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handoutMasterIdLst>
    <p:handoutMasterId r:id="rId28"/>
  </p:handoutMasterIdLst>
  <p:sldIdLst>
    <p:sldId id="310" r:id="rId2"/>
    <p:sldId id="327" r:id="rId3"/>
    <p:sldId id="339" r:id="rId4"/>
    <p:sldId id="338" r:id="rId5"/>
    <p:sldId id="403" r:id="rId6"/>
    <p:sldId id="404" r:id="rId7"/>
    <p:sldId id="413" r:id="rId8"/>
    <p:sldId id="422" r:id="rId9"/>
    <p:sldId id="319" r:id="rId10"/>
    <p:sldId id="415" r:id="rId11"/>
    <p:sldId id="412" r:id="rId12"/>
    <p:sldId id="371" r:id="rId13"/>
    <p:sldId id="273" r:id="rId14"/>
    <p:sldId id="388" r:id="rId15"/>
    <p:sldId id="341" r:id="rId16"/>
    <p:sldId id="269" r:id="rId17"/>
    <p:sldId id="389" r:id="rId18"/>
    <p:sldId id="272" r:id="rId19"/>
    <p:sldId id="367" r:id="rId20"/>
    <p:sldId id="342" r:id="rId21"/>
    <p:sldId id="386" r:id="rId22"/>
    <p:sldId id="346" r:id="rId23"/>
    <p:sldId id="398" r:id="rId24"/>
    <p:sldId id="399" r:id="rId25"/>
    <p:sldId id="423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68" autoAdjust="0"/>
    <p:restoredTop sz="93922" autoAdjust="0"/>
  </p:normalViewPr>
  <p:slideViewPr>
    <p:cSldViewPr snapToGrid="0" showGuides="1">
      <p:cViewPr varScale="1">
        <p:scale>
          <a:sx n="127" d="100"/>
          <a:sy n="127" d="100"/>
        </p:scale>
        <p:origin x="16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313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98647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A8661-72FF-4486-9CE0-027EB13BEAE4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959C4-B825-4636-86D2-DD4099D5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797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554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109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663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217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2771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326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599880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434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572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045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848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071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114243" y="0"/>
            <a:ext cx="4077757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3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247597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82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9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85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28556" cy="3429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28555" y="0"/>
            <a:ext cx="3028556" cy="3429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3429000"/>
            <a:ext cx="3028556" cy="3429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028555" y="3429000"/>
            <a:ext cx="3028556" cy="3429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61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43649" y="323850"/>
            <a:ext cx="5646796" cy="30194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0444" y="323850"/>
            <a:ext cx="5638859" cy="30194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43650" y="3514725"/>
            <a:ext cx="5646796" cy="30194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190445" y="3514725"/>
            <a:ext cx="5638859" cy="30194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6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3024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43651" y="323850"/>
            <a:ext cx="5646795" cy="6210300"/>
          </a:xfrm>
          <a:custGeom>
            <a:avLst/>
            <a:gdLst>
              <a:gd name="connsiteX0" fmla="*/ 0 w 11295061"/>
              <a:gd name="connsiteY0" fmla="*/ 0 h 12420600"/>
              <a:gd name="connsiteX1" fmla="*/ 11295061 w 11295061"/>
              <a:gd name="connsiteY1" fmla="*/ 0 h 12420600"/>
              <a:gd name="connsiteX2" fmla="*/ 11295061 w 11295061"/>
              <a:gd name="connsiteY2" fmla="*/ 12420600 h 12420600"/>
              <a:gd name="connsiteX3" fmla="*/ 0 w 11295061"/>
              <a:gd name="connsiteY3" fmla="*/ 12420600 h 1242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95061" h="12420600">
                <a:moveTo>
                  <a:pt x="0" y="0"/>
                </a:moveTo>
                <a:lnTo>
                  <a:pt x="11295061" y="0"/>
                </a:lnTo>
                <a:lnTo>
                  <a:pt x="11295061" y="12420600"/>
                </a:lnTo>
                <a:lnTo>
                  <a:pt x="0" y="124206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211306" y="323850"/>
            <a:ext cx="5617998" cy="6210300"/>
          </a:xfrm>
          <a:custGeom>
            <a:avLst/>
            <a:gdLst>
              <a:gd name="connsiteX0" fmla="*/ 0 w 11295061"/>
              <a:gd name="connsiteY0" fmla="*/ 0 h 12420600"/>
              <a:gd name="connsiteX1" fmla="*/ 11295061 w 11295061"/>
              <a:gd name="connsiteY1" fmla="*/ 0 h 12420600"/>
              <a:gd name="connsiteX2" fmla="*/ 11295061 w 11295061"/>
              <a:gd name="connsiteY2" fmla="*/ 12420600 h 12420600"/>
              <a:gd name="connsiteX3" fmla="*/ 0 w 11295061"/>
              <a:gd name="connsiteY3" fmla="*/ 12420600 h 1242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95061" h="12420600">
                <a:moveTo>
                  <a:pt x="0" y="0"/>
                </a:moveTo>
                <a:lnTo>
                  <a:pt x="11295061" y="0"/>
                </a:lnTo>
                <a:lnTo>
                  <a:pt x="11295061" y="12420600"/>
                </a:lnTo>
                <a:lnTo>
                  <a:pt x="0" y="124206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2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5092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6075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501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27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860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274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888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538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673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841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674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452" userDrawn="1">
          <p15:clr>
            <a:srgbClr val="F26B43"/>
          </p15:clr>
        </p15:guide>
        <p15:guide id="4" orient="horz" pos="4116" userDrawn="1">
          <p15:clr>
            <a:srgbClr val="F26B43"/>
          </p15:clr>
        </p15:guide>
        <p15:guide id="5" pos="216" userDrawn="1">
          <p15:clr>
            <a:srgbClr val="F26B43"/>
          </p15:clr>
        </p15:guide>
        <p15:guide id="6" orient="horz" pos="2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C91B0D62-29D8-41BA-A1F2-A4790B2E782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9" b="7779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0" y="447"/>
            <a:ext cx="12192000" cy="6857107"/>
          </a:xfrm>
          <a:prstGeom prst="rect">
            <a:avLst/>
          </a:prstGeom>
          <a:gradFill>
            <a:gsLst>
              <a:gs pos="0">
                <a:schemeClr val="accent1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77A69F4-28E2-4250-873E-19CE00A984EC}"/>
              </a:ext>
            </a:extLst>
          </p:cNvPr>
          <p:cNvGrpSpPr/>
          <p:nvPr/>
        </p:nvGrpSpPr>
        <p:grpSpPr>
          <a:xfrm>
            <a:off x="2401361" y="2719037"/>
            <a:ext cx="7389278" cy="1591657"/>
            <a:chOff x="4836348" y="5155508"/>
            <a:chExt cx="14780480" cy="3183728"/>
          </a:xfrm>
        </p:grpSpPr>
        <p:sp>
          <p:nvSpPr>
            <p:cNvPr id="5" name="TextBox 4"/>
            <p:cNvSpPr txBox="1"/>
            <p:nvPr/>
          </p:nvSpPr>
          <p:spPr>
            <a:xfrm>
              <a:off x="9487047" y="5155508"/>
              <a:ext cx="5413085" cy="16619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799" b="1" dirty="0">
                  <a:solidFill>
                    <a:schemeClr val="bg1"/>
                  </a:solidFill>
                </a:rPr>
                <a:t>Identity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591225" y="6782737"/>
              <a:ext cx="9263358" cy="4925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600" b="1" spc="300" dirty="0">
                  <a:solidFill>
                    <a:schemeClr val="bg1"/>
                  </a:solidFill>
                </a:rPr>
                <a:t>Education </a:t>
              </a:r>
              <a:r>
                <a:rPr lang="en-US" sz="1600" b="1" spc="300" dirty="0" err="1">
                  <a:solidFill>
                    <a:schemeClr val="bg1"/>
                  </a:solidFill>
                </a:rPr>
                <a:t>Powerpoint</a:t>
              </a:r>
              <a:r>
                <a:rPr lang="en-US" sz="1600" b="1" spc="300" dirty="0">
                  <a:solidFill>
                    <a:schemeClr val="bg1"/>
                  </a:solidFill>
                </a:rPr>
                <a:t> Template</a:t>
              </a:r>
            </a:p>
          </p:txBody>
        </p:sp>
        <p:sp>
          <p:nvSpPr>
            <p:cNvPr id="7" name="TextBox 142"/>
            <p:cNvSpPr txBox="1"/>
            <p:nvPr/>
          </p:nvSpPr>
          <p:spPr>
            <a:xfrm flipH="1">
              <a:off x="4836348" y="7678970"/>
              <a:ext cx="14780480" cy="6602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</a:pPr>
              <a:r>
                <a:rPr lang="en-US" sz="900" b="1" dirty="0">
                  <a:solidFill>
                    <a:schemeClr val="bg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Lorem Ipsum Dolor Sit </a:t>
              </a:r>
              <a:r>
                <a:rPr lang="en-US" sz="900" b="1" dirty="0" err="1">
                  <a:solidFill>
                    <a:schemeClr val="bg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Amet</a:t>
              </a:r>
              <a:r>
                <a:rPr lang="en-US" sz="900" b="1" dirty="0">
                  <a:solidFill>
                    <a:schemeClr val="bg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US" sz="900" b="1" dirty="0" err="1">
                  <a:solidFill>
                    <a:schemeClr val="bg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Consectur</a:t>
              </a:r>
              <a:r>
                <a:rPr lang="en-US" sz="900" b="1" dirty="0">
                  <a:solidFill>
                    <a:schemeClr val="bg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900" b="1" dirty="0" err="1">
                  <a:solidFill>
                    <a:schemeClr val="bg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Adipiscing</a:t>
              </a:r>
              <a:r>
                <a:rPr lang="en-US" sz="900" b="1" dirty="0">
                  <a:solidFill>
                    <a:schemeClr val="bg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900" b="1" dirty="0" err="1">
                  <a:solidFill>
                    <a:schemeClr val="bg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Elit</a:t>
              </a:r>
              <a:r>
                <a:rPr lang="en-US" sz="900" b="1" dirty="0">
                  <a:solidFill>
                    <a:schemeClr val="bg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, Sed Lorem Ipsum Dolor Sit </a:t>
              </a:r>
              <a:r>
                <a:rPr lang="en-US" sz="900" b="1" dirty="0" err="1">
                  <a:solidFill>
                    <a:schemeClr val="bg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Amet</a:t>
              </a:r>
              <a:r>
                <a:rPr lang="en-US" sz="900" b="1" dirty="0">
                  <a:solidFill>
                    <a:schemeClr val="bg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US" sz="900" b="1" dirty="0" err="1">
                  <a:solidFill>
                    <a:schemeClr val="bg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Consectetur</a:t>
              </a:r>
              <a:r>
                <a:rPr lang="en-US" sz="900" b="1" dirty="0">
                  <a:solidFill>
                    <a:schemeClr val="bg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900" b="1" dirty="0" err="1">
                  <a:solidFill>
                    <a:schemeClr val="bg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Adipiscing</a:t>
              </a:r>
              <a:r>
                <a:rPr lang="en-US" sz="900" b="1" dirty="0">
                  <a:solidFill>
                    <a:schemeClr val="bg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900" b="1" dirty="0" err="1">
                  <a:solidFill>
                    <a:schemeClr val="bg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Elit</a:t>
              </a:r>
              <a:r>
                <a:rPr lang="en-US" sz="900" b="1" dirty="0">
                  <a:solidFill>
                    <a:schemeClr val="bg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, Sed Do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8390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/>
        </p:nvGrpSpPr>
        <p:grpSpPr>
          <a:xfrm>
            <a:off x="1768949" y="1876198"/>
            <a:ext cx="8654103" cy="4561673"/>
            <a:chOff x="3538358" y="3655656"/>
            <a:chExt cx="17310460" cy="9124534"/>
          </a:xfrm>
        </p:grpSpPr>
        <p:grpSp>
          <p:nvGrpSpPr>
            <p:cNvPr id="3" name="Group 2"/>
            <p:cNvGrpSpPr/>
            <p:nvPr/>
          </p:nvGrpSpPr>
          <p:grpSpPr>
            <a:xfrm>
              <a:off x="11279070" y="3655656"/>
              <a:ext cx="1797513" cy="1466533"/>
              <a:chOff x="3112799" y="2067559"/>
              <a:chExt cx="418132" cy="341141"/>
            </a:xfrm>
            <a:solidFill>
              <a:schemeClr val="tx2">
                <a:lumMod val="75000"/>
              </a:schemeClr>
            </a:solidFill>
          </p:grpSpPr>
          <p:sp>
            <p:nvSpPr>
              <p:cNvPr id="56" name="Freeform 5"/>
              <p:cNvSpPr>
                <a:spLocks/>
              </p:cNvSpPr>
              <p:nvPr/>
            </p:nvSpPr>
            <p:spPr bwMode="auto">
              <a:xfrm>
                <a:off x="3112799" y="2278503"/>
                <a:ext cx="418132" cy="130197"/>
              </a:xfrm>
              <a:custGeom>
                <a:avLst/>
                <a:gdLst/>
                <a:ahLst/>
                <a:cxnLst>
                  <a:cxn ang="0">
                    <a:pos x="1479" y="585"/>
                  </a:cxn>
                  <a:cxn ang="0">
                    <a:pos x="1506" y="144"/>
                  </a:cxn>
                  <a:cxn ang="0">
                    <a:pos x="1237" y="204"/>
                  </a:cxn>
                  <a:cxn ang="0">
                    <a:pos x="893" y="0"/>
                  </a:cxn>
                  <a:cxn ang="0">
                    <a:pos x="844" y="7"/>
                  </a:cxn>
                  <a:cxn ang="0">
                    <a:pos x="750" y="24"/>
                  </a:cxn>
                  <a:cxn ang="0">
                    <a:pos x="660" y="45"/>
                  </a:cxn>
                  <a:cxn ang="0">
                    <a:pos x="574" y="70"/>
                  </a:cxn>
                  <a:cxn ang="0">
                    <a:pos x="494" y="99"/>
                  </a:cxn>
                  <a:cxn ang="0">
                    <a:pos x="417" y="133"/>
                  </a:cxn>
                  <a:cxn ang="0">
                    <a:pos x="347" y="172"/>
                  </a:cxn>
                  <a:cxn ang="0">
                    <a:pos x="282" y="217"/>
                  </a:cxn>
                  <a:cxn ang="0">
                    <a:pos x="222" y="266"/>
                  </a:cxn>
                  <a:cxn ang="0">
                    <a:pos x="169" y="321"/>
                  </a:cxn>
                  <a:cxn ang="0">
                    <a:pos x="122" y="382"/>
                  </a:cxn>
                  <a:cxn ang="0">
                    <a:pos x="84" y="449"/>
                  </a:cxn>
                  <a:cxn ang="0">
                    <a:pos x="51" y="523"/>
                  </a:cxn>
                  <a:cxn ang="0">
                    <a:pos x="26" y="603"/>
                  </a:cxn>
                  <a:cxn ang="0">
                    <a:pos x="10" y="690"/>
                  </a:cxn>
                  <a:cxn ang="0">
                    <a:pos x="1" y="784"/>
                  </a:cxn>
                  <a:cxn ang="0">
                    <a:pos x="2671" y="834"/>
                  </a:cxn>
                  <a:cxn ang="0">
                    <a:pos x="2670" y="784"/>
                  </a:cxn>
                  <a:cxn ang="0">
                    <a:pos x="2661" y="690"/>
                  </a:cxn>
                  <a:cxn ang="0">
                    <a:pos x="2643" y="603"/>
                  </a:cxn>
                  <a:cxn ang="0">
                    <a:pos x="2620" y="523"/>
                  </a:cxn>
                  <a:cxn ang="0">
                    <a:pos x="2587" y="449"/>
                  </a:cxn>
                  <a:cxn ang="0">
                    <a:pos x="2548" y="382"/>
                  </a:cxn>
                  <a:cxn ang="0">
                    <a:pos x="2500" y="321"/>
                  </a:cxn>
                  <a:cxn ang="0">
                    <a:pos x="2448" y="266"/>
                  </a:cxn>
                  <a:cxn ang="0">
                    <a:pos x="2389" y="216"/>
                  </a:cxn>
                  <a:cxn ang="0">
                    <a:pos x="2324" y="172"/>
                  </a:cxn>
                  <a:cxn ang="0">
                    <a:pos x="2253" y="133"/>
                  </a:cxn>
                  <a:cxn ang="0">
                    <a:pos x="2177" y="99"/>
                  </a:cxn>
                  <a:cxn ang="0">
                    <a:pos x="2095" y="70"/>
                  </a:cxn>
                  <a:cxn ang="0">
                    <a:pos x="2010" y="45"/>
                  </a:cxn>
                  <a:cxn ang="0">
                    <a:pos x="1921" y="24"/>
                  </a:cxn>
                  <a:cxn ang="0">
                    <a:pos x="1827" y="7"/>
                  </a:cxn>
                  <a:cxn ang="0">
                    <a:pos x="1778" y="0"/>
                  </a:cxn>
                </a:cxnLst>
                <a:rect l="0" t="0" r="r" b="b"/>
                <a:pathLst>
                  <a:path w="2671" h="834">
                    <a:moveTo>
                      <a:pt x="1778" y="0"/>
                    </a:moveTo>
                    <a:lnTo>
                      <a:pt x="1479" y="585"/>
                    </a:lnTo>
                    <a:lnTo>
                      <a:pt x="1432" y="204"/>
                    </a:lnTo>
                    <a:lnTo>
                      <a:pt x="1506" y="144"/>
                    </a:lnTo>
                    <a:lnTo>
                      <a:pt x="1163" y="144"/>
                    </a:lnTo>
                    <a:lnTo>
                      <a:pt x="1237" y="204"/>
                    </a:lnTo>
                    <a:lnTo>
                      <a:pt x="1191" y="585"/>
                    </a:lnTo>
                    <a:lnTo>
                      <a:pt x="893" y="0"/>
                    </a:lnTo>
                    <a:lnTo>
                      <a:pt x="893" y="0"/>
                    </a:lnTo>
                    <a:lnTo>
                      <a:pt x="844" y="7"/>
                    </a:lnTo>
                    <a:lnTo>
                      <a:pt x="796" y="15"/>
                    </a:lnTo>
                    <a:lnTo>
                      <a:pt x="750" y="24"/>
                    </a:lnTo>
                    <a:lnTo>
                      <a:pt x="704" y="34"/>
                    </a:lnTo>
                    <a:lnTo>
                      <a:pt x="660" y="45"/>
                    </a:lnTo>
                    <a:lnTo>
                      <a:pt x="617" y="56"/>
                    </a:lnTo>
                    <a:lnTo>
                      <a:pt x="574" y="70"/>
                    </a:lnTo>
                    <a:lnTo>
                      <a:pt x="534" y="84"/>
                    </a:lnTo>
                    <a:lnTo>
                      <a:pt x="494" y="99"/>
                    </a:lnTo>
                    <a:lnTo>
                      <a:pt x="455" y="115"/>
                    </a:lnTo>
                    <a:lnTo>
                      <a:pt x="417" y="133"/>
                    </a:lnTo>
                    <a:lnTo>
                      <a:pt x="381" y="152"/>
                    </a:lnTo>
                    <a:lnTo>
                      <a:pt x="347" y="172"/>
                    </a:lnTo>
                    <a:lnTo>
                      <a:pt x="313" y="193"/>
                    </a:lnTo>
                    <a:lnTo>
                      <a:pt x="282" y="217"/>
                    </a:lnTo>
                    <a:lnTo>
                      <a:pt x="252" y="241"/>
                    </a:lnTo>
                    <a:lnTo>
                      <a:pt x="222" y="266"/>
                    </a:lnTo>
                    <a:lnTo>
                      <a:pt x="195" y="292"/>
                    </a:lnTo>
                    <a:lnTo>
                      <a:pt x="169" y="321"/>
                    </a:lnTo>
                    <a:lnTo>
                      <a:pt x="145" y="351"/>
                    </a:lnTo>
                    <a:lnTo>
                      <a:pt x="122" y="382"/>
                    </a:lnTo>
                    <a:lnTo>
                      <a:pt x="102" y="415"/>
                    </a:lnTo>
                    <a:lnTo>
                      <a:pt x="84" y="449"/>
                    </a:lnTo>
                    <a:lnTo>
                      <a:pt x="66" y="485"/>
                    </a:lnTo>
                    <a:lnTo>
                      <a:pt x="51" y="523"/>
                    </a:lnTo>
                    <a:lnTo>
                      <a:pt x="37" y="562"/>
                    </a:lnTo>
                    <a:lnTo>
                      <a:pt x="26" y="603"/>
                    </a:lnTo>
                    <a:lnTo>
                      <a:pt x="17" y="646"/>
                    </a:lnTo>
                    <a:lnTo>
                      <a:pt x="10" y="690"/>
                    </a:lnTo>
                    <a:lnTo>
                      <a:pt x="5" y="736"/>
                    </a:lnTo>
                    <a:lnTo>
                      <a:pt x="1" y="784"/>
                    </a:lnTo>
                    <a:lnTo>
                      <a:pt x="0" y="834"/>
                    </a:lnTo>
                    <a:lnTo>
                      <a:pt x="2671" y="834"/>
                    </a:lnTo>
                    <a:lnTo>
                      <a:pt x="2671" y="834"/>
                    </a:lnTo>
                    <a:lnTo>
                      <a:pt x="2670" y="784"/>
                    </a:lnTo>
                    <a:lnTo>
                      <a:pt x="2666" y="736"/>
                    </a:lnTo>
                    <a:lnTo>
                      <a:pt x="2661" y="690"/>
                    </a:lnTo>
                    <a:lnTo>
                      <a:pt x="2653" y="646"/>
                    </a:lnTo>
                    <a:lnTo>
                      <a:pt x="2643" y="603"/>
                    </a:lnTo>
                    <a:lnTo>
                      <a:pt x="2632" y="562"/>
                    </a:lnTo>
                    <a:lnTo>
                      <a:pt x="2620" y="523"/>
                    </a:lnTo>
                    <a:lnTo>
                      <a:pt x="2605" y="485"/>
                    </a:lnTo>
                    <a:lnTo>
                      <a:pt x="2587" y="449"/>
                    </a:lnTo>
                    <a:lnTo>
                      <a:pt x="2568" y="415"/>
                    </a:lnTo>
                    <a:lnTo>
                      <a:pt x="2548" y="382"/>
                    </a:lnTo>
                    <a:lnTo>
                      <a:pt x="2526" y="351"/>
                    </a:lnTo>
                    <a:lnTo>
                      <a:pt x="2500" y="321"/>
                    </a:lnTo>
                    <a:lnTo>
                      <a:pt x="2475" y="292"/>
                    </a:lnTo>
                    <a:lnTo>
                      <a:pt x="2448" y="266"/>
                    </a:lnTo>
                    <a:lnTo>
                      <a:pt x="2419" y="241"/>
                    </a:lnTo>
                    <a:lnTo>
                      <a:pt x="2389" y="216"/>
                    </a:lnTo>
                    <a:lnTo>
                      <a:pt x="2357" y="193"/>
                    </a:lnTo>
                    <a:lnTo>
                      <a:pt x="2324" y="172"/>
                    </a:lnTo>
                    <a:lnTo>
                      <a:pt x="2288" y="152"/>
                    </a:lnTo>
                    <a:lnTo>
                      <a:pt x="2253" y="133"/>
                    </a:lnTo>
                    <a:lnTo>
                      <a:pt x="2216" y="115"/>
                    </a:lnTo>
                    <a:lnTo>
                      <a:pt x="2177" y="99"/>
                    </a:lnTo>
                    <a:lnTo>
                      <a:pt x="2137" y="84"/>
                    </a:lnTo>
                    <a:lnTo>
                      <a:pt x="2095" y="70"/>
                    </a:lnTo>
                    <a:lnTo>
                      <a:pt x="2054" y="56"/>
                    </a:lnTo>
                    <a:lnTo>
                      <a:pt x="2010" y="45"/>
                    </a:lnTo>
                    <a:lnTo>
                      <a:pt x="1966" y="34"/>
                    </a:lnTo>
                    <a:lnTo>
                      <a:pt x="1921" y="24"/>
                    </a:lnTo>
                    <a:lnTo>
                      <a:pt x="1875" y="15"/>
                    </a:lnTo>
                    <a:lnTo>
                      <a:pt x="1827" y="7"/>
                    </a:lnTo>
                    <a:lnTo>
                      <a:pt x="1778" y="0"/>
                    </a:lnTo>
                    <a:lnTo>
                      <a:pt x="177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0952" tIns="30476" rIns="60952" bIns="304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1200"/>
              </a:p>
            </p:txBody>
          </p:sp>
          <p:sp>
            <p:nvSpPr>
              <p:cNvPr id="57" name="Freeform 6"/>
              <p:cNvSpPr>
                <a:spLocks/>
              </p:cNvSpPr>
              <p:nvPr/>
            </p:nvSpPr>
            <p:spPr bwMode="auto">
              <a:xfrm>
                <a:off x="3225469" y="2067559"/>
                <a:ext cx="192791" cy="192791"/>
              </a:xfrm>
              <a:custGeom>
                <a:avLst/>
                <a:gdLst/>
                <a:ahLst/>
                <a:cxnLst>
                  <a:cxn ang="0">
                    <a:pos x="1228" y="645"/>
                  </a:cxn>
                  <a:cxn ang="0">
                    <a:pos x="1216" y="738"/>
                  </a:cxn>
                  <a:cxn ang="0">
                    <a:pos x="1191" y="826"/>
                  </a:cxn>
                  <a:cxn ang="0">
                    <a:pos x="1154" y="907"/>
                  </a:cxn>
                  <a:cxn ang="0">
                    <a:pos x="1106" y="981"/>
                  </a:cxn>
                  <a:cxn ang="0">
                    <a:pos x="1048" y="1048"/>
                  </a:cxn>
                  <a:cxn ang="0">
                    <a:pos x="982" y="1107"/>
                  </a:cxn>
                  <a:cxn ang="0">
                    <a:pos x="906" y="1154"/>
                  </a:cxn>
                  <a:cxn ang="0">
                    <a:pos x="825" y="1191"/>
                  </a:cxn>
                  <a:cxn ang="0">
                    <a:pos x="738" y="1216"/>
                  </a:cxn>
                  <a:cxn ang="0">
                    <a:pos x="646" y="1227"/>
                  </a:cxn>
                  <a:cxn ang="0">
                    <a:pos x="583" y="1227"/>
                  </a:cxn>
                  <a:cxn ang="0">
                    <a:pos x="490" y="1216"/>
                  </a:cxn>
                  <a:cxn ang="0">
                    <a:pos x="402" y="1191"/>
                  </a:cxn>
                  <a:cxn ang="0">
                    <a:pos x="321" y="1154"/>
                  </a:cxn>
                  <a:cxn ang="0">
                    <a:pos x="247" y="1107"/>
                  </a:cxn>
                  <a:cxn ang="0">
                    <a:pos x="180" y="1048"/>
                  </a:cxn>
                  <a:cxn ang="0">
                    <a:pos x="121" y="981"/>
                  </a:cxn>
                  <a:cxn ang="0">
                    <a:pos x="74" y="907"/>
                  </a:cxn>
                  <a:cxn ang="0">
                    <a:pos x="37" y="826"/>
                  </a:cxn>
                  <a:cxn ang="0">
                    <a:pos x="12" y="738"/>
                  </a:cxn>
                  <a:cxn ang="0">
                    <a:pos x="1" y="645"/>
                  </a:cxn>
                  <a:cxn ang="0">
                    <a:pos x="1" y="583"/>
                  </a:cxn>
                  <a:cxn ang="0">
                    <a:pos x="12" y="490"/>
                  </a:cxn>
                  <a:cxn ang="0">
                    <a:pos x="37" y="403"/>
                  </a:cxn>
                  <a:cxn ang="0">
                    <a:pos x="74" y="322"/>
                  </a:cxn>
                  <a:cxn ang="0">
                    <a:pos x="121" y="247"/>
                  </a:cxn>
                  <a:cxn ang="0">
                    <a:pos x="180" y="180"/>
                  </a:cxn>
                  <a:cxn ang="0">
                    <a:pos x="247" y="123"/>
                  </a:cxn>
                  <a:cxn ang="0">
                    <a:pos x="321" y="74"/>
                  </a:cxn>
                  <a:cxn ang="0">
                    <a:pos x="402" y="37"/>
                  </a:cxn>
                  <a:cxn ang="0">
                    <a:pos x="490" y="12"/>
                  </a:cxn>
                  <a:cxn ang="0">
                    <a:pos x="583" y="1"/>
                  </a:cxn>
                  <a:cxn ang="0">
                    <a:pos x="646" y="1"/>
                  </a:cxn>
                  <a:cxn ang="0">
                    <a:pos x="738" y="12"/>
                  </a:cxn>
                  <a:cxn ang="0">
                    <a:pos x="825" y="37"/>
                  </a:cxn>
                  <a:cxn ang="0">
                    <a:pos x="906" y="74"/>
                  </a:cxn>
                  <a:cxn ang="0">
                    <a:pos x="982" y="123"/>
                  </a:cxn>
                  <a:cxn ang="0">
                    <a:pos x="1048" y="180"/>
                  </a:cxn>
                  <a:cxn ang="0">
                    <a:pos x="1106" y="247"/>
                  </a:cxn>
                  <a:cxn ang="0">
                    <a:pos x="1154" y="322"/>
                  </a:cxn>
                  <a:cxn ang="0">
                    <a:pos x="1191" y="403"/>
                  </a:cxn>
                  <a:cxn ang="0">
                    <a:pos x="1216" y="490"/>
                  </a:cxn>
                  <a:cxn ang="0">
                    <a:pos x="1228" y="583"/>
                  </a:cxn>
                </a:cxnLst>
                <a:rect l="0" t="0" r="r" b="b"/>
                <a:pathLst>
                  <a:path w="1229" h="1228">
                    <a:moveTo>
                      <a:pt x="1229" y="614"/>
                    </a:moveTo>
                    <a:lnTo>
                      <a:pt x="1229" y="614"/>
                    </a:lnTo>
                    <a:lnTo>
                      <a:pt x="1228" y="645"/>
                    </a:lnTo>
                    <a:lnTo>
                      <a:pt x="1225" y="677"/>
                    </a:lnTo>
                    <a:lnTo>
                      <a:pt x="1221" y="708"/>
                    </a:lnTo>
                    <a:lnTo>
                      <a:pt x="1216" y="738"/>
                    </a:lnTo>
                    <a:lnTo>
                      <a:pt x="1209" y="768"/>
                    </a:lnTo>
                    <a:lnTo>
                      <a:pt x="1201" y="797"/>
                    </a:lnTo>
                    <a:lnTo>
                      <a:pt x="1191" y="826"/>
                    </a:lnTo>
                    <a:lnTo>
                      <a:pt x="1180" y="853"/>
                    </a:lnTo>
                    <a:lnTo>
                      <a:pt x="1167" y="880"/>
                    </a:lnTo>
                    <a:lnTo>
                      <a:pt x="1154" y="907"/>
                    </a:lnTo>
                    <a:lnTo>
                      <a:pt x="1140" y="932"/>
                    </a:lnTo>
                    <a:lnTo>
                      <a:pt x="1123" y="958"/>
                    </a:lnTo>
                    <a:lnTo>
                      <a:pt x="1106" y="981"/>
                    </a:lnTo>
                    <a:lnTo>
                      <a:pt x="1088" y="1005"/>
                    </a:lnTo>
                    <a:lnTo>
                      <a:pt x="1068" y="1027"/>
                    </a:lnTo>
                    <a:lnTo>
                      <a:pt x="1048" y="1048"/>
                    </a:lnTo>
                    <a:lnTo>
                      <a:pt x="1027" y="1069"/>
                    </a:lnTo>
                    <a:lnTo>
                      <a:pt x="1004" y="1088"/>
                    </a:lnTo>
                    <a:lnTo>
                      <a:pt x="982" y="1107"/>
                    </a:lnTo>
                    <a:lnTo>
                      <a:pt x="958" y="1123"/>
                    </a:lnTo>
                    <a:lnTo>
                      <a:pt x="933" y="1139"/>
                    </a:lnTo>
                    <a:lnTo>
                      <a:pt x="906" y="1154"/>
                    </a:lnTo>
                    <a:lnTo>
                      <a:pt x="880" y="1168"/>
                    </a:lnTo>
                    <a:lnTo>
                      <a:pt x="853" y="1179"/>
                    </a:lnTo>
                    <a:lnTo>
                      <a:pt x="825" y="1191"/>
                    </a:lnTo>
                    <a:lnTo>
                      <a:pt x="796" y="1201"/>
                    </a:lnTo>
                    <a:lnTo>
                      <a:pt x="767" y="1208"/>
                    </a:lnTo>
                    <a:lnTo>
                      <a:pt x="738" y="1216"/>
                    </a:lnTo>
                    <a:lnTo>
                      <a:pt x="707" y="1221"/>
                    </a:lnTo>
                    <a:lnTo>
                      <a:pt x="677" y="1225"/>
                    </a:lnTo>
                    <a:lnTo>
                      <a:pt x="646" y="1227"/>
                    </a:lnTo>
                    <a:lnTo>
                      <a:pt x="614" y="1228"/>
                    </a:lnTo>
                    <a:lnTo>
                      <a:pt x="614" y="1228"/>
                    </a:lnTo>
                    <a:lnTo>
                      <a:pt x="583" y="1227"/>
                    </a:lnTo>
                    <a:lnTo>
                      <a:pt x="552" y="1225"/>
                    </a:lnTo>
                    <a:lnTo>
                      <a:pt x="520" y="1221"/>
                    </a:lnTo>
                    <a:lnTo>
                      <a:pt x="490" y="1216"/>
                    </a:lnTo>
                    <a:lnTo>
                      <a:pt x="460" y="1208"/>
                    </a:lnTo>
                    <a:lnTo>
                      <a:pt x="431" y="1201"/>
                    </a:lnTo>
                    <a:lnTo>
                      <a:pt x="402" y="1191"/>
                    </a:lnTo>
                    <a:lnTo>
                      <a:pt x="375" y="1179"/>
                    </a:lnTo>
                    <a:lnTo>
                      <a:pt x="348" y="1168"/>
                    </a:lnTo>
                    <a:lnTo>
                      <a:pt x="321" y="1154"/>
                    </a:lnTo>
                    <a:lnTo>
                      <a:pt x="296" y="1139"/>
                    </a:lnTo>
                    <a:lnTo>
                      <a:pt x="271" y="1123"/>
                    </a:lnTo>
                    <a:lnTo>
                      <a:pt x="247" y="1107"/>
                    </a:lnTo>
                    <a:lnTo>
                      <a:pt x="223" y="1088"/>
                    </a:lnTo>
                    <a:lnTo>
                      <a:pt x="202" y="1069"/>
                    </a:lnTo>
                    <a:lnTo>
                      <a:pt x="180" y="1048"/>
                    </a:lnTo>
                    <a:lnTo>
                      <a:pt x="159" y="1027"/>
                    </a:lnTo>
                    <a:lnTo>
                      <a:pt x="140" y="1005"/>
                    </a:lnTo>
                    <a:lnTo>
                      <a:pt x="121" y="981"/>
                    </a:lnTo>
                    <a:lnTo>
                      <a:pt x="105" y="958"/>
                    </a:lnTo>
                    <a:lnTo>
                      <a:pt x="89" y="932"/>
                    </a:lnTo>
                    <a:lnTo>
                      <a:pt x="74" y="907"/>
                    </a:lnTo>
                    <a:lnTo>
                      <a:pt x="60" y="880"/>
                    </a:lnTo>
                    <a:lnTo>
                      <a:pt x="49" y="853"/>
                    </a:lnTo>
                    <a:lnTo>
                      <a:pt x="37" y="826"/>
                    </a:lnTo>
                    <a:lnTo>
                      <a:pt x="27" y="797"/>
                    </a:lnTo>
                    <a:lnTo>
                      <a:pt x="20" y="768"/>
                    </a:lnTo>
                    <a:lnTo>
                      <a:pt x="12" y="738"/>
                    </a:lnTo>
                    <a:lnTo>
                      <a:pt x="7" y="708"/>
                    </a:lnTo>
                    <a:lnTo>
                      <a:pt x="3" y="677"/>
                    </a:lnTo>
                    <a:lnTo>
                      <a:pt x="1" y="645"/>
                    </a:lnTo>
                    <a:lnTo>
                      <a:pt x="0" y="614"/>
                    </a:lnTo>
                    <a:lnTo>
                      <a:pt x="0" y="614"/>
                    </a:lnTo>
                    <a:lnTo>
                      <a:pt x="1" y="583"/>
                    </a:lnTo>
                    <a:lnTo>
                      <a:pt x="3" y="551"/>
                    </a:lnTo>
                    <a:lnTo>
                      <a:pt x="7" y="521"/>
                    </a:lnTo>
                    <a:lnTo>
                      <a:pt x="12" y="490"/>
                    </a:lnTo>
                    <a:lnTo>
                      <a:pt x="20" y="461"/>
                    </a:lnTo>
                    <a:lnTo>
                      <a:pt x="27" y="431"/>
                    </a:lnTo>
                    <a:lnTo>
                      <a:pt x="37" y="403"/>
                    </a:lnTo>
                    <a:lnTo>
                      <a:pt x="49" y="375"/>
                    </a:lnTo>
                    <a:lnTo>
                      <a:pt x="60" y="348"/>
                    </a:lnTo>
                    <a:lnTo>
                      <a:pt x="74" y="322"/>
                    </a:lnTo>
                    <a:lnTo>
                      <a:pt x="89" y="296"/>
                    </a:lnTo>
                    <a:lnTo>
                      <a:pt x="105" y="270"/>
                    </a:lnTo>
                    <a:lnTo>
                      <a:pt x="121" y="247"/>
                    </a:lnTo>
                    <a:lnTo>
                      <a:pt x="140" y="224"/>
                    </a:lnTo>
                    <a:lnTo>
                      <a:pt x="159" y="202"/>
                    </a:lnTo>
                    <a:lnTo>
                      <a:pt x="180" y="180"/>
                    </a:lnTo>
                    <a:lnTo>
                      <a:pt x="202" y="160"/>
                    </a:lnTo>
                    <a:lnTo>
                      <a:pt x="223" y="140"/>
                    </a:lnTo>
                    <a:lnTo>
                      <a:pt x="247" y="123"/>
                    </a:lnTo>
                    <a:lnTo>
                      <a:pt x="271" y="105"/>
                    </a:lnTo>
                    <a:lnTo>
                      <a:pt x="296" y="89"/>
                    </a:lnTo>
                    <a:lnTo>
                      <a:pt x="321" y="74"/>
                    </a:lnTo>
                    <a:lnTo>
                      <a:pt x="348" y="61"/>
                    </a:lnTo>
                    <a:lnTo>
                      <a:pt x="375" y="49"/>
                    </a:lnTo>
                    <a:lnTo>
                      <a:pt x="402" y="37"/>
                    </a:lnTo>
                    <a:lnTo>
                      <a:pt x="431" y="27"/>
                    </a:lnTo>
                    <a:lnTo>
                      <a:pt x="460" y="20"/>
                    </a:lnTo>
                    <a:lnTo>
                      <a:pt x="490" y="12"/>
                    </a:lnTo>
                    <a:lnTo>
                      <a:pt x="520" y="7"/>
                    </a:lnTo>
                    <a:lnTo>
                      <a:pt x="552" y="3"/>
                    </a:lnTo>
                    <a:lnTo>
                      <a:pt x="583" y="1"/>
                    </a:lnTo>
                    <a:lnTo>
                      <a:pt x="614" y="0"/>
                    </a:lnTo>
                    <a:lnTo>
                      <a:pt x="614" y="0"/>
                    </a:lnTo>
                    <a:lnTo>
                      <a:pt x="646" y="1"/>
                    </a:lnTo>
                    <a:lnTo>
                      <a:pt x="677" y="3"/>
                    </a:lnTo>
                    <a:lnTo>
                      <a:pt x="707" y="7"/>
                    </a:lnTo>
                    <a:lnTo>
                      <a:pt x="738" y="12"/>
                    </a:lnTo>
                    <a:lnTo>
                      <a:pt x="767" y="20"/>
                    </a:lnTo>
                    <a:lnTo>
                      <a:pt x="796" y="27"/>
                    </a:lnTo>
                    <a:lnTo>
                      <a:pt x="825" y="37"/>
                    </a:lnTo>
                    <a:lnTo>
                      <a:pt x="853" y="49"/>
                    </a:lnTo>
                    <a:lnTo>
                      <a:pt x="880" y="61"/>
                    </a:lnTo>
                    <a:lnTo>
                      <a:pt x="906" y="74"/>
                    </a:lnTo>
                    <a:lnTo>
                      <a:pt x="933" y="89"/>
                    </a:lnTo>
                    <a:lnTo>
                      <a:pt x="958" y="105"/>
                    </a:lnTo>
                    <a:lnTo>
                      <a:pt x="982" y="123"/>
                    </a:lnTo>
                    <a:lnTo>
                      <a:pt x="1004" y="140"/>
                    </a:lnTo>
                    <a:lnTo>
                      <a:pt x="1027" y="160"/>
                    </a:lnTo>
                    <a:lnTo>
                      <a:pt x="1048" y="180"/>
                    </a:lnTo>
                    <a:lnTo>
                      <a:pt x="1068" y="202"/>
                    </a:lnTo>
                    <a:lnTo>
                      <a:pt x="1088" y="224"/>
                    </a:lnTo>
                    <a:lnTo>
                      <a:pt x="1106" y="247"/>
                    </a:lnTo>
                    <a:lnTo>
                      <a:pt x="1123" y="270"/>
                    </a:lnTo>
                    <a:lnTo>
                      <a:pt x="1140" y="296"/>
                    </a:lnTo>
                    <a:lnTo>
                      <a:pt x="1154" y="322"/>
                    </a:lnTo>
                    <a:lnTo>
                      <a:pt x="1167" y="348"/>
                    </a:lnTo>
                    <a:lnTo>
                      <a:pt x="1180" y="375"/>
                    </a:lnTo>
                    <a:lnTo>
                      <a:pt x="1191" y="403"/>
                    </a:lnTo>
                    <a:lnTo>
                      <a:pt x="1201" y="431"/>
                    </a:lnTo>
                    <a:lnTo>
                      <a:pt x="1209" y="461"/>
                    </a:lnTo>
                    <a:lnTo>
                      <a:pt x="1216" y="490"/>
                    </a:lnTo>
                    <a:lnTo>
                      <a:pt x="1221" y="521"/>
                    </a:lnTo>
                    <a:lnTo>
                      <a:pt x="1225" y="551"/>
                    </a:lnTo>
                    <a:lnTo>
                      <a:pt x="1228" y="583"/>
                    </a:lnTo>
                    <a:lnTo>
                      <a:pt x="1229" y="614"/>
                    </a:lnTo>
                    <a:lnTo>
                      <a:pt x="1229" y="61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0952" tIns="30476" rIns="60952" bIns="304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1200"/>
              </a:p>
            </p:txBody>
          </p:sp>
        </p:grpSp>
        <p:cxnSp>
          <p:nvCxnSpPr>
            <p:cNvPr id="6" name="Elbow Connector 5"/>
            <p:cNvCxnSpPr/>
            <p:nvPr/>
          </p:nvCxnSpPr>
          <p:spPr>
            <a:xfrm rot="10800000" flipV="1">
              <a:off x="7956739" y="6326433"/>
              <a:ext cx="1817297" cy="2194577"/>
            </a:xfrm>
            <a:prstGeom prst="bentConnector3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Elbow Connector 6"/>
            <p:cNvCxnSpPr/>
            <p:nvPr/>
          </p:nvCxnSpPr>
          <p:spPr>
            <a:xfrm>
              <a:off x="14649078" y="6326434"/>
              <a:ext cx="1817295" cy="2194577"/>
            </a:xfrm>
            <a:prstGeom prst="bentConnector3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4149941" y="10252189"/>
              <a:ext cx="3107493" cy="1027719"/>
              <a:chOff x="1859658" y="3659349"/>
              <a:chExt cx="1092872" cy="361438"/>
            </a:xfrm>
            <a:solidFill>
              <a:schemeClr val="tx2">
                <a:lumMod val="75000"/>
              </a:schemeClr>
            </a:solidFill>
          </p:grpSpPr>
          <p:grpSp>
            <p:nvGrpSpPr>
              <p:cNvPr id="45" name="Group 44"/>
              <p:cNvGrpSpPr/>
              <p:nvPr/>
            </p:nvGrpSpPr>
            <p:grpSpPr>
              <a:xfrm>
                <a:off x="2184589" y="3659349"/>
                <a:ext cx="443010" cy="361438"/>
                <a:chOff x="3112799" y="2067559"/>
                <a:chExt cx="418132" cy="341141"/>
              </a:xfrm>
              <a:grpFill/>
            </p:grpSpPr>
            <p:sp>
              <p:nvSpPr>
                <p:cNvPr id="52" name="Freeform 5"/>
                <p:cNvSpPr>
                  <a:spLocks/>
                </p:cNvSpPr>
                <p:nvPr/>
              </p:nvSpPr>
              <p:spPr bwMode="auto">
                <a:xfrm>
                  <a:off x="3112799" y="2278503"/>
                  <a:ext cx="418132" cy="130197"/>
                </a:xfrm>
                <a:custGeom>
                  <a:avLst/>
                  <a:gdLst/>
                  <a:ahLst/>
                  <a:cxnLst>
                    <a:cxn ang="0">
                      <a:pos x="1479" y="585"/>
                    </a:cxn>
                    <a:cxn ang="0">
                      <a:pos x="1506" y="144"/>
                    </a:cxn>
                    <a:cxn ang="0">
                      <a:pos x="1237" y="204"/>
                    </a:cxn>
                    <a:cxn ang="0">
                      <a:pos x="893" y="0"/>
                    </a:cxn>
                    <a:cxn ang="0">
                      <a:pos x="844" y="7"/>
                    </a:cxn>
                    <a:cxn ang="0">
                      <a:pos x="750" y="24"/>
                    </a:cxn>
                    <a:cxn ang="0">
                      <a:pos x="660" y="45"/>
                    </a:cxn>
                    <a:cxn ang="0">
                      <a:pos x="574" y="70"/>
                    </a:cxn>
                    <a:cxn ang="0">
                      <a:pos x="494" y="99"/>
                    </a:cxn>
                    <a:cxn ang="0">
                      <a:pos x="417" y="133"/>
                    </a:cxn>
                    <a:cxn ang="0">
                      <a:pos x="347" y="172"/>
                    </a:cxn>
                    <a:cxn ang="0">
                      <a:pos x="282" y="217"/>
                    </a:cxn>
                    <a:cxn ang="0">
                      <a:pos x="222" y="266"/>
                    </a:cxn>
                    <a:cxn ang="0">
                      <a:pos x="169" y="321"/>
                    </a:cxn>
                    <a:cxn ang="0">
                      <a:pos x="122" y="382"/>
                    </a:cxn>
                    <a:cxn ang="0">
                      <a:pos x="84" y="449"/>
                    </a:cxn>
                    <a:cxn ang="0">
                      <a:pos x="51" y="523"/>
                    </a:cxn>
                    <a:cxn ang="0">
                      <a:pos x="26" y="603"/>
                    </a:cxn>
                    <a:cxn ang="0">
                      <a:pos x="10" y="690"/>
                    </a:cxn>
                    <a:cxn ang="0">
                      <a:pos x="1" y="784"/>
                    </a:cxn>
                    <a:cxn ang="0">
                      <a:pos x="2671" y="834"/>
                    </a:cxn>
                    <a:cxn ang="0">
                      <a:pos x="2670" y="784"/>
                    </a:cxn>
                    <a:cxn ang="0">
                      <a:pos x="2661" y="690"/>
                    </a:cxn>
                    <a:cxn ang="0">
                      <a:pos x="2643" y="603"/>
                    </a:cxn>
                    <a:cxn ang="0">
                      <a:pos x="2620" y="523"/>
                    </a:cxn>
                    <a:cxn ang="0">
                      <a:pos x="2587" y="449"/>
                    </a:cxn>
                    <a:cxn ang="0">
                      <a:pos x="2548" y="382"/>
                    </a:cxn>
                    <a:cxn ang="0">
                      <a:pos x="2500" y="321"/>
                    </a:cxn>
                    <a:cxn ang="0">
                      <a:pos x="2448" y="266"/>
                    </a:cxn>
                    <a:cxn ang="0">
                      <a:pos x="2389" y="216"/>
                    </a:cxn>
                    <a:cxn ang="0">
                      <a:pos x="2324" y="172"/>
                    </a:cxn>
                    <a:cxn ang="0">
                      <a:pos x="2253" y="133"/>
                    </a:cxn>
                    <a:cxn ang="0">
                      <a:pos x="2177" y="99"/>
                    </a:cxn>
                    <a:cxn ang="0">
                      <a:pos x="2095" y="70"/>
                    </a:cxn>
                    <a:cxn ang="0">
                      <a:pos x="2010" y="45"/>
                    </a:cxn>
                    <a:cxn ang="0">
                      <a:pos x="1921" y="24"/>
                    </a:cxn>
                    <a:cxn ang="0">
                      <a:pos x="1827" y="7"/>
                    </a:cxn>
                    <a:cxn ang="0">
                      <a:pos x="1778" y="0"/>
                    </a:cxn>
                  </a:cxnLst>
                  <a:rect l="0" t="0" r="r" b="b"/>
                  <a:pathLst>
                    <a:path w="2671" h="834">
                      <a:moveTo>
                        <a:pt x="1778" y="0"/>
                      </a:moveTo>
                      <a:lnTo>
                        <a:pt x="1479" y="585"/>
                      </a:lnTo>
                      <a:lnTo>
                        <a:pt x="1432" y="204"/>
                      </a:lnTo>
                      <a:lnTo>
                        <a:pt x="1506" y="144"/>
                      </a:lnTo>
                      <a:lnTo>
                        <a:pt x="1163" y="144"/>
                      </a:lnTo>
                      <a:lnTo>
                        <a:pt x="1237" y="204"/>
                      </a:lnTo>
                      <a:lnTo>
                        <a:pt x="1191" y="585"/>
                      </a:lnTo>
                      <a:lnTo>
                        <a:pt x="893" y="0"/>
                      </a:lnTo>
                      <a:lnTo>
                        <a:pt x="893" y="0"/>
                      </a:lnTo>
                      <a:lnTo>
                        <a:pt x="844" y="7"/>
                      </a:lnTo>
                      <a:lnTo>
                        <a:pt x="796" y="15"/>
                      </a:lnTo>
                      <a:lnTo>
                        <a:pt x="750" y="24"/>
                      </a:lnTo>
                      <a:lnTo>
                        <a:pt x="704" y="34"/>
                      </a:lnTo>
                      <a:lnTo>
                        <a:pt x="660" y="45"/>
                      </a:lnTo>
                      <a:lnTo>
                        <a:pt x="617" y="56"/>
                      </a:lnTo>
                      <a:lnTo>
                        <a:pt x="574" y="70"/>
                      </a:lnTo>
                      <a:lnTo>
                        <a:pt x="534" y="84"/>
                      </a:lnTo>
                      <a:lnTo>
                        <a:pt x="494" y="99"/>
                      </a:lnTo>
                      <a:lnTo>
                        <a:pt x="455" y="115"/>
                      </a:lnTo>
                      <a:lnTo>
                        <a:pt x="417" y="133"/>
                      </a:lnTo>
                      <a:lnTo>
                        <a:pt x="381" y="152"/>
                      </a:lnTo>
                      <a:lnTo>
                        <a:pt x="347" y="172"/>
                      </a:lnTo>
                      <a:lnTo>
                        <a:pt x="313" y="193"/>
                      </a:lnTo>
                      <a:lnTo>
                        <a:pt x="282" y="217"/>
                      </a:lnTo>
                      <a:lnTo>
                        <a:pt x="252" y="241"/>
                      </a:lnTo>
                      <a:lnTo>
                        <a:pt x="222" y="266"/>
                      </a:lnTo>
                      <a:lnTo>
                        <a:pt x="195" y="292"/>
                      </a:lnTo>
                      <a:lnTo>
                        <a:pt x="169" y="321"/>
                      </a:lnTo>
                      <a:lnTo>
                        <a:pt x="145" y="351"/>
                      </a:lnTo>
                      <a:lnTo>
                        <a:pt x="122" y="382"/>
                      </a:lnTo>
                      <a:lnTo>
                        <a:pt x="102" y="415"/>
                      </a:lnTo>
                      <a:lnTo>
                        <a:pt x="84" y="449"/>
                      </a:lnTo>
                      <a:lnTo>
                        <a:pt x="66" y="485"/>
                      </a:lnTo>
                      <a:lnTo>
                        <a:pt x="51" y="523"/>
                      </a:lnTo>
                      <a:lnTo>
                        <a:pt x="37" y="562"/>
                      </a:lnTo>
                      <a:lnTo>
                        <a:pt x="26" y="603"/>
                      </a:lnTo>
                      <a:lnTo>
                        <a:pt x="17" y="646"/>
                      </a:lnTo>
                      <a:lnTo>
                        <a:pt x="10" y="690"/>
                      </a:lnTo>
                      <a:lnTo>
                        <a:pt x="5" y="736"/>
                      </a:lnTo>
                      <a:lnTo>
                        <a:pt x="1" y="784"/>
                      </a:lnTo>
                      <a:lnTo>
                        <a:pt x="0" y="834"/>
                      </a:lnTo>
                      <a:lnTo>
                        <a:pt x="2671" y="834"/>
                      </a:lnTo>
                      <a:lnTo>
                        <a:pt x="2671" y="834"/>
                      </a:lnTo>
                      <a:lnTo>
                        <a:pt x="2670" y="784"/>
                      </a:lnTo>
                      <a:lnTo>
                        <a:pt x="2666" y="736"/>
                      </a:lnTo>
                      <a:lnTo>
                        <a:pt x="2661" y="690"/>
                      </a:lnTo>
                      <a:lnTo>
                        <a:pt x="2653" y="646"/>
                      </a:lnTo>
                      <a:lnTo>
                        <a:pt x="2643" y="603"/>
                      </a:lnTo>
                      <a:lnTo>
                        <a:pt x="2632" y="562"/>
                      </a:lnTo>
                      <a:lnTo>
                        <a:pt x="2620" y="523"/>
                      </a:lnTo>
                      <a:lnTo>
                        <a:pt x="2605" y="485"/>
                      </a:lnTo>
                      <a:lnTo>
                        <a:pt x="2587" y="449"/>
                      </a:lnTo>
                      <a:lnTo>
                        <a:pt x="2568" y="415"/>
                      </a:lnTo>
                      <a:lnTo>
                        <a:pt x="2548" y="382"/>
                      </a:lnTo>
                      <a:lnTo>
                        <a:pt x="2526" y="351"/>
                      </a:lnTo>
                      <a:lnTo>
                        <a:pt x="2500" y="321"/>
                      </a:lnTo>
                      <a:lnTo>
                        <a:pt x="2475" y="292"/>
                      </a:lnTo>
                      <a:lnTo>
                        <a:pt x="2448" y="266"/>
                      </a:lnTo>
                      <a:lnTo>
                        <a:pt x="2419" y="241"/>
                      </a:lnTo>
                      <a:lnTo>
                        <a:pt x="2389" y="216"/>
                      </a:lnTo>
                      <a:lnTo>
                        <a:pt x="2357" y="193"/>
                      </a:lnTo>
                      <a:lnTo>
                        <a:pt x="2324" y="172"/>
                      </a:lnTo>
                      <a:lnTo>
                        <a:pt x="2288" y="152"/>
                      </a:lnTo>
                      <a:lnTo>
                        <a:pt x="2253" y="133"/>
                      </a:lnTo>
                      <a:lnTo>
                        <a:pt x="2216" y="115"/>
                      </a:lnTo>
                      <a:lnTo>
                        <a:pt x="2177" y="99"/>
                      </a:lnTo>
                      <a:lnTo>
                        <a:pt x="2137" y="84"/>
                      </a:lnTo>
                      <a:lnTo>
                        <a:pt x="2095" y="70"/>
                      </a:lnTo>
                      <a:lnTo>
                        <a:pt x="2054" y="56"/>
                      </a:lnTo>
                      <a:lnTo>
                        <a:pt x="2010" y="45"/>
                      </a:lnTo>
                      <a:lnTo>
                        <a:pt x="1966" y="34"/>
                      </a:lnTo>
                      <a:lnTo>
                        <a:pt x="1921" y="24"/>
                      </a:lnTo>
                      <a:lnTo>
                        <a:pt x="1875" y="15"/>
                      </a:lnTo>
                      <a:lnTo>
                        <a:pt x="1827" y="7"/>
                      </a:lnTo>
                      <a:lnTo>
                        <a:pt x="1778" y="0"/>
                      </a:lnTo>
                      <a:lnTo>
                        <a:pt x="177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0952" tIns="30476" rIns="60952" bIns="30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200"/>
                </a:p>
              </p:txBody>
            </p:sp>
            <p:sp>
              <p:nvSpPr>
                <p:cNvPr id="53" name="Freeform 6"/>
                <p:cNvSpPr>
                  <a:spLocks/>
                </p:cNvSpPr>
                <p:nvPr/>
              </p:nvSpPr>
              <p:spPr bwMode="auto">
                <a:xfrm>
                  <a:off x="3225469" y="2067559"/>
                  <a:ext cx="192791" cy="192791"/>
                </a:xfrm>
                <a:custGeom>
                  <a:avLst/>
                  <a:gdLst/>
                  <a:ahLst/>
                  <a:cxnLst>
                    <a:cxn ang="0">
                      <a:pos x="1228" y="645"/>
                    </a:cxn>
                    <a:cxn ang="0">
                      <a:pos x="1216" y="738"/>
                    </a:cxn>
                    <a:cxn ang="0">
                      <a:pos x="1191" y="826"/>
                    </a:cxn>
                    <a:cxn ang="0">
                      <a:pos x="1154" y="907"/>
                    </a:cxn>
                    <a:cxn ang="0">
                      <a:pos x="1106" y="981"/>
                    </a:cxn>
                    <a:cxn ang="0">
                      <a:pos x="1048" y="1048"/>
                    </a:cxn>
                    <a:cxn ang="0">
                      <a:pos x="982" y="1107"/>
                    </a:cxn>
                    <a:cxn ang="0">
                      <a:pos x="906" y="1154"/>
                    </a:cxn>
                    <a:cxn ang="0">
                      <a:pos x="825" y="1191"/>
                    </a:cxn>
                    <a:cxn ang="0">
                      <a:pos x="738" y="1216"/>
                    </a:cxn>
                    <a:cxn ang="0">
                      <a:pos x="646" y="1227"/>
                    </a:cxn>
                    <a:cxn ang="0">
                      <a:pos x="583" y="1227"/>
                    </a:cxn>
                    <a:cxn ang="0">
                      <a:pos x="490" y="1216"/>
                    </a:cxn>
                    <a:cxn ang="0">
                      <a:pos x="402" y="1191"/>
                    </a:cxn>
                    <a:cxn ang="0">
                      <a:pos x="321" y="1154"/>
                    </a:cxn>
                    <a:cxn ang="0">
                      <a:pos x="247" y="1107"/>
                    </a:cxn>
                    <a:cxn ang="0">
                      <a:pos x="180" y="1048"/>
                    </a:cxn>
                    <a:cxn ang="0">
                      <a:pos x="121" y="981"/>
                    </a:cxn>
                    <a:cxn ang="0">
                      <a:pos x="74" y="907"/>
                    </a:cxn>
                    <a:cxn ang="0">
                      <a:pos x="37" y="826"/>
                    </a:cxn>
                    <a:cxn ang="0">
                      <a:pos x="12" y="738"/>
                    </a:cxn>
                    <a:cxn ang="0">
                      <a:pos x="1" y="645"/>
                    </a:cxn>
                    <a:cxn ang="0">
                      <a:pos x="1" y="583"/>
                    </a:cxn>
                    <a:cxn ang="0">
                      <a:pos x="12" y="490"/>
                    </a:cxn>
                    <a:cxn ang="0">
                      <a:pos x="37" y="403"/>
                    </a:cxn>
                    <a:cxn ang="0">
                      <a:pos x="74" y="322"/>
                    </a:cxn>
                    <a:cxn ang="0">
                      <a:pos x="121" y="247"/>
                    </a:cxn>
                    <a:cxn ang="0">
                      <a:pos x="180" y="180"/>
                    </a:cxn>
                    <a:cxn ang="0">
                      <a:pos x="247" y="123"/>
                    </a:cxn>
                    <a:cxn ang="0">
                      <a:pos x="321" y="74"/>
                    </a:cxn>
                    <a:cxn ang="0">
                      <a:pos x="402" y="37"/>
                    </a:cxn>
                    <a:cxn ang="0">
                      <a:pos x="490" y="12"/>
                    </a:cxn>
                    <a:cxn ang="0">
                      <a:pos x="583" y="1"/>
                    </a:cxn>
                    <a:cxn ang="0">
                      <a:pos x="646" y="1"/>
                    </a:cxn>
                    <a:cxn ang="0">
                      <a:pos x="738" y="12"/>
                    </a:cxn>
                    <a:cxn ang="0">
                      <a:pos x="825" y="37"/>
                    </a:cxn>
                    <a:cxn ang="0">
                      <a:pos x="906" y="74"/>
                    </a:cxn>
                    <a:cxn ang="0">
                      <a:pos x="982" y="123"/>
                    </a:cxn>
                    <a:cxn ang="0">
                      <a:pos x="1048" y="180"/>
                    </a:cxn>
                    <a:cxn ang="0">
                      <a:pos x="1106" y="247"/>
                    </a:cxn>
                    <a:cxn ang="0">
                      <a:pos x="1154" y="322"/>
                    </a:cxn>
                    <a:cxn ang="0">
                      <a:pos x="1191" y="403"/>
                    </a:cxn>
                    <a:cxn ang="0">
                      <a:pos x="1216" y="490"/>
                    </a:cxn>
                    <a:cxn ang="0">
                      <a:pos x="1228" y="583"/>
                    </a:cxn>
                  </a:cxnLst>
                  <a:rect l="0" t="0" r="r" b="b"/>
                  <a:pathLst>
                    <a:path w="1229" h="1228">
                      <a:moveTo>
                        <a:pt x="1229" y="614"/>
                      </a:moveTo>
                      <a:lnTo>
                        <a:pt x="1229" y="614"/>
                      </a:lnTo>
                      <a:lnTo>
                        <a:pt x="1228" y="645"/>
                      </a:lnTo>
                      <a:lnTo>
                        <a:pt x="1225" y="677"/>
                      </a:lnTo>
                      <a:lnTo>
                        <a:pt x="1221" y="708"/>
                      </a:lnTo>
                      <a:lnTo>
                        <a:pt x="1216" y="738"/>
                      </a:lnTo>
                      <a:lnTo>
                        <a:pt x="1209" y="768"/>
                      </a:lnTo>
                      <a:lnTo>
                        <a:pt x="1201" y="797"/>
                      </a:lnTo>
                      <a:lnTo>
                        <a:pt x="1191" y="826"/>
                      </a:lnTo>
                      <a:lnTo>
                        <a:pt x="1180" y="853"/>
                      </a:lnTo>
                      <a:lnTo>
                        <a:pt x="1167" y="880"/>
                      </a:lnTo>
                      <a:lnTo>
                        <a:pt x="1154" y="907"/>
                      </a:lnTo>
                      <a:lnTo>
                        <a:pt x="1140" y="932"/>
                      </a:lnTo>
                      <a:lnTo>
                        <a:pt x="1123" y="958"/>
                      </a:lnTo>
                      <a:lnTo>
                        <a:pt x="1106" y="981"/>
                      </a:lnTo>
                      <a:lnTo>
                        <a:pt x="1088" y="1005"/>
                      </a:lnTo>
                      <a:lnTo>
                        <a:pt x="1068" y="1027"/>
                      </a:lnTo>
                      <a:lnTo>
                        <a:pt x="1048" y="1048"/>
                      </a:lnTo>
                      <a:lnTo>
                        <a:pt x="1027" y="1069"/>
                      </a:lnTo>
                      <a:lnTo>
                        <a:pt x="1004" y="1088"/>
                      </a:lnTo>
                      <a:lnTo>
                        <a:pt x="982" y="1107"/>
                      </a:lnTo>
                      <a:lnTo>
                        <a:pt x="958" y="1123"/>
                      </a:lnTo>
                      <a:lnTo>
                        <a:pt x="933" y="1139"/>
                      </a:lnTo>
                      <a:lnTo>
                        <a:pt x="906" y="1154"/>
                      </a:lnTo>
                      <a:lnTo>
                        <a:pt x="880" y="1168"/>
                      </a:lnTo>
                      <a:lnTo>
                        <a:pt x="853" y="1179"/>
                      </a:lnTo>
                      <a:lnTo>
                        <a:pt x="825" y="1191"/>
                      </a:lnTo>
                      <a:lnTo>
                        <a:pt x="796" y="1201"/>
                      </a:lnTo>
                      <a:lnTo>
                        <a:pt x="767" y="1208"/>
                      </a:lnTo>
                      <a:lnTo>
                        <a:pt x="738" y="1216"/>
                      </a:lnTo>
                      <a:lnTo>
                        <a:pt x="707" y="1221"/>
                      </a:lnTo>
                      <a:lnTo>
                        <a:pt x="677" y="1225"/>
                      </a:lnTo>
                      <a:lnTo>
                        <a:pt x="646" y="1227"/>
                      </a:lnTo>
                      <a:lnTo>
                        <a:pt x="614" y="1228"/>
                      </a:lnTo>
                      <a:lnTo>
                        <a:pt x="614" y="1228"/>
                      </a:lnTo>
                      <a:lnTo>
                        <a:pt x="583" y="1227"/>
                      </a:lnTo>
                      <a:lnTo>
                        <a:pt x="552" y="1225"/>
                      </a:lnTo>
                      <a:lnTo>
                        <a:pt x="520" y="1221"/>
                      </a:lnTo>
                      <a:lnTo>
                        <a:pt x="490" y="1216"/>
                      </a:lnTo>
                      <a:lnTo>
                        <a:pt x="460" y="1208"/>
                      </a:lnTo>
                      <a:lnTo>
                        <a:pt x="431" y="1201"/>
                      </a:lnTo>
                      <a:lnTo>
                        <a:pt x="402" y="1191"/>
                      </a:lnTo>
                      <a:lnTo>
                        <a:pt x="375" y="1179"/>
                      </a:lnTo>
                      <a:lnTo>
                        <a:pt x="348" y="1168"/>
                      </a:lnTo>
                      <a:lnTo>
                        <a:pt x="321" y="1154"/>
                      </a:lnTo>
                      <a:lnTo>
                        <a:pt x="296" y="1139"/>
                      </a:lnTo>
                      <a:lnTo>
                        <a:pt x="271" y="1123"/>
                      </a:lnTo>
                      <a:lnTo>
                        <a:pt x="247" y="1107"/>
                      </a:lnTo>
                      <a:lnTo>
                        <a:pt x="223" y="1088"/>
                      </a:lnTo>
                      <a:lnTo>
                        <a:pt x="202" y="1069"/>
                      </a:lnTo>
                      <a:lnTo>
                        <a:pt x="180" y="1048"/>
                      </a:lnTo>
                      <a:lnTo>
                        <a:pt x="159" y="1027"/>
                      </a:lnTo>
                      <a:lnTo>
                        <a:pt x="140" y="1005"/>
                      </a:lnTo>
                      <a:lnTo>
                        <a:pt x="121" y="981"/>
                      </a:lnTo>
                      <a:lnTo>
                        <a:pt x="105" y="958"/>
                      </a:lnTo>
                      <a:lnTo>
                        <a:pt x="89" y="932"/>
                      </a:lnTo>
                      <a:lnTo>
                        <a:pt x="74" y="907"/>
                      </a:lnTo>
                      <a:lnTo>
                        <a:pt x="60" y="880"/>
                      </a:lnTo>
                      <a:lnTo>
                        <a:pt x="49" y="853"/>
                      </a:lnTo>
                      <a:lnTo>
                        <a:pt x="37" y="826"/>
                      </a:lnTo>
                      <a:lnTo>
                        <a:pt x="27" y="797"/>
                      </a:lnTo>
                      <a:lnTo>
                        <a:pt x="20" y="768"/>
                      </a:lnTo>
                      <a:lnTo>
                        <a:pt x="12" y="738"/>
                      </a:lnTo>
                      <a:lnTo>
                        <a:pt x="7" y="708"/>
                      </a:lnTo>
                      <a:lnTo>
                        <a:pt x="3" y="677"/>
                      </a:lnTo>
                      <a:lnTo>
                        <a:pt x="1" y="645"/>
                      </a:lnTo>
                      <a:lnTo>
                        <a:pt x="0" y="614"/>
                      </a:lnTo>
                      <a:lnTo>
                        <a:pt x="0" y="614"/>
                      </a:lnTo>
                      <a:lnTo>
                        <a:pt x="1" y="583"/>
                      </a:lnTo>
                      <a:lnTo>
                        <a:pt x="3" y="551"/>
                      </a:lnTo>
                      <a:lnTo>
                        <a:pt x="7" y="521"/>
                      </a:lnTo>
                      <a:lnTo>
                        <a:pt x="12" y="490"/>
                      </a:lnTo>
                      <a:lnTo>
                        <a:pt x="20" y="461"/>
                      </a:lnTo>
                      <a:lnTo>
                        <a:pt x="27" y="431"/>
                      </a:lnTo>
                      <a:lnTo>
                        <a:pt x="37" y="403"/>
                      </a:lnTo>
                      <a:lnTo>
                        <a:pt x="49" y="375"/>
                      </a:lnTo>
                      <a:lnTo>
                        <a:pt x="60" y="348"/>
                      </a:lnTo>
                      <a:lnTo>
                        <a:pt x="74" y="322"/>
                      </a:lnTo>
                      <a:lnTo>
                        <a:pt x="89" y="296"/>
                      </a:lnTo>
                      <a:lnTo>
                        <a:pt x="105" y="270"/>
                      </a:lnTo>
                      <a:lnTo>
                        <a:pt x="121" y="247"/>
                      </a:lnTo>
                      <a:lnTo>
                        <a:pt x="140" y="224"/>
                      </a:lnTo>
                      <a:lnTo>
                        <a:pt x="159" y="202"/>
                      </a:lnTo>
                      <a:lnTo>
                        <a:pt x="180" y="180"/>
                      </a:lnTo>
                      <a:lnTo>
                        <a:pt x="202" y="160"/>
                      </a:lnTo>
                      <a:lnTo>
                        <a:pt x="223" y="140"/>
                      </a:lnTo>
                      <a:lnTo>
                        <a:pt x="247" y="123"/>
                      </a:lnTo>
                      <a:lnTo>
                        <a:pt x="271" y="105"/>
                      </a:lnTo>
                      <a:lnTo>
                        <a:pt x="296" y="89"/>
                      </a:lnTo>
                      <a:lnTo>
                        <a:pt x="321" y="74"/>
                      </a:lnTo>
                      <a:lnTo>
                        <a:pt x="348" y="61"/>
                      </a:lnTo>
                      <a:lnTo>
                        <a:pt x="375" y="49"/>
                      </a:lnTo>
                      <a:lnTo>
                        <a:pt x="402" y="37"/>
                      </a:lnTo>
                      <a:lnTo>
                        <a:pt x="431" y="27"/>
                      </a:lnTo>
                      <a:lnTo>
                        <a:pt x="460" y="20"/>
                      </a:lnTo>
                      <a:lnTo>
                        <a:pt x="490" y="12"/>
                      </a:lnTo>
                      <a:lnTo>
                        <a:pt x="520" y="7"/>
                      </a:lnTo>
                      <a:lnTo>
                        <a:pt x="552" y="3"/>
                      </a:lnTo>
                      <a:lnTo>
                        <a:pt x="583" y="1"/>
                      </a:lnTo>
                      <a:lnTo>
                        <a:pt x="614" y="0"/>
                      </a:lnTo>
                      <a:lnTo>
                        <a:pt x="614" y="0"/>
                      </a:lnTo>
                      <a:lnTo>
                        <a:pt x="646" y="1"/>
                      </a:lnTo>
                      <a:lnTo>
                        <a:pt x="677" y="3"/>
                      </a:lnTo>
                      <a:lnTo>
                        <a:pt x="707" y="7"/>
                      </a:lnTo>
                      <a:lnTo>
                        <a:pt x="738" y="12"/>
                      </a:lnTo>
                      <a:lnTo>
                        <a:pt x="767" y="20"/>
                      </a:lnTo>
                      <a:lnTo>
                        <a:pt x="796" y="27"/>
                      </a:lnTo>
                      <a:lnTo>
                        <a:pt x="825" y="37"/>
                      </a:lnTo>
                      <a:lnTo>
                        <a:pt x="853" y="49"/>
                      </a:lnTo>
                      <a:lnTo>
                        <a:pt x="880" y="61"/>
                      </a:lnTo>
                      <a:lnTo>
                        <a:pt x="906" y="74"/>
                      </a:lnTo>
                      <a:lnTo>
                        <a:pt x="933" y="89"/>
                      </a:lnTo>
                      <a:lnTo>
                        <a:pt x="958" y="105"/>
                      </a:lnTo>
                      <a:lnTo>
                        <a:pt x="982" y="123"/>
                      </a:lnTo>
                      <a:lnTo>
                        <a:pt x="1004" y="140"/>
                      </a:lnTo>
                      <a:lnTo>
                        <a:pt x="1027" y="160"/>
                      </a:lnTo>
                      <a:lnTo>
                        <a:pt x="1048" y="180"/>
                      </a:lnTo>
                      <a:lnTo>
                        <a:pt x="1068" y="202"/>
                      </a:lnTo>
                      <a:lnTo>
                        <a:pt x="1088" y="224"/>
                      </a:lnTo>
                      <a:lnTo>
                        <a:pt x="1106" y="247"/>
                      </a:lnTo>
                      <a:lnTo>
                        <a:pt x="1123" y="270"/>
                      </a:lnTo>
                      <a:lnTo>
                        <a:pt x="1140" y="296"/>
                      </a:lnTo>
                      <a:lnTo>
                        <a:pt x="1154" y="322"/>
                      </a:lnTo>
                      <a:lnTo>
                        <a:pt x="1167" y="348"/>
                      </a:lnTo>
                      <a:lnTo>
                        <a:pt x="1180" y="375"/>
                      </a:lnTo>
                      <a:lnTo>
                        <a:pt x="1191" y="403"/>
                      </a:lnTo>
                      <a:lnTo>
                        <a:pt x="1201" y="431"/>
                      </a:lnTo>
                      <a:lnTo>
                        <a:pt x="1209" y="461"/>
                      </a:lnTo>
                      <a:lnTo>
                        <a:pt x="1216" y="490"/>
                      </a:lnTo>
                      <a:lnTo>
                        <a:pt x="1221" y="521"/>
                      </a:lnTo>
                      <a:lnTo>
                        <a:pt x="1225" y="551"/>
                      </a:lnTo>
                      <a:lnTo>
                        <a:pt x="1228" y="583"/>
                      </a:lnTo>
                      <a:lnTo>
                        <a:pt x="1229" y="614"/>
                      </a:lnTo>
                      <a:lnTo>
                        <a:pt x="1229" y="6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0952" tIns="30476" rIns="60952" bIns="30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200"/>
                </a:p>
              </p:txBody>
            </p:sp>
          </p:grpSp>
          <p:grpSp>
            <p:nvGrpSpPr>
              <p:cNvPr id="46" name="Group 45"/>
              <p:cNvGrpSpPr/>
              <p:nvPr/>
            </p:nvGrpSpPr>
            <p:grpSpPr>
              <a:xfrm>
                <a:off x="1859658" y="3755685"/>
                <a:ext cx="324931" cy="265101"/>
                <a:chOff x="3112799" y="2067559"/>
                <a:chExt cx="418132" cy="341141"/>
              </a:xfrm>
              <a:grpFill/>
            </p:grpSpPr>
            <p:sp>
              <p:nvSpPr>
                <p:cNvPr id="50" name="Freeform 5"/>
                <p:cNvSpPr>
                  <a:spLocks/>
                </p:cNvSpPr>
                <p:nvPr/>
              </p:nvSpPr>
              <p:spPr bwMode="auto">
                <a:xfrm>
                  <a:off x="3112799" y="2278503"/>
                  <a:ext cx="418132" cy="130197"/>
                </a:xfrm>
                <a:custGeom>
                  <a:avLst/>
                  <a:gdLst/>
                  <a:ahLst/>
                  <a:cxnLst>
                    <a:cxn ang="0">
                      <a:pos x="1479" y="585"/>
                    </a:cxn>
                    <a:cxn ang="0">
                      <a:pos x="1506" y="144"/>
                    </a:cxn>
                    <a:cxn ang="0">
                      <a:pos x="1237" y="204"/>
                    </a:cxn>
                    <a:cxn ang="0">
                      <a:pos x="893" y="0"/>
                    </a:cxn>
                    <a:cxn ang="0">
                      <a:pos x="844" y="7"/>
                    </a:cxn>
                    <a:cxn ang="0">
                      <a:pos x="750" y="24"/>
                    </a:cxn>
                    <a:cxn ang="0">
                      <a:pos x="660" y="45"/>
                    </a:cxn>
                    <a:cxn ang="0">
                      <a:pos x="574" y="70"/>
                    </a:cxn>
                    <a:cxn ang="0">
                      <a:pos x="494" y="99"/>
                    </a:cxn>
                    <a:cxn ang="0">
                      <a:pos x="417" y="133"/>
                    </a:cxn>
                    <a:cxn ang="0">
                      <a:pos x="347" y="172"/>
                    </a:cxn>
                    <a:cxn ang="0">
                      <a:pos x="282" y="217"/>
                    </a:cxn>
                    <a:cxn ang="0">
                      <a:pos x="222" y="266"/>
                    </a:cxn>
                    <a:cxn ang="0">
                      <a:pos x="169" y="321"/>
                    </a:cxn>
                    <a:cxn ang="0">
                      <a:pos x="122" y="382"/>
                    </a:cxn>
                    <a:cxn ang="0">
                      <a:pos x="84" y="449"/>
                    </a:cxn>
                    <a:cxn ang="0">
                      <a:pos x="51" y="523"/>
                    </a:cxn>
                    <a:cxn ang="0">
                      <a:pos x="26" y="603"/>
                    </a:cxn>
                    <a:cxn ang="0">
                      <a:pos x="10" y="690"/>
                    </a:cxn>
                    <a:cxn ang="0">
                      <a:pos x="1" y="784"/>
                    </a:cxn>
                    <a:cxn ang="0">
                      <a:pos x="2671" y="834"/>
                    </a:cxn>
                    <a:cxn ang="0">
                      <a:pos x="2670" y="784"/>
                    </a:cxn>
                    <a:cxn ang="0">
                      <a:pos x="2661" y="690"/>
                    </a:cxn>
                    <a:cxn ang="0">
                      <a:pos x="2643" y="603"/>
                    </a:cxn>
                    <a:cxn ang="0">
                      <a:pos x="2620" y="523"/>
                    </a:cxn>
                    <a:cxn ang="0">
                      <a:pos x="2587" y="449"/>
                    </a:cxn>
                    <a:cxn ang="0">
                      <a:pos x="2548" y="382"/>
                    </a:cxn>
                    <a:cxn ang="0">
                      <a:pos x="2500" y="321"/>
                    </a:cxn>
                    <a:cxn ang="0">
                      <a:pos x="2448" y="266"/>
                    </a:cxn>
                    <a:cxn ang="0">
                      <a:pos x="2389" y="216"/>
                    </a:cxn>
                    <a:cxn ang="0">
                      <a:pos x="2324" y="172"/>
                    </a:cxn>
                    <a:cxn ang="0">
                      <a:pos x="2253" y="133"/>
                    </a:cxn>
                    <a:cxn ang="0">
                      <a:pos x="2177" y="99"/>
                    </a:cxn>
                    <a:cxn ang="0">
                      <a:pos x="2095" y="70"/>
                    </a:cxn>
                    <a:cxn ang="0">
                      <a:pos x="2010" y="45"/>
                    </a:cxn>
                    <a:cxn ang="0">
                      <a:pos x="1921" y="24"/>
                    </a:cxn>
                    <a:cxn ang="0">
                      <a:pos x="1827" y="7"/>
                    </a:cxn>
                    <a:cxn ang="0">
                      <a:pos x="1778" y="0"/>
                    </a:cxn>
                  </a:cxnLst>
                  <a:rect l="0" t="0" r="r" b="b"/>
                  <a:pathLst>
                    <a:path w="2671" h="834">
                      <a:moveTo>
                        <a:pt x="1778" y="0"/>
                      </a:moveTo>
                      <a:lnTo>
                        <a:pt x="1479" y="585"/>
                      </a:lnTo>
                      <a:lnTo>
                        <a:pt x="1432" y="204"/>
                      </a:lnTo>
                      <a:lnTo>
                        <a:pt x="1506" y="144"/>
                      </a:lnTo>
                      <a:lnTo>
                        <a:pt x="1163" y="144"/>
                      </a:lnTo>
                      <a:lnTo>
                        <a:pt x="1237" y="204"/>
                      </a:lnTo>
                      <a:lnTo>
                        <a:pt x="1191" y="585"/>
                      </a:lnTo>
                      <a:lnTo>
                        <a:pt x="893" y="0"/>
                      </a:lnTo>
                      <a:lnTo>
                        <a:pt x="893" y="0"/>
                      </a:lnTo>
                      <a:lnTo>
                        <a:pt x="844" y="7"/>
                      </a:lnTo>
                      <a:lnTo>
                        <a:pt x="796" y="15"/>
                      </a:lnTo>
                      <a:lnTo>
                        <a:pt x="750" y="24"/>
                      </a:lnTo>
                      <a:lnTo>
                        <a:pt x="704" y="34"/>
                      </a:lnTo>
                      <a:lnTo>
                        <a:pt x="660" y="45"/>
                      </a:lnTo>
                      <a:lnTo>
                        <a:pt x="617" y="56"/>
                      </a:lnTo>
                      <a:lnTo>
                        <a:pt x="574" y="70"/>
                      </a:lnTo>
                      <a:lnTo>
                        <a:pt x="534" y="84"/>
                      </a:lnTo>
                      <a:lnTo>
                        <a:pt x="494" y="99"/>
                      </a:lnTo>
                      <a:lnTo>
                        <a:pt x="455" y="115"/>
                      </a:lnTo>
                      <a:lnTo>
                        <a:pt x="417" y="133"/>
                      </a:lnTo>
                      <a:lnTo>
                        <a:pt x="381" y="152"/>
                      </a:lnTo>
                      <a:lnTo>
                        <a:pt x="347" y="172"/>
                      </a:lnTo>
                      <a:lnTo>
                        <a:pt x="313" y="193"/>
                      </a:lnTo>
                      <a:lnTo>
                        <a:pt x="282" y="217"/>
                      </a:lnTo>
                      <a:lnTo>
                        <a:pt x="252" y="241"/>
                      </a:lnTo>
                      <a:lnTo>
                        <a:pt x="222" y="266"/>
                      </a:lnTo>
                      <a:lnTo>
                        <a:pt x="195" y="292"/>
                      </a:lnTo>
                      <a:lnTo>
                        <a:pt x="169" y="321"/>
                      </a:lnTo>
                      <a:lnTo>
                        <a:pt x="145" y="351"/>
                      </a:lnTo>
                      <a:lnTo>
                        <a:pt x="122" y="382"/>
                      </a:lnTo>
                      <a:lnTo>
                        <a:pt x="102" y="415"/>
                      </a:lnTo>
                      <a:lnTo>
                        <a:pt x="84" y="449"/>
                      </a:lnTo>
                      <a:lnTo>
                        <a:pt x="66" y="485"/>
                      </a:lnTo>
                      <a:lnTo>
                        <a:pt x="51" y="523"/>
                      </a:lnTo>
                      <a:lnTo>
                        <a:pt x="37" y="562"/>
                      </a:lnTo>
                      <a:lnTo>
                        <a:pt x="26" y="603"/>
                      </a:lnTo>
                      <a:lnTo>
                        <a:pt x="17" y="646"/>
                      </a:lnTo>
                      <a:lnTo>
                        <a:pt x="10" y="690"/>
                      </a:lnTo>
                      <a:lnTo>
                        <a:pt x="5" y="736"/>
                      </a:lnTo>
                      <a:lnTo>
                        <a:pt x="1" y="784"/>
                      </a:lnTo>
                      <a:lnTo>
                        <a:pt x="0" y="834"/>
                      </a:lnTo>
                      <a:lnTo>
                        <a:pt x="2671" y="834"/>
                      </a:lnTo>
                      <a:lnTo>
                        <a:pt x="2671" y="834"/>
                      </a:lnTo>
                      <a:lnTo>
                        <a:pt x="2670" y="784"/>
                      </a:lnTo>
                      <a:lnTo>
                        <a:pt x="2666" y="736"/>
                      </a:lnTo>
                      <a:lnTo>
                        <a:pt x="2661" y="690"/>
                      </a:lnTo>
                      <a:lnTo>
                        <a:pt x="2653" y="646"/>
                      </a:lnTo>
                      <a:lnTo>
                        <a:pt x="2643" y="603"/>
                      </a:lnTo>
                      <a:lnTo>
                        <a:pt x="2632" y="562"/>
                      </a:lnTo>
                      <a:lnTo>
                        <a:pt x="2620" y="523"/>
                      </a:lnTo>
                      <a:lnTo>
                        <a:pt x="2605" y="485"/>
                      </a:lnTo>
                      <a:lnTo>
                        <a:pt x="2587" y="449"/>
                      </a:lnTo>
                      <a:lnTo>
                        <a:pt x="2568" y="415"/>
                      </a:lnTo>
                      <a:lnTo>
                        <a:pt x="2548" y="382"/>
                      </a:lnTo>
                      <a:lnTo>
                        <a:pt x="2526" y="351"/>
                      </a:lnTo>
                      <a:lnTo>
                        <a:pt x="2500" y="321"/>
                      </a:lnTo>
                      <a:lnTo>
                        <a:pt x="2475" y="292"/>
                      </a:lnTo>
                      <a:lnTo>
                        <a:pt x="2448" y="266"/>
                      </a:lnTo>
                      <a:lnTo>
                        <a:pt x="2419" y="241"/>
                      </a:lnTo>
                      <a:lnTo>
                        <a:pt x="2389" y="216"/>
                      </a:lnTo>
                      <a:lnTo>
                        <a:pt x="2357" y="193"/>
                      </a:lnTo>
                      <a:lnTo>
                        <a:pt x="2324" y="172"/>
                      </a:lnTo>
                      <a:lnTo>
                        <a:pt x="2288" y="152"/>
                      </a:lnTo>
                      <a:lnTo>
                        <a:pt x="2253" y="133"/>
                      </a:lnTo>
                      <a:lnTo>
                        <a:pt x="2216" y="115"/>
                      </a:lnTo>
                      <a:lnTo>
                        <a:pt x="2177" y="99"/>
                      </a:lnTo>
                      <a:lnTo>
                        <a:pt x="2137" y="84"/>
                      </a:lnTo>
                      <a:lnTo>
                        <a:pt x="2095" y="70"/>
                      </a:lnTo>
                      <a:lnTo>
                        <a:pt x="2054" y="56"/>
                      </a:lnTo>
                      <a:lnTo>
                        <a:pt x="2010" y="45"/>
                      </a:lnTo>
                      <a:lnTo>
                        <a:pt x="1966" y="34"/>
                      </a:lnTo>
                      <a:lnTo>
                        <a:pt x="1921" y="24"/>
                      </a:lnTo>
                      <a:lnTo>
                        <a:pt x="1875" y="15"/>
                      </a:lnTo>
                      <a:lnTo>
                        <a:pt x="1827" y="7"/>
                      </a:lnTo>
                      <a:lnTo>
                        <a:pt x="1778" y="0"/>
                      </a:lnTo>
                      <a:lnTo>
                        <a:pt x="177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0952" tIns="30476" rIns="60952" bIns="30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200"/>
                </a:p>
              </p:txBody>
            </p:sp>
            <p:sp>
              <p:nvSpPr>
                <p:cNvPr id="51" name="Freeform 6"/>
                <p:cNvSpPr>
                  <a:spLocks/>
                </p:cNvSpPr>
                <p:nvPr/>
              </p:nvSpPr>
              <p:spPr bwMode="auto">
                <a:xfrm>
                  <a:off x="3225469" y="2067559"/>
                  <a:ext cx="192791" cy="192791"/>
                </a:xfrm>
                <a:custGeom>
                  <a:avLst/>
                  <a:gdLst/>
                  <a:ahLst/>
                  <a:cxnLst>
                    <a:cxn ang="0">
                      <a:pos x="1228" y="645"/>
                    </a:cxn>
                    <a:cxn ang="0">
                      <a:pos x="1216" y="738"/>
                    </a:cxn>
                    <a:cxn ang="0">
                      <a:pos x="1191" y="826"/>
                    </a:cxn>
                    <a:cxn ang="0">
                      <a:pos x="1154" y="907"/>
                    </a:cxn>
                    <a:cxn ang="0">
                      <a:pos x="1106" y="981"/>
                    </a:cxn>
                    <a:cxn ang="0">
                      <a:pos x="1048" y="1048"/>
                    </a:cxn>
                    <a:cxn ang="0">
                      <a:pos x="982" y="1107"/>
                    </a:cxn>
                    <a:cxn ang="0">
                      <a:pos x="906" y="1154"/>
                    </a:cxn>
                    <a:cxn ang="0">
                      <a:pos x="825" y="1191"/>
                    </a:cxn>
                    <a:cxn ang="0">
                      <a:pos x="738" y="1216"/>
                    </a:cxn>
                    <a:cxn ang="0">
                      <a:pos x="646" y="1227"/>
                    </a:cxn>
                    <a:cxn ang="0">
                      <a:pos x="583" y="1227"/>
                    </a:cxn>
                    <a:cxn ang="0">
                      <a:pos x="490" y="1216"/>
                    </a:cxn>
                    <a:cxn ang="0">
                      <a:pos x="402" y="1191"/>
                    </a:cxn>
                    <a:cxn ang="0">
                      <a:pos x="321" y="1154"/>
                    </a:cxn>
                    <a:cxn ang="0">
                      <a:pos x="247" y="1107"/>
                    </a:cxn>
                    <a:cxn ang="0">
                      <a:pos x="180" y="1048"/>
                    </a:cxn>
                    <a:cxn ang="0">
                      <a:pos x="121" y="981"/>
                    </a:cxn>
                    <a:cxn ang="0">
                      <a:pos x="74" y="907"/>
                    </a:cxn>
                    <a:cxn ang="0">
                      <a:pos x="37" y="826"/>
                    </a:cxn>
                    <a:cxn ang="0">
                      <a:pos x="12" y="738"/>
                    </a:cxn>
                    <a:cxn ang="0">
                      <a:pos x="1" y="645"/>
                    </a:cxn>
                    <a:cxn ang="0">
                      <a:pos x="1" y="583"/>
                    </a:cxn>
                    <a:cxn ang="0">
                      <a:pos x="12" y="490"/>
                    </a:cxn>
                    <a:cxn ang="0">
                      <a:pos x="37" y="403"/>
                    </a:cxn>
                    <a:cxn ang="0">
                      <a:pos x="74" y="322"/>
                    </a:cxn>
                    <a:cxn ang="0">
                      <a:pos x="121" y="247"/>
                    </a:cxn>
                    <a:cxn ang="0">
                      <a:pos x="180" y="180"/>
                    </a:cxn>
                    <a:cxn ang="0">
                      <a:pos x="247" y="123"/>
                    </a:cxn>
                    <a:cxn ang="0">
                      <a:pos x="321" y="74"/>
                    </a:cxn>
                    <a:cxn ang="0">
                      <a:pos x="402" y="37"/>
                    </a:cxn>
                    <a:cxn ang="0">
                      <a:pos x="490" y="12"/>
                    </a:cxn>
                    <a:cxn ang="0">
                      <a:pos x="583" y="1"/>
                    </a:cxn>
                    <a:cxn ang="0">
                      <a:pos x="646" y="1"/>
                    </a:cxn>
                    <a:cxn ang="0">
                      <a:pos x="738" y="12"/>
                    </a:cxn>
                    <a:cxn ang="0">
                      <a:pos x="825" y="37"/>
                    </a:cxn>
                    <a:cxn ang="0">
                      <a:pos x="906" y="74"/>
                    </a:cxn>
                    <a:cxn ang="0">
                      <a:pos x="982" y="123"/>
                    </a:cxn>
                    <a:cxn ang="0">
                      <a:pos x="1048" y="180"/>
                    </a:cxn>
                    <a:cxn ang="0">
                      <a:pos x="1106" y="247"/>
                    </a:cxn>
                    <a:cxn ang="0">
                      <a:pos x="1154" y="322"/>
                    </a:cxn>
                    <a:cxn ang="0">
                      <a:pos x="1191" y="403"/>
                    </a:cxn>
                    <a:cxn ang="0">
                      <a:pos x="1216" y="490"/>
                    </a:cxn>
                    <a:cxn ang="0">
                      <a:pos x="1228" y="583"/>
                    </a:cxn>
                  </a:cxnLst>
                  <a:rect l="0" t="0" r="r" b="b"/>
                  <a:pathLst>
                    <a:path w="1229" h="1228">
                      <a:moveTo>
                        <a:pt x="1229" y="614"/>
                      </a:moveTo>
                      <a:lnTo>
                        <a:pt x="1229" y="614"/>
                      </a:lnTo>
                      <a:lnTo>
                        <a:pt x="1228" y="645"/>
                      </a:lnTo>
                      <a:lnTo>
                        <a:pt x="1225" y="677"/>
                      </a:lnTo>
                      <a:lnTo>
                        <a:pt x="1221" y="708"/>
                      </a:lnTo>
                      <a:lnTo>
                        <a:pt x="1216" y="738"/>
                      </a:lnTo>
                      <a:lnTo>
                        <a:pt x="1209" y="768"/>
                      </a:lnTo>
                      <a:lnTo>
                        <a:pt x="1201" y="797"/>
                      </a:lnTo>
                      <a:lnTo>
                        <a:pt x="1191" y="826"/>
                      </a:lnTo>
                      <a:lnTo>
                        <a:pt x="1180" y="853"/>
                      </a:lnTo>
                      <a:lnTo>
                        <a:pt x="1167" y="880"/>
                      </a:lnTo>
                      <a:lnTo>
                        <a:pt x="1154" y="907"/>
                      </a:lnTo>
                      <a:lnTo>
                        <a:pt x="1140" y="932"/>
                      </a:lnTo>
                      <a:lnTo>
                        <a:pt x="1123" y="958"/>
                      </a:lnTo>
                      <a:lnTo>
                        <a:pt x="1106" y="981"/>
                      </a:lnTo>
                      <a:lnTo>
                        <a:pt x="1088" y="1005"/>
                      </a:lnTo>
                      <a:lnTo>
                        <a:pt x="1068" y="1027"/>
                      </a:lnTo>
                      <a:lnTo>
                        <a:pt x="1048" y="1048"/>
                      </a:lnTo>
                      <a:lnTo>
                        <a:pt x="1027" y="1069"/>
                      </a:lnTo>
                      <a:lnTo>
                        <a:pt x="1004" y="1088"/>
                      </a:lnTo>
                      <a:lnTo>
                        <a:pt x="982" y="1107"/>
                      </a:lnTo>
                      <a:lnTo>
                        <a:pt x="958" y="1123"/>
                      </a:lnTo>
                      <a:lnTo>
                        <a:pt x="933" y="1139"/>
                      </a:lnTo>
                      <a:lnTo>
                        <a:pt x="906" y="1154"/>
                      </a:lnTo>
                      <a:lnTo>
                        <a:pt x="880" y="1168"/>
                      </a:lnTo>
                      <a:lnTo>
                        <a:pt x="853" y="1179"/>
                      </a:lnTo>
                      <a:lnTo>
                        <a:pt x="825" y="1191"/>
                      </a:lnTo>
                      <a:lnTo>
                        <a:pt x="796" y="1201"/>
                      </a:lnTo>
                      <a:lnTo>
                        <a:pt x="767" y="1208"/>
                      </a:lnTo>
                      <a:lnTo>
                        <a:pt x="738" y="1216"/>
                      </a:lnTo>
                      <a:lnTo>
                        <a:pt x="707" y="1221"/>
                      </a:lnTo>
                      <a:lnTo>
                        <a:pt x="677" y="1225"/>
                      </a:lnTo>
                      <a:lnTo>
                        <a:pt x="646" y="1227"/>
                      </a:lnTo>
                      <a:lnTo>
                        <a:pt x="614" y="1228"/>
                      </a:lnTo>
                      <a:lnTo>
                        <a:pt x="614" y="1228"/>
                      </a:lnTo>
                      <a:lnTo>
                        <a:pt x="583" y="1227"/>
                      </a:lnTo>
                      <a:lnTo>
                        <a:pt x="552" y="1225"/>
                      </a:lnTo>
                      <a:lnTo>
                        <a:pt x="520" y="1221"/>
                      </a:lnTo>
                      <a:lnTo>
                        <a:pt x="490" y="1216"/>
                      </a:lnTo>
                      <a:lnTo>
                        <a:pt x="460" y="1208"/>
                      </a:lnTo>
                      <a:lnTo>
                        <a:pt x="431" y="1201"/>
                      </a:lnTo>
                      <a:lnTo>
                        <a:pt x="402" y="1191"/>
                      </a:lnTo>
                      <a:lnTo>
                        <a:pt x="375" y="1179"/>
                      </a:lnTo>
                      <a:lnTo>
                        <a:pt x="348" y="1168"/>
                      </a:lnTo>
                      <a:lnTo>
                        <a:pt x="321" y="1154"/>
                      </a:lnTo>
                      <a:lnTo>
                        <a:pt x="296" y="1139"/>
                      </a:lnTo>
                      <a:lnTo>
                        <a:pt x="271" y="1123"/>
                      </a:lnTo>
                      <a:lnTo>
                        <a:pt x="247" y="1107"/>
                      </a:lnTo>
                      <a:lnTo>
                        <a:pt x="223" y="1088"/>
                      </a:lnTo>
                      <a:lnTo>
                        <a:pt x="202" y="1069"/>
                      </a:lnTo>
                      <a:lnTo>
                        <a:pt x="180" y="1048"/>
                      </a:lnTo>
                      <a:lnTo>
                        <a:pt x="159" y="1027"/>
                      </a:lnTo>
                      <a:lnTo>
                        <a:pt x="140" y="1005"/>
                      </a:lnTo>
                      <a:lnTo>
                        <a:pt x="121" y="981"/>
                      </a:lnTo>
                      <a:lnTo>
                        <a:pt x="105" y="958"/>
                      </a:lnTo>
                      <a:lnTo>
                        <a:pt x="89" y="932"/>
                      </a:lnTo>
                      <a:lnTo>
                        <a:pt x="74" y="907"/>
                      </a:lnTo>
                      <a:lnTo>
                        <a:pt x="60" y="880"/>
                      </a:lnTo>
                      <a:lnTo>
                        <a:pt x="49" y="853"/>
                      </a:lnTo>
                      <a:lnTo>
                        <a:pt x="37" y="826"/>
                      </a:lnTo>
                      <a:lnTo>
                        <a:pt x="27" y="797"/>
                      </a:lnTo>
                      <a:lnTo>
                        <a:pt x="20" y="768"/>
                      </a:lnTo>
                      <a:lnTo>
                        <a:pt x="12" y="738"/>
                      </a:lnTo>
                      <a:lnTo>
                        <a:pt x="7" y="708"/>
                      </a:lnTo>
                      <a:lnTo>
                        <a:pt x="3" y="677"/>
                      </a:lnTo>
                      <a:lnTo>
                        <a:pt x="1" y="645"/>
                      </a:lnTo>
                      <a:lnTo>
                        <a:pt x="0" y="614"/>
                      </a:lnTo>
                      <a:lnTo>
                        <a:pt x="0" y="614"/>
                      </a:lnTo>
                      <a:lnTo>
                        <a:pt x="1" y="583"/>
                      </a:lnTo>
                      <a:lnTo>
                        <a:pt x="3" y="551"/>
                      </a:lnTo>
                      <a:lnTo>
                        <a:pt x="7" y="521"/>
                      </a:lnTo>
                      <a:lnTo>
                        <a:pt x="12" y="490"/>
                      </a:lnTo>
                      <a:lnTo>
                        <a:pt x="20" y="461"/>
                      </a:lnTo>
                      <a:lnTo>
                        <a:pt x="27" y="431"/>
                      </a:lnTo>
                      <a:lnTo>
                        <a:pt x="37" y="403"/>
                      </a:lnTo>
                      <a:lnTo>
                        <a:pt x="49" y="375"/>
                      </a:lnTo>
                      <a:lnTo>
                        <a:pt x="60" y="348"/>
                      </a:lnTo>
                      <a:lnTo>
                        <a:pt x="74" y="322"/>
                      </a:lnTo>
                      <a:lnTo>
                        <a:pt x="89" y="296"/>
                      </a:lnTo>
                      <a:lnTo>
                        <a:pt x="105" y="270"/>
                      </a:lnTo>
                      <a:lnTo>
                        <a:pt x="121" y="247"/>
                      </a:lnTo>
                      <a:lnTo>
                        <a:pt x="140" y="224"/>
                      </a:lnTo>
                      <a:lnTo>
                        <a:pt x="159" y="202"/>
                      </a:lnTo>
                      <a:lnTo>
                        <a:pt x="180" y="180"/>
                      </a:lnTo>
                      <a:lnTo>
                        <a:pt x="202" y="160"/>
                      </a:lnTo>
                      <a:lnTo>
                        <a:pt x="223" y="140"/>
                      </a:lnTo>
                      <a:lnTo>
                        <a:pt x="247" y="123"/>
                      </a:lnTo>
                      <a:lnTo>
                        <a:pt x="271" y="105"/>
                      </a:lnTo>
                      <a:lnTo>
                        <a:pt x="296" y="89"/>
                      </a:lnTo>
                      <a:lnTo>
                        <a:pt x="321" y="74"/>
                      </a:lnTo>
                      <a:lnTo>
                        <a:pt x="348" y="61"/>
                      </a:lnTo>
                      <a:lnTo>
                        <a:pt x="375" y="49"/>
                      </a:lnTo>
                      <a:lnTo>
                        <a:pt x="402" y="37"/>
                      </a:lnTo>
                      <a:lnTo>
                        <a:pt x="431" y="27"/>
                      </a:lnTo>
                      <a:lnTo>
                        <a:pt x="460" y="20"/>
                      </a:lnTo>
                      <a:lnTo>
                        <a:pt x="490" y="12"/>
                      </a:lnTo>
                      <a:lnTo>
                        <a:pt x="520" y="7"/>
                      </a:lnTo>
                      <a:lnTo>
                        <a:pt x="552" y="3"/>
                      </a:lnTo>
                      <a:lnTo>
                        <a:pt x="583" y="1"/>
                      </a:lnTo>
                      <a:lnTo>
                        <a:pt x="614" y="0"/>
                      </a:lnTo>
                      <a:lnTo>
                        <a:pt x="614" y="0"/>
                      </a:lnTo>
                      <a:lnTo>
                        <a:pt x="646" y="1"/>
                      </a:lnTo>
                      <a:lnTo>
                        <a:pt x="677" y="3"/>
                      </a:lnTo>
                      <a:lnTo>
                        <a:pt x="707" y="7"/>
                      </a:lnTo>
                      <a:lnTo>
                        <a:pt x="738" y="12"/>
                      </a:lnTo>
                      <a:lnTo>
                        <a:pt x="767" y="20"/>
                      </a:lnTo>
                      <a:lnTo>
                        <a:pt x="796" y="27"/>
                      </a:lnTo>
                      <a:lnTo>
                        <a:pt x="825" y="37"/>
                      </a:lnTo>
                      <a:lnTo>
                        <a:pt x="853" y="49"/>
                      </a:lnTo>
                      <a:lnTo>
                        <a:pt x="880" y="61"/>
                      </a:lnTo>
                      <a:lnTo>
                        <a:pt x="906" y="74"/>
                      </a:lnTo>
                      <a:lnTo>
                        <a:pt x="933" y="89"/>
                      </a:lnTo>
                      <a:lnTo>
                        <a:pt x="958" y="105"/>
                      </a:lnTo>
                      <a:lnTo>
                        <a:pt x="982" y="123"/>
                      </a:lnTo>
                      <a:lnTo>
                        <a:pt x="1004" y="140"/>
                      </a:lnTo>
                      <a:lnTo>
                        <a:pt x="1027" y="160"/>
                      </a:lnTo>
                      <a:lnTo>
                        <a:pt x="1048" y="180"/>
                      </a:lnTo>
                      <a:lnTo>
                        <a:pt x="1068" y="202"/>
                      </a:lnTo>
                      <a:lnTo>
                        <a:pt x="1088" y="224"/>
                      </a:lnTo>
                      <a:lnTo>
                        <a:pt x="1106" y="247"/>
                      </a:lnTo>
                      <a:lnTo>
                        <a:pt x="1123" y="270"/>
                      </a:lnTo>
                      <a:lnTo>
                        <a:pt x="1140" y="296"/>
                      </a:lnTo>
                      <a:lnTo>
                        <a:pt x="1154" y="322"/>
                      </a:lnTo>
                      <a:lnTo>
                        <a:pt x="1167" y="348"/>
                      </a:lnTo>
                      <a:lnTo>
                        <a:pt x="1180" y="375"/>
                      </a:lnTo>
                      <a:lnTo>
                        <a:pt x="1191" y="403"/>
                      </a:lnTo>
                      <a:lnTo>
                        <a:pt x="1201" y="431"/>
                      </a:lnTo>
                      <a:lnTo>
                        <a:pt x="1209" y="461"/>
                      </a:lnTo>
                      <a:lnTo>
                        <a:pt x="1216" y="490"/>
                      </a:lnTo>
                      <a:lnTo>
                        <a:pt x="1221" y="521"/>
                      </a:lnTo>
                      <a:lnTo>
                        <a:pt x="1225" y="551"/>
                      </a:lnTo>
                      <a:lnTo>
                        <a:pt x="1228" y="583"/>
                      </a:lnTo>
                      <a:lnTo>
                        <a:pt x="1229" y="614"/>
                      </a:lnTo>
                      <a:lnTo>
                        <a:pt x="1229" y="6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0952" tIns="30476" rIns="60952" bIns="30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200"/>
                </a:p>
              </p:txBody>
            </p:sp>
          </p:grpSp>
          <p:grpSp>
            <p:nvGrpSpPr>
              <p:cNvPr id="47" name="Group 46"/>
              <p:cNvGrpSpPr/>
              <p:nvPr/>
            </p:nvGrpSpPr>
            <p:grpSpPr>
              <a:xfrm>
                <a:off x="2627599" y="3755685"/>
                <a:ext cx="324931" cy="265101"/>
                <a:chOff x="3112799" y="2067559"/>
                <a:chExt cx="418132" cy="341141"/>
              </a:xfrm>
              <a:grpFill/>
            </p:grpSpPr>
            <p:sp>
              <p:nvSpPr>
                <p:cNvPr id="48" name="Freeform 5"/>
                <p:cNvSpPr>
                  <a:spLocks/>
                </p:cNvSpPr>
                <p:nvPr/>
              </p:nvSpPr>
              <p:spPr bwMode="auto">
                <a:xfrm>
                  <a:off x="3112799" y="2278503"/>
                  <a:ext cx="418132" cy="130197"/>
                </a:xfrm>
                <a:custGeom>
                  <a:avLst/>
                  <a:gdLst/>
                  <a:ahLst/>
                  <a:cxnLst>
                    <a:cxn ang="0">
                      <a:pos x="1479" y="585"/>
                    </a:cxn>
                    <a:cxn ang="0">
                      <a:pos x="1506" y="144"/>
                    </a:cxn>
                    <a:cxn ang="0">
                      <a:pos x="1237" y="204"/>
                    </a:cxn>
                    <a:cxn ang="0">
                      <a:pos x="893" y="0"/>
                    </a:cxn>
                    <a:cxn ang="0">
                      <a:pos x="844" y="7"/>
                    </a:cxn>
                    <a:cxn ang="0">
                      <a:pos x="750" y="24"/>
                    </a:cxn>
                    <a:cxn ang="0">
                      <a:pos x="660" y="45"/>
                    </a:cxn>
                    <a:cxn ang="0">
                      <a:pos x="574" y="70"/>
                    </a:cxn>
                    <a:cxn ang="0">
                      <a:pos x="494" y="99"/>
                    </a:cxn>
                    <a:cxn ang="0">
                      <a:pos x="417" y="133"/>
                    </a:cxn>
                    <a:cxn ang="0">
                      <a:pos x="347" y="172"/>
                    </a:cxn>
                    <a:cxn ang="0">
                      <a:pos x="282" y="217"/>
                    </a:cxn>
                    <a:cxn ang="0">
                      <a:pos x="222" y="266"/>
                    </a:cxn>
                    <a:cxn ang="0">
                      <a:pos x="169" y="321"/>
                    </a:cxn>
                    <a:cxn ang="0">
                      <a:pos x="122" y="382"/>
                    </a:cxn>
                    <a:cxn ang="0">
                      <a:pos x="84" y="449"/>
                    </a:cxn>
                    <a:cxn ang="0">
                      <a:pos x="51" y="523"/>
                    </a:cxn>
                    <a:cxn ang="0">
                      <a:pos x="26" y="603"/>
                    </a:cxn>
                    <a:cxn ang="0">
                      <a:pos x="10" y="690"/>
                    </a:cxn>
                    <a:cxn ang="0">
                      <a:pos x="1" y="784"/>
                    </a:cxn>
                    <a:cxn ang="0">
                      <a:pos x="2671" y="834"/>
                    </a:cxn>
                    <a:cxn ang="0">
                      <a:pos x="2670" y="784"/>
                    </a:cxn>
                    <a:cxn ang="0">
                      <a:pos x="2661" y="690"/>
                    </a:cxn>
                    <a:cxn ang="0">
                      <a:pos x="2643" y="603"/>
                    </a:cxn>
                    <a:cxn ang="0">
                      <a:pos x="2620" y="523"/>
                    </a:cxn>
                    <a:cxn ang="0">
                      <a:pos x="2587" y="449"/>
                    </a:cxn>
                    <a:cxn ang="0">
                      <a:pos x="2548" y="382"/>
                    </a:cxn>
                    <a:cxn ang="0">
                      <a:pos x="2500" y="321"/>
                    </a:cxn>
                    <a:cxn ang="0">
                      <a:pos x="2448" y="266"/>
                    </a:cxn>
                    <a:cxn ang="0">
                      <a:pos x="2389" y="216"/>
                    </a:cxn>
                    <a:cxn ang="0">
                      <a:pos x="2324" y="172"/>
                    </a:cxn>
                    <a:cxn ang="0">
                      <a:pos x="2253" y="133"/>
                    </a:cxn>
                    <a:cxn ang="0">
                      <a:pos x="2177" y="99"/>
                    </a:cxn>
                    <a:cxn ang="0">
                      <a:pos x="2095" y="70"/>
                    </a:cxn>
                    <a:cxn ang="0">
                      <a:pos x="2010" y="45"/>
                    </a:cxn>
                    <a:cxn ang="0">
                      <a:pos x="1921" y="24"/>
                    </a:cxn>
                    <a:cxn ang="0">
                      <a:pos x="1827" y="7"/>
                    </a:cxn>
                    <a:cxn ang="0">
                      <a:pos x="1778" y="0"/>
                    </a:cxn>
                  </a:cxnLst>
                  <a:rect l="0" t="0" r="r" b="b"/>
                  <a:pathLst>
                    <a:path w="2671" h="834">
                      <a:moveTo>
                        <a:pt x="1778" y="0"/>
                      </a:moveTo>
                      <a:lnTo>
                        <a:pt x="1479" y="585"/>
                      </a:lnTo>
                      <a:lnTo>
                        <a:pt x="1432" y="204"/>
                      </a:lnTo>
                      <a:lnTo>
                        <a:pt x="1506" y="144"/>
                      </a:lnTo>
                      <a:lnTo>
                        <a:pt x="1163" y="144"/>
                      </a:lnTo>
                      <a:lnTo>
                        <a:pt x="1237" y="204"/>
                      </a:lnTo>
                      <a:lnTo>
                        <a:pt x="1191" y="585"/>
                      </a:lnTo>
                      <a:lnTo>
                        <a:pt x="893" y="0"/>
                      </a:lnTo>
                      <a:lnTo>
                        <a:pt x="893" y="0"/>
                      </a:lnTo>
                      <a:lnTo>
                        <a:pt x="844" y="7"/>
                      </a:lnTo>
                      <a:lnTo>
                        <a:pt x="796" y="15"/>
                      </a:lnTo>
                      <a:lnTo>
                        <a:pt x="750" y="24"/>
                      </a:lnTo>
                      <a:lnTo>
                        <a:pt x="704" y="34"/>
                      </a:lnTo>
                      <a:lnTo>
                        <a:pt x="660" y="45"/>
                      </a:lnTo>
                      <a:lnTo>
                        <a:pt x="617" y="56"/>
                      </a:lnTo>
                      <a:lnTo>
                        <a:pt x="574" y="70"/>
                      </a:lnTo>
                      <a:lnTo>
                        <a:pt x="534" y="84"/>
                      </a:lnTo>
                      <a:lnTo>
                        <a:pt x="494" y="99"/>
                      </a:lnTo>
                      <a:lnTo>
                        <a:pt x="455" y="115"/>
                      </a:lnTo>
                      <a:lnTo>
                        <a:pt x="417" y="133"/>
                      </a:lnTo>
                      <a:lnTo>
                        <a:pt x="381" y="152"/>
                      </a:lnTo>
                      <a:lnTo>
                        <a:pt x="347" y="172"/>
                      </a:lnTo>
                      <a:lnTo>
                        <a:pt x="313" y="193"/>
                      </a:lnTo>
                      <a:lnTo>
                        <a:pt x="282" y="217"/>
                      </a:lnTo>
                      <a:lnTo>
                        <a:pt x="252" y="241"/>
                      </a:lnTo>
                      <a:lnTo>
                        <a:pt x="222" y="266"/>
                      </a:lnTo>
                      <a:lnTo>
                        <a:pt x="195" y="292"/>
                      </a:lnTo>
                      <a:lnTo>
                        <a:pt x="169" y="321"/>
                      </a:lnTo>
                      <a:lnTo>
                        <a:pt x="145" y="351"/>
                      </a:lnTo>
                      <a:lnTo>
                        <a:pt x="122" y="382"/>
                      </a:lnTo>
                      <a:lnTo>
                        <a:pt x="102" y="415"/>
                      </a:lnTo>
                      <a:lnTo>
                        <a:pt x="84" y="449"/>
                      </a:lnTo>
                      <a:lnTo>
                        <a:pt x="66" y="485"/>
                      </a:lnTo>
                      <a:lnTo>
                        <a:pt x="51" y="523"/>
                      </a:lnTo>
                      <a:lnTo>
                        <a:pt x="37" y="562"/>
                      </a:lnTo>
                      <a:lnTo>
                        <a:pt x="26" y="603"/>
                      </a:lnTo>
                      <a:lnTo>
                        <a:pt x="17" y="646"/>
                      </a:lnTo>
                      <a:lnTo>
                        <a:pt x="10" y="690"/>
                      </a:lnTo>
                      <a:lnTo>
                        <a:pt x="5" y="736"/>
                      </a:lnTo>
                      <a:lnTo>
                        <a:pt x="1" y="784"/>
                      </a:lnTo>
                      <a:lnTo>
                        <a:pt x="0" y="834"/>
                      </a:lnTo>
                      <a:lnTo>
                        <a:pt x="2671" y="834"/>
                      </a:lnTo>
                      <a:lnTo>
                        <a:pt x="2671" y="834"/>
                      </a:lnTo>
                      <a:lnTo>
                        <a:pt x="2670" y="784"/>
                      </a:lnTo>
                      <a:lnTo>
                        <a:pt x="2666" y="736"/>
                      </a:lnTo>
                      <a:lnTo>
                        <a:pt x="2661" y="690"/>
                      </a:lnTo>
                      <a:lnTo>
                        <a:pt x="2653" y="646"/>
                      </a:lnTo>
                      <a:lnTo>
                        <a:pt x="2643" y="603"/>
                      </a:lnTo>
                      <a:lnTo>
                        <a:pt x="2632" y="562"/>
                      </a:lnTo>
                      <a:lnTo>
                        <a:pt x="2620" y="523"/>
                      </a:lnTo>
                      <a:lnTo>
                        <a:pt x="2605" y="485"/>
                      </a:lnTo>
                      <a:lnTo>
                        <a:pt x="2587" y="449"/>
                      </a:lnTo>
                      <a:lnTo>
                        <a:pt x="2568" y="415"/>
                      </a:lnTo>
                      <a:lnTo>
                        <a:pt x="2548" y="382"/>
                      </a:lnTo>
                      <a:lnTo>
                        <a:pt x="2526" y="351"/>
                      </a:lnTo>
                      <a:lnTo>
                        <a:pt x="2500" y="321"/>
                      </a:lnTo>
                      <a:lnTo>
                        <a:pt x="2475" y="292"/>
                      </a:lnTo>
                      <a:lnTo>
                        <a:pt x="2448" y="266"/>
                      </a:lnTo>
                      <a:lnTo>
                        <a:pt x="2419" y="241"/>
                      </a:lnTo>
                      <a:lnTo>
                        <a:pt x="2389" y="216"/>
                      </a:lnTo>
                      <a:lnTo>
                        <a:pt x="2357" y="193"/>
                      </a:lnTo>
                      <a:lnTo>
                        <a:pt x="2324" y="172"/>
                      </a:lnTo>
                      <a:lnTo>
                        <a:pt x="2288" y="152"/>
                      </a:lnTo>
                      <a:lnTo>
                        <a:pt x="2253" y="133"/>
                      </a:lnTo>
                      <a:lnTo>
                        <a:pt x="2216" y="115"/>
                      </a:lnTo>
                      <a:lnTo>
                        <a:pt x="2177" y="99"/>
                      </a:lnTo>
                      <a:lnTo>
                        <a:pt x="2137" y="84"/>
                      </a:lnTo>
                      <a:lnTo>
                        <a:pt x="2095" y="70"/>
                      </a:lnTo>
                      <a:lnTo>
                        <a:pt x="2054" y="56"/>
                      </a:lnTo>
                      <a:lnTo>
                        <a:pt x="2010" y="45"/>
                      </a:lnTo>
                      <a:lnTo>
                        <a:pt x="1966" y="34"/>
                      </a:lnTo>
                      <a:lnTo>
                        <a:pt x="1921" y="24"/>
                      </a:lnTo>
                      <a:lnTo>
                        <a:pt x="1875" y="15"/>
                      </a:lnTo>
                      <a:lnTo>
                        <a:pt x="1827" y="7"/>
                      </a:lnTo>
                      <a:lnTo>
                        <a:pt x="1778" y="0"/>
                      </a:lnTo>
                      <a:lnTo>
                        <a:pt x="177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0952" tIns="30476" rIns="60952" bIns="30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200"/>
                </a:p>
              </p:txBody>
            </p:sp>
            <p:sp>
              <p:nvSpPr>
                <p:cNvPr id="49" name="Freeform 6"/>
                <p:cNvSpPr>
                  <a:spLocks/>
                </p:cNvSpPr>
                <p:nvPr/>
              </p:nvSpPr>
              <p:spPr bwMode="auto">
                <a:xfrm>
                  <a:off x="3225469" y="2067559"/>
                  <a:ext cx="192791" cy="192791"/>
                </a:xfrm>
                <a:custGeom>
                  <a:avLst/>
                  <a:gdLst/>
                  <a:ahLst/>
                  <a:cxnLst>
                    <a:cxn ang="0">
                      <a:pos x="1228" y="645"/>
                    </a:cxn>
                    <a:cxn ang="0">
                      <a:pos x="1216" y="738"/>
                    </a:cxn>
                    <a:cxn ang="0">
                      <a:pos x="1191" y="826"/>
                    </a:cxn>
                    <a:cxn ang="0">
                      <a:pos x="1154" y="907"/>
                    </a:cxn>
                    <a:cxn ang="0">
                      <a:pos x="1106" y="981"/>
                    </a:cxn>
                    <a:cxn ang="0">
                      <a:pos x="1048" y="1048"/>
                    </a:cxn>
                    <a:cxn ang="0">
                      <a:pos x="982" y="1107"/>
                    </a:cxn>
                    <a:cxn ang="0">
                      <a:pos x="906" y="1154"/>
                    </a:cxn>
                    <a:cxn ang="0">
                      <a:pos x="825" y="1191"/>
                    </a:cxn>
                    <a:cxn ang="0">
                      <a:pos x="738" y="1216"/>
                    </a:cxn>
                    <a:cxn ang="0">
                      <a:pos x="646" y="1227"/>
                    </a:cxn>
                    <a:cxn ang="0">
                      <a:pos x="583" y="1227"/>
                    </a:cxn>
                    <a:cxn ang="0">
                      <a:pos x="490" y="1216"/>
                    </a:cxn>
                    <a:cxn ang="0">
                      <a:pos x="402" y="1191"/>
                    </a:cxn>
                    <a:cxn ang="0">
                      <a:pos x="321" y="1154"/>
                    </a:cxn>
                    <a:cxn ang="0">
                      <a:pos x="247" y="1107"/>
                    </a:cxn>
                    <a:cxn ang="0">
                      <a:pos x="180" y="1048"/>
                    </a:cxn>
                    <a:cxn ang="0">
                      <a:pos x="121" y="981"/>
                    </a:cxn>
                    <a:cxn ang="0">
                      <a:pos x="74" y="907"/>
                    </a:cxn>
                    <a:cxn ang="0">
                      <a:pos x="37" y="826"/>
                    </a:cxn>
                    <a:cxn ang="0">
                      <a:pos x="12" y="738"/>
                    </a:cxn>
                    <a:cxn ang="0">
                      <a:pos x="1" y="645"/>
                    </a:cxn>
                    <a:cxn ang="0">
                      <a:pos x="1" y="583"/>
                    </a:cxn>
                    <a:cxn ang="0">
                      <a:pos x="12" y="490"/>
                    </a:cxn>
                    <a:cxn ang="0">
                      <a:pos x="37" y="403"/>
                    </a:cxn>
                    <a:cxn ang="0">
                      <a:pos x="74" y="322"/>
                    </a:cxn>
                    <a:cxn ang="0">
                      <a:pos x="121" y="247"/>
                    </a:cxn>
                    <a:cxn ang="0">
                      <a:pos x="180" y="180"/>
                    </a:cxn>
                    <a:cxn ang="0">
                      <a:pos x="247" y="123"/>
                    </a:cxn>
                    <a:cxn ang="0">
                      <a:pos x="321" y="74"/>
                    </a:cxn>
                    <a:cxn ang="0">
                      <a:pos x="402" y="37"/>
                    </a:cxn>
                    <a:cxn ang="0">
                      <a:pos x="490" y="12"/>
                    </a:cxn>
                    <a:cxn ang="0">
                      <a:pos x="583" y="1"/>
                    </a:cxn>
                    <a:cxn ang="0">
                      <a:pos x="646" y="1"/>
                    </a:cxn>
                    <a:cxn ang="0">
                      <a:pos x="738" y="12"/>
                    </a:cxn>
                    <a:cxn ang="0">
                      <a:pos x="825" y="37"/>
                    </a:cxn>
                    <a:cxn ang="0">
                      <a:pos x="906" y="74"/>
                    </a:cxn>
                    <a:cxn ang="0">
                      <a:pos x="982" y="123"/>
                    </a:cxn>
                    <a:cxn ang="0">
                      <a:pos x="1048" y="180"/>
                    </a:cxn>
                    <a:cxn ang="0">
                      <a:pos x="1106" y="247"/>
                    </a:cxn>
                    <a:cxn ang="0">
                      <a:pos x="1154" y="322"/>
                    </a:cxn>
                    <a:cxn ang="0">
                      <a:pos x="1191" y="403"/>
                    </a:cxn>
                    <a:cxn ang="0">
                      <a:pos x="1216" y="490"/>
                    </a:cxn>
                    <a:cxn ang="0">
                      <a:pos x="1228" y="583"/>
                    </a:cxn>
                  </a:cxnLst>
                  <a:rect l="0" t="0" r="r" b="b"/>
                  <a:pathLst>
                    <a:path w="1229" h="1228">
                      <a:moveTo>
                        <a:pt x="1229" y="614"/>
                      </a:moveTo>
                      <a:lnTo>
                        <a:pt x="1229" y="614"/>
                      </a:lnTo>
                      <a:lnTo>
                        <a:pt x="1228" y="645"/>
                      </a:lnTo>
                      <a:lnTo>
                        <a:pt x="1225" y="677"/>
                      </a:lnTo>
                      <a:lnTo>
                        <a:pt x="1221" y="708"/>
                      </a:lnTo>
                      <a:lnTo>
                        <a:pt x="1216" y="738"/>
                      </a:lnTo>
                      <a:lnTo>
                        <a:pt x="1209" y="768"/>
                      </a:lnTo>
                      <a:lnTo>
                        <a:pt x="1201" y="797"/>
                      </a:lnTo>
                      <a:lnTo>
                        <a:pt x="1191" y="826"/>
                      </a:lnTo>
                      <a:lnTo>
                        <a:pt x="1180" y="853"/>
                      </a:lnTo>
                      <a:lnTo>
                        <a:pt x="1167" y="880"/>
                      </a:lnTo>
                      <a:lnTo>
                        <a:pt x="1154" y="907"/>
                      </a:lnTo>
                      <a:lnTo>
                        <a:pt x="1140" y="932"/>
                      </a:lnTo>
                      <a:lnTo>
                        <a:pt x="1123" y="958"/>
                      </a:lnTo>
                      <a:lnTo>
                        <a:pt x="1106" y="981"/>
                      </a:lnTo>
                      <a:lnTo>
                        <a:pt x="1088" y="1005"/>
                      </a:lnTo>
                      <a:lnTo>
                        <a:pt x="1068" y="1027"/>
                      </a:lnTo>
                      <a:lnTo>
                        <a:pt x="1048" y="1048"/>
                      </a:lnTo>
                      <a:lnTo>
                        <a:pt x="1027" y="1069"/>
                      </a:lnTo>
                      <a:lnTo>
                        <a:pt x="1004" y="1088"/>
                      </a:lnTo>
                      <a:lnTo>
                        <a:pt x="982" y="1107"/>
                      </a:lnTo>
                      <a:lnTo>
                        <a:pt x="958" y="1123"/>
                      </a:lnTo>
                      <a:lnTo>
                        <a:pt x="933" y="1139"/>
                      </a:lnTo>
                      <a:lnTo>
                        <a:pt x="906" y="1154"/>
                      </a:lnTo>
                      <a:lnTo>
                        <a:pt x="880" y="1168"/>
                      </a:lnTo>
                      <a:lnTo>
                        <a:pt x="853" y="1179"/>
                      </a:lnTo>
                      <a:lnTo>
                        <a:pt x="825" y="1191"/>
                      </a:lnTo>
                      <a:lnTo>
                        <a:pt x="796" y="1201"/>
                      </a:lnTo>
                      <a:lnTo>
                        <a:pt x="767" y="1208"/>
                      </a:lnTo>
                      <a:lnTo>
                        <a:pt x="738" y="1216"/>
                      </a:lnTo>
                      <a:lnTo>
                        <a:pt x="707" y="1221"/>
                      </a:lnTo>
                      <a:lnTo>
                        <a:pt x="677" y="1225"/>
                      </a:lnTo>
                      <a:lnTo>
                        <a:pt x="646" y="1227"/>
                      </a:lnTo>
                      <a:lnTo>
                        <a:pt x="614" y="1228"/>
                      </a:lnTo>
                      <a:lnTo>
                        <a:pt x="614" y="1228"/>
                      </a:lnTo>
                      <a:lnTo>
                        <a:pt x="583" y="1227"/>
                      </a:lnTo>
                      <a:lnTo>
                        <a:pt x="552" y="1225"/>
                      </a:lnTo>
                      <a:lnTo>
                        <a:pt x="520" y="1221"/>
                      </a:lnTo>
                      <a:lnTo>
                        <a:pt x="490" y="1216"/>
                      </a:lnTo>
                      <a:lnTo>
                        <a:pt x="460" y="1208"/>
                      </a:lnTo>
                      <a:lnTo>
                        <a:pt x="431" y="1201"/>
                      </a:lnTo>
                      <a:lnTo>
                        <a:pt x="402" y="1191"/>
                      </a:lnTo>
                      <a:lnTo>
                        <a:pt x="375" y="1179"/>
                      </a:lnTo>
                      <a:lnTo>
                        <a:pt x="348" y="1168"/>
                      </a:lnTo>
                      <a:lnTo>
                        <a:pt x="321" y="1154"/>
                      </a:lnTo>
                      <a:lnTo>
                        <a:pt x="296" y="1139"/>
                      </a:lnTo>
                      <a:lnTo>
                        <a:pt x="271" y="1123"/>
                      </a:lnTo>
                      <a:lnTo>
                        <a:pt x="247" y="1107"/>
                      </a:lnTo>
                      <a:lnTo>
                        <a:pt x="223" y="1088"/>
                      </a:lnTo>
                      <a:lnTo>
                        <a:pt x="202" y="1069"/>
                      </a:lnTo>
                      <a:lnTo>
                        <a:pt x="180" y="1048"/>
                      </a:lnTo>
                      <a:lnTo>
                        <a:pt x="159" y="1027"/>
                      </a:lnTo>
                      <a:lnTo>
                        <a:pt x="140" y="1005"/>
                      </a:lnTo>
                      <a:lnTo>
                        <a:pt x="121" y="981"/>
                      </a:lnTo>
                      <a:lnTo>
                        <a:pt x="105" y="958"/>
                      </a:lnTo>
                      <a:lnTo>
                        <a:pt x="89" y="932"/>
                      </a:lnTo>
                      <a:lnTo>
                        <a:pt x="74" y="907"/>
                      </a:lnTo>
                      <a:lnTo>
                        <a:pt x="60" y="880"/>
                      </a:lnTo>
                      <a:lnTo>
                        <a:pt x="49" y="853"/>
                      </a:lnTo>
                      <a:lnTo>
                        <a:pt x="37" y="826"/>
                      </a:lnTo>
                      <a:lnTo>
                        <a:pt x="27" y="797"/>
                      </a:lnTo>
                      <a:lnTo>
                        <a:pt x="20" y="768"/>
                      </a:lnTo>
                      <a:lnTo>
                        <a:pt x="12" y="738"/>
                      </a:lnTo>
                      <a:lnTo>
                        <a:pt x="7" y="708"/>
                      </a:lnTo>
                      <a:lnTo>
                        <a:pt x="3" y="677"/>
                      </a:lnTo>
                      <a:lnTo>
                        <a:pt x="1" y="645"/>
                      </a:lnTo>
                      <a:lnTo>
                        <a:pt x="0" y="614"/>
                      </a:lnTo>
                      <a:lnTo>
                        <a:pt x="0" y="614"/>
                      </a:lnTo>
                      <a:lnTo>
                        <a:pt x="1" y="583"/>
                      </a:lnTo>
                      <a:lnTo>
                        <a:pt x="3" y="551"/>
                      </a:lnTo>
                      <a:lnTo>
                        <a:pt x="7" y="521"/>
                      </a:lnTo>
                      <a:lnTo>
                        <a:pt x="12" y="490"/>
                      </a:lnTo>
                      <a:lnTo>
                        <a:pt x="20" y="461"/>
                      </a:lnTo>
                      <a:lnTo>
                        <a:pt x="27" y="431"/>
                      </a:lnTo>
                      <a:lnTo>
                        <a:pt x="37" y="403"/>
                      </a:lnTo>
                      <a:lnTo>
                        <a:pt x="49" y="375"/>
                      </a:lnTo>
                      <a:lnTo>
                        <a:pt x="60" y="348"/>
                      </a:lnTo>
                      <a:lnTo>
                        <a:pt x="74" y="322"/>
                      </a:lnTo>
                      <a:lnTo>
                        <a:pt x="89" y="296"/>
                      </a:lnTo>
                      <a:lnTo>
                        <a:pt x="105" y="270"/>
                      </a:lnTo>
                      <a:lnTo>
                        <a:pt x="121" y="247"/>
                      </a:lnTo>
                      <a:lnTo>
                        <a:pt x="140" y="224"/>
                      </a:lnTo>
                      <a:lnTo>
                        <a:pt x="159" y="202"/>
                      </a:lnTo>
                      <a:lnTo>
                        <a:pt x="180" y="180"/>
                      </a:lnTo>
                      <a:lnTo>
                        <a:pt x="202" y="160"/>
                      </a:lnTo>
                      <a:lnTo>
                        <a:pt x="223" y="140"/>
                      </a:lnTo>
                      <a:lnTo>
                        <a:pt x="247" y="123"/>
                      </a:lnTo>
                      <a:lnTo>
                        <a:pt x="271" y="105"/>
                      </a:lnTo>
                      <a:lnTo>
                        <a:pt x="296" y="89"/>
                      </a:lnTo>
                      <a:lnTo>
                        <a:pt x="321" y="74"/>
                      </a:lnTo>
                      <a:lnTo>
                        <a:pt x="348" y="61"/>
                      </a:lnTo>
                      <a:lnTo>
                        <a:pt x="375" y="49"/>
                      </a:lnTo>
                      <a:lnTo>
                        <a:pt x="402" y="37"/>
                      </a:lnTo>
                      <a:lnTo>
                        <a:pt x="431" y="27"/>
                      </a:lnTo>
                      <a:lnTo>
                        <a:pt x="460" y="20"/>
                      </a:lnTo>
                      <a:lnTo>
                        <a:pt x="490" y="12"/>
                      </a:lnTo>
                      <a:lnTo>
                        <a:pt x="520" y="7"/>
                      </a:lnTo>
                      <a:lnTo>
                        <a:pt x="552" y="3"/>
                      </a:lnTo>
                      <a:lnTo>
                        <a:pt x="583" y="1"/>
                      </a:lnTo>
                      <a:lnTo>
                        <a:pt x="614" y="0"/>
                      </a:lnTo>
                      <a:lnTo>
                        <a:pt x="614" y="0"/>
                      </a:lnTo>
                      <a:lnTo>
                        <a:pt x="646" y="1"/>
                      </a:lnTo>
                      <a:lnTo>
                        <a:pt x="677" y="3"/>
                      </a:lnTo>
                      <a:lnTo>
                        <a:pt x="707" y="7"/>
                      </a:lnTo>
                      <a:lnTo>
                        <a:pt x="738" y="12"/>
                      </a:lnTo>
                      <a:lnTo>
                        <a:pt x="767" y="20"/>
                      </a:lnTo>
                      <a:lnTo>
                        <a:pt x="796" y="27"/>
                      </a:lnTo>
                      <a:lnTo>
                        <a:pt x="825" y="37"/>
                      </a:lnTo>
                      <a:lnTo>
                        <a:pt x="853" y="49"/>
                      </a:lnTo>
                      <a:lnTo>
                        <a:pt x="880" y="61"/>
                      </a:lnTo>
                      <a:lnTo>
                        <a:pt x="906" y="74"/>
                      </a:lnTo>
                      <a:lnTo>
                        <a:pt x="933" y="89"/>
                      </a:lnTo>
                      <a:lnTo>
                        <a:pt x="958" y="105"/>
                      </a:lnTo>
                      <a:lnTo>
                        <a:pt x="982" y="123"/>
                      </a:lnTo>
                      <a:lnTo>
                        <a:pt x="1004" y="140"/>
                      </a:lnTo>
                      <a:lnTo>
                        <a:pt x="1027" y="160"/>
                      </a:lnTo>
                      <a:lnTo>
                        <a:pt x="1048" y="180"/>
                      </a:lnTo>
                      <a:lnTo>
                        <a:pt x="1068" y="202"/>
                      </a:lnTo>
                      <a:lnTo>
                        <a:pt x="1088" y="224"/>
                      </a:lnTo>
                      <a:lnTo>
                        <a:pt x="1106" y="247"/>
                      </a:lnTo>
                      <a:lnTo>
                        <a:pt x="1123" y="270"/>
                      </a:lnTo>
                      <a:lnTo>
                        <a:pt x="1140" y="296"/>
                      </a:lnTo>
                      <a:lnTo>
                        <a:pt x="1154" y="322"/>
                      </a:lnTo>
                      <a:lnTo>
                        <a:pt x="1167" y="348"/>
                      </a:lnTo>
                      <a:lnTo>
                        <a:pt x="1180" y="375"/>
                      </a:lnTo>
                      <a:lnTo>
                        <a:pt x="1191" y="403"/>
                      </a:lnTo>
                      <a:lnTo>
                        <a:pt x="1201" y="431"/>
                      </a:lnTo>
                      <a:lnTo>
                        <a:pt x="1209" y="461"/>
                      </a:lnTo>
                      <a:lnTo>
                        <a:pt x="1216" y="490"/>
                      </a:lnTo>
                      <a:lnTo>
                        <a:pt x="1221" y="521"/>
                      </a:lnTo>
                      <a:lnTo>
                        <a:pt x="1225" y="551"/>
                      </a:lnTo>
                      <a:lnTo>
                        <a:pt x="1228" y="583"/>
                      </a:lnTo>
                      <a:lnTo>
                        <a:pt x="1229" y="614"/>
                      </a:lnTo>
                      <a:lnTo>
                        <a:pt x="1229" y="6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0952" tIns="30476" rIns="60952" bIns="30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200"/>
                </a:p>
              </p:txBody>
            </p:sp>
          </p:grpSp>
        </p:grpSp>
        <p:grpSp>
          <p:nvGrpSpPr>
            <p:cNvPr id="12" name="Group 11"/>
            <p:cNvGrpSpPr/>
            <p:nvPr/>
          </p:nvGrpSpPr>
          <p:grpSpPr>
            <a:xfrm>
              <a:off x="10657802" y="10252189"/>
              <a:ext cx="3107493" cy="1027719"/>
              <a:chOff x="1859658" y="3659349"/>
              <a:chExt cx="1092872" cy="361438"/>
            </a:xfrm>
            <a:solidFill>
              <a:schemeClr val="tx2">
                <a:lumMod val="75000"/>
              </a:schemeClr>
            </a:solidFill>
          </p:grpSpPr>
          <p:grpSp>
            <p:nvGrpSpPr>
              <p:cNvPr id="36" name="Group 35"/>
              <p:cNvGrpSpPr/>
              <p:nvPr/>
            </p:nvGrpSpPr>
            <p:grpSpPr>
              <a:xfrm>
                <a:off x="2184589" y="3659349"/>
                <a:ext cx="443010" cy="361438"/>
                <a:chOff x="3112799" y="2067559"/>
                <a:chExt cx="418132" cy="341141"/>
              </a:xfrm>
              <a:grpFill/>
            </p:grpSpPr>
            <p:sp>
              <p:nvSpPr>
                <p:cNvPr id="43" name="Freeform 5"/>
                <p:cNvSpPr>
                  <a:spLocks/>
                </p:cNvSpPr>
                <p:nvPr/>
              </p:nvSpPr>
              <p:spPr bwMode="auto">
                <a:xfrm>
                  <a:off x="3112799" y="2278503"/>
                  <a:ext cx="418132" cy="130197"/>
                </a:xfrm>
                <a:custGeom>
                  <a:avLst/>
                  <a:gdLst/>
                  <a:ahLst/>
                  <a:cxnLst>
                    <a:cxn ang="0">
                      <a:pos x="1479" y="585"/>
                    </a:cxn>
                    <a:cxn ang="0">
                      <a:pos x="1506" y="144"/>
                    </a:cxn>
                    <a:cxn ang="0">
                      <a:pos x="1237" y="204"/>
                    </a:cxn>
                    <a:cxn ang="0">
                      <a:pos x="893" y="0"/>
                    </a:cxn>
                    <a:cxn ang="0">
                      <a:pos x="844" y="7"/>
                    </a:cxn>
                    <a:cxn ang="0">
                      <a:pos x="750" y="24"/>
                    </a:cxn>
                    <a:cxn ang="0">
                      <a:pos x="660" y="45"/>
                    </a:cxn>
                    <a:cxn ang="0">
                      <a:pos x="574" y="70"/>
                    </a:cxn>
                    <a:cxn ang="0">
                      <a:pos x="494" y="99"/>
                    </a:cxn>
                    <a:cxn ang="0">
                      <a:pos x="417" y="133"/>
                    </a:cxn>
                    <a:cxn ang="0">
                      <a:pos x="347" y="172"/>
                    </a:cxn>
                    <a:cxn ang="0">
                      <a:pos x="282" y="217"/>
                    </a:cxn>
                    <a:cxn ang="0">
                      <a:pos x="222" y="266"/>
                    </a:cxn>
                    <a:cxn ang="0">
                      <a:pos x="169" y="321"/>
                    </a:cxn>
                    <a:cxn ang="0">
                      <a:pos x="122" y="382"/>
                    </a:cxn>
                    <a:cxn ang="0">
                      <a:pos x="84" y="449"/>
                    </a:cxn>
                    <a:cxn ang="0">
                      <a:pos x="51" y="523"/>
                    </a:cxn>
                    <a:cxn ang="0">
                      <a:pos x="26" y="603"/>
                    </a:cxn>
                    <a:cxn ang="0">
                      <a:pos x="10" y="690"/>
                    </a:cxn>
                    <a:cxn ang="0">
                      <a:pos x="1" y="784"/>
                    </a:cxn>
                    <a:cxn ang="0">
                      <a:pos x="2671" y="834"/>
                    </a:cxn>
                    <a:cxn ang="0">
                      <a:pos x="2670" y="784"/>
                    </a:cxn>
                    <a:cxn ang="0">
                      <a:pos x="2661" y="690"/>
                    </a:cxn>
                    <a:cxn ang="0">
                      <a:pos x="2643" y="603"/>
                    </a:cxn>
                    <a:cxn ang="0">
                      <a:pos x="2620" y="523"/>
                    </a:cxn>
                    <a:cxn ang="0">
                      <a:pos x="2587" y="449"/>
                    </a:cxn>
                    <a:cxn ang="0">
                      <a:pos x="2548" y="382"/>
                    </a:cxn>
                    <a:cxn ang="0">
                      <a:pos x="2500" y="321"/>
                    </a:cxn>
                    <a:cxn ang="0">
                      <a:pos x="2448" y="266"/>
                    </a:cxn>
                    <a:cxn ang="0">
                      <a:pos x="2389" y="216"/>
                    </a:cxn>
                    <a:cxn ang="0">
                      <a:pos x="2324" y="172"/>
                    </a:cxn>
                    <a:cxn ang="0">
                      <a:pos x="2253" y="133"/>
                    </a:cxn>
                    <a:cxn ang="0">
                      <a:pos x="2177" y="99"/>
                    </a:cxn>
                    <a:cxn ang="0">
                      <a:pos x="2095" y="70"/>
                    </a:cxn>
                    <a:cxn ang="0">
                      <a:pos x="2010" y="45"/>
                    </a:cxn>
                    <a:cxn ang="0">
                      <a:pos x="1921" y="24"/>
                    </a:cxn>
                    <a:cxn ang="0">
                      <a:pos x="1827" y="7"/>
                    </a:cxn>
                    <a:cxn ang="0">
                      <a:pos x="1778" y="0"/>
                    </a:cxn>
                  </a:cxnLst>
                  <a:rect l="0" t="0" r="r" b="b"/>
                  <a:pathLst>
                    <a:path w="2671" h="834">
                      <a:moveTo>
                        <a:pt x="1778" y="0"/>
                      </a:moveTo>
                      <a:lnTo>
                        <a:pt x="1479" y="585"/>
                      </a:lnTo>
                      <a:lnTo>
                        <a:pt x="1432" y="204"/>
                      </a:lnTo>
                      <a:lnTo>
                        <a:pt x="1506" y="144"/>
                      </a:lnTo>
                      <a:lnTo>
                        <a:pt x="1163" y="144"/>
                      </a:lnTo>
                      <a:lnTo>
                        <a:pt x="1237" y="204"/>
                      </a:lnTo>
                      <a:lnTo>
                        <a:pt x="1191" y="585"/>
                      </a:lnTo>
                      <a:lnTo>
                        <a:pt x="893" y="0"/>
                      </a:lnTo>
                      <a:lnTo>
                        <a:pt x="893" y="0"/>
                      </a:lnTo>
                      <a:lnTo>
                        <a:pt x="844" y="7"/>
                      </a:lnTo>
                      <a:lnTo>
                        <a:pt x="796" y="15"/>
                      </a:lnTo>
                      <a:lnTo>
                        <a:pt x="750" y="24"/>
                      </a:lnTo>
                      <a:lnTo>
                        <a:pt x="704" y="34"/>
                      </a:lnTo>
                      <a:lnTo>
                        <a:pt x="660" y="45"/>
                      </a:lnTo>
                      <a:lnTo>
                        <a:pt x="617" y="56"/>
                      </a:lnTo>
                      <a:lnTo>
                        <a:pt x="574" y="70"/>
                      </a:lnTo>
                      <a:lnTo>
                        <a:pt x="534" y="84"/>
                      </a:lnTo>
                      <a:lnTo>
                        <a:pt x="494" y="99"/>
                      </a:lnTo>
                      <a:lnTo>
                        <a:pt x="455" y="115"/>
                      </a:lnTo>
                      <a:lnTo>
                        <a:pt x="417" y="133"/>
                      </a:lnTo>
                      <a:lnTo>
                        <a:pt x="381" y="152"/>
                      </a:lnTo>
                      <a:lnTo>
                        <a:pt x="347" y="172"/>
                      </a:lnTo>
                      <a:lnTo>
                        <a:pt x="313" y="193"/>
                      </a:lnTo>
                      <a:lnTo>
                        <a:pt x="282" y="217"/>
                      </a:lnTo>
                      <a:lnTo>
                        <a:pt x="252" y="241"/>
                      </a:lnTo>
                      <a:lnTo>
                        <a:pt x="222" y="266"/>
                      </a:lnTo>
                      <a:lnTo>
                        <a:pt x="195" y="292"/>
                      </a:lnTo>
                      <a:lnTo>
                        <a:pt x="169" y="321"/>
                      </a:lnTo>
                      <a:lnTo>
                        <a:pt x="145" y="351"/>
                      </a:lnTo>
                      <a:lnTo>
                        <a:pt x="122" y="382"/>
                      </a:lnTo>
                      <a:lnTo>
                        <a:pt x="102" y="415"/>
                      </a:lnTo>
                      <a:lnTo>
                        <a:pt x="84" y="449"/>
                      </a:lnTo>
                      <a:lnTo>
                        <a:pt x="66" y="485"/>
                      </a:lnTo>
                      <a:lnTo>
                        <a:pt x="51" y="523"/>
                      </a:lnTo>
                      <a:lnTo>
                        <a:pt x="37" y="562"/>
                      </a:lnTo>
                      <a:lnTo>
                        <a:pt x="26" y="603"/>
                      </a:lnTo>
                      <a:lnTo>
                        <a:pt x="17" y="646"/>
                      </a:lnTo>
                      <a:lnTo>
                        <a:pt x="10" y="690"/>
                      </a:lnTo>
                      <a:lnTo>
                        <a:pt x="5" y="736"/>
                      </a:lnTo>
                      <a:lnTo>
                        <a:pt x="1" y="784"/>
                      </a:lnTo>
                      <a:lnTo>
                        <a:pt x="0" y="834"/>
                      </a:lnTo>
                      <a:lnTo>
                        <a:pt x="2671" y="834"/>
                      </a:lnTo>
                      <a:lnTo>
                        <a:pt x="2671" y="834"/>
                      </a:lnTo>
                      <a:lnTo>
                        <a:pt x="2670" y="784"/>
                      </a:lnTo>
                      <a:lnTo>
                        <a:pt x="2666" y="736"/>
                      </a:lnTo>
                      <a:lnTo>
                        <a:pt x="2661" y="690"/>
                      </a:lnTo>
                      <a:lnTo>
                        <a:pt x="2653" y="646"/>
                      </a:lnTo>
                      <a:lnTo>
                        <a:pt x="2643" y="603"/>
                      </a:lnTo>
                      <a:lnTo>
                        <a:pt x="2632" y="562"/>
                      </a:lnTo>
                      <a:lnTo>
                        <a:pt x="2620" y="523"/>
                      </a:lnTo>
                      <a:lnTo>
                        <a:pt x="2605" y="485"/>
                      </a:lnTo>
                      <a:lnTo>
                        <a:pt x="2587" y="449"/>
                      </a:lnTo>
                      <a:lnTo>
                        <a:pt x="2568" y="415"/>
                      </a:lnTo>
                      <a:lnTo>
                        <a:pt x="2548" y="382"/>
                      </a:lnTo>
                      <a:lnTo>
                        <a:pt x="2526" y="351"/>
                      </a:lnTo>
                      <a:lnTo>
                        <a:pt x="2500" y="321"/>
                      </a:lnTo>
                      <a:lnTo>
                        <a:pt x="2475" y="292"/>
                      </a:lnTo>
                      <a:lnTo>
                        <a:pt x="2448" y="266"/>
                      </a:lnTo>
                      <a:lnTo>
                        <a:pt x="2419" y="241"/>
                      </a:lnTo>
                      <a:lnTo>
                        <a:pt x="2389" y="216"/>
                      </a:lnTo>
                      <a:lnTo>
                        <a:pt x="2357" y="193"/>
                      </a:lnTo>
                      <a:lnTo>
                        <a:pt x="2324" y="172"/>
                      </a:lnTo>
                      <a:lnTo>
                        <a:pt x="2288" y="152"/>
                      </a:lnTo>
                      <a:lnTo>
                        <a:pt x="2253" y="133"/>
                      </a:lnTo>
                      <a:lnTo>
                        <a:pt x="2216" y="115"/>
                      </a:lnTo>
                      <a:lnTo>
                        <a:pt x="2177" y="99"/>
                      </a:lnTo>
                      <a:lnTo>
                        <a:pt x="2137" y="84"/>
                      </a:lnTo>
                      <a:lnTo>
                        <a:pt x="2095" y="70"/>
                      </a:lnTo>
                      <a:lnTo>
                        <a:pt x="2054" y="56"/>
                      </a:lnTo>
                      <a:lnTo>
                        <a:pt x="2010" y="45"/>
                      </a:lnTo>
                      <a:lnTo>
                        <a:pt x="1966" y="34"/>
                      </a:lnTo>
                      <a:lnTo>
                        <a:pt x="1921" y="24"/>
                      </a:lnTo>
                      <a:lnTo>
                        <a:pt x="1875" y="15"/>
                      </a:lnTo>
                      <a:lnTo>
                        <a:pt x="1827" y="7"/>
                      </a:lnTo>
                      <a:lnTo>
                        <a:pt x="1778" y="0"/>
                      </a:lnTo>
                      <a:lnTo>
                        <a:pt x="177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0952" tIns="30476" rIns="60952" bIns="30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200"/>
                </a:p>
              </p:txBody>
            </p:sp>
            <p:sp>
              <p:nvSpPr>
                <p:cNvPr id="44" name="Freeform 6"/>
                <p:cNvSpPr>
                  <a:spLocks/>
                </p:cNvSpPr>
                <p:nvPr/>
              </p:nvSpPr>
              <p:spPr bwMode="auto">
                <a:xfrm>
                  <a:off x="3225469" y="2067559"/>
                  <a:ext cx="192791" cy="192791"/>
                </a:xfrm>
                <a:custGeom>
                  <a:avLst/>
                  <a:gdLst/>
                  <a:ahLst/>
                  <a:cxnLst>
                    <a:cxn ang="0">
                      <a:pos x="1228" y="645"/>
                    </a:cxn>
                    <a:cxn ang="0">
                      <a:pos x="1216" y="738"/>
                    </a:cxn>
                    <a:cxn ang="0">
                      <a:pos x="1191" y="826"/>
                    </a:cxn>
                    <a:cxn ang="0">
                      <a:pos x="1154" y="907"/>
                    </a:cxn>
                    <a:cxn ang="0">
                      <a:pos x="1106" y="981"/>
                    </a:cxn>
                    <a:cxn ang="0">
                      <a:pos x="1048" y="1048"/>
                    </a:cxn>
                    <a:cxn ang="0">
                      <a:pos x="982" y="1107"/>
                    </a:cxn>
                    <a:cxn ang="0">
                      <a:pos x="906" y="1154"/>
                    </a:cxn>
                    <a:cxn ang="0">
                      <a:pos x="825" y="1191"/>
                    </a:cxn>
                    <a:cxn ang="0">
                      <a:pos x="738" y="1216"/>
                    </a:cxn>
                    <a:cxn ang="0">
                      <a:pos x="646" y="1227"/>
                    </a:cxn>
                    <a:cxn ang="0">
                      <a:pos x="583" y="1227"/>
                    </a:cxn>
                    <a:cxn ang="0">
                      <a:pos x="490" y="1216"/>
                    </a:cxn>
                    <a:cxn ang="0">
                      <a:pos x="402" y="1191"/>
                    </a:cxn>
                    <a:cxn ang="0">
                      <a:pos x="321" y="1154"/>
                    </a:cxn>
                    <a:cxn ang="0">
                      <a:pos x="247" y="1107"/>
                    </a:cxn>
                    <a:cxn ang="0">
                      <a:pos x="180" y="1048"/>
                    </a:cxn>
                    <a:cxn ang="0">
                      <a:pos x="121" y="981"/>
                    </a:cxn>
                    <a:cxn ang="0">
                      <a:pos x="74" y="907"/>
                    </a:cxn>
                    <a:cxn ang="0">
                      <a:pos x="37" y="826"/>
                    </a:cxn>
                    <a:cxn ang="0">
                      <a:pos x="12" y="738"/>
                    </a:cxn>
                    <a:cxn ang="0">
                      <a:pos x="1" y="645"/>
                    </a:cxn>
                    <a:cxn ang="0">
                      <a:pos x="1" y="583"/>
                    </a:cxn>
                    <a:cxn ang="0">
                      <a:pos x="12" y="490"/>
                    </a:cxn>
                    <a:cxn ang="0">
                      <a:pos x="37" y="403"/>
                    </a:cxn>
                    <a:cxn ang="0">
                      <a:pos x="74" y="322"/>
                    </a:cxn>
                    <a:cxn ang="0">
                      <a:pos x="121" y="247"/>
                    </a:cxn>
                    <a:cxn ang="0">
                      <a:pos x="180" y="180"/>
                    </a:cxn>
                    <a:cxn ang="0">
                      <a:pos x="247" y="123"/>
                    </a:cxn>
                    <a:cxn ang="0">
                      <a:pos x="321" y="74"/>
                    </a:cxn>
                    <a:cxn ang="0">
                      <a:pos x="402" y="37"/>
                    </a:cxn>
                    <a:cxn ang="0">
                      <a:pos x="490" y="12"/>
                    </a:cxn>
                    <a:cxn ang="0">
                      <a:pos x="583" y="1"/>
                    </a:cxn>
                    <a:cxn ang="0">
                      <a:pos x="646" y="1"/>
                    </a:cxn>
                    <a:cxn ang="0">
                      <a:pos x="738" y="12"/>
                    </a:cxn>
                    <a:cxn ang="0">
                      <a:pos x="825" y="37"/>
                    </a:cxn>
                    <a:cxn ang="0">
                      <a:pos x="906" y="74"/>
                    </a:cxn>
                    <a:cxn ang="0">
                      <a:pos x="982" y="123"/>
                    </a:cxn>
                    <a:cxn ang="0">
                      <a:pos x="1048" y="180"/>
                    </a:cxn>
                    <a:cxn ang="0">
                      <a:pos x="1106" y="247"/>
                    </a:cxn>
                    <a:cxn ang="0">
                      <a:pos x="1154" y="322"/>
                    </a:cxn>
                    <a:cxn ang="0">
                      <a:pos x="1191" y="403"/>
                    </a:cxn>
                    <a:cxn ang="0">
                      <a:pos x="1216" y="490"/>
                    </a:cxn>
                    <a:cxn ang="0">
                      <a:pos x="1228" y="583"/>
                    </a:cxn>
                  </a:cxnLst>
                  <a:rect l="0" t="0" r="r" b="b"/>
                  <a:pathLst>
                    <a:path w="1229" h="1228">
                      <a:moveTo>
                        <a:pt x="1229" y="614"/>
                      </a:moveTo>
                      <a:lnTo>
                        <a:pt x="1229" y="614"/>
                      </a:lnTo>
                      <a:lnTo>
                        <a:pt x="1228" y="645"/>
                      </a:lnTo>
                      <a:lnTo>
                        <a:pt x="1225" y="677"/>
                      </a:lnTo>
                      <a:lnTo>
                        <a:pt x="1221" y="708"/>
                      </a:lnTo>
                      <a:lnTo>
                        <a:pt x="1216" y="738"/>
                      </a:lnTo>
                      <a:lnTo>
                        <a:pt x="1209" y="768"/>
                      </a:lnTo>
                      <a:lnTo>
                        <a:pt x="1201" y="797"/>
                      </a:lnTo>
                      <a:lnTo>
                        <a:pt x="1191" y="826"/>
                      </a:lnTo>
                      <a:lnTo>
                        <a:pt x="1180" y="853"/>
                      </a:lnTo>
                      <a:lnTo>
                        <a:pt x="1167" y="880"/>
                      </a:lnTo>
                      <a:lnTo>
                        <a:pt x="1154" y="907"/>
                      </a:lnTo>
                      <a:lnTo>
                        <a:pt x="1140" y="932"/>
                      </a:lnTo>
                      <a:lnTo>
                        <a:pt x="1123" y="958"/>
                      </a:lnTo>
                      <a:lnTo>
                        <a:pt x="1106" y="981"/>
                      </a:lnTo>
                      <a:lnTo>
                        <a:pt x="1088" y="1005"/>
                      </a:lnTo>
                      <a:lnTo>
                        <a:pt x="1068" y="1027"/>
                      </a:lnTo>
                      <a:lnTo>
                        <a:pt x="1048" y="1048"/>
                      </a:lnTo>
                      <a:lnTo>
                        <a:pt x="1027" y="1069"/>
                      </a:lnTo>
                      <a:lnTo>
                        <a:pt x="1004" y="1088"/>
                      </a:lnTo>
                      <a:lnTo>
                        <a:pt x="982" y="1107"/>
                      </a:lnTo>
                      <a:lnTo>
                        <a:pt x="958" y="1123"/>
                      </a:lnTo>
                      <a:lnTo>
                        <a:pt x="933" y="1139"/>
                      </a:lnTo>
                      <a:lnTo>
                        <a:pt x="906" y="1154"/>
                      </a:lnTo>
                      <a:lnTo>
                        <a:pt x="880" y="1168"/>
                      </a:lnTo>
                      <a:lnTo>
                        <a:pt x="853" y="1179"/>
                      </a:lnTo>
                      <a:lnTo>
                        <a:pt x="825" y="1191"/>
                      </a:lnTo>
                      <a:lnTo>
                        <a:pt x="796" y="1201"/>
                      </a:lnTo>
                      <a:lnTo>
                        <a:pt x="767" y="1208"/>
                      </a:lnTo>
                      <a:lnTo>
                        <a:pt x="738" y="1216"/>
                      </a:lnTo>
                      <a:lnTo>
                        <a:pt x="707" y="1221"/>
                      </a:lnTo>
                      <a:lnTo>
                        <a:pt x="677" y="1225"/>
                      </a:lnTo>
                      <a:lnTo>
                        <a:pt x="646" y="1227"/>
                      </a:lnTo>
                      <a:lnTo>
                        <a:pt x="614" y="1228"/>
                      </a:lnTo>
                      <a:lnTo>
                        <a:pt x="614" y="1228"/>
                      </a:lnTo>
                      <a:lnTo>
                        <a:pt x="583" y="1227"/>
                      </a:lnTo>
                      <a:lnTo>
                        <a:pt x="552" y="1225"/>
                      </a:lnTo>
                      <a:lnTo>
                        <a:pt x="520" y="1221"/>
                      </a:lnTo>
                      <a:lnTo>
                        <a:pt x="490" y="1216"/>
                      </a:lnTo>
                      <a:lnTo>
                        <a:pt x="460" y="1208"/>
                      </a:lnTo>
                      <a:lnTo>
                        <a:pt x="431" y="1201"/>
                      </a:lnTo>
                      <a:lnTo>
                        <a:pt x="402" y="1191"/>
                      </a:lnTo>
                      <a:lnTo>
                        <a:pt x="375" y="1179"/>
                      </a:lnTo>
                      <a:lnTo>
                        <a:pt x="348" y="1168"/>
                      </a:lnTo>
                      <a:lnTo>
                        <a:pt x="321" y="1154"/>
                      </a:lnTo>
                      <a:lnTo>
                        <a:pt x="296" y="1139"/>
                      </a:lnTo>
                      <a:lnTo>
                        <a:pt x="271" y="1123"/>
                      </a:lnTo>
                      <a:lnTo>
                        <a:pt x="247" y="1107"/>
                      </a:lnTo>
                      <a:lnTo>
                        <a:pt x="223" y="1088"/>
                      </a:lnTo>
                      <a:lnTo>
                        <a:pt x="202" y="1069"/>
                      </a:lnTo>
                      <a:lnTo>
                        <a:pt x="180" y="1048"/>
                      </a:lnTo>
                      <a:lnTo>
                        <a:pt x="159" y="1027"/>
                      </a:lnTo>
                      <a:lnTo>
                        <a:pt x="140" y="1005"/>
                      </a:lnTo>
                      <a:lnTo>
                        <a:pt x="121" y="981"/>
                      </a:lnTo>
                      <a:lnTo>
                        <a:pt x="105" y="958"/>
                      </a:lnTo>
                      <a:lnTo>
                        <a:pt x="89" y="932"/>
                      </a:lnTo>
                      <a:lnTo>
                        <a:pt x="74" y="907"/>
                      </a:lnTo>
                      <a:lnTo>
                        <a:pt x="60" y="880"/>
                      </a:lnTo>
                      <a:lnTo>
                        <a:pt x="49" y="853"/>
                      </a:lnTo>
                      <a:lnTo>
                        <a:pt x="37" y="826"/>
                      </a:lnTo>
                      <a:lnTo>
                        <a:pt x="27" y="797"/>
                      </a:lnTo>
                      <a:lnTo>
                        <a:pt x="20" y="768"/>
                      </a:lnTo>
                      <a:lnTo>
                        <a:pt x="12" y="738"/>
                      </a:lnTo>
                      <a:lnTo>
                        <a:pt x="7" y="708"/>
                      </a:lnTo>
                      <a:lnTo>
                        <a:pt x="3" y="677"/>
                      </a:lnTo>
                      <a:lnTo>
                        <a:pt x="1" y="645"/>
                      </a:lnTo>
                      <a:lnTo>
                        <a:pt x="0" y="614"/>
                      </a:lnTo>
                      <a:lnTo>
                        <a:pt x="0" y="614"/>
                      </a:lnTo>
                      <a:lnTo>
                        <a:pt x="1" y="583"/>
                      </a:lnTo>
                      <a:lnTo>
                        <a:pt x="3" y="551"/>
                      </a:lnTo>
                      <a:lnTo>
                        <a:pt x="7" y="521"/>
                      </a:lnTo>
                      <a:lnTo>
                        <a:pt x="12" y="490"/>
                      </a:lnTo>
                      <a:lnTo>
                        <a:pt x="20" y="461"/>
                      </a:lnTo>
                      <a:lnTo>
                        <a:pt x="27" y="431"/>
                      </a:lnTo>
                      <a:lnTo>
                        <a:pt x="37" y="403"/>
                      </a:lnTo>
                      <a:lnTo>
                        <a:pt x="49" y="375"/>
                      </a:lnTo>
                      <a:lnTo>
                        <a:pt x="60" y="348"/>
                      </a:lnTo>
                      <a:lnTo>
                        <a:pt x="74" y="322"/>
                      </a:lnTo>
                      <a:lnTo>
                        <a:pt x="89" y="296"/>
                      </a:lnTo>
                      <a:lnTo>
                        <a:pt x="105" y="270"/>
                      </a:lnTo>
                      <a:lnTo>
                        <a:pt x="121" y="247"/>
                      </a:lnTo>
                      <a:lnTo>
                        <a:pt x="140" y="224"/>
                      </a:lnTo>
                      <a:lnTo>
                        <a:pt x="159" y="202"/>
                      </a:lnTo>
                      <a:lnTo>
                        <a:pt x="180" y="180"/>
                      </a:lnTo>
                      <a:lnTo>
                        <a:pt x="202" y="160"/>
                      </a:lnTo>
                      <a:lnTo>
                        <a:pt x="223" y="140"/>
                      </a:lnTo>
                      <a:lnTo>
                        <a:pt x="247" y="123"/>
                      </a:lnTo>
                      <a:lnTo>
                        <a:pt x="271" y="105"/>
                      </a:lnTo>
                      <a:lnTo>
                        <a:pt x="296" y="89"/>
                      </a:lnTo>
                      <a:lnTo>
                        <a:pt x="321" y="74"/>
                      </a:lnTo>
                      <a:lnTo>
                        <a:pt x="348" y="61"/>
                      </a:lnTo>
                      <a:lnTo>
                        <a:pt x="375" y="49"/>
                      </a:lnTo>
                      <a:lnTo>
                        <a:pt x="402" y="37"/>
                      </a:lnTo>
                      <a:lnTo>
                        <a:pt x="431" y="27"/>
                      </a:lnTo>
                      <a:lnTo>
                        <a:pt x="460" y="20"/>
                      </a:lnTo>
                      <a:lnTo>
                        <a:pt x="490" y="12"/>
                      </a:lnTo>
                      <a:lnTo>
                        <a:pt x="520" y="7"/>
                      </a:lnTo>
                      <a:lnTo>
                        <a:pt x="552" y="3"/>
                      </a:lnTo>
                      <a:lnTo>
                        <a:pt x="583" y="1"/>
                      </a:lnTo>
                      <a:lnTo>
                        <a:pt x="614" y="0"/>
                      </a:lnTo>
                      <a:lnTo>
                        <a:pt x="614" y="0"/>
                      </a:lnTo>
                      <a:lnTo>
                        <a:pt x="646" y="1"/>
                      </a:lnTo>
                      <a:lnTo>
                        <a:pt x="677" y="3"/>
                      </a:lnTo>
                      <a:lnTo>
                        <a:pt x="707" y="7"/>
                      </a:lnTo>
                      <a:lnTo>
                        <a:pt x="738" y="12"/>
                      </a:lnTo>
                      <a:lnTo>
                        <a:pt x="767" y="20"/>
                      </a:lnTo>
                      <a:lnTo>
                        <a:pt x="796" y="27"/>
                      </a:lnTo>
                      <a:lnTo>
                        <a:pt x="825" y="37"/>
                      </a:lnTo>
                      <a:lnTo>
                        <a:pt x="853" y="49"/>
                      </a:lnTo>
                      <a:lnTo>
                        <a:pt x="880" y="61"/>
                      </a:lnTo>
                      <a:lnTo>
                        <a:pt x="906" y="74"/>
                      </a:lnTo>
                      <a:lnTo>
                        <a:pt x="933" y="89"/>
                      </a:lnTo>
                      <a:lnTo>
                        <a:pt x="958" y="105"/>
                      </a:lnTo>
                      <a:lnTo>
                        <a:pt x="982" y="123"/>
                      </a:lnTo>
                      <a:lnTo>
                        <a:pt x="1004" y="140"/>
                      </a:lnTo>
                      <a:lnTo>
                        <a:pt x="1027" y="160"/>
                      </a:lnTo>
                      <a:lnTo>
                        <a:pt x="1048" y="180"/>
                      </a:lnTo>
                      <a:lnTo>
                        <a:pt x="1068" y="202"/>
                      </a:lnTo>
                      <a:lnTo>
                        <a:pt x="1088" y="224"/>
                      </a:lnTo>
                      <a:lnTo>
                        <a:pt x="1106" y="247"/>
                      </a:lnTo>
                      <a:lnTo>
                        <a:pt x="1123" y="270"/>
                      </a:lnTo>
                      <a:lnTo>
                        <a:pt x="1140" y="296"/>
                      </a:lnTo>
                      <a:lnTo>
                        <a:pt x="1154" y="322"/>
                      </a:lnTo>
                      <a:lnTo>
                        <a:pt x="1167" y="348"/>
                      </a:lnTo>
                      <a:lnTo>
                        <a:pt x="1180" y="375"/>
                      </a:lnTo>
                      <a:lnTo>
                        <a:pt x="1191" y="403"/>
                      </a:lnTo>
                      <a:lnTo>
                        <a:pt x="1201" y="431"/>
                      </a:lnTo>
                      <a:lnTo>
                        <a:pt x="1209" y="461"/>
                      </a:lnTo>
                      <a:lnTo>
                        <a:pt x="1216" y="490"/>
                      </a:lnTo>
                      <a:lnTo>
                        <a:pt x="1221" y="521"/>
                      </a:lnTo>
                      <a:lnTo>
                        <a:pt x="1225" y="551"/>
                      </a:lnTo>
                      <a:lnTo>
                        <a:pt x="1228" y="583"/>
                      </a:lnTo>
                      <a:lnTo>
                        <a:pt x="1229" y="614"/>
                      </a:lnTo>
                      <a:lnTo>
                        <a:pt x="1229" y="6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0952" tIns="30476" rIns="60952" bIns="30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200"/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>
                <a:off x="1859658" y="3755685"/>
                <a:ext cx="324931" cy="265101"/>
                <a:chOff x="3112799" y="2067559"/>
                <a:chExt cx="418132" cy="341141"/>
              </a:xfrm>
              <a:grpFill/>
            </p:grpSpPr>
            <p:sp>
              <p:nvSpPr>
                <p:cNvPr id="41" name="Freeform 5"/>
                <p:cNvSpPr>
                  <a:spLocks/>
                </p:cNvSpPr>
                <p:nvPr/>
              </p:nvSpPr>
              <p:spPr bwMode="auto">
                <a:xfrm>
                  <a:off x="3112799" y="2278503"/>
                  <a:ext cx="418132" cy="130197"/>
                </a:xfrm>
                <a:custGeom>
                  <a:avLst/>
                  <a:gdLst/>
                  <a:ahLst/>
                  <a:cxnLst>
                    <a:cxn ang="0">
                      <a:pos x="1479" y="585"/>
                    </a:cxn>
                    <a:cxn ang="0">
                      <a:pos x="1506" y="144"/>
                    </a:cxn>
                    <a:cxn ang="0">
                      <a:pos x="1237" y="204"/>
                    </a:cxn>
                    <a:cxn ang="0">
                      <a:pos x="893" y="0"/>
                    </a:cxn>
                    <a:cxn ang="0">
                      <a:pos x="844" y="7"/>
                    </a:cxn>
                    <a:cxn ang="0">
                      <a:pos x="750" y="24"/>
                    </a:cxn>
                    <a:cxn ang="0">
                      <a:pos x="660" y="45"/>
                    </a:cxn>
                    <a:cxn ang="0">
                      <a:pos x="574" y="70"/>
                    </a:cxn>
                    <a:cxn ang="0">
                      <a:pos x="494" y="99"/>
                    </a:cxn>
                    <a:cxn ang="0">
                      <a:pos x="417" y="133"/>
                    </a:cxn>
                    <a:cxn ang="0">
                      <a:pos x="347" y="172"/>
                    </a:cxn>
                    <a:cxn ang="0">
                      <a:pos x="282" y="217"/>
                    </a:cxn>
                    <a:cxn ang="0">
                      <a:pos x="222" y="266"/>
                    </a:cxn>
                    <a:cxn ang="0">
                      <a:pos x="169" y="321"/>
                    </a:cxn>
                    <a:cxn ang="0">
                      <a:pos x="122" y="382"/>
                    </a:cxn>
                    <a:cxn ang="0">
                      <a:pos x="84" y="449"/>
                    </a:cxn>
                    <a:cxn ang="0">
                      <a:pos x="51" y="523"/>
                    </a:cxn>
                    <a:cxn ang="0">
                      <a:pos x="26" y="603"/>
                    </a:cxn>
                    <a:cxn ang="0">
                      <a:pos x="10" y="690"/>
                    </a:cxn>
                    <a:cxn ang="0">
                      <a:pos x="1" y="784"/>
                    </a:cxn>
                    <a:cxn ang="0">
                      <a:pos x="2671" y="834"/>
                    </a:cxn>
                    <a:cxn ang="0">
                      <a:pos x="2670" y="784"/>
                    </a:cxn>
                    <a:cxn ang="0">
                      <a:pos x="2661" y="690"/>
                    </a:cxn>
                    <a:cxn ang="0">
                      <a:pos x="2643" y="603"/>
                    </a:cxn>
                    <a:cxn ang="0">
                      <a:pos x="2620" y="523"/>
                    </a:cxn>
                    <a:cxn ang="0">
                      <a:pos x="2587" y="449"/>
                    </a:cxn>
                    <a:cxn ang="0">
                      <a:pos x="2548" y="382"/>
                    </a:cxn>
                    <a:cxn ang="0">
                      <a:pos x="2500" y="321"/>
                    </a:cxn>
                    <a:cxn ang="0">
                      <a:pos x="2448" y="266"/>
                    </a:cxn>
                    <a:cxn ang="0">
                      <a:pos x="2389" y="216"/>
                    </a:cxn>
                    <a:cxn ang="0">
                      <a:pos x="2324" y="172"/>
                    </a:cxn>
                    <a:cxn ang="0">
                      <a:pos x="2253" y="133"/>
                    </a:cxn>
                    <a:cxn ang="0">
                      <a:pos x="2177" y="99"/>
                    </a:cxn>
                    <a:cxn ang="0">
                      <a:pos x="2095" y="70"/>
                    </a:cxn>
                    <a:cxn ang="0">
                      <a:pos x="2010" y="45"/>
                    </a:cxn>
                    <a:cxn ang="0">
                      <a:pos x="1921" y="24"/>
                    </a:cxn>
                    <a:cxn ang="0">
                      <a:pos x="1827" y="7"/>
                    </a:cxn>
                    <a:cxn ang="0">
                      <a:pos x="1778" y="0"/>
                    </a:cxn>
                  </a:cxnLst>
                  <a:rect l="0" t="0" r="r" b="b"/>
                  <a:pathLst>
                    <a:path w="2671" h="834">
                      <a:moveTo>
                        <a:pt x="1778" y="0"/>
                      </a:moveTo>
                      <a:lnTo>
                        <a:pt x="1479" y="585"/>
                      </a:lnTo>
                      <a:lnTo>
                        <a:pt x="1432" y="204"/>
                      </a:lnTo>
                      <a:lnTo>
                        <a:pt x="1506" y="144"/>
                      </a:lnTo>
                      <a:lnTo>
                        <a:pt x="1163" y="144"/>
                      </a:lnTo>
                      <a:lnTo>
                        <a:pt x="1237" y="204"/>
                      </a:lnTo>
                      <a:lnTo>
                        <a:pt x="1191" y="585"/>
                      </a:lnTo>
                      <a:lnTo>
                        <a:pt x="893" y="0"/>
                      </a:lnTo>
                      <a:lnTo>
                        <a:pt x="893" y="0"/>
                      </a:lnTo>
                      <a:lnTo>
                        <a:pt x="844" y="7"/>
                      </a:lnTo>
                      <a:lnTo>
                        <a:pt x="796" y="15"/>
                      </a:lnTo>
                      <a:lnTo>
                        <a:pt x="750" y="24"/>
                      </a:lnTo>
                      <a:lnTo>
                        <a:pt x="704" y="34"/>
                      </a:lnTo>
                      <a:lnTo>
                        <a:pt x="660" y="45"/>
                      </a:lnTo>
                      <a:lnTo>
                        <a:pt x="617" y="56"/>
                      </a:lnTo>
                      <a:lnTo>
                        <a:pt x="574" y="70"/>
                      </a:lnTo>
                      <a:lnTo>
                        <a:pt x="534" y="84"/>
                      </a:lnTo>
                      <a:lnTo>
                        <a:pt x="494" y="99"/>
                      </a:lnTo>
                      <a:lnTo>
                        <a:pt x="455" y="115"/>
                      </a:lnTo>
                      <a:lnTo>
                        <a:pt x="417" y="133"/>
                      </a:lnTo>
                      <a:lnTo>
                        <a:pt x="381" y="152"/>
                      </a:lnTo>
                      <a:lnTo>
                        <a:pt x="347" y="172"/>
                      </a:lnTo>
                      <a:lnTo>
                        <a:pt x="313" y="193"/>
                      </a:lnTo>
                      <a:lnTo>
                        <a:pt x="282" y="217"/>
                      </a:lnTo>
                      <a:lnTo>
                        <a:pt x="252" y="241"/>
                      </a:lnTo>
                      <a:lnTo>
                        <a:pt x="222" y="266"/>
                      </a:lnTo>
                      <a:lnTo>
                        <a:pt x="195" y="292"/>
                      </a:lnTo>
                      <a:lnTo>
                        <a:pt x="169" y="321"/>
                      </a:lnTo>
                      <a:lnTo>
                        <a:pt x="145" y="351"/>
                      </a:lnTo>
                      <a:lnTo>
                        <a:pt x="122" y="382"/>
                      </a:lnTo>
                      <a:lnTo>
                        <a:pt x="102" y="415"/>
                      </a:lnTo>
                      <a:lnTo>
                        <a:pt x="84" y="449"/>
                      </a:lnTo>
                      <a:lnTo>
                        <a:pt x="66" y="485"/>
                      </a:lnTo>
                      <a:lnTo>
                        <a:pt x="51" y="523"/>
                      </a:lnTo>
                      <a:lnTo>
                        <a:pt x="37" y="562"/>
                      </a:lnTo>
                      <a:lnTo>
                        <a:pt x="26" y="603"/>
                      </a:lnTo>
                      <a:lnTo>
                        <a:pt x="17" y="646"/>
                      </a:lnTo>
                      <a:lnTo>
                        <a:pt x="10" y="690"/>
                      </a:lnTo>
                      <a:lnTo>
                        <a:pt x="5" y="736"/>
                      </a:lnTo>
                      <a:lnTo>
                        <a:pt x="1" y="784"/>
                      </a:lnTo>
                      <a:lnTo>
                        <a:pt x="0" y="834"/>
                      </a:lnTo>
                      <a:lnTo>
                        <a:pt x="2671" y="834"/>
                      </a:lnTo>
                      <a:lnTo>
                        <a:pt x="2671" y="834"/>
                      </a:lnTo>
                      <a:lnTo>
                        <a:pt x="2670" y="784"/>
                      </a:lnTo>
                      <a:lnTo>
                        <a:pt x="2666" y="736"/>
                      </a:lnTo>
                      <a:lnTo>
                        <a:pt x="2661" y="690"/>
                      </a:lnTo>
                      <a:lnTo>
                        <a:pt x="2653" y="646"/>
                      </a:lnTo>
                      <a:lnTo>
                        <a:pt x="2643" y="603"/>
                      </a:lnTo>
                      <a:lnTo>
                        <a:pt x="2632" y="562"/>
                      </a:lnTo>
                      <a:lnTo>
                        <a:pt x="2620" y="523"/>
                      </a:lnTo>
                      <a:lnTo>
                        <a:pt x="2605" y="485"/>
                      </a:lnTo>
                      <a:lnTo>
                        <a:pt x="2587" y="449"/>
                      </a:lnTo>
                      <a:lnTo>
                        <a:pt x="2568" y="415"/>
                      </a:lnTo>
                      <a:lnTo>
                        <a:pt x="2548" y="382"/>
                      </a:lnTo>
                      <a:lnTo>
                        <a:pt x="2526" y="351"/>
                      </a:lnTo>
                      <a:lnTo>
                        <a:pt x="2500" y="321"/>
                      </a:lnTo>
                      <a:lnTo>
                        <a:pt x="2475" y="292"/>
                      </a:lnTo>
                      <a:lnTo>
                        <a:pt x="2448" y="266"/>
                      </a:lnTo>
                      <a:lnTo>
                        <a:pt x="2419" y="241"/>
                      </a:lnTo>
                      <a:lnTo>
                        <a:pt x="2389" y="216"/>
                      </a:lnTo>
                      <a:lnTo>
                        <a:pt x="2357" y="193"/>
                      </a:lnTo>
                      <a:lnTo>
                        <a:pt x="2324" y="172"/>
                      </a:lnTo>
                      <a:lnTo>
                        <a:pt x="2288" y="152"/>
                      </a:lnTo>
                      <a:lnTo>
                        <a:pt x="2253" y="133"/>
                      </a:lnTo>
                      <a:lnTo>
                        <a:pt x="2216" y="115"/>
                      </a:lnTo>
                      <a:lnTo>
                        <a:pt x="2177" y="99"/>
                      </a:lnTo>
                      <a:lnTo>
                        <a:pt x="2137" y="84"/>
                      </a:lnTo>
                      <a:lnTo>
                        <a:pt x="2095" y="70"/>
                      </a:lnTo>
                      <a:lnTo>
                        <a:pt x="2054" y="56"/>
                      </a:lnTo>
                      <a:lnTo>
                        <a:pt x="2010" y="45"/>
                      </a:lnTo>
                      <a:lnTo>
                        <a:pt x="1966" y="34"/>
                      </a:lnTo>
                      <a:lnTo>
                        <a:pt x="1921" y="24"/>
                      </a:lnTo>
                      <a:lnTo>
                        <a:pt x="1875" y="15"/>
                      </a:lnTo>
                      <a:lnTo>
                        <a:pt x="1827" y="7"/>
                      </a:lnTo>
                      <a:lnTo>
                        <a:pt x="1778" y="0"/>
                      </a:lnTo>
                      <a:lnTo>
                        <a:pt x="177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0952" tIns="30476" rIns="60952" bIns="30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200"/>
                </a:p>
              </p:txBody>
            </p:sp>
            <p:sp>
              <p:nvSpPr>
                <p:cNvPr id="42" name="Freeform 6"/>
                <p:cNvSpPr>
                  <a:spLocks/>
                </p:cNvSpPr>
                <p:nvPr/>
              </p:nvSpPr>
              <p:spPr bwMode="auto">
                <a:xfrm>
                  <a:off x="3225469" y="2067559"/>
                  <a:ext cx="192791" cy="192791"/>
                </a:xfrm>
                <a:custGeom>
                  <a:avLst/>
                  <a:gdLst/>
                  <a:ahLst/>
                  <a:cxnLst>
                    <a:cxn ang="0">
                      <a:pos x="1228" y="645"/>
                    </a:cxn>
                    <a:cxn ang="0">
                      <a:pos x="1216" y="738"/>
                    </a:cxn>
                    <a:cxn ang="0">
                      <a:pos x="1191" y="826"/>
                    </a:cxn>
                    <a:cxn ang="0">
                      <a:pos x="1154" y="907"/>
                    </a:cxn>
                    <a:cxn ang="0">
                      <a:pos x="1106" y="981"/>
                    </a:cxn>
                    <a:cxn ang="0">
                      <a:pos x="1048" y="1048"/>
                    </a:cxn>
                    <a:cxn ang="0">
                      <a:pos x="982" y="1107"/>
                    </a:cxn>
                    <a:cxn ang="0">
                      <a:pos x="906" y="1154"/>
                    </a:cxn>
                    <a:cxn ang="0">
                      <a:pos x="825" y="1191"/>
                    </a:cxn>
                    <a:cxn ang="0">
                      <a:pos x="738" y="1216"/>
                    </a:cxn>
                    <a:cxn ang="0">
                      <a:pos x="646" y="1227"/>
                    </a:cxn>
                    <a:cxn ang="0">
                      <a:pos x="583" y="1227"/>
                    </a:cxn>
                    <a:cxn ang="0">
                      <a:pos x="490" y="1216"/>
                    </a:cxn>
                    <a:cxn ang="0">
                      <a:pos x="402" y="1191"/>
                    </a:cxn>
                    <a:cxn ang="0">
                      <a:pos x="321" y="1154"/>
                    </a:cxn>
                    <a:cxn ang="0">
                      <a:pos x="247" y="1107"/>
                    </a:cxn>
                    <a:cxn ang="0">
                      <a:pos x="180" y="1048"/>
                    </a:cxn>
                    <a:cxn ang="0">
                      <a:pos x="121" y="981"/>
                    </a:cxn>
                    <a:cxn ang="0">
                      <a:pos x="74" y="907"/>
                    </a:cxn>
                    <a:cxn ang="0">
                      <a:pos x="37" y="826"/>
                    </a:cxn>
                    <a:cxn ang="0">
                      <a:pos x="12" y="738"/>
                    </a:cxn>
                    <a:cxn ang="0">
                      <a:pos x="1" y="645"/>
                    </a:cxn>
                    <a:cxn ang="0">
                      <a:pos x="1" y="583"/>
                    </a:cxn>
                    <a:cxn ang="0">
                      <a:pos x="12" y="490"/>
                    </a:cxn>
                    <a:cxn ang="0">
                      <a:pos x="37" y="403"/>
                    </a:cxn>
                    <a:cxn ang="0">
                      <a:pos x="74" y="322"/>
                    </a:cxn>
                    <a:cxn ang="0">
                      <a:pos x="121" y="247"/>
                    </a:cxn>
                    <a:cxn ang="0">
                      <a:pos x="180" y="180"/>
                    </a:cxn>
                    <a:cxn ang="0">
                      <a:pos x="247" y="123"/>
                    </a:cxn>
                    <a:cxn ang="0">
                      <a:pos x="321" y="74"/>
                    </a:cxn>
                    <a:cxn ang="0">
                      <a:pos x="402" y="37"/>
                    </a:cxn>
                    <a:cxn ang="0">
                      <a:pos x="490" y="12"/>
                    </a:cxn>
                    <a:cxn ang="0">
                      <a:pos x="583" y="1"/>
                    </a:cxn>
                    <a:cxn ang="0">
                      <a:pos x="646" y="1"/>
                    </a:cxn>
                    <a:cxn ang="0">
                      <a:pos x="738" y="12"/>
                    </a:cxn>
                    <a:cxn ang="0">
                      <a:pos x="825" y="37"/>
                    </a:cxn>
                    <a:cxn ang="0">
                      <a:pos x="906" y="74"/>
                    </a:cxn>
                    <a:cxn ang="0">
                      <a:pos x="982" y="123"/>
                    </a:cxn>
                    <a:cxn ang="0">
                      <a:pos x="1048" y="180"/>
                    </a:cxn>
                    <a:cxn ang="0">
                      <a:pos x="1106" y="247"/>
                    </a:cxn>
                    <a:cxn ang="0">
                      <a:pos x="1154" y="322"/>
                    </a:cxn>
                    <a:cxn ang="0">
                      <a:pos x="1191" y="403"/>
                    </a:cxn>
                    <a:cxn ang="0">
                      <a:pos x="1216" y="490"/>
                    </a:cxn>
                    <a:cxn ang="0">
                      <a:pos x="1228" y="583"/>
                    </a:cxn>
                  </a:cxnLst>
                  <a:rect l="0" t="0" r="r" b="b"/>
                  <a:pathLst>
                    <a:path w="1229" h="1228">
                      <a:moveTo>
                        <a:pt x="1229" y="614"/>
                      </a:moveTo>
                      <a:lnTo>
                        <a:pt x="1229" y="614"/>
                      </a:lnTo>
                      <a:lnTo>
                        <a:pt x="1228" y="645"/>
                      </a:lnTo>
                      <a:lnTo>
                        <a:pt x="1225" y="677"/>
                      </a:lnTo>
                      <a:lnTo>
                        <a:pt x="1221" y="708"/>
                      </a:lnTo>
                      <a:lnTo>
                        <a:pt x="1216" y="738"/>
                      </a:lnTo>
                      <a:lnTo>
                        <a:pt x="1209" y="768"/>
                      </a:lnTo>
                      <a:lnTo>
                        <a:pt x="1201" y="797"/>
                      </a:lnTo>
                      <a:lnTo>
                        <a:pt x="1191" y="826"/>
                      </a:lnTo>
                      <a:lnTo>
                        <a:pt x="1180" y="853"/>
                      </a:lnTo>
                      <a:lnTo>
                        <a:pt x="1167" y="880"/>
                      </a:lnTo>
                      <a:lnTo>
                        <a:pt x="1154" y="907"/>
                      </a:lnTo>
                      <a:lnTo>
                        <a:pt x="1140" y="932"/>
                      </a:lnTo>
                      <a:lnTo>
                        <a:pt x="1123" y="958"/>
                      </a:lnTo>
                      <a:lnTo>
                        <a:pt x="1106" y="981"/>
                      </a:lnTo>
                      <a:lnTo>
                        <a:pt x="1088" y="1005"/>
                      </a:lnTo>
                      <a:lnTo>
                        <a:pt x="1068" y="1027"/>
                      </a:lnTo>
                      <a:lnTo>
                        <a:pt x="1048" y="1048"/>
                      </a:lnTo>
                      <a:lnTo>
                        <a:pt x="1027" y="1069"/>
                      </a:lnTo>
                      <a:lnTo>
                        <a:pt x="1004" y="1088"/>
                      </a:lnTo>
                      <a:lnTo>
                        <a:pt x="982" y="1107"/>
                      </a:lnTo>
                      <a:lnTo>
                        <a:pt x="958" y="1123"/>
                      </a:lnTo>
                      <a:lnTo>
                        <a:pt x="933" y="1139"/>
                      </a:lnTo>
                      <a:lnTo>
                        <a:pt x="906" y="1154"/>
                      </a:lnTo>
                      <a:lnTo>
                        <a:pt x="880" y="1168"/>
                      </a:lnTo>
                      <a:lnTo>
                        <a:pt x="853" y="1179"/>
                      </a:lnTo>
                      <a:lnTo>
                        <a:pt x="825" y="1191"/>
                      </a:lnTo>
                      <a:lnTo>
                        <a:pt x="796" y="1201"/>
                      </a:lnTo>
                      <a:lnTo>
                        <a:pt x="767" y="1208"/>
                      </a:lnTo>
                      <a:lnTo>
                        <a:pt x="738" y="1216"/>
                      </a:lnTo>
                      <a:lnTo>
                        <a:pt x="707" y="1221"/>
                      </a:lnTo>
                      <a:lnTo>
                        <a:pt x="677" y="1225"/>
                      </a:lnTo>
                      <a:lnTo>
                        <a:pt x="646" y="1227"/>
                      </a:lnTo>
                      <a:lnTo>
                        <a:pt x="614" y="1228"/>
                      </a:lnTo>
                      <a:lnTo>
                        <a:pt x="614" y="1228"/>
                      </a:lnTo>
                      <a:lnTo>
                        <a:pt x="583" y="1227"/>
                      </a:lnTo>
                      <a:lnTo>
                        <a:pt x="552" y="1225"/>
                      </a:lnTo>
                      <a:lnTo>
                        <a:pt x="520" y="1221"/>
                      </a:lnTo>
                      <a:lnTo>
                        <a:pt x="490" y="1216"/>
                      </a:lnTo>
                      <a:lnTo>
                        <a:pt x="460" y="1208"/>
                      </a:lnTo>
                      <a:lnTo>
                        <a:pt x="431" y="1201"/>
                      </a:lnTo>
                      <a:lnTo>
                        <a:pt x="402" y="1191"/>
                      </a:lnTo>
                      <a:lnTo>
                        <a:pt x="375" y="1179"/>
                      </a:lnTo>
                      <a:lnTo>
                        <a:pt x="348" y="1168"/>
                      </a:lnTo>
                      <a:lnTo>
                        <a:pt x="321" y="1154"/>
                      </a:lnTo>
                      <a:lnTo>
                        <a:pt x="296" y="1139"/>
                      </a:lnTo>
                      <a:lnTo>
                        <a:pt x="271" y="1123"/>
                      </a:lnTo>
                      <a:lnTo>
                        <a:pt x="247" y="1107"/>
                      </a:lnTo>
                      <a:lnTo>
                        <a:pt x="223" y="1088"/>
                      </a:lnTo>
                      <a:lnTo>
                        <a:pt x="202" y="1069"/>
                      </a:lnTo>
                      <a:lnTo>
                        <a:pt x="180" y="1048"/>
                      </a:lnTo>
                      <a:lnTo>
                        <a:pt x="159" y="1027"/>
                      </a:lnTo>
                      <a:lnTo>
                        <a:pt x="140" y="1005"/>
                      </a:lnTo>
                      <a:lnTo>
                        <a:pt x="121" y="981"/>
                      </a:lnTo>
                      <a:lnTo>
                        <a:pt x="105" y="958"/>
                      </a:lnTo>
                      <a:lnTo>
                        <a:pt x="89" y="932"/>
                      </a:lnTo>
                      <a:lnTo>
                        <a:pt x="74" y="907"/>
                      </a:lnTo>
                      <a:lnTo>
                        <a:pt x="60" y="880"/>
                      </a:lnTo>
                      <a:lnTo>
                        <a:pt x="49" y="853"/>
                      </a:lnTo>
                      <a:lnTo>
                        <a:pt x="37" y="826"/>
                      </a:lnTo>
                      <a:lnTo>
                        <a:pt x="27" y="797"/>
                      </a:lnTo>
                      <a:lnTo>
                        <a:pt x="20" y="768"/>
                      </a:lnTo>
                      <a:lnTo>
                        <a:pt x="12" y="738"/>
                      </a:lnTo>
                      <a:lnTo>
                        <a:pt x="7" y="708"/>
                      </a:lnTo>
                      <a:lnTo>
                        <a:pt x="3" y="677"/>
                      </a:lnTo>
                      <a:lnTo>
                        <a:pt x="1" y="645"/>
                      </a:lnTo>
                      <a:lnTo>
                        <a:pt x="0" y="614"/>
                      </a:lnTo>
                      <a:lnTo>
                        <a:pt x="0" y="614"/>
                      </a:lnTo>
                      <a:lnTo>
                        <a:pt x="1" y="583"/>
                      </a:lnTo>
                      <a:lnTo>
                        <a:pt x="3" y="551"/>
                      </a:lnTo>
                      <a:lnTo>
                        <a:pt x="7" y="521"/>
                      </a:lnTo>
                      <a:lnTo>
                        <a:pt x="12" y="490"/>
                      </a:lnTo>
                      <a:lnTo>
                        <a:pt x="20" y="461"/>
                      </a:lnTo>
                      <a:lnTo>
                        <a:pt x="27" y="431"/>
                      </a:lnTo>
                      <a:lnTo>
                        <a:pt x="37" y="403"/>
                      </a:lnTo>
                      <a:lnTo>
                        <a:pt x="49" y="375"/>
                      </a:lnTo>
                      <a:lnTo>
                        <a:pt x="60" y="348"/>
                      </a:lnTo>
                      <a:lnTo>
                        <a:pt x="74" y="322"/>
                      </a:lnTo>
                      <a:lnTo>
                        <a:pt x="89" y="296"/>
                      </a:lnTo>
                      <a:lnTo>
                        <a:pt x="105" y="270"/>
                      </a:lnTo>
                      <a:lnTo>
                        <a:pt x="121" y="247"/>
                      </a:lnTo>
                      <a:lnTo>
                        <a:pt x="140" y="224"/>
                      </a:lnTo>
                      <a:lnTo>
                        <a:pt x="159" y="202"/>
                      </a:lnTo>
                      <a:lnTo>
                        <a:pt x="180" y="180"/>
                      </a:lnTo>
                      <a:lnTo>
                        <a:pt x="202" y="160"/>
                      </a:lnTo>
                      <a:lnTo>
                        <a:pt x="223" y="140"/>
                      </a:lnTo>
                      <a:lnTo>
                        <a:pt x="247" y="123"/>
                      </a:lnTo>
                      <a:lnTo>
                        <a:pt x="271" y="105"/>
                      </a:lnTo>
                      <a:lnTo>
                        <a:pt x="296" y="89"/>
                      </a:lnTo>
                      <a:lnTo>
                        <a:pt x="321" y="74"/>
                      </a:lnTo>
                      <a:lnTo>
                        <a:pt x="348" y="61"/>
                      </a:lnTo>
                      <a:lnTo>
                        <a:pt x="375" y="49"/>
                      </a:lnTo>
                      <a:lnTo>
                        <a:pt x="402" y="37"/>
                      </a:lnTo>
                      <a:lnTo>
                        <a:pt x="431" y="27"/>
                      </a:lnTo>
                      <a:lnTo>
                        <a:pt x="460" y="20"/>
                      </a:lnTo>
                      <a:lnTo>
                        <a:pt x="490" y="12"/>
                      </a:lnTo>
                      <a:lnTo>
                        <a:pt x="520" y="7"/>
                      </a:lnTo>
                      <a:lnTo>
                        <a:pt x="552" y="3"/>
                      </a:lnTo>
                      <a:lnTo>
                        <a:pt x="583" y="1"/>
                      </a:lnTo>
                      <a:lnTo>
                        <a:pt x="614" y="0"/>
                      </a:lnTo>
                      <a:lnTo>
                        <a:pt x="614" y="0"/>
                      </a:lnTo>
                      <a:lnTo>
                        <a:pt x="646" y="1"/>
                      </a:lnTo>
                      <a:lnTo>
                        <a:pt x="677" y="3"/>
                      </a:lnTo>
                      <a:lnTo>
                        <a:pt x="707" y="7"/>
                      </a:lnTo>
                      <a:lnTo>
                        <a:pt x="738" y="12"/>
                      </a:lnTo>
                      <a:lnTo>
                        <a:pt x="767" y="20"/>
                      </a:lnTo>
                      <a:lnTo>
                        <a:pt x="796" y="27"/>
                      </a:lnTo>
                      <a:lnTo>
                        <a:pt x="825" y="37"/>
                      </a:lnTo>
                      <a:lnTo>
                        <a:pt x="853" y="49"/>
                      </a:lnTo>
                      <a:lnTo>
                        <a:pt x="880" y="61"/>
                      </a:lnTo>
                      <a:lnTo>
                        <a:pt x="906" y="74"/>
                      </a:lnTo>
                      <a:lnTo>
                        <a:pt x="933" y="89"/>
                      </a:lnTo>
                      <a:lnTo>
                        <a:pt x="958" y="105"/>
                      </a:lnTo>
                      <a:lnTo>
                        <a:pt x="982" y="123"/>
                      </a:lnTo>
                      <a:lnTo>
                        <a:pt x="1004" y="140"/>
                      </a:lnTo>
                      <a:lnTo>
                        <a:pt x="1027" y="160"/>
                      </a:lnTo>
                      <a:lnTo>
                        <a:pt x="1048" y="180"/>
                      </a:lnTo>
                      <a:lnTo>
                        <a:pt x="1068" y="202"/>
                      </a:lnTo>
                      <a:lnTo>
                        <a:pt x="1088" y="224"/>
                      </a:lnTo>
                      <a:lnTo>
                        <a:pt x="1106" y="247"/>
                      </a:lnTo>
                      <a:lnTo>
                        <a:pt x="1123" y="270"/>
                      </a:lnTo>
                      <a:lnTo>
                        <a:pt x="1140" y="296"/>
                      </a:lnTo>
                      <a:lnTo>
                        <a:pt x="1154" y="322"/>
                      </a:lnTo>
                      <a:lnTo>
                        <a:pt x="1167" y="348"/>
                      </a:lnTo>
                      <a:lnTo>
                        <a:pt x="1180" y="375"/>
                      </a:lnTo>
                      <a:lnTo>
                        <a:pt x="1191" y="403"/>
                      </a:lnTo>
                      <a:lnTo>
                        <a:pt x="1201" y="431"/>
                      </a:lnTo>
                      <a:lnTo>
                        <a:pt x="1209" y="461"/>
                      </a:lnTo>
                      <a:lnTo>
                        <a:pt x="1216" y="490"/>
                      </a:lnTo>
                      <a:lnTo>
                        <a:pt x="1221" y="521"/>
                      </a:lnTo>
                      <a:lnTo>
                        <a:pt x="1225" y="551"/>
                      </a:lnTo>
                      <a:lnTo>
                        <a:pt x="1228" y="583"/>
                      </a:lnTo>
                      <a:lnTo>
                        <a:pt x="1229" y="614"/>
                      </a:lnTo>
                      <a:lnTo>
                        <a:pt x="1229" y="6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0952" tIns="30476" rIns="60952" bIns="30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200"/>
                </a:p>
              </p:txBody>
            </p:sp>
          </p:grpSp>
          <p:grpSp>
            <p:nvGrpSpPr>
              <p:cNvPr id="38" name="Group 37"/>
              <p:cNvGrpSpPr/>
              <p:nvPr/>
            </p:nvGrpSpPr>
            <p:grpSpPr>
              <a:xfrm>
                <a:off x="2627599" y="3755685"/>
                <a:ext cx="324931" cy="265101"/>
                <a:chOff x="3112799" y="2067559"/>
                <a:chExt cx="418132" cy="341141"/>
              </a:xfrm>
              <a:grpFill/>
            </p:grpSpPr>
            <p:sp>
              <p:nvSpPr>
                <p:cNvPr id="39" name="Freeform 5"/>
                <p:cNvSpPr>
                  <a:spLocks/>
                </p:cNvSpPr>
                <p:nvPr/>
              </p:nvSpPr>
              <p:spPr bwMode="auto">
                <a:xfrm>
                  <a:off x="3112799" y="2278503"/>
                  <a:ext cx="418132" cy="130197"/>
                </a:xfrm>
                <a:custGeom>
                  <a:avLst/>
                  <a:gdLst/>
                  <a:ahLst/>
                  <a:cxnLst>
                    <a:cxn ang="0">
                      <a:pos x="1479" y="585"/>
                    </a:cxn>
                    <a:cxn ang="0">
                      <a:pos x="1506" y="144"/>
                    </a:cxn>
                    <a:cxn ang="0">
                      <a:pos x="1237" y="204"/>
                    </a:cxn>
                    <a:cxn ang="0">
                      <a:pos x="893" y="0"/>
                    </a:cxn>
                    <a:cxn ang="0">
                      <a:pos x="844" y="7"/>
                    </a:cxn>
                    <a:cxn ang="0">
                      <a:pos x="750" y="24"/>
                    </a:cxn>
                    <a:cxn ang="0">
                      <a:pos x="660" y="45"/>
                    </a:cxn>
                    <a:cxn ang="0">
                      <a:pos x="574" y="70"/>
                    </a:cxn>
                    <a:cxn ang="0">
                      <a:pos x="494" y="99"/>
                    </a:cxn>
                    <a:cxn ang="0">
                      <a:pos x="417" y="133"/>
                    </a:cxn>
                    <a:cxn ang="0">
                      <a:pos x="347" y="172"/>
                    </a:cxn>
                    <a:cxn ang="0">
                      <a:pos x="282" y="217"/>
                    </a:cxn>
                    <a:cxn ang="0">
                      <a:pos x="222" y="266"/>
                    </a:cxn>
                    <a:cxn ang="0">
                      <a:pos x="169" y="321"/>
                    </a:cxn>
                    <a:cxn ang="0">
                      <a:pos x="122" y="382"/>
                    </a:cxn>
                    <a:cxn ang="0">
                      <a:pos x="84" y="449"/>
                    </a:cxn>
                    <a:cxn ang="0">
                      <a:pos x="51" y="523"/>
                    </a:cxn>
                    <a:cxn ang="0">
                      <a:pos x="26" y="603"/>
                    </a:cxn>
                    <a:cxn ang="0">
                      <a:pos x="10" y="690"/>
                    </a:cxn>
                    <a:cxn ang="0">
                      <a:pos x="1" y="784"/>
                    </a:cxn>
                    <a:cxn ang="0">
                      <a:pos x="2671" y="834"/>
                    </a:cxn>
                    <a:cxn ang="0">
                      <a:pos x="2670" y="784"/>
                    </a:cxn>
                    <a:cxn ang="0">
                      <a:pos x="2661" y="690"/>
                    </a:cxn>
                    <a:cxn ang="0">
                      <a:pos x="2643" y="603"/>
                    </a:cxn>
                    <a:cxn ang="0">
                      <a:pos x="2620" y="523"/>
                    </a:cxn>
                    <a:cxn ang="0">
                      <a:pos x="2587" y="449"/>
                    </a:cxn>
                    <a:cxn ang="0">
                      <a:pos x="2548" y="382"/>
                    </a:cxn>
                    <a:cxn ang="0">
                      <a:pos x="2500" y="321"/>
                    </a:cxn>
                    <a:cxn ang="0">
                      <a:pos x="2448" y="266"/>
                    </a:cxn>
                    <a:cxn ang="0">
                      <a:pos x="2389" y="216"/>
                    </a:cxn>
                    <a:cxn ang="0">
                      <a:pos x="2324" y="172"/>
                    </a:cxn>
                    <a:cxn ang="0">
                      <a:pos x="2253" y="133"/>
                    </a:cxn>
                    <a:cxn ang="0">
                      <a:pos x="2177" y="99"/>
                    </a:cxn>
                    <a:cxn ang="0">
                      <a:pos x="2095" y="70"/>
                    </a:cxn>
                    <a:cxn ang="0">
                      <a:pos x="2010" y="45"/>
                    </a:cxn>
                    <a:cxn ang="0">
                      <a:pos x="1921" y="24"/>
                    </a:cxn>
                    <a:cxn ang="0">
                      <a:pos x="1827" y="7"/>
                    </a:cxn>
                    <a:cxn ang="0">
                      <a:pos x="1778" y="0"/>
                    </a:cxn>
                  </a:cxnLst>
                  <a:rect l="0" t="0" r="r" b="b"/>
                  <a:pathLst>
                    <a:path w="2671" h="834">
                      <a:moveTo>
                        <a:pt x="1778" y="0"/>
                      </a:moveTo>
                      <a:lnTo>
                        <a:pt x="1479" y="585"/>
                      </a:lnTo>
                      <a:lnTo>
                        <a:pt x="1432" y="204"/>
                      </a:lnTo>
                      <a:lnTo>
                        <a:pt x="1506" y="144"/>
                      </a:lnTo>
                      <a:lnTo>
                        <a:pt x="1163" y="144"/>
                      </a:lnTo>
                      <a:lnTo>
                        <a:pt x="1237" y="204"/>
                      </a:lnTo>
                      <a:lnTo>
                        <a:pt x="1191" y="585"/>
                      </a:lnTo>
                      <a:lnTo>
                        <a:pt x="893" y="0"/>
                      </a:lnTo>
                      <a:lnTo>
                        <a:pt x="893" y="0"/>
                      </a:lnTo>
                      <a:lnTo>
                        <a:pt x="844" y="7"/>
                      </a:lnTo>
                      <a:lnTo>
                        <a:pt x="796" y="15"/>
                      </a:lnTo>
                      <a:lnTo>
                        <a:pt x="750" y="24"/>
                      </a:lnTo>
                      <a:lnTo>
                        <a:pt x="704" y="34"/>
                      </a:lnTo>
                      <a:lnTo>
                        <a:pt x="660" y="45"/>
                      </a:lnTo>
                      <a:lnTo>
                        <a:pt x="617" y="56"/>
                      </a:lnTo>
                      <a:lnTo>
                        <a:pt x="574" y="70"/>
                      </a:lnTo>
                      <a:lnTo>
                        <a:pt x="534" y="84"/>
                      </a:lnTo>
                      <a:lnTo>
                        <a:pt x="494" y="99"/>
                      </a:lnTo>
                      <a:lnTo>
                        <a:pt x="455" y="115"/>
                      </a:lnTo>
                      <a:lnTo>
                        <a:pt x="417" y="133"/>
                      </a:lnTo>
                      <a:lnTo>
                        <a:pt x="381" y="152"/>
                      </a:lnTo>
                      <a:lnTo>
                        <a:pt x="347" y="172"/>
                      </a:lnTo>
                      <a:lnTo>
                        <a:pt x="313" y="193"/>
                      </a:lnTo>
                      <a:lnTo>
                        <a:pt x="282" y="217"/>
                      </a:lnTo>
                      <a:lnTo>
                        <a:pt x="252" y="241"/>
                      </a:lnTo>
                      <a:lnTo>
                        <a:pt x="222" y="266"/>
                      </a:lnTo>
                      <a:lnTo>
                        <a:pt x="195" y="292"/>
                      </a:lnTo>
                      <a:lnTo>
                        <a:pt x="169" y="321"/>
                      </a:lnTo>
                      <a:lnTo>
                        <a:pt x="145" y="351"/>
                      </a:lnTo>
                      <a:lnTo>
                        <a:pt x="122" y="382"/>
                      </a:lnTo>
                      <a:lnTo>
                        <a:pt x="102" y="415"/>
                      </a:lnTo>
                      <a:lnTo>
                        <a:pt x="84" y="449"/>
                      </a:lnTo>
                      <a:lnTo>
                        <a:pt x="66" y="485"/>
                      </a:lnTo>
                      <a:lnTo>
                        <a:pt x="51" y="523"/>
                      </a:lnTo>
                      <a:lnTo>
                        <a:pt x="37" y="562"/>
                      </a:lnTo>
                      <a:lnTo>
                        <a:pt x="26" y="603"/>
                      </a:lnTo>
                      <a:lnTo>
                        <a:pt x="17" y="646"/>
                      </a:lnTo>
                      <a:lnTo>
                        <a:pt x="10" y="690"/>
                      </a:lnTo>
                      <a:lnTo>
                        <a:pt x="5" y="736"/>
                      </a:lnTo>
                      <a:lnTo>
                        <a:pt x="1" y="784"/>
                      </a:lnTo>
                      <a:lnTo>
                        <a:pt x="0" y="834"/>
                      </a:lnTo>
                      <a:lnTo>
                        <a:pt x="2671" y="834"/>
                      </a:lnTo>
                      <a:lnTo>
                        <a:pt x="2671" y="834"/>
                      </a:lnTo>
                      <a:lnTo>
                        <a:pt x="2670" y="784"/>
                      </a:lnTo>
                      <a:lnTo>
                        <a:pt x="2666" y="736"/>
                      </a:lnTo>
                      <a:lnTo>
                        <a:pt x="2661" y="690"/>
                      </a:lnTo>
                      <a:lnTo>
                        <a:pt x="2653" y="646"/>
                      </a:lnTo>
                      <a:lnTo>
                        <a:pt x="2643" y="603"/>
                      </a:lnTo>
                      <a:lnTo>
                        <a:pt x="2632" y="562"/>
                      </a:lnTo>
                      <a:lnTo>
                        <a:pt x="2620" y="523"/>
                      </a:lnTo>
                      <a:lnTo>
                        <a:pt x="2605" y="485"/>
                      </a:lnTo>
                      <a:lnTo>
                        <a:pt x="2587" y="449"/>
                      </a:lnTo>
                      <a:lnTo>
                        <a:pt x="2568" y="415"/>
                      </a:lnTo>
                      <a:lnTo>
                        <a:pt x="2548" y="382"/>
                      </a:lnTo>
                      <a:lnTo>
                        <a:pt x="2526" y="351"/>
                      </a:lnTo>
                      <a:lnTo>
                        <a:pt x="2500" y="321"/>
                      </a:lnTo>
                      <a:lnTo>
                        <a:pt x="2475" y="292"/>
                      </a:lnTo>
                      <a:lnTo>
                        <a:pt x="2448" y="266"/>
                      </a:lnTo>
                      <a:lnTo>
                        <a:pt x="2419" y="241"/>
                      </a:lnTo>
                      <a:lnTo>
                        <a:pt x="2389" y="216"/>
                      </a:lnTo>
                      <a:lnTo>
                        <a:pt x="2357" y="193"/>
                      </a:lnTo>
                      <a:lnTo>
                        <a:pt x="2324" y="172"/>
                      </a:lnTo>
                      <a:lnTo>
                        <a:pt x="2288" y="152"/>
                      </a:lnTo>
                      <a:lnTo>
                        <a:pt x="2253" y="133"/>
                      </a:lnTo>
                      <a:lnTo>
                        <a:pt x="2216" y="115"/>
                      </a:lnTo>
                      <a:lnTo>
                        <a:pt x="2177" y="99"/>
                      </a:lnTo>
                      <a:lnTo>
                        <a:pt x="2137" y="84"/>
                      </a:lnTo>
                      <a:lnTo>
                        <a:pt x="2095" y="70"/>
                      </a:lnTo>
                      <a:lnTo>
                        <a:pt x="2054" y="56"/>
                      </a:lnTo>
                      <a:lnTo>
                        <a:pt x="2010" y="45"/>
                      </a:lnTo>
                      <a:lnTo>
                        <a:pt x="1966" y="34"/>
                      </a:lnTo>
                      <a:lnTo>
                        <a:pt x="1921" y="24"/>
                      </a:lnTo>
                      <a:lnTo>
                        <a:pt x="1875" y="15"/>
                      </a:lnTo>
                      <a:lnTo>
                        <a:pt x="1827" y="7"/>
                      </a:lnTo>
                      <a:lnTo>
                        <a:pt x="1778" y="0"/>
                      </a:lnTo>
                      <a:lnTo>
                        <a:pt x="177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0952" tIns="30476" rIns="60952" bIns="30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200"/>
                </a:p>
              </p:txBody>
            </p:sp>
            <p:sp>
              <p:nvSpPr>
                <p:cNvPr id="40" name="Freeform 6"/>
                <p:cNvSpPr>
                  <a:spLocks/>
                </p:cNvSpPr>
                <p:nvPr/>
              </p:nvSpPr>
              <p:spPr bwMode="auto">
                <a:xfrm>
                  <a:off x="3225469" y="2067559"/>
                  <a:ext cx="192791" cy="192791"/>
                </a:xfrm>
                <a:custGeom>
                  <a:avLst/>
                  <a:gdLst/>
                  <a:ahLst/>
                  <a:cxnLst>
                    <a:cxn ang="0">
                      <a:pos x="1228" y="645"/>
                    </a:cxn>
                    <a:cxn ang="0">
                      <a:pos x="1216" y="738"/>
                    </a:cxn>
                    <a:cxn ang="0">
                      <a:pos x="1191" y="826"/>
                    </a:cxn>
                    <a:cxn ang="0">
                      <a:pos x="1154" y="907"/>
                    </a:cxn>
                    <a:cxn ang="0">
                      <a:pos x="1106" y="981"/>
                    </a:cxn>
                    <a:cxn ang="0">
                      <a:pos x="1048" y="1048"/>
                    </a:cxn>
                    <a:cxn ang="0">
                      <a:pos x="982" y="1107"/>
                    </a:cxn>
                    <a:cxn ang="0">
                      <a:pos x="906" y="1154"/>
                    </a:cxn>
                    <a:cxn ang="0">
                      <a:pos x="825" y="1191"/>
                    </a:cxn>
                    <a:cxn ang="0">
                      <a:pos x="738" y="1216"/>
                    </a:cxn>
                    <a:cxn ang="0">
                      <a:pos x="646" y="1227"/>
                    </a:cxn>
                    <a:cxn ang="0">
                      <a:pos x="583" y="1227"/>
                    </a:cxn>
                    <a:cxn ang="0">
                      <a:pos x="490" y="1216"/>
                    </a:cxn>
                    <a:cxn ang="0">
                      <a:pos x="402" y="1191"/>
                    </a:cxn>
                    <a:cxn ang="0">
                      <a:pos x="321" y="1154"/>
                    </a:cxn>
                    <a:cxn ang="0">
                      <a:pos x="247" y="1107"/>
                    </a:cxn>
                    <a:cxn ang="0">
                      <a:pos x="180" y="1048"/>
                    </a:cxn>
                    <a:cxn ang="0">
                      <a:pos x="121" y="981"/>
                    </a:cxn>
                    <a:cxn ang="0">
                      <a:pos x="74" y="907"/>
                    </a:cxn>
                    <a:cxn ang="0">
                      <a:pos x="37" y="826"/>
                    </a:cxn>
                    <a:cxn ang="0">
                      <a:pos x="12" y="738"/>
                    </a:cxn>
                    <a:cxn ang="0">
                      <a:pos x="1" y="645"/>
                    </a:cxn>
                    <a:cxn ang="0">
                      <a:pos x="1" y="583"/>
                    </a:cxn>
                    <a:cxn ang="0">
                      <a:pos x="12" y="490"/>
                    </a:cxn>
                    <a:cxn ang="0">
                      <a:pos x="37" y="403"/>
                    </a:cxn>
                    <a:cxn ang="0">
                      <a:pos x="74" y="322"/>
                    </a:cxn>
                    <a:cxn ang="0">
                      <a:pos x="121" y="247"/>
                    </a:cxn>
                    <a:cxn ang="0">
                      <a:pos x="180" y="180"/>
                    </a:cxn>
                    <a:cxn ang="0">
                      <a:pos x="247" y="123"/>
                    </a:cxn>
                    <a:cxn ang="0">
                      <a:pos x="321" y="74"/>
                    </a:cxn>
                    <a:cxn ang="0">
                      <a:pos x="402" y="37"/>
                    </a:cxn>
                    <a:cxn ang="0">
                      <a:pos x="490" y="12"/>
                    </a:cxn>
                    <a:cxn ang="0">
                      <a:pos x="583" y="1"/>
                    </a:cxn>
                    <a:cxn ang="0">
                      <a:pos x="646" y="1"/>
                    </a:cxn>
                    <a:cxn ang="0">
                      <a:pos x="738" y="12"/>
                    </a:cxn>
                    <a:cxn ang="0">
                      <a:pos x="825" y="37"/>
                    </a:cxn>
                    <a:cxn ang="0">
                      <a:pos x="906" y="74"/>
                    </a:cxn>
                    <a:cxn ang="0">
                      <a:pos x="982" y="123"/>
                    </a:cxn>
                    <a:cxn ang="0">
                      <a:pos x="1048" y="180"/>
                    </a:cxn>
                    <a:cxn ang="0">
                      <a:pos x="1106" y="247"/>
                    </a:cxn>
                    <a:cxn ang="0">
                      <a:pos x="1154" y="322"/>
                    </a:cxn>
                    <a:cxn ang="0">
                      <a:pos x="1191" y="403"/>
                    </a:cxn>
                    <a:cxn ang="0">
                      <a:pos x="1216" y="490"/>
                    </a:cxn>
                    <a:cxn ang="0">
                      <a:pos x="1228" y="583"/>
                    </a:cxn>
                  </a:cxnLst>
                  <a:rect l="0" t="0" r="r" b="b"/>
                  <a:pathLst>
                    <a:path w="1229" h="1228">
                      <a:moveTo>
                        <a:pt x="1229" y="614"/>
                      </a:moveTo>
                      <a:lnTo>
                        <a:pt x="1229" y="614"/>
                      </a:lnTo>
                      <a:lnTo>
                        <a:pt x="1228" y="645"/>
                      </a:lnTo>
                      <a:lnTo>
                        <a:pt x="1225" y="677"/>
                      </a:lnTo>
                      <a:lnTo>
                        <a:pt x="1221" y="708"/>
                      </a:lnTo>
                      <a:lnTo>
                        <a:pt x="1216" y="738"/>
                      </a:lnTo>
                      <a:lnTo>
                        <a:pt x="1209" y="768"/>
                      </a:lnTo>
                      <a:lnTo>
                        <a:pt x="1201" y="797"/>
                      </a:lnTo>
                      <a:lnTo>
                        <a:pt x="1191" y="826"/>
                      </a:lnTo>
                      <a:lnTo>
                        <a:pt x="1180" y="853"/>
                      </a:lnTo>
                      <a:lnTo>
                        <a:pt x="1167" y="880"/>
                      </a:lnTo>
                      <a:lnTo>
                        <a:pt x="1154" y="907"/>
                      </a:lnTo>
                      <a:lnTo>
                        <a:pt x="1140" y="932"/>
                      </a:lnTo>
                      <a:lnTo>
                        <a:pt x="1123" y="958"/>
                      </a:lnTo>
                      <a:lnTo>
                        <a:pt x="1106" y="981"/>
                      </a:lnTo>
                      <a:lnTo>
                        <a:pt x="1088" y="1005"/>
                      </a:lnTo>
                      <a:lnTo>
                        <a:pt x="1068" y="1027"/>
                      </a:lnTo>
                      <a:lnTo>
                        <a:pt x="1048" y="1048"/>
                      </a:lnTo>
                      <a:lnTo>
                        <a:pt x="1027" y="1069"/>
                      </a:lnTo>
                      <a:lnTo>
                        <a:pt x="1004" y="1088"/>
                      </a:lnTo>
                      <a:lnTo>
                        <a:pt x="982" y="1107"/>
                      </a:lnTo>
                      <a:lnTo>
                        <a:pt x="958" y="1123"/>
                      </a:lnTo>
                      <a:lnTo>
                        <a:pt x="933" y="1139"/>
                      </a:lnTo>
                      <a:lnTo>
                        <a:pt x="906" y="1154"/>
                      </a:lnTo>
                      <a:lnTo>
                        <a:pt x="880" y="1168"/>
                      </a:lnTo>
                      <a:lnTo>
                        <a:pt x="853" y="1179"/>
                      </a:lnTo>
                      <a:lnTo>
                        <a:pt x="825" y="1191"/>
                      </a:lnTo>
                      <a:lnTo>
                        <a:pt x="796" y="1201"/>
                      </a:lnTo>
                      <a:lnTo>
                        <a:pt x="767" y="1208"/>
                      </a:lnTo>
                      <a:lnTo>
                        <a:pt x="738" y="1216"/>
                      </a:lnTo>
                      <a:lnTo>
                        <a:pt x="707" y="1221"/>
                      </a:lnTo>
                      <a:lnTo>
                        <a:pt x="677" y="1225"/>
                      </a:lnTo>
                      <a:lnTo>
                        <a:pt x="646" y="1227"/>
                      </a:lnTo>
                      <a:lnTo>
                        <a:pt x="614" y="1228"/>
                      </a:lnTo>
                      <a:lnTo>
                        <a:pt x="614" y="1228"/>
                      </a:lnTo>
                      <a:lnTo>
                        <a:pt x="583" y="1227"/>
                      </a:lnTo>
                      <a:lnTo>
                        <a:pt x="552" y="1225"/>
                      </a:lnTo>
                      <a:lnTo>
                        <a:pt x="520" y="1221"/>
                      </a:lnTo>
                      <a:lnTo>
                        <a:pt x="490" y="1216"/>
                      </a:lnTo>
                      <a:lnTo>
                        <a:pt x="460" y="1208"/>
                      </a:lnTo>
                      <a:lnTo>
                        <a:pt x="431" y="1201"/>
                      </a:lnTo>
                      <a:lnTo>
                        <a:pt x="402" y="1191"/>
                      </a:lnTo>
                      <a:lnTo>
                        <a:pt x="375" y="1179"/>
                      </a:lnTo>
                      <a:lnTo>
                        <a:pt x="348" y="1168"/>
                      </a:lnTo>
                      <a:lnTo>
                        <a:pt x="321" y="1154"/>
                      </a:lnTo>
                      <a:lnTo>
                        <a:pt x="296" y="1139"/>
                      </a:lnTo>
                      <a:lnTo>
                        <a:pt x="271" y="1123"/>
                      </a:lnTo>
                      <a:lnTo>
                        <a:pt x="247" y="1107"/>
                      </a:lnTo>
                      <a:lnTo>
                        <a:pt x="223" y="1088"/>
                      </a:lnTo>
                      <a:lnTo>
                        <a:pt x="202" y="1069"/>
                      </a:lnTo>
                      <a:lnTo>
                        <a:pt x="180" y="1048"/>
                      </a:lnTo>
                      <a:lnTo>
                        <a:pt x="159" y="1027"/>
                      </a:lnTo>
                      <a:lnTo>
                        <a:pt x="140" y="1005"/>
                      </a:lnTo>
                      <a:lnTo>
                        <a:pt x="121" y="981"/>
                      </a:lnTo>
                      <a:lnTo>
                        <a:pt x="105" y="958"/>
                      </a:lnTo>
                      <a:lnTo>
                        <a:pt x="89" y="932"/>
                      </a:lnTo>
                      <a:lnTo>
                        <a:pt x="74" y="907"/>
                      </a:lnTo>
                      <a:lnTo>
                        <a:pt x="60" y="880"/>
                      </a:lnTo>
                      <a:lnTo>
                        <a:pt x="49" y="853"/>
                      </a:lnTo>
                      <a:lnTo>
                        <a:pt x="37" y="826"/>
                      </a:lnTo>
                      <a:lnTo>
                        <a:pt x="27" y="797"/>
                      </a:lnTo>
                      <a:lnTo>
                        <a:pt x="20" y="768"/>
                      </a:lnTo>
                      <a:lnTo>
                        <a:pt x="12" y="738"/>
                      </a:lnTo>
                      <a:lnTo>
                        <a:pt x="7" y="708"/>
                      </a:lnTo>
                      <a:lnTo>
                        <a:pt x="3" y="677"/>
                      </a:lnTo>
                      <a:lnTo>
                        <a:pt x="1" y="645"/>
                      </a:lnTo>
                      <a:lnTo>
                        <a:pt x="0" y="614"/>
                      </a:lnTo>
                      <a:lnTo>
                        <a:pt x="0" y="614"/>
                      </a:lnTo>
                      <a:lnTo>
                        <a:pt x="1" y="583"/>
                      </a:lnTo>
                      <a:lnTo>
                        <a:pt x="3" y="551"/>
                      </a:lnTo>
                      <a:lnTo>
                        <a:pt x="7" y="521"/>
                      </a:lnTo>
                      <a:lnTo>
                        <a:pt x="12" y="490"/>
                      </a:lnTo>
                      <a:lnTo>
                        <a:pt x="20" y="461"/>
                      </a:lnTo>
                      <a:lnTo>
                        <a:pt x="27" y="431"/>
                      </a:lnTo>
                      <a:lnTo>
                        <a:pt x="37" y="403"/>
                      </a:lnTo>
                      <a:lnTo>
                        <a:pt x="49" y="375"/>
                      </a:lnTo>
                      <a:lnTo>
                        <a:pt x="60" y="348"/>
                      </a:lnTo>
                      <a:lnTo>
                        <a:pt x="74" y="322"/>
                      </a:lnTo>
                      <a:lnTo>
                        <a:pt x="89" y="296"/>
                      </a:lnTo>
                      <a:lnTo>
                        <a:pt x="105" y="270"/>
                      </a:lnTo>
                      <a:lnTo>
                        <a:pt x="121" y="247"/>
                      </a:lnTo>
                      <a:lnTo>
                        <a:pt x="140" y="224"/>
                      </a:lnTo>
                      <a:lnTo>
                        <a:pt x="159" y="202"/>
                      </a:lnTo>
                      <a:lnTo>
                        <a:pt x="180" y="180"/>
                      </a:lnTo>
                      <a:lnTo>
                        <a:pt x="202" y="160"/>
                      </a:lnTo>
                      <a:lnTo>
                        <a:pt x="223" y="140"/>
                      </a:lnTo>
                      <a:lnTo>
                        <a:pt x="247" y="123"/>
                      </a:lnTo>
                      <a:lnTo>
                        <a:pt x="271" y="105"/>
                      </a:lnTo>
                      <a:lnTo>
                        <a:pt x="296" y="89"/>
                      </a:lnTo>
                      <a:lnTo>
                        <a:pt x="321" y="74"/>
                      </a:lnTo>
                      <a:lnTo>
                        <a:pt x="348" y="61"/>
                      </a:lnTo>
                      <a:lnTo>
                        <a:pt x="375" y="49"/>
                      </a:lnTo>
                      <a:lnTo>
                        <a:pt x="402" y="37"/>
                      </a:lnTo>
                      <a:lnTo>
                        <a:pt x="431" y="27"/>
                      </a:lnTo>
                      <a:lnTo>
                        <a:pt x="460" y="20"/>
                      </a:lnTo>
                      <a:lnTo>
                        <a:pt x="490" y="12"/>
                      </a:lnTo>
                      <a:lnTo>
                        <a:pt x="520" y="7"/>
                      </a:lnTo>
                      <a:lnTo>
                        <a:pt x="552" y="3"/>
                      </a:lnTo>
                      <a:lnTo>
                        <a:pt x="583" y="1"/>
                      </a:lnTo>
                      <a:lnTo>
                        <a:pt x="614" y="0"/>
                      </a:lnTo>
                      <a:lnTo>
                        <a:pt x="614" y="0"/>
                      </a:lnTo>
                      <a:lnTo>
                        <a:pt x="646" y="1"/>
                      </a:lnTo>
                      <a:lnTo>
                        <a:pt x="677" y="3"/>
                      </a:lnTo>
                      <a:lnTo>
                        <a:pt x="707" y="7"/>
                      </a:lnTo>
                      <a:lnTo>
                        <a:pt x="738" y="12"/>
                      </a:lnTo>
                      <a:lnTo>
                        <a:pt x="767" y="20"/>
                      </a:lnTo>
                      <a:lnTo>
                        <a:pt x="796" y="27"/>
                      </a:lnTo>
                      <a:lnTo>
                        <a:pt x="825" y="37"/>
                      </a:lnTo>
                      <a:lnTo>
                        <a:pt x="853" y="49"/>
                      </a:lnTo>
                      <a:lnTo>
                        <a:pt x="880" y="61"/>
                      </a:lnTo>
                      <a:lnTo>
                        <a:pt x="906" y="74"/>
                      </a:lnTo>
                      <a:lnTo>
                        <a:pt x="933" y="89"/>
                      </a:lnTo>
                      <a:lnTo>
                        <a:pt x="958" y="105"/>
                      </a:lnTo>
                      <a:lnTo>
                        <a:pt x="982" y="123"/>
                      </a:lnTo>
                      <a:lnTo>
                        <a:pt x="1004" y="140"/>
                      </a:lnTo>
                      <a:lnTo>
                        <a:pt x="1027" y="160"/>
                      </a:lnTo>
                      <a:lnTo>
                        <a:pt x="1048" y="180"/>
                      </a:lnTo>
                      <a:lnTo>
                        <a:pt x="1068" y="202"/>
                      </a:lnTo>
                      <a:lnTo>
                        <a:pt x="1088" y="224"/>
                      </a:lnTo>
                      <a:lnTo>
                        <a:pt x="1106" y="247"/>
                      </a:lnTo>
                      <a:lnTo>
                        <a:pt x="1123" y="270"/>
                      </a:lnTo>
                      <a:lnTo>
                        <a:pt x="1140" y="296"/>
                      </a:lnTo>
                      <a:lnTo>
                        <a:pt x="1154" y="322"/>
                      </a:lnTo>
                      <a:lnTo>
                        <a:pt x="1167" y="348"/>
                      </a:lnTo>
                      <a:lnTo>
                        <a:pt x="1180" y="375"/>
                      </a:lnTo>
                      <a:lnTo>
                        <a:pt x="1191" y="403"/>
                      </a:lnTo>
                      <a:lnTo>
                        <a:pt x="1201" y="431"/>
                      </a:lnTo>
                      <a:lnTo>
                        <a:pt x="1209" y="461"/>
                      </a:lnTo>
                      <a:lnTo>
                        <a:pt x="1216" y="490"/>
                      </a:lnTo>
                      <a:lnTo>
                        <a:pt x="1221" y="521"/>
                      </a:lnTo>
                      <a:lnTo>
                        <a:pt x="1225" y="551"/>
                      </a:lnTo>
                      <a:lnTo>
                        <a:pt x="1228" y="583"/>
                      </a:lnTo>
                      <a:lnTo>
                        <a:pt x="1229" y="614"/>
                      </a:lnTo>
                      <a:lnTo>
                        <a:pt x="1229" y="6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0952" tIns="30476" rIns="60952" bIns="30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200"/>
                </a:p>
              </p:txBody>
            </p:sp>
          </p:grpSp>
        </p:grpSp>
        <p:grpSp>
          <p:nvGrpSpPr>
            <p:cNvPr id="14" name="Group 13"/>
            <p:cNvGrpSpPr/>
            <p:nvPr/>
          </p:nvGrpSpPr>
          <p:grpSpPr>
            <a:xfrm>
              <a:off x="17077956" y="10252189"/>
              <a:ext cx="3107493" cy="1027719"/>
              <a:chOff x="1859658" y="3659349"/>
              <a:chExt cx="1092872" cy="361438"/>
            </a:xfrm>
            <a:solidFill>
              <a:schemeClr val="tx2">
                <a:lumMod val="75000"/>
              </a:schemeClr>
            </a:solidFill>
          </p:grpSpPr>
          <p:grpSp>
            <p:nvGrpSpPr>
              <p:cNvPr id="27" name="Group 26"/>
              <p:cNvGrpSpPr/>
              <p:nvPr/>
            </p:nvGrpSpPr>
            <p:grpSpPr>
              <a:xfrm>
                <a:off x="2184589" y="3659349"/>
                <a:ext cx="443010" cy="361438"/>
                <a:chOff x="3112799" y="2067559"/>
                <a:chExt cx="418132" cy="341141"/>
              </a:xfrm>
              <a:grpFill/>
            </p:grpSpPr>
            <p:sp>
              <p:nvSpPr>
                <p:cNvPr id="34" name="Freeform 5"/>
                <p:cNvSpPr>
                  <a:spLocks/>
                </p:cNvSpPr>
                <p:nvPr/>
              </p:nvSpPr>
              <p:spPr bwMode="auto">
                <a:xfrm>
                  <a:off x="3112799" y="2278503"/>
                  <a:ext cx="418132" cy="130197"/>
                </a:xfrm>
                <a:custGeom>
                  <a:avLst/>
                  <a:gdLst/>
                  <a:ahLst/>
                  <a:cxnLst>
                    <a:cxn ang="0">
                      <a:pos x="1479" y="585"/>
                    </a:cxn>
                    <a:cxn ang="0">
                      <a:pos x="1506" y="144"/>
                    </a:cxn>
                    <a:cxn ang="0">
                      <a:pos x="1237" y="204"/>
                    </a:cxn>
                    <a:cxn ang="0">
                      <a:pos x="893" y="0"/>
                    </a:cxn>
                    <a:cxn ang="0">
                      <a:pos x="844" y="7"/>
                    </a:cxn>
                    <a:cxn ang="0">
                      <a:pos x="750" y="24"/>
                    </a:cxn>
                    <a:cxn ang="0">
                      <a:pos x="660" y="45"/>
                    </a:cxn>
                    <a:cxn ang="0">
                      <a:pos x="574" y="70"/>
                    </a:cxn>
                    <a:cxn ang="0">
                      <a:pos x="494" y="99"/>
                    </a:cxn>
                    <a:cxn ang="0">
                      <a:pos x="417" y="133"/>
                    </a:cxn>
                    <a:cxn ang="0">
                      <a:pos x="347" y="172"/>
                    </a:cxn>
                    <a:cxn ang="0">
                      <a:pos x="282" y="217"/>
                    </a:cxn>
                    <a:cxn ang="0">
                      <a:pos x="222" y="266"/>
                    </a:cxn>
                    <a:cxn ang="0">
                      <a:pos x="169" y="321"/>
                    </a:cxn>
                    <a:cxn ang="0">
                      <a:pos x="122" y="382"/>
                    </a:cxn>
                    <a:cxn ang="0">
                      <a:pos x="84" y="449"/>
                    </a:cxn>
                    <a:cxn ang="0">
                      <a:pos x="51" y="523"/>
                    </a:cxn>
                    <a:cxn ang="0">
                      <a:pos x="26" y="603"/>
                    </a:cxn>
                    <a:cxn ang="0">
                      <a:pos x="10" y="690"/>
                    </a:cxn>
                    <a:cxn ang="0">
                      <a:pos x="1" y="784"/>
                    </a:cxn>
                    <a:cxn ang="0">
                      <a:pos x="2671" y="834"/>
                    </a:cxn>
                    <a:cxn ang="0">
                      <a:pos x="2670" y="784"/>
                    </a:cxn>
                    <a:cxn ang="0">
                      <a:pos x="2661" y="690"/>
                    </a:cxn>
                    <a:cxn ang="0">
                      <a:pos x="2643" y="603"/>
                    </a:cxn>
                    <a:cxn ang="0">
                      <a:pos x="2620" y="523"/>
                    </a:cxn>
                    <a:cxn ang="0">
                      <a:pos x="2587" y="449"/>
                    </a:cxn>
                    <a:cxn ang="0">
                      <a:pos x="2548" y="382"/>
                    </a:cxn>
                    <a:cxn ang="0">
                      <a:pos x="2500" y="321"/>
                    </a:cxn>
                    <a:cxn ang="0">
                      <a:pos x="2448" y="266"/>
                    </a:cxn>
                    <a:cxn ang="0">
                      <a:pos x="2389" y="216"/>
                    </a:cxn>
                    <a:cxn ang="0">
                      <a:pos x="2324" y="172"/>
                    </a:cxn>
                    <a:cxn ang="0">
                      <a:pos x="2253" y="133"/>
                    </a:cxn>
                    <a:cxn ang="0">
                      <a:pos x="2177" y="99"/>
                    </a:cxn>
                    <a:cxn ang="0">
                      <a:pos x="2095" y="70"/>
                    </a:cxn>
                    <a:cxn ang="0">
                      <a:pos x="2010" y="45"/>
                    </a:cxn>
                    <a:cxn ang="0">
                      <a:pos x="1921" y="24"/>
                    </a:cxn>
                    <a:cxn ang="0">
                      <a:pos x="1827" y="7"/>
                    </a:cxn>
                    <a:cxn ang="0">
                      <a:pos x="1778" y="0"/>
                    </a:cxn>
                  </a:cxnLst>
                  <a:rect l="0" t="0" r="r" b="b"/>
                  <a:pathLst>
                    <a:path w="2671" h="834">
                      <a:moveTo>
                        <a:pt x="1778" y="0"/>
                      </a:moveTo>
                      <a:lnTo>
                        <a:pt x="1479" y="585"/>
                      </a:lnTo>
                      <a:lnTo>
                        <a:pt x="1432" y="204"/>
                      </a:lnTo>
                      <a:lnTo>
                        <a:pt x="1506" y="144"/>
                      </a:lnTo>
                      <a:lnTo>
                        <a:pt x="1163" y="144"/>
                      </a:lnTo>
                      <a:lnTo>
                        <a:pt x="1237" y="204"/>
                      </a:lnTo>
                      <a:lnTo>
                        <a:pt x="1191" y="585"/>
                      </a:lnTo>
                      <a:lnTo>
                        <a:pt x="893" y="0"/>
                      </a:lnTo>
                      <a:lnTo>
                        <a:pt x="893" y="0"/>
                      </a:lnTo>
                      <a:lnTo>
                        <a:pt x="844" y="7"/>
                      </a:lnTo>
                      <a:lnTo>
                        <a:pt x="796" y="15"/>
                      </a:lnTo>
                      <a:lnTo>
                        <a:pt x="750" y="24"/>
                      </a:lnTo>
                      <a:lnTo>
                        <a:pt x="704" y="34"/>
                      </a:lnTo>
                      <a:lnTo>
                        <a:pt x="660" y="45"/>
                      </a:lnTo>
                      <a:lnTo>
                        <a:pt x="617" y="56"/>
                      </a:lnTo>
                      <a:lnTo>
                        <a:pt x="574" y="70"/>
                      </a:lnTo>
                      <a:lnTo>
                        <a:pt x="534" y="84"/>
                      </a:lnTo>
                      <a:lnTo>
                        <a:pt x="494" y="99"/>
                      </a:lnTo>
                      <a:lnTo>
                        <a:pt x="455" y="115"/>
                      </a:lnTo>
                      <a:lnTo>
                        <a:pt x="417" y="133"/>
                      </a:lnTo>
                      <a:lnTo>
                        <a:pt x="381" y="152"/>
                      </a:lnTo>
                      <a:lnTo>
                        <a:pt x="347" y="172"/>
                      </a:lnTo>
                      <a:lnTo>
                        <a:pt x="313" y="193"/>
                      </a:lnTo>
                      <a:lnTo>
                        <a:pt x="282" y="217"/>
                      </a:lnTo>
                      <a:lnTo>
                        <a:pt x="252" y="241"/>
                      </a:lnTo>
                      <a:lnTo>
                        <a:pt x="222" y="266"/>
                      </a:lnTo>
                      <a:lnTo>
                        <a:pt x="195" y="292"/>
                      </a:lnTo>
                      <a:lnTo>
                        <a:pt x="169" y="321"/>
                      </a:lnTo>
                      <a:lnTo>
                        <a:pt x="145" y="351"/>
                      </a:lnTo>
                      <a:lnTo>
                        <a:pt x="122" y="382"/>
                      </a:lnTo>
                      <a:lnTo>
                        <a:pt x="102" y="415"/>
                      </a:lnTo>
                      <a:lnTo>
                        <a:pt x="84" y="449"/>
                      </a:lnTo>
                      <a:lnTo>
                        <a:pt x="66" y="485"/>
                      </a:lnTo>
                      <a:lnTo>
                        <a:pt x="51" y="523"/>
                      </a:lnTo>
                      <a:lnTo>
                        <a:pt x="37" y="562"/>
                      </a:lnTo>
                      <a:lnTo>
                        <a:pt x="26" y="603"/>
                      </a:lnTo>
                      <a:lnTo>
                        <a:pt x="17" y="646"/>
                      </a:lnTo>
                      <a:lnTo>
                        <a:pt x="10" y="690"/>
                      </a:lnTo>
                      <a:lnTo>
                        <a:pt x="5" y="736"/>
                      </a:lnTo>
                      <a:lnTo>
                        <a:pt x="1" y="784"/>
                      </a:lnTo>
                      <a:lnTo>
                        <a:pt x="0" y="834"/>
                      </a:lnTo>
                      <a:lnTo>
                        <a:pt x="2671" y="834"/>
                      </a:lnTo>
                      <a:lnTo>
                        <a:pt x="2671" y="834"/>
                      </a:lnTo>
                      <a:lnTo>
                        <a:pt x="2670" y="784"/>
                      </a:lnTo>
                      <a:lnTo>
                        <a:pt x="2666" y="736"/>
                      </a:lnTo>
                      <a:lnTo>
                        <a:pt x="2661" y="690"/>
                      </a:lnTo>
                      <a:lnTo>
                        <a:pt x="2653" y="646"/>
                      </a:lnTo>
                      <a:lnTo>
                        <a:pt x="2643" y="603"/>
                      </a:lnTo>
                      <a:lnTo>
                        <a:pt x="2632" y="562"/>
                      </a:lnTo>
                      <a:lnTo>
                        <a:pt x="2620" y="523"/>
                      </a:lnTo>
                      <a:lnTo>
                        <a:pt x="2605" y="485"/>
                      </a:lnTo>
                      <a:lnTo>
                        <a:pt x="2587" y="449"/>
                      </a:lnTo>
                      <a:lnTo>
                        <a:pt x="2568" y="415"/>
                      </a:lnTo>
                      <a:lnTo>
                        <a:pt x="2548" y="382"/>
                      </a:lnTo>
                      <a:lnTo>
                        <a:pt x="2526" y="351"/>
                      </a:lnTo>
                      <a:lnTo>
                        <a:pt x="2500" y="321"/>
                      </a:lnTo>
                      <a:lnTo>
                        <a:pt x="2475" y="292"/>
                      </a:lnTo>
                      <a:lnTo>
                        <a:pt x="2448" y="266"/>
                      </a:lnTo>
                      <a:lnTo>
                        <a:pt x="2419" y="241"/>
                      </a:lnTo>
                      <a:lnTo>
                        <a:pt x="2389" y="216"/>
                      </a:lnTo>
                      <a:lnTo>
                        <a:pt x="2357" y="193"/>
                      </a:lnTo>
                      <a:lnTo>
                        <a:pt x="2324" y="172"/>
                      </a:lnTo>
                      <a:lnTo>
                        <a:pt x="2288" y="152"/>
                      </a:lnTo>
                      <a:lnTo>
                        <a:pt x="2253" y="133"/>
                      </a:lnTo>
                      <a:lnTo>
                        <a:pt x="2216" y="115"/>
                      </a:lnTo>
                      <a:lnTo>
                        <a:pt x="2177" y="99"/>
                      </a:lnTo>
                      <a:lnTo>
                        <a:pt x="2137" y="84"/>
                      </a:lnTo>
                      <a:lnTo>
                        <a:pt x="2095" y="70"/>
                      </a:lnTo>
                      <a:lnTo>
                        <a:pt x="2054" y="56"/>
                      </a:lnTo>
                      <a:lnTo>
                        <a:pt x="2010" y="45"/>
                      </a:lnTo>
                      <a:lnTo>
                        <a:pt x="1966" y="34"/>
                      </a:lnTo>
                      <a:lnTo>
                        <a:pt x="1921" y="24"/>
                      </a:lnTo>
                      <a:lnTo>
                        <a:pt x="1875" y="15"/>
                      </a:lnTo>
                      <a:lnTo>
                        <a:pt x="1827" y="7"/>
                      </a:lnTo>
                      <a:lnTo>
                        <a:pt x="1778" y="0"/>
                      </a:lnTo>
                      <a:lnTo>
                        <a:pt x="177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0952" tIns="30476" rIns="60952" bIns="30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200"/>
                </a:p>
              </p:txBody>
            </p:sp>
            <p:sp>
              <p:nvSpPr>
                <p:cNvPr id="35" name="Freeform 6"/>
                <p:cNvSpPr>
                  <a:spLocks/>
                </p:cNvSpPr>
                <p:nvPr/>
              </p:nvSpPr>
              <p:spPr bwMode="auto">
                <a:xfrm>
                  <a:off x="3225469" y="2067559"/>
                  <a:ext cx="192791" cy="192791"/>
                </a:xfrm>
                <a:custGeom>
                  <a:avLst/>
                  <a:gdLst/>
                  <a:ahLst/>
                  <a:cxnLst>
                    <a:cxn ang="0">
                      <a:pos x="1228" y="645"/>
                    </a:cxn>
                    <a:cxn ang="0">
                      <a:pos x="1216" y="738"/>
                    </a:cxn>
                    <a:cxn ang="0">
                      <a:pos x="1191" y="826"/>
                    </a:cxn>
                    <a:cxn ang="0">
                      <a:pos x="1154" y="907"/>
                    </a:cxn>
                    <a:cxn ang="0">
                      <a:pos x="1106" y="981"/>
                    </a:cxn>
                    <a:cxn ang="0">
                      <a:pos x="1048" y="1048"/>
                    </a:cxn>
                    <a:cxn ang="0">
                      <a:pos x="982" y="1107"/>
                    </a:cxn>
                    <a:cxn ang="0">
                      <a:pos x="906" y="1154"/>
                    </a:cxn>
                    <a:cxn ang="0">
                      <a:pos x="825" y="1191"/>
                    </a:cxn>
                    <a:cxn ang="0">
                      <a:pos x="738" y="1216"/>
                    </a:cxn>
                    <a:cxn ang="0">
                      <a:pos x="646" y="1227"/>
                    </a:cxn>
                    <a:cxn ang="0">
                      <a:pos x="583" y="1227"/>
                    </a:cxn>
                    <a:cxn ang="0">
                      <a:pos x="490" y="1216"/>
                    </a:cxn>
                    <a:cxn ang="0">
                      <a:pos x="402" y="1191"/>
                    </a:cxn>
                    <a:cxn ang="0">
                      <a:pos x="321" y="1154"/>
                    </a:cxn>
                    <a:cxn ang="0">
                      <a:pos x="247" y="1107"/>
                    </a:cxn>
                    <a:cxn ang="0">
                      <a:pos x="180" y="1048"/>
                    </a:cxn>
                    <a:cxn ang="0">
                      <a:pos x="121" y="981"/>
                    </a:cxn>
                    <a:cxn ang="0">
                      <a:pos x="74" y="907"/>
                    </a:cxn>
                    <a:cxn ang="0">
                      <a:pos x="37" y="826"/>
                    </a:cxn>
                    <a:cxn ang="0">
                      <a:pos x="12" y="738"/>
                    </a:cxn>
                    <a:cxn ang="0">
                      <a:pos x="1" y="645"/>
                    </a:cxn>
                    <a:cxn ang="0">
                      <a:pos x="1" y="583"/>
                    </a:cxn>
                    <a:cxn ang="0">
                      <a:pos x="12" y="490"/>
                    </a:cxn>
                    <a:cxn ang="0">
                      <a:pos x="37" y="403"/>
                    </a:cxn>
                    <a:cxn ang="0">
                      <a:pos x="74" y="322"/>
                    </a:cxn>
                    <a:cxn ang="0">
                      <a:pos x="121" y="247"/>
                    </a:cxn>
                    <a:cxn ang="0">
                      <a:pos x="180" y="180"/>
                    </a:cxn>
                    <a:cxn ang="0">
                      <a:pos x="247" y="123"/>
                    </a:cxn>
                    <a:cxn ang="0">
                      <a:pos x="321" y="74"/>
                    </a:cxn>
                    <a:cxn ang="0">
                      <a:pos x="402" y="37"/>
                    </a:cxn>
                    <a:cxn ang="0">
                      <a:pos x="490" y="12"/>
                    </a:cxn>
                    <a:cxn ang="0">
                      <a:pos x="583" y="1"/>
                    </a:cxn>
                    <a:cxn ang="0">
                      <a:pos x="646" y="1"/>
                    </a:cxn>
                    <a:cxn ang="0">
                      <a:pos x="738" y="12"/>
                    </a:cxn>
                    <a:cxn ang="0">
                      <a:pos x="825" y="37"/>
                    </a:cxn>
                    <a:cxn ang="0">
                      <a:pos x="906" y="74"/>
                    </a:cxn>
                    <a:cxn ang="0">
                      <a:pos x="982" y="123"/>
                    </a:cxn>
                    <a:cxn ang="0">
                      <a:pos x="1048" y="180"/>
                    </a:cxn>
                    <a:cxn ang="0">
                      <a:pos x="1106" y="247"/>
                    </a:cxn>
                    <a:cxn ang="0">
                      <a:pos x="1154" y="322"/>
                    </a:cxn>
                    <a:cxn ang="0">
                      <a:pos x="1191" y="403"/>
                    </a:cxn>
                    <a:cxn ang="0">
                      <a:pos x="1216" y="490"/>
                    </a:cxn>
                    <a:cxn ang="0">
                      <a:pos x="1228" y="583"/>
                    </a:cxn>
                  </a:cxnLst>
                  <a:rect l="0" t="0" r="r" b="b"/>
                  <a:pathLst>
                    <a:path w="1229" h="1228">
                      <a:moveTo>
                        <a:pt x="1229" y="614"/>
                      </a:moveTo>
                      <a:lnTo>
                        <a:pt x="1229" y="614"/>
                      </a:lnTo>
                      <a:lnTo>
                        <a:pt x="1228" y="645"/>
                      </a:lnTo>
                      <a:lnTo>
                        <a:pt x="1225" y="677"/>
                      </a:lnTo>
                      <a:lnTo>
                        <a:pt x="1221" y="708"/>
                      </a:lnTo>
                      <a:lnTo>
                        <a:pt x="1216" y="738"/>
                      </a:lnTo>
                      <a:lnTo>
                        <a:pt x="1209" y="768"/>
                      </a:lnTo>
                      <a:lnTo>
                        <a:pt x="1201" y="797"/>
                      </a:lnTo>
                      <a:lnTo>
                        <a:pt x="1191" y="826"/>
                      </a:lnTo>
                      <a:lnTo>
                        <a:pt x="1180" y="853"/>
                      </a:lnTo>
                      <a:lnTo>
                        <a:pt x="1167" y="880"/>
                      </a:lnTo>
                      <a:lnTo>
                        <a:pt x="1154" y="907"/>
                      </a:lnTo>
                      <a:lnTo>
                        <a:pt x="1140" y="932"/>
                      </a:lnTo>
                      <a:lnTo>
                        <a:pt x="1123" y="958"/>
                      </a:lnTo>
                      <a:lnTo>
                        <a:pt x="1106" y="981"/>
                      </a:lnTo>
                      <a:lnTo>
                        <a:pt x="1088" y="1005"/>
                      </a:lnTo>
                      <a:lnTo>
                        <a:pt x="1068" y="1027"/>
                      </a:lnTo>
                      <a:lnTo>
                        <a:pt x="1048" y="1048"/>
                      </a:lnTo>
                      <a:lnTo>
                        <a:pt x="1027" y="1069"/>
                      </a:lnTo>
                      <a:lnTo>
                        <a:pt x="1004" y="1088"/>
                      </a:lnTo>
                      <a:lnTo>
                        <a:pt x="982" y="1107"/>
                      </a:lnTo>
                      <a:lnTo>
                        <a:pt x="958" y="1123"/>
                      </a:lnTo>
                      <a:lnTo>
                        <a:pt x="933" y="1139"/>
                      </a:lnTo>
                      <a:lnTo>
                        <a:pt x="906" y="1154"/>
                      </a:lnTo>
                      <a:lnTo>
                        <a:pt x="880" y="1168"/>
                      </a:lnTo>
                      <a:lnTo>
                        <a:pt x="853" y="1179"/>
                      </a:lnTo>
                      <a:lnTo>
                        <a:pt x="825" y="1191"/>
                      </a:lnTo>
                      <a:lnTo>
                        <a:pt x="796" y="1201"/>
                      </a:lnTo>
                      <a:lnTo>
                        <a:pt x="767" y="1208"/>
                      </a:lnTo>
                      <a:lnTo>
                        <a:pt x="738" y="1216"/>
                      </a:lnTo>
                      <a:lnTo>
                        <a:pt x="707" y="1221"/>
                      </a:lnTo>
                      <a:lnTo>
                        <a:pt x="677" y="1225"/>
                      </a:lnTo>
                      <a:lnTo>
                        <a:pt x="646" y="1227"/>
                      </a:lnTo>
                      <a:lnTo>
                        <a:pt x="614" y="1228"/>
                      </a:lnTo>
                      <a:lnTo>
                        <a:pt x="614" y="1228"/>
                      </a:lnTo>
                      <a:lnTo>
                        <a:pt x="583" y="1227"/>
                      </a:lnTo>
                      <a:lnTo>
                        <a:pt x="552" y="1225"/>
                      </a:lnTo>
                      <a:lnTo>
                        <a:pt x="520" y="1221"/>
                      </a:lnTo>
                      <a:lnTo>
                        <a:pt x="490" y="1216"/>
                      </a:lnTo>
                      <a:lnTo>
                        <a:pt x="460" y="1208"/>
                      </a:lnTo>
                      <a:lnTo>
                        <a:pt x="431" y="1201"/>
                      </a:lnTo>
                      <a:lnTo>
                        <a:pt x="402" y="1191"/>
                      </a:lnTo>
                      <a:lnTo>
                        <a:pt x="375" y="1179"/>
                      </a:lnTo>
                      <a:lnTo>
                        <a:pt x="348" y="1168"/>
                      </a:lnTo>
                      <a:lnTo>
                        <a:pt x="321" y="1154"/>
                      </a:lnTo>
                      <a:lnTo>
                        <a:pt x="296" y="1139"/>
                      </a:lnTo>
                      <a:lnTo>
                        <a:pt x="271" y="1123"/>
                      </a:lnTo>
                      <a:lnTo>
                        <a:pt x="247" y="1107"/>
                      </a:lnTo>
                      <a:lnTo>
                        <a:pt x="223" y="1088"/>
                      </a:lnTo>
                      <a:lnTo>
                        <a:pt x="202" y="1069"/>
                      </a:lnTo>
                      <a:lnTo>
                        <a:pt x="180" y="1048"/>
                      </a:lnTo>
                      <a:lnTo>
                        <a:pt x="159" y="1027"/>
                      </a:lnTo>
                      <a:lnTo>
                        <a:pt x="140" y="1005"/>
                      </a:lnTo>
                      <a:lnTo>
                        <a:pt x="121" y="981"/>
                      </a:lnTo>
                      <a:lnTo>
                        <a:pt x="105" y="958"/>
                      </a:lnTo>
                      <a:lnTo>
                        <a:pt x="89" y="932"/>
                      </a:lnTo>
                      <a:lnTo>
                        <a:pt x="74" y="907"/>
                      </a:lnTo>
                      <a:lnTo>
                        <a:pt x="60" y="880"/>
                      </a:lnTo>
                      <a:lnTo>
                        <a:pt x="49" y="853"/>
                      </a:lnTo>
                      <a:lnTo>
                        <a:pt x="37" y="826"/>
                      </a:lnTo>
                      <a:lnTo>
                        <a:pt x="27" y="797"/>
                      </a:lnTo>
                      <a:lnTo>
                        <a:pt x="20" y="768"/>
                      </a:lnTo>
                      <a:lnTo>
                        <a:pt x="12" y="738"/>
                      </a:lnTo>
                      <a:lnTo>
                        <a:pt x="7" y="708"/>
                      </a:lnTo>
                      <a:lnTo>
                        <a:pt x="3" y="677"/>
                      </a:lnTo>
                      <a:lnTo>
                        <a:pt x="1" y="645"/>
                      </a:lnTo>
                      <a:lnTo>
                        <a:pt x="0" y="614"/>
                      </a:lnTo>
                      <a:lnTo>
                        <a:pt x="0" y="614"/>
                      </a:lnTo>
                      <a:lnTo>
                        <a:pt x="1" y="583"/>
                      </a:lnTo>
                      <a:lnTo>
                        <a:pt x="3" y="551"/>
                      </a:lnTo>
                      <a:lnTo>
                        <a:pt x="7" y="521"/>
                      </a:lnTo>
                      <a:lnTo>
                        <a:pt x="12" y="490"/>
                      </a:lnTo>
                      <a:lnTo>
                        <a:pt x="20" y="461"/>
                      </a:lnTo>
                      <a:lnTo>
                        <a:pt x="27" y="431"/>
                      </a:lnTo>
                      <a:lnTo>
                        <a:pt x="37" y="403"/>
                      </a:lnTo>
                      <a:lnTo>
                        <a:pt x="49" y="375"/>
                      </a:lnTo>
                      <a:lnTo>
                        <a:pt x="60" y="348"/>
                      </a:lnTo>
                      <a:lnTo>
                        <a:pt x="74" y="322"/>
                      </a:lnTo>
                      <a:lnTo>
                        <a:pt x="89" y="296"/>
                      </a:lnTo>
                      <a:lnTo>
                        <a:pt x="105" y="270"/>
                      </a:lnTo>
                      <a:lnTo>
                        <a:pt x="121" y="247"/>
                      </a:lnTo>
                      <a:lnTo>
                        <a:pt x="140" y="224"/>
                      </a:lnTo>
                      <a:lnTo>
                        <a:pt x="159" y="202"/>
                      </a:lnTo>
                      <a:lnTo>
                        <a:pt x="180" y="180"/>
                      </a:lnTo>
                      <a:lnTo>
                        <a:pt x="202" y="160"/>
                      </a:lnTo>
                      <a:lnTo>
                        <a:pt x="223" y="140"/>
                      </a:lnTo>
                      <a:lnTo>
                        <a:pt x="247" y="123"/>
                      </a:lnTo>
                      <a:lnTo>
                        <a:pt x="271" y="105"/>
                      </a:lnTo>
                      <a:lnTo>
                        <a:pt x="296" y="89"/>
                      </a:lnTo>
                      <a:lnTo>
                        <a:pt x="321" y="74"/>
                      </a:lnTo>
                      <a:lnTo>
                        <a:pt x="348" y="61"/>
                      </a:lnTo>
                      <a:lnTo>
                        <a:pt x="375" y="49"/>
                      </a:lnTo>
                      <a:lnTo>
                        <a:pt x="402" y="37"/>
                      </a:lnTo>
                      <a:lnTo>
                        <a:pt x="431" y="27"/>
                      </a:lnTo>
                      <a:lnTo>
                        <a:pt x="460" y="20"/>
                      </a:lnTo>
                      <a:lnTo>
                        <a:pt x="490" y="12"/>
                      </a:lnTo>
                      <a:lnTo>
                        <a:pt x="520" y="7"/>
                      </a:lnTo>
                      <a:lnTo>
                        <a:pt x="552" y="3"/>
                      </a:lnTo>
                      <a:lnTo>
                        <a:pt x="583" y="1"/>
                      </a:lnTo>
                      <a:lnTo>
                        <a:pt x="614" y="0"/>
                      </a:lnTo>
                      <a:lnTo>
                        <a:pt x="614" y="0"/>
                      </a:lnTo>
                      <a:lnTo>
                        <a:pt x="646" y="1"/>
                      </a:lnTo>
                      <a:lnTo>
                        <a:pt x="677" y="3"/>
                      </a:lnTo>
                      <a:lnTo>
                        <a:pt x="707" y="7"/>
                      </a:lnTo>
                      <a:lnTo>
                        <a:pt x="738" y="12"/>
                      </a:lnTo>
                      <a:lnTo>
                        <a:pt x="767" y="20"/>
                      </a:lnTo>
                      <a:lnTo>
                        <a:pt x="796" y="27"/>
                      </a:lnTo>
                      <a:lnTo>
                        <a:pt x="825" y="37"/>
                      </a:lnTo>
                      <a:lnTo>
                        <a:pt x="853" y="49"/>
                      </a:lnTo>
                      <a:lnTo>
                        <a:pt x="880" y="61"/>
                      </a:lnTo>
                      <a:lnTo>
                        <a:pt x="906" y="74"/>
                      </a:lnTo>
                      <a:lnTo>
                        <a:pt x="933" y="89"/>
                      </a:lnTo>
                      <a:lnTo>
                        <a:pt x="958" y="105"/>
                      </a:lnTo>
                      <a:lnTo>
                        <a:pt x="982" y="123"/>
                      </a:lnTo>
                      <a:lnTo>
                        <a:pt x="1004" y="140"/>
                      </a:lnTo>
                      <a:lnTo>
                        <a:pt x="1027" y="160"/>
                      </a:lnTo>
                      <a:lnTo>
                        <a:pt x="1048" y="180"/>
                      </a:lnTo>
                      <a:lnTo>
                        <a:pt x="1068" y="202"/>
                      </a:lnTo>
                      <a:lnTo>
                        <a:pt x="1088" y="224"/>
                      </a:lnTo>
                      <a:lnTo>
                        <a:pt x="1106" y="247"/>
                      </a:lnTo>
                      <a:lnTo>
                        <a:pt x="1123" y="270"/>
                      </a:lnTo>
                      <a:lnTo>
                        <a:pt x="1140" y="296"/>
                      </a:lnTo>
                      <a:lnTo>
                        <a:pt x="1154" y="322"/>
                      </a:lnTo>
                      <a:lnTo>
                        <a:pt x="1167" y="348"/>
                      </a:lnTo>
                      <a:lnTo>
                        <a:pt x="1180" y="375"/>
                      </a:lnTo>
                      <a:lnTo>
                        <a:pt x="1191" y="403"/>
                      </a:lnTo>
                      <a:lnTo>
                        <a:pt x="1201" y="431"/>
                      </a:lnTo>
                      <a:lnTo>
                        <a:pt x="1209" y="461"/>
                      </a:lnTo>
                      <a:lnTo>
                        <a:pt x="1216" y="490"/>
                      </a:lnTo>
                      <a:lnTo>
                        <a:pt x="1221" y="521"/>
                      </a:lnTo>
                      <a:lnTo>
                        <a:pt x="1225" y="551"/>
                      </a:lnTo>
                      <a:lnTo>
                        <a:pt x="1228" y="583"/>
                      </a:lnTo>
                      <a:lnTo>
                        <a:pt x="1229" y="614"/>
                      </a:lnTo>
                      <a:lnTo>
                        <a:pt x="1229" y="6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0952" tIns="30476" rIns="60952" bIns="30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200"/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1859658" y="3755685"/>
                <a:ext cx="324931" cy="265101"/>
                <a:chOff x="3112799" y="2067559"/>
                <a:chExt cx="418132" cy="341141"/>
              </a:xfrm>
              <a:grpFill/>
            </p:grpSpPr>
            <p:sp>
              <p:nvSpPr>
                <p:cNvPr id="32" name="Freeform 5"/>
                <p:cNvSpPr>
                  <a:spLocks/>
                </p:cNvSpPr>
                <p:nvPr/>
              </p:nvSpPr>
              <p:spPr bwMode="auto">
                <a:xfrm>
                  <a:off x="3112799" y="2278503"/>
                  <a:ext cx="418132" cy="130197"/>
                </a:xfrm>
                <a:custGeom>
                  <a:avLst/>
                  <a:gdLst/>
                  <a:ahLst/>
                  <a:cxnLst>
                    <a:cxn ang="0">
                      <a:pos x="1479" y="585"/>
                    </a:cxn>
                    <a:cxn ang="0">
                      <a:pos x="1506" y="144"/>
                    </a:cxn>
                    <a:cxn ang="0">
                      <a:pos x="1237" y="204"/>
                    </a:cxn>
                    <a:cxn ang="0">
                      <a:pos x="893" y="0"/>
                    </a:cxn>
                    <a:cxn ang="0">
                      <a:pos x="844" y="7"/>
                    </a:cxn>
                    <a:cxn ang="0">
                      <a:pos x="750" y="24"/>
                    </a:cxn>
                    <a:cxn ang="0">
                      <a:pos x="660" y="45"/>
                    </a:cxn>
                    <a:cxn ang="0">
                      <a:pos x="574" y="70"/>
                    </a:cxn>
                    <a:cxn ang="0">
                      <a:pos x="494" y="99"/>
                    </a:cxn>
                    <a:cxn ang="0">
                      <a:pos x="417" y="133"/>
                    </a:cxn>
                    <a:cxn ang="0">
                      <a:pos x="347" y="172"/>
                    </a:cxn>
                    <a:cxn ang="0">
                      <a:pos x="282" y="217"/>
                    </a:cxn>
                    <a:cxn ang="0">
                      <a:pos x="222" y="266"/>
                    </a:cxn>
                    <a:cxn ang="0">
                      <a:pos x="169" y="321"/>
                    </a:cxn>
                    <a:cxn ang="0">
                      <a:pos x="122" y="382"/>
                    </a:cxn>
                    <a:cxn ang="0">
                      <a:pos x="84" y="449"/>
                    </a:cxn>
                    <a:cxn ang="0">
                      <a:pos x="51" y="523"/>
                    </a:cxn>
                    <a:cxn ang="0">
                      <a:pos x="26" y="603"/>
                    </a:cxn>
                    <a:cxn ang="0">
                      <a:pos x="10" y="690"/>
                    </a:cxn>
                    <a:cxn ang="0">
                      <a:pos x="1" y="784"/>
                    </a:cxn>
                    <a:cxn ang="0">
                      <a:pos x="2671" y="834"/>
                    </a:cxn>
                    <a:cxn ang="0">
                      <a:pos x="2670" y="784"/>
                    </a:cxn>
                    <a:cxn ang="0">
                      <a:pos x="2661" y="690"/>
                    </a:cxn>
                    <a:cxn ang="0">
                      <a:pos x="2643" y="603"/>
                    </a:cxn>
                    <a:cxn ang="0">
                      <a:pos x="2620" y="523"/>
                    </a:cxn>
                    <a:cxn ang="0">
                      <a:pos x="2587" y="449"/>
                    </a:cxn>
                    <a:cxn ang="0">
                      <a:pos x="2548" y="382"/>
                    </a:cxn>
                    <a:cxn ang="0">
                      <a:pos x="2500" y="321"/>
                    </a:cxn>
                    <a:cxn ang="0">
                      <a:pos x="2448" y="266"/>
                    </a:cxn>
                    <a:cxn ang="0">
                      <a:pos x="2389" y="216"/>
                    </a:cxn>
                    <a:cxn ang="0">
                      <a:pos x="2324" y="172"/>
                    </a:cxn>
                    <a:cxn ang="0">
                      <a:pos x="2253" y="133"/>
                    </a:cxn>
                    <a:cxn ang="0">
                      <a:pos x="2177" y="99"/>
                    </a:cxn>
                    <a:cxn ang="0">
                      <a:pos x="2095" y="70"/>
                    </a:cxn>
                    <a:cxn ang="0">
                      <a:pos x="2010" y="45"/>
                    </a:cxn>
                    <a:cxn ang="0">
                      <a:pos x="1921" y="24"/>
                    </a:cxn>
                    <a:cxn ang="0">
                      <a:pos x="1827" y="7"/>
                    </a:cxn>
                    <a:cxn ang="0">
                      <a:pos x="1778" y="0"/>
                    </a:cxn>
                  </a:cxnLst>
                  <a:rect l="0" t="0" r="r" b="b"/>
                  <a:pathLst>
                    <a:path w="2671" h="834">
                      <a:moveTo>
                        <a:pt x="1778" y="0"/>
                      </a:moveTo>
                      <a:lnTo>
                        <a:pt x="1479" y="585"/>
                      </a:lnTo>
                      <a:lnTo>
                        <a:pt x="1432" y="204"/>
                      </a:lnTo>
                      <a:lnTo>
                        <a:pt x="1506" y="144"/>
                      </a:lnTo>
                      <a:lnTo>
                        <a:pt x="1163" y="144"/>
                      </a:lnTo>
                      <a:lnTo>
                        <a:pt x="1237" y="204"/>
                      </a:lnTo>
                      <a:lnTo>
                        <a:pt x="1191" y="585"/>
                      </a:lnTo>
                      <a:lnTo>
                        <a:pt x="893" y="0"/>
                      </a:lnTo>
                      <a:lnTo>
                        <a:pt x="893" y="0"/>
                      </a:lnTo>
                      <a:lnTo>
                        <a:pt x="844" y="7"/>
                      </a:lnTo>
                      <a:lnTo>
                        <a:pt x="796" y="15"/>
                      </a:lnTo>
                      <a:lnTo>
                        <a:pt x="750" y="24"/>
                      </a:lnTo>
                      <a:lnTo>
                        <a:pt x="704" y="34"/>
                      </a:lnTo>
                      <a:lnTo>
                        <a:pt x="660" y="45"/>
                      </a:lnTo>
                      <a:lnTo>
                        <a:pt x="617" y="56"/>
                      </a:lnTo>
                      <a:lnTo>
                        <a:pt x="574" y="70"/>
                      </a:lnTo>
                      <a:lnTo>
                        <a:pt x="534" y="84"/>
                      </a:lnTo>
                      <a:lnTo>
                        <a:pt x="494" y="99"/>
                      </a:lnTo>
                      <a:lnTo>
                        <a:pt x="455" y="115"/>
                      </a:lnTo>
                      <a:lnTo>
                        <a:pt x="417" y="133"/>
                      </a:lnTo>
                      <a:lnTo>
                        <a:pt x="381" y="152"/>
                      </a:lnTo>
                      <a:lnTo>
                        <a:pt x="347" y="172"/>
                      </a:lnTo>
                      <a:lnTo>
                        <a:pt x="313" y="193"/>
                      </a:lnTo>
                      <a:lnTo>
                        <a:pt x="282" y="217"/>
                      </a:lnTo>
                      <a:lnTo>
                        <a:pt x="252" y="241"/>
                      </a:lnTo>
                      <a:lnTo>
                        <a:pt x="222" y="266"/>
                      </a:lnTo>
                      <a:lnTo>
                        <a:pt x="195" y="292"/>
                      </a:lnTo>
                      <a:lnTo>
                        <a:pt x="169" y="321"/>
                      </a:lnTo>
                      <a:lnTo>
                        <a:pt x="145" y="351"/>
                      </a:lnTo>
                      <a:lnTo>
                        <a:pt x="122" y="382"/>
                      </a:lnTo>
                      <a:lnTo>
                        <a:pt x="102" y="415"/>
                      </a:lnTo>
                      <a:lnTo>
                        <a:pt x="84" y="449"/>
                      </a:lnTo>
                      <a:lnTo>
                        <a:pt x="66" y="485"/>
                      </a:lnTo>
                      <a:lnTo>
                        <a:pt x="51" y="523"/>
                      </a:lnTo>
                      <a:lnTo>
                        <a:pt x="37" y="562"/>
                      </a:lnTo>
                      <a:lnTo>
                        <a:pt x="26" y="603"/>
                      </a:lnTo>
                      <a:lnTo>
                        <a:pt x="17" y="646"/>
                      </a:lnTo>
                      <a:lnTo>
                        <a:pt x="10" y="690"/>
                      </a:lnTo>
                      <a:lnTo>
                        <a:pt x="5" y="736"/>
                      </a:lnTo>
                      <a:lnTo>
                        <a:pt x="1" y="784"/>
                      </a:lnTo>
                      <a:lnTo>
                        <a:pt x="0" y="834"/>
                      </a:lnTo>
                      <a:lnTo>
                        <a:pt x="2671" y="834"/>
                      </a:lnTo>
                      <a:lnTo>
                        <a:pt x="2671" y="834"/>
                      </a:lnTo>
                      <a:lnTo>
                        <a:pt x="2670" y="784"/>
                      </a:lnTo>
                      <a:lnTo>
                        <a:pt x="2666" y="736"/>
                      </a:lnTo>
                      <a:lnTo>
                        <a:pt x="2661" y="690"/>
                      </a:lnTo>
                      <a:lnTo>
                        <a:pt x="2653" y="646"/>
                      </a:lnTo>
                      <a:lnTo>
                        <a:pt x="2643" y="603"/>
                      </a:lnTo>
                      <a:lnTo>
                        <a:pt x="2632" y="562"/>
                      </a:lnTo>
                      <a:lnTo>
                        <a:pt x="2620" y="523"/>
                      </a:lnTo>
                      <a:lnTo>
                        <a:pt x="2605" y="485"/>
                      </a:lnTo>
                      <a:lnTo>
                        <a:pt x="2587" y="449"/>
                      </a:lnTo>
                      <a:lnTo>
                        <a:pt x="2568" y="415"/>
                      </a:lnTo>
                      <a:lnTo>
                        <a:pt x="2548" y="382"/>
                      </a:lnTo>
                      <a:lnTo>
                        <a:pt x="2526" y="351"/>
                      </a:lnTo>
                      <a:lnTo>
                        <a:pt x="2500" y="321"/>
                      </a:lnTo>
                      <a:lnTo>
                        <a:pt x="2475" y="292"/>
                      </a:lnTo>
                      <a:lnTo>
                        <a:pt x="2448" y="266"/>
                      </a:lnTo>
                      <a:lnTo>
                        <a:pt x="2419" y="241"/>
                      </a:lnTo>
                      <a:lnTo>
                        <a:pt x="2389" y="216"/>
                      </a:lnTo>
                      <a:lnTo>
                        <a:pt x="2357" y="193"/>
                      </a:lnTo>
                      <a:lnTo>
                        <a:pt x="2324" y="172"/>
                      </a:lnTo>
                      <a:lnTo>
                        <a:pt x="2288" y="152"/>
                      </a:lnTo>
                      <a:lnTo>
                        <a:pt x="2253" y="133"/>
                      </a:lnTo>
                      <a:lnTo>
                        <a:pt x="2216" y="115"/>
                      </a:lnTo>
                      <a:lnTo>
                        <a:pt x="2177" y="99"/>
                      </a:lnTo>
                      <a:lnTo>
                        <a:pt x="2137" y="84"/>
                      </a:lnTo>
                      <a:lnTo>
                        <a:pt x="2095" y="70"/>
                      </a:lnTo>
                      <a:lnTo>
                        <a:pt x="2054" y="56"/>
                      </a:lnTo>
                      <a:lnTo>
                        <a:pt x="2010" y="45"/>
                      </a:lnTo>
                      <a:lnTo>
                        <a:pt x="1966" y="34"/>
                      </a:lnTo>
                      <a:lnTo>
                        <a:pt x="1921" y="24"/>
                      </a:lnTo>
                      <a:lnTo>
                        <a:pt x="1875" y="15"/>
                      </a:lnTo>
                      <a:lnTo>
                        <a:pt x="1827" y="7"/>
                      </a:lnTo>
                      <a:lnTo>
                        <a:pt x="1778" y="0"/>
                      </a:lnTo>
                      <a:lnTo>
                        <a:pt x="177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0952" tIns="30476" rIns="60952" bIns="30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200"/>
                </a:p>
              </p:txBody>
            </p:sp>
            <p:sp>
              <p:nvSpPr>
                <p:cNvPr id="33" name="Freeform 6"/>
                <p:cNvSpPr>
                  <a:spLocks/>
                </p:cNvSpPr>
                <p:nvPr/>
              </p:nvSpPr>
              <p:spPr bwMode="auto">
                <a:xfrm>
                  <a:off x="3225469" y="2067559"/>
                  <a:ext cx="192791" cy="192791"/>
                </a:xfrm>
                <a:custGeom>
                  <a:avLst/>
                  <a:gdLst/>
                  <a:ahLst/>
                  <a:cxnLst>
                    <a:cxn ang="0">
                      <a:pos x="1228" y="645"/>
                    </a:cxn>
                    <a:cxn ang="0">
                      <a:pos x="1216" y="738"/>
                    </a:cxn>
                    <a:cxn ang="0">
                      <a:pos x="1191" y="826"/>
                    </a:cxn>
                    <a:cxn ang="0">
                      <a:pos x="1154" y="907"/>
                    </a:cxn>
                    <a:cxn ang="0">
                      <a:pos x="1106" y="981"/>
                    </a:cxn>
                    <a:cxn ang="0">
                      <a:pos x="1048" y="1048"/>
                    </a:cxn>
                    <a:cxn ang="0">
                      <a:pos x="982" y="1107"/>
                    </a:cxn>
                    <a:cxn ang="0">
                      <a:pos x="906" y="1154"/>
                    </a:cxn>
                    <a:cxn ang="0">
                      <a:pos x="825" y="1191"/>
                    </a:cxn>
                    <a:cxn ang="0">
                      <a:pos x="738" y="1216"/>
                    </a:cxn>
                    <a:cxn ang="0">
                      <a:pos x="646" y="1227"/>
                    </a:cxn>
                    <a:cxn ang="0">
                      <a:pos x="583" y="1227"/>
                    </a:cxn>
                    <a:cxn ang="0">
                      <a:pos x="490" y="1216"/>
                    </a:cxn>
                    <a:cxn ang="0">
                      <a:pos x="402" y="1191"/>
                    </a:cxn>
                    <a:cxn ang="0">
                      <a:pos x="321" y="1154"/>
                    </a:cxn>
                    <a:cxn ang="0">
                      <a:pos x="247" y="1107"/>
                    </a:cxn>
                    <a:cxn ang="0">
                      <a:pos x="180" y="1048"/>
                    </a:cxn>
                    <a:cxn ang="0">
                      <a:pos x="121" y="981"/>
                    </a:cxn>
                    <a:cxn ang="0">
                      <a:pos x="74" y="907"/>
                    </a:cxn>
                    <a:cxn ang="0">
                      <a:pos x="37" y="826"/>
                    </a:cxn>
                    <a:cxn ang="0">
                      <a:pos x="12" y="738"/>
                    </a:cxn>
                    <a:cxn ang="0">
                      <a:pos x="1" y="645"/>
                    </a:cxn>
                    <a:cxn ang="0">
                      <a:pos x="1" y="583"/>
                    </a:cxn>
                    <a:cxn ang="0">
                      <a:pos x="12" y="490"/>
                    </a:cxn>
                    <a:cxn ang="0">
                      <a:pos x="37" y="403"/>
                    </a:cxn>
                    <a:cxn ang="0">
                      <a:pos x="74" y="322"/>
                    </a:cxn>
                    <a:cxn ang="0">
                      <a:pos x="121" y="247"/>
                    </a:cxn>
                    <a:cxn ang="0">
                      <a:pos x="180" y="180"/>
                    </a:cxn>
                    <a:cxn ang="0">
                      <a:pos x="247" y="123"/>
                    </a:cxn>
                    <a:cxn ang="0">
                      <a:pos x="321" y="74"/>
                    </a:cxn>
                    <a:cxn ang="0">
                      <a:pos x="402" y="37"/>
                    </a:cxn>
                    <a:cxn ang="0">
                      <a:pos x="490" y="12"/>
                    </a:cxn>
                    <a:cxn ang="0">
                      <a:pos x="583" y="1"/>
                    </a:cxn>
                    <a:cxn ang="0">
                      <a:pos x="646" y="1"/>
                    </a:cxn>
                    <a:cxn ang="0">
                      <a:pos x="738" y="12"/>
                    </a:cxn>
                    <a:cxn ang="0">
                      <a:pos x="825" y="37"/>
                    </a:cxn>
                    <a:cxn ang="0">
                      <a:pos x="906" y="74"/>
                    </a:cxn>
                    <a:cxn ang="0">
                      <a:pos x="982" y="123"/>
                    </a:cxn>
                    <a:cxn ang="0">
                      <a:pos x="1048" y="180"/>
                    </a:cxn>
                    <a:cxn ang="0">
                      <a:pos x="1106" y="247"/>
                    </a:cxn>
                    <a:cxn ang="0">
                      <a:pos x="1154" y="322"/>
                    </a:cxn>
                    <a:cxn ang="0">
                      <a:pos x="1191" y="403"/>
                    </a:cxn>
                    <a:cxn ang="0">
                      <a:pos x="1216" y="490"/>
                    </a:cxn>
                    <a:cxn ang="0">
                      <a:pos x="1228" y="583"/>
                    </a:cxn>
                  </a:cxnLst>
                  <a:rect l="0" t="0" r="r" b="b"/>
                  <a:pathLst>
                    <a:path w="1229" h="1228">
                      <a:moveTo>
                        <a:pt x="1229" y="614"/>
                      </a:moveTo>
                      <a:lnTo>
                        <a:pt x="1229" y="614"/>
                      </a:lnTo>
                      <a:lnTo>
                        <a:pt x="1228" y="645"/>
                      </a:lnTo>
                      <a:lnTo>
                        <a:pt x="1225" y="677"/>
                      </a:lnTo>
                      <a:lnTo>
                        <a:pt x="1221" y="708"/>
                      </a:lnTo>
                      <a:lnTo>
                        <a:pt x="1216" y="738"/>
                      </a:lnTo>
                      <a:lnTo>
                        <a:pt x="1209" y="768"/>
                      </a:lnTo>
                      <a:lnTo>
                        <a:pt x="1201" y="797"/>
                      </a:lnTo>
                      <a:lnTo>
                        <a:pt x="1191" y="826"/>
                      </a:lnTo>
                      <a:lnTo>
                        <a:pt x="1180" y="853"/>
                      </a:lnTo>
                      <a:lnTo>
                        <a:pt x="1167" y="880"/>
                      </a:lnTo>
                      <a:lnTo>
                        <a:pt x="1154" y="907"/>
                      </a:lnTo>
                      <a:lnTo>
                        <a:pt x="1140" y="932"/>
                      </a:lnTo>
                      <a:lnTo>
                        <a:pt x="1123" y="958"/>
                      </a:lnTo>
                      <a:lnTo>
                        <a:pt x="1106" y="981"/>
                      </a:lnTo>
                      <a:lnTo>
                        <a:pt x="1088" y="1005"/>
                      </a:lnTo>
                      <a:lnTo>
                        <a:pt x="1068" y="1027"/>
                      </a:lnTo>
                      <a:lnTo>
                        <a:pt x="1048" y="1048"/>
                      </a:lnTo>
                      <a:lnTo>
                        <a:pt x="1027" y="1069"/>
                      </a:lnTo>
                      <a:lnTo>
                        <a:pt x="1004" y="1088"/>
                      </a:lnTo>
                      <a:lnTo>
                        <a:pt x="982" y="1107"/>
                      </a:lnTo>
                      <a:lnTo>
                        <a:pt x="958" y="1123"/>
                      </a:lnTo>
                      <a:lnTo>
                        <a:pt x="933" y="1139"/>
                      </a:lnTo>
                      <a:lnTo>
                        <a:pt x="906" y="1154"/>
                      </a:lnTo>
                      <a:lnTo>
                        <a:pt x="880" y="1168"/>
                      </a:lnTo>
                      <a:lnTo>
                        <a:pt x="853" y="1179"/>
                      </a:lnTo>
                      <a:lnTo>
                        <a:pt x="825" y="1191"/>
                      </a:lnTo>
                      <a:lnTo>
                        <a:pt x="796" y="1201"/>
                      </a:lnTo>
                      <a:lnTo>
                        <a:pt x="767" y="1208"/>
                      </a:lnTo>
                      <a:lnTo>
                        <a:pt x="738" y="1216"/>
                      </a:lnTo>
                      <a:lnTo>
                        <a:pt x="707" y="1221"/>
                      </a:lnTo>
                      <a:lnTo>
                        <a:pt x="677" y="1225"/>
                      </a:lnTo>
                      <a:lnTo>
                        <a:pt x="646" y="1227"/>
                      </a:lnTo>
                      <a:lnTo>
                        <a:pt x="614" y="1228"/>
                      </a:lnTo>
                      <a:lnTo>
                        <a:pt x="614" y="1228"/>
                      </a:lnTo>
                      <a:lnTo>
                        <a:pt x="583" y="1227"/>
                      </a:lnTo>
                      <a:lnTo>
                        <a:pt x="552" y="1225"/>
                      </a:lnTo>
                      <a:lnTo>
                        <a:pt x="520" y="1221"/>
                      </a:lnTo>
                      <a:lnTo>
                        <a:pt x="490" y="1216"/>
                      </a:lnTo>
                      <a:lnTo>
                        <a:pt x="460" y="1208"/>
                      </a:lnTo>
                      <a:lnTo>
                        <a:pt x="431" y="1201"/>
                      </a:lnTo>
                      <a:lnTo>
                        <a:pt x="402" y="1191"/>
                      </a:lnTo>
                      <a:lnTo>
                        <a:pt x="375" y="1179"/>
                      </a:lnTo>
                      <a:lnTo>
                        <a:pt x="348" y="1168"/>
                      </a:lnTo>
                      <a:lnTo>
                        <a:pt x="321" y="1154"/>
                      </a:lnTo>
                      <a:lnTo>
                        <a:pt x="296" y="1139"/>
                      </a:lnTo>
                      <a:lnTo>
                        <a:pt x="271" y="1123"/>
                      </a:lnTo>
                      <a:lnTo>
                        <a:pt x="247" y="1107"/>
                      </a:lnTo>
                      <a:lnTo>
                        <a:pt x="223" y="1088"/>
                      </a:lnTo>
                      <a:lnTo>
                        <a:pt x="202" y="1069"/>
                      </a:lnTo>
                      <a:lnTo>
                        <a:pt x="180" y="1048"/>
                      </a:lnTo>
                      <a:lnTo>
                        <a:pt x="159" y="1027"/>
                      </a:lnTo>
                      <a:lnTo>
                        <a:pt x="140" y="1005"/>
                      </a:lnTo>
                      <a:lnTo>
                        <a:pt x="121" y="981"/>
                      </a:lnTo>
                      <a:lnTo>
                        <a:pt x="105" y="958"/>
                      </a:lnTo>
                      <a:lnTo>
                        <a:pt x="89" y="932"/>
                      </a:lnTo>
                      <a:lnTo>
                        <a:pt x="74" y="907"/>
                      </a:lnTo>
                      <a:lnTo>
                        <a:pt x="60" y="880"/>
                      </a:lnTo>
                      <a:lnTo>
                        <a:pt x="49" y="853"/>
                      </a:lnTo>
                      <a:lnTo>
                        <a:pt x="37" y="826"/>
                      </a:lnTo>
                      <a:lnTo>
                        <a:pt x="27" y="797"/>
                      </a:lnTo>
                      <a:lnTo>
                        <a:pt x="20" y="768"/>
                      </a:lnTo>
                      <a:lnTo>
                        <a:pt x="12" y="738"/>
                      </a:lnTo>
                      <a:lnTo>
                        <a:pt x="7" y="708"/>
                      </a:lnTo>
                      <a:lnTo>
                        <a:pt x="3" y="677"/>
                      </a:lnTo>
                      <a:lnTo>
                        <a:pt x="1" y="645"/>
                      </a:lnTo>
                      <a:lnTo>
                        <a:pt x="0" y="614"/>
                      </a:lnTo>
                      <a:lnTo>
                        <a:pt x="0" y="614"/>
                      </a:lnTo>
                      <a:lnTo>
                        <a:pt x="1" y="583"/>
                      </a:lnTo>
                      <a:lnTo>
                        <a:pt x="3" y="551"/>
                      </a:lnTo>
                      <a:lnTo>
                        <a:pt x="7" y="521"/>
                      </a:lnTo>
                      <a:lnTo>
                        <a:pt x="12" y="490"/>
                      </a:lnTo>
                      <a:lnTo>
                        <a:pt x="20" y="461"/>
                      </a:lnTo>
                      <a:lnTo>
                        <a:pt x="27" y="431"/>
                      </a:lnTo>
                      <a:lnTo>
                        <a:pt x="37" y="403"/>
                      </a:lnTo>
                      <a:lnTo>
                        <a:pt x="49" y="375"/>
                      </a:lnTo>
                      <a:lnTo>
                        <a:pt x="60" y="348"/>
                      </a:lnTo>
                      <a:lnTo>
                        <a:pt x="74" y="322"/>
                      </a:lnTo>
                      <a:lnTo>
                        <a:pt x="89" y="296"/>
                      </a:lnTo>
                      <a:lnTo>
                        <a:pt x="105" y="270"/>
                      </a:lnTo>
                      <a:lnTo>
                        <a:pt x="121" y="247"/>
                      </a:lnTo>
                      <a:lnTo>
                        <a:pt x="140" y="224"/>
                      </a:lnTo>
                      <a:lnTo>
                        <a:pt x="159" y="202"/>
                      </a:lnTo>
                      <a:lnTo>
                        <a:pt x="180" y="180"/>
                      </a:lnTo>
                      <a:lnTo>
                        <a:pt x="202" y="160"/>
                      </a:lnTo>
                      <a:lnTo>
                        <a:pt x="223" y="140"/>
                      </a:lnTo>
                      <a:lnTo>
                        <a:pt x="247" y="123"/>
                      </a:lnTo>
                      <a:lnTo>
                        <a:pt x="271" y="105"/>
                      </a:lnTo>
                      <a:lnTo>
                        <a:pt x="296" y="89"/>
                      </a:lnTo>
                      <a:lnTo>
                        <a:pt x="321" y="74"/>
                      </a:lnTo>
                      <a:lnTo>
                        <a:pt x="348" y="61"/>
                      </a:lnTo>
                      <a:lnTo>
                        <a:pt x="375" y="49"/>
                      </a:lnTo>
                      <a:lnTo>
                        <a:pt x="402" y="37"/>
                      </a:lnTo>
                      <a:lnTo>
                        <a:pt x="431" y="27"/>
                      </a:lnTo>
                      <a:lnTo>
                        <a:pt x="460" y="20"/>
                      </a:lnTo>
                      <a:lnTo>
                        <a:pt x="490" y="12"/>
                      </a:lnTo>
                      <a:lnTo>
                        <a:pt x="520" y="7"/>
                      </a:lnTo>
                      <a:lnTo>
                        <a:pt x="552" y="3"/>
                      </a:lnTo>
                      <a:lnTo>
                        <a:pt x="583" y="1"/>
                      </a:lnTo>
                      <a:lnTo>
                        <a:pt x="614" y="0"/>
                      </a:lnTo>
                      <a:lnTo>
                        <a:pt x="614" y="0"/>
                      </a:lnTo>
                      <a:lnTo>
                        <a:pt x="646" y="1"/>
                      </a:lnTo>
                      <a:lnTo>
                        <a:pt x="677" y="3"/>
                      </a:lnTo>
                      <a:lnTo>
                        <a:pt x="707" y="7"/>
                      </a:lnTo>
                      <a:lnTo>
                        <a:pt x="738" y="12"/>
                      </a:lnTo>
                      <a:lnTo>
                        <a:pt x="767" y="20"/>
                      </a:lnTo>
                      <a:lnTo>
                        <a:pt x="796" y="27"/>
                      </a:lnTo>
                      <a:lnTo>
                        <a:pt x="825" y="37"/>
                      </a:lnTo>
                      <a:lnTo>
                        <a:pt x="853" y="49"/>
                      </a:lnTo>
                      <a:lnTo>
                        <a:pt x="880" y="61"/>
                      </a:lnTo>
                      <a:lnTo>
                        <a:pt x="906" y="74"/>
                      </a:lnTo>
                      <a:lnTo>
                        <a:pt x="933" y="89"/>
                      </a:lnTo>
                      <a:lnTo>
                        <a:pt x="958" y="105"/>
                      </a:lnTo>
                      <a:lnTo>
                        <a:pt x="982" y="123"/>
                      </a:lnTo>
                      <a:lnTo>
                        <a:pt x="1004" y="140"/>
                      </a:lnTo>
                      <a:lnTo>
                        <a:pt x="1027" y="160"/>
                      </a:lnTo>
                      <a:lnTo>
                        <a:pt x="1048" y="180"/>
                      </a:lnTo>
                      <a:lnTo>
                        <a:pt x="1068" y="202"/>
                      </a:lnTo>
                      <a:lnTo>
                        <a:pt x="1088" y="224"/>
                      </a:lnTo>
                      <a:lnTo>
                        <a:pt x="1106" y="247"/>
                      </a:lnTo>
                      <a:lnTo>
                        <a:pt x="1123" y="270"/>
                      </a:lnTo>
                      <a:lnTo>
                        <a:pt x="1140" y="296"/>
                      </a:lnTo>
                      <a:lnTo>
                        <a:pt x="1154" y="322"/>
                      </a:lnTo>
                      <a:lnTo>
                        <a:pt x="1167" y="348"/>
                      </a:lnTo>
                      <a:lnTo>
                        <a:pt x="1180" y="375"/>
                      </a:lnTo>
                      <a:lnTo>
                        <a:pt x="1191" y="403"/>
                      </a:lnTo>
                      <a:lnTo>
                        <a:pt x="1201" y="431"/>
                      </a:lnTo>
                      <a:lnTo>
                        <a:pt x="1209" y="461"/>
                      </a:lnTo>
                      <a:lnTo>
                        <a:pt x="1216" y="490"/>
                      </a:lnTo>
                      <a:lnTo>
                        <a:pt x="1221" y="521"/>
                      </a:lnTo>
                      <a:lnTo>
                        <a:pt x="1225" y="551"/>
                      </a:lnTo>
                      <a:lnTo>
                        <a:pt x="1228" y="583"/>
                      </a:lnTo>
                      <a:lnTo>
                        <a:pt x="1229" y="614"/>
                      </a:lnTo>
                      <a:lnTo>
                        <a:pt x="1229" y="6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0952" tIns="30476" rIns="60952" bIns="30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200"/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2627599" y="3755685"/>
                <a:ext cx="324931" cy="265101"/>
                <a:chOff x="3112799" y="2067559"/>
                <a:chExt cx="418132" cy="341141"/>
              </a:xfrm>
              <a:grpFill/>
            </p:grpSpPr>
            <p:sp>
              <p:nvSpPr>
                <p:cNvPr id="30" name="Freeform 5"/>
                <p:cNvSpPr>
                  <a:spLocks/>
                </p:cNvSpPr>
                <p:nvPr/>
              </p:nvSpPr>
              <p:spPr bwMode="auto">
                <a:xfrm>
                  <a:off x="3112799" y="2278503"/>
                  <a:ext cx="418132" cy="130197"/>
                </a:xfrm>
                <a:custGeom>
                  <a:avLst/>
                  <a:gdLst/>
                  <a:ahLst/>
                  <a:cxnLst>
                    <a:cxn ang="0">
                      <a:pos x="1479" y="585"/>
                    </a:cxn>
                    <a:cxn ang="0">
                      <a:pos x="1506" y="144"/>
                    </a:cxn>
                    <a:cxn ang="0">
                      <a:pos x="1237" y="204"/>
                    </a:cxn>
                    <a:cxn ang="0">
                      <a:pos x="893" y="0"/>
                    </a:cxn>
                    <a:cxn ang="0">
                      <a:pos x="844" y="7"/>
                    </a:cxn>
                    <a:cxn ang="0">
                      <a:pos x="750" y="24"/>
                    </a:cxn>
                    <a:cxn ang="0">
                      <a:pos x="660" y="45"/>
                    </a:cxn>
                    <a:cxn ang="0">
                      <a:pos x="574" y="70"/>
                    </a:cxn>
                    <a:cxn ang="0">
                      <a:pos x="494" y="99"/>
                    </a:cxn>
                    <a:cxn ang="0">
                      <a:pos x="417" y="133"/>
                    </a:cxn>
                    <a:cxn ang="0">
                      <a:pos x="347" y="172"/>
                    </a:cxn>
                    <a:cxn ang="0">
                      <a:pos x="282" y="217"/>
                    </a:cxn>
                    <a:cxn ang="0">
                      <a:pos x="222" y="266"/>
                    </a:cxn>
                    <a:cxn ang="0">
                      <a:pos x="169" y="321"/>
                    </a:cxn>
                    <a:cxn ang="0">
                      <a:pos x="122" y="382"/>
                    </a:cxn>
                    <a:cxn ang="0">
                      <a:pos x="84" y="449"/>
                    </a:cxn>
                    <a:cxn ang="0">
                      <a:pos x="51" y="523"/>
                    </a:cxn>
                    <a:cxn ang="0">
                      <a:pos x="26" y="603"/>
                    </a:cxn>
                    <a:cxn ang="0">
                      <a:pos x="10" y="690"/>
                    </a:cxn>
                    <a:cxn ang="0">
                      <a:pos x="1" y="784"/>
                    </a:cxn>
                    <a:cxn ang="0">
                      <a:pos x="2671" y="834"/>
                    </a:cxn>
                    <a:cxn ang="0">
                      <a:pos x="2670" y="784"/>
                    </a:cxn>
                    <a:cxn ang="0">
                      <a:pos x="2661" y="690"/>
                    </a:cxn>
                    <a:cxn ang="0">
                      <a:pos x="2643" y="603"/>
                    </a:cxn>
                    <a:cxn ang="0">
                      <a:pos x="2620" y="523"/>
                    </a:cxn>
                    <a:cxn ang="0">
                      <a:pos x="2587" y="449"/>
                    </a:cxn>
                    <a:cxn ang="0">
                      <a:pos x="2548" y="382"/>
                    </a:cxn>
                    <a:cxn ang="0">
                      <a:pos x="2500" y="321"/>
                    </a:cxn>
                    <a:cxn ang="0">
                      <a:pos x="2448" y="266"/>
                    </a:cxn>
                    <a:cxn ang="0">
                      <a:pos x="2389" y="216"/>
                    </a:cxn>
                    <a:cxn ang="0">
                      <a:pos x="2324" y="172"/>
                    </a:cxn>
                    <a:cxn ang="0">
                      <a:pos x="2253" y="133"/>
                    </a:cxn>
                    <a:cxn ang="0">
                      <a:pos x="2177" y="99"/>
                    </a:cxn>
                    <a:cxn ang="0">
                      <a:pos x="2095" y="70"/>
                    </a:cxn>
                    <a:cxn ang="0">
                      <a:pos x="2010" y="45"/>
                    </a:cxn>
                    <a:cxn ang="0">
                      <a:pos x="1921" y="24"/>
                    </a:cxn>
                    <a:cxn ang="0">
                      <a:pos x="1827" y="7"/>
                    </a:cxn>
                    <a:cxn ang="0">
                      <a:pos x="1778" y="0"/>
                    </a:cxn>
                  </a:cxnLst>
                  <a:rect l="0" t="0" r="r" b="b"/>
                  <a:pathLst>
                    <a:path w="2671" h="834">
                      <a:moveTo>
                        <a:pt x="1778" y="0"/>
                      </a:moveTo>
                      <a:lnTo>
                        <a:pt x="1479" y="585"/>
                      </a:lnTo>
                      <a:lnTo>
                        <a:pt x="1432" y="204"/>
                      </a:lnTo>
                      <a:lnTo>
                        <a:pt x="1506" y="144"/>
                      </a:lnTo>
                      <a:lnTo>
                        <a:pt x="1163" y="144"/>
                      </a:lnTo>
                      <a:lnTo>
                        <a:pt x="1237" y="204"/>
                      </a:lnTo>
                      <a:lnTo>
                        <a:pt x="1191" y="585"/>
                      </a:lnTo>
                      <a:lnTo>
                        <a:pt x="893" y="0"/>
                      </a:lnTo>
                      <a:lnTo>
                        <a:pt x="893" y="0"/>
                      </a:lnTo>
                      <a:lnTo>
                        <a:pt x="844" y="7"/>
                      </a:lnTo>
                      <a:lnTo>
                        <a:pt x="796" y="15"/>
                      </a:lnTo>
                      <a:lnTo>
                        <a:pt x="750" y="24"/>
                      </a:lnTo>
                      <a:lnTo>
                        <a:pt x="704" y="34"/>
                      </a:lnTo>
                      <a:lnTo>
                        <a:pt x="660" y="45"/>
                      </a:lnTo>
                      <a:lnTo>
                        <a:pt x="617" y="56"/>
                      </a:lnTo>
                      <a:lnTo>
                        <a:pt x="574" y="70"/>
                      </a:lnTo>
                      <a:lnTo>
                        <a:pt x="534" y="84"/>
                      </a:lnTo>
                      <a:lnTo>
                        <a:pt x="494" y="99"/>
                      </a:lnTo>
                      <a:lnTo>
                        <a:pt x="455" y="115"/>
                      </a:lnTo>
                      <a:lnTo>
                        <a:pt x="417" y="133"/>
                      </a:lnTo>
                      <a:lnTo>
                        <a:pt x="381" y="152"/>
                      </a:lnTo>
                      <a:lnTo>
                        <a:pt x="347" y="172"/>
                      </a:lnTo>
                      <a:lnTo>
                        <a:pt x="313" y="193"/>
                      </a:lnTo>
                      <a:lnTo>
                        <a:pt x="282" y="217"/>
                      </a:lnTo>
                      <a:lnTo>
                        <a:pt x="252" y="241"/>
                      </a:lnTo>
                      <a:lnTo>
                        <a:pt x="222" y="266"/>
                      </a:lnTo>
                      <a:lnTo>
                        <a:pt x="195" y="292"/>
                      </a:lnTo>
                      <a:lnTo>
                        <a:pt x="169" y="321"/>
                      </a:lnTo>
                      <a:lnTo>
                        <a:pt x="145" y="351"/>
                      </a:lnTo>
                      <a:lnTo>
                        <a:pt x="122" y="382"/>
                      </a:lnTo>
                      <a:lnTo>
                        <a:pt x="102" y="415"/>
                      </a:lnTo>
                      <a:lnTo>
                        <a:pt x="84" y="449"/>
                      </a:lnTo>
                      <a:lnTo>
                        <a:pt x="66" y="485"/>
                      </a:lnTo>
                      <a:lnTo>
                        <a:pt x="51" y="523"/>
                      </a:lnTo>
                      <a:lnTo>
                        <a:pt x="37" y="562"/>
                      </a:lnTo>
                      <a:lnTo>
                        <a:pt x="26" y="603"/>
                      </a:lnTo>
                      <a:lnTo>
                        <a:pt x="17" y="646"/>
                      </a:lnTo>
                      <a:lnTo>
                        <a:pt x="10" y="690"/>
                      </a:lnTo>
                      <a:lnTo>
                        <a:pt x="5" y="736"/>
                      </a:lnTo>
                      <a:lnTo>
                        <a:pt x="1" y="784"/>
                      </a:lnTo>
                      <a:lnTo>
                        <a:pt x="0" y="834"/>
                      </a:lnTo>
                      <a:lnTo>
                        <a:pt x="2671" y="834"/>
                      </a:lnTo>
                      <a:lnTo>
                        <a:pt x="2671" y="834"/>
                      </a:lnTo>
                      <a:lnTo>
                        <a:pt x="2670" y="784"/>
                      </a:lnTo>
                      <a:lnTo>
                        <a:pt x="2666" y="736"/>
                      </a:lnTo>
                      <a:lnTo>
                        <a:pt x="2661" y="690"/>
                      </a:lnTo>
                      <a:lnTo>
                        <a:pt x="2653" y="646"/>
                      </a:lnTo>
                      <a:lnTo>
                        <a:pt x="2643" y="603"/>
                      </a:lnTo>
                      <a:lnTo>
                        <a:pt x="2632" y="562"/>
                      </a:lnTo>
                      <a:lnTo>
                        <a:pt x="2620" y="523"/>
                      </a:lnTo>
                      <a:lnTo>
                        <a:pt x="2605" y="485"/>
                      </a:lnTo>
                      <a:lnTo>
                        <a:pt x="2587" y="449"/>
                      </a:lnTo>
                      <a:lnTo>
                        <a:pt x="2568" y="415"/>
                      </a:lnTo>
                      <a:lnTo>
                        <a:pt x="2548" y="382"/>
                      </a:lnTo>
                      <a:lnTo>
                        <a:pt x="2526" y="351"/>
                      </a:lnTo>
                      <a:lnTo>
                        <a:pt x="2500" y="321"/>
                      </a:lnTo>
                      <a:lnTo>
                        <a:pt x="2475" y="292"/>
                      </a:lnTo>
                      <a:lnTo>
                        <a:pt x="2448" y="266"/>
                      </a:lnTo>
                      <a:lnTo>
                        <a:pt x="2419" y="241"/>
                      </a:lnTo>
                      <a:lnTo>
                        <a:pt x="2389" y="216"/>
                      </a:lnTo>
                      <a:lnTo>
                        <a:pt x="2357" y="193"/>
                      </a:lnTo>
                      <a:lnTo>
                        <a:pt x="2324" y="172"/>
                      </a:lnTo>
                      <a:lnTo>
                        <a:pt x="2288" y="152"/>
                      </a:lnTo>
                      <a:lnTo>
                        <a:pt x="2253" y="133"/>
                      </a:lnTo>
                      <a:lnTo>
                        <a:pt x="2216" y="115"/>
                      </a:lnTo>
                      <a:lnTo>
                        <a:pt x="2177" y="99"/>
                      </a:lnTo>
                      <a:lnTo>
                        <a:pt x="2137" y="84"/>
                      </a:lnTo>
                      <a:lnTo>
                        <a:pt x="2095" y="70"/>
                      </a:lnTo>
                      <a:lnTo>
                        <a:pt x="2054" y="56"/>
                      </a:lnTo>
                      <a:lnTo>
                        <a:pt x="2010" y="45"/>
                      </a:lnTo>
                      <a:lnTo>
                        <a:pt x="1966" y="34"/>
                      </a:lnTo>
                      <a:lnTo>
                        <a:pt x="1921" y="24"/>
                      </a:lnTo>
                      <a:lnTo>
                        <a:pt x="1875" y="15"/>
                      </a:lnTo>
                      <a:lnTo>
                        <a:pt x="1827" y="7"/>
                      </a:lnTo>
                      <a:lnTo>
                        <a:pt x="1778" y="0"/>
                      </a:lnTo>
                      <a:lnTo>
                        <a:pt x="177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0952" tIns="30476" rIns="60952" bIns="30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200"/>
                </a:p>
              </p:txBody>
            </p:sp>
            <p:sp>
              <p:nvSpPr>
                <p:cNvPr id="31" name="Freeform 6"/>
                <p:cNvSpPr>
                  <a:spLocks/>
                </p:cNvSpPr>
                <p:nvPr/>
              </p:nvSpPr>
              <p:spPr bwMode="auto">
                <a:xfrm>
                  <a:off x="3225469" y="2067559"/>
                  <a:ext cx="192791" cy="192791"/>
                </a:xfrm>
                <a:custGeom>
                  <a:avLst/>
                  <a:gdLst/>
                  <a:ahLst/>
                  <a:cxnLst>
                    <a:cxn ang="0">
                      <a:pos x="1228" y="645"/>
                    </a:cxn>
                    <a:cxn ang="0">
                      <a:pos x="1216" y="738"/>
                    </a:cxn>
                    <a:cxn ang="0">
                      <a:pos x="1191" y="826"/>
                    </a:cxn>
                    <a:cxn ang="0">
                      <a:pos x="1154" y="907"/>
                    </a:cxn>
                    <a:cxn ang="0">
                      <a:pos x="1106" y="981"/>
                    </a:cxn>
                    <a:cxn ang="0">
                      <a:pos x="1048" y="1048"/>
                    </a:cxn>
                    <a:cxn ang="0">
                      <a:pos x="982" y="1107"/>
                    </a:cxn>
                    <a:cxn ang="0">
                      <a:pos x="906" y="1154"/>
                    </a:cxn>
                    <a:cxn ang="0">
                      <a:pos x="825" y="1191"/>
                    </a:cxn>
                    <a:cxn ang="0">
                      <a:pos x="738" y="1216"/>
                    </a:cxn>
                    <a:cxn ang="0">
                      <a:pos x="646" y="1227"/>
                    </a:cxn>
                    <a:cxn ang="0">
                      <a:pos x="583" y="1227"/>
                    </a:cxn>
                    <a:cxn ang="0">
                      <a:pos x="490" y="1216"/>
                    </a:cxn>
                    <a:cxn ang="0">
                      <a:pos x="402" y="1191"/>
                    </a:cxn>
                    <a:cxn ang="0">
                      <a:pos x="321" y="1154"/>
                    </a:cxn>
                    <a:cxn ang="0">
                      <a:pos x="247" y="1107"/>
                    </a:cxn>
                    <a:cxn ang="0">
                      <a:pos x="180" y="1048"/>
                    </a:cxn>
                    <a:cxn ang="0">
                      <a:pos x="121" y="981"/>
                    </a:cxn>
                    <a:cxn ang="0">
                      <a:pos x="74" y="907"/>
                    </a:cxn>
                    <a:cxn ang="0">
                      <a:pos x="37" y="826"/>
                    </a:cxn>
                    <a:cxn ang="0">
                      <a:pos x="12" y="738"/>
                    </a:cxn>
                    <a:cxn ang="0">
                      <a:pos x="1" y="645"/>
                    </a:cxn>
                    <a:cxn ang="0">
                      <a:pos x="1" y="583"/>
                    </a:cxn>
                    <a:cxn ang="0">
                      <a:pos x="12" y="490"/>
                    </a:cxn>
                    <a:cxn ang="0">
                      <a:pos x="37" y="403"/>
                    </a:cxn>
                    <a:cxn ang="0">
                      <a:pos x="74" y="322"/>
                    </a:cxn>
                    <a:cxn ang="0">
                      <a:pos x="121" y="247"/>
                    </a:cxn>
                    <a:cxn ang="0">
                      <a:pos x="180" y="180"/>
                    </a:cxn>
                    <a:cxn ang="0">
                      <a:pos x="247" y="123"/>
                    </a:cxn>
                    <a:cxn ang="0">
                      <a:pos x="321" y="74"/>
                    </a:cxn>
                    <a:cxn ang="0">
                      <a:pos x="402" y="37"/>
                    </a:cxn>
                    <a:cxn ang="0">
                      <a:pos x="490" y="12"/>
                    </a:cxn>
                    <a:cxn ang="0">
                      <a:pos x="583" y="1"/>
                    </a:cxn>
                    <a:cxn ang="0">
                      <a:pos x="646" y="1"/>
                    </a:cxn>
                    <a:cxn ang="0">
                      <a:pos x="738" y="12"/>
                    </a:cxn>
                    <a:cxn ang="0">
                      <a:pos x="825" y="37"/>
                    </a:cxn>
                    <a:cxn ang="0">
                      <a:pos x="906" y="74"/>
                    </a:cxn>
                    <a:cxn ang="0">
                      <a:pos x="982" y="123"/>
                    </a:cxn>
                    <a:cxn ang="0">
                      <a:pos x="1048" y="180"/>
                    </a:cxn>
                    <a:cxn ang="0">
                      <a:pos x="1106" y="247"/>
                    </a:cxn>
                    <a:cxn ang="0">
                      <a:pos x="1154" y="322"/>
                    </a:cxn>
                    <a:cxn ang="0">
                      <a:pos x="1191" y="403"/>
                    </a:cxn>
                    <a:cxn ang="0">
                      <a:pos x="1216" y="490"/>
                    </a:cxn>
                    <a:cxn ang="0">
                      <a:pos x="1228" y="583"/>
                    </a:cxn>
                  </a:cxnLst>
                  <a:rect l="0" t="0" r="r" b="b"/>
                  <a:pathLst>
                    <a:path w="1229" h="1228">
                      <a:moveTo>
                        <a:pt x="1229" y="614"/>
                      </a:moveTo>
                      <a:lnTo>
                        <a:pt x="1229" y="614"/>
                      </a:lnTo>
                      <a:lnTo>
                        <a:pt x="1228" y="645"/>
                      </a:lnTo>
                      <a:lnTo>
                        <a:pt x="1225" y="677"/>
                      </a:lnTo>
                      <a:lnTo>
                        <a:pt x="1221" y="708"/>
                      </a:lnTo>
                      <a:lnTo>
                        <a:pt x="1216" y="738"/>
                      </a:lnTo>
                      <a:lnTo>
                        <a:pt x="1209" y="768"/>
                      </a:lnTo>
                      <a:lnTo>
                        <a:pt x="1201" y="797"/>
                      </a:lnTo>
                      <a:lnTo>
                        <a:pt x="1191" y="826"/>
                      </a:lnTo>
                      <a:lnTo>
                        <a:pt x="1180" y="853"/>
                      </a:lnTo>
                      <a:lnTo>
                        <a:pt x="1167" y="880"/>
                      </a:lnTo>
                      <a:lnTo>
                        <a:pt x="1154" y="907"/>
                      </a:lnTo>
                      <a:lnTo>
                        <a:pt x="1140" y="932"/>
                      </a:lnTo>
                      <a:lnTo>
                        <a:pt x="1123" y="958"/>
                      </a:lnTo>
                      <a:lnTo>
                        <a:pt x="1106" y="981"/>
                      </a:lnTo>
                      <a:lnTo>
                        <a:pt x="1088" y="1005"/>
                      </a:lnTo>
                      <a:lnTo>
                        <a:pt x="1068" y="1027"/>
                      </a:lnTo>
                      <a:lnTo>
                        <a:pt x="1048" y="1048"/>
                      </a:lnTo>
                      <a:lnTo>
                        <a:pt x="1027" y="1069"/>
                      </a:lnTo>
                      <a:lnTo>
                        <a:pt x="1004" y="1088"/>
                      </a:lnTo>
                      <a:lnTo>
                        <a:pt x="982" y="1107"/>
                      </a:lnTo>
                      <a:lnTo>
                        <a:pt x="958" y="1123"/>
                      </a:lnTo>
                      <a:lnTo>
                        <a:pt x="933" y="1139"/>
                      </a:lnTo>
                      <a:lnTo>
                        <a:pt x="906" y="1154"/>
                      </a:lnTo>
                      <a:lnTo>
                        <a:pt x="880" y="1168"/>
                      </a:lnTo>
                      <a:lnTo>
                        <a:pt x="853" y="1179"/>
                      </a:lnTo>
                      <a:lnTo>
                        <a:pt x="825" y="1191"/>
                      </a:lnTo>
                      <a:lnTo>
                        <a:pt x="796" y="1201"/>
                      </a:lnTo>
                      <a:lnTo>
                        <a:pt x="767" y="1208"/>
                      </a:lnTo>
                      <a:lnTo>
                        <a:pt x="738" y="1216"/>
                      </a:lnTo>
                      <a:lnTo>
                        <a:pt x="707" y="1221"/>
                      </a:lnTo>
                      <a:lnTo>
                        <a:pt x="677" y="1225"/>
                      </a:lnTo>
                      <a:lnTo>
                        <a:pt x="646" y="1227"/>
                      </a:lnTo>
                      <a:lnTo>
                        <a:pt x="614" y="1228"/>
                      </a:lnTo>
                      <a:lnTo>
                        <a:pt x="614" y="1228"/>
                      </a:lnTo>
                      <a:lnTo>
                        <a:pt x="583" y="1227"/>
                      </a:lnTo>
                      <a:lnTo>
                        <a:pt x="552" y="1225"/>
                      </a:lnTo>
                      <a:lnTo>
                        <a:pt x="520" y="1221"/>
                      </a:lnTo>
                      <a:lnTo>
                        <a:pt x="490" y="1216"/>
                      </a:lnTo>
                      <a:lnTo>
                        <a:pt x="460" y="1208"/>
                      </a:lnTo>
                      <a:lnTo>
                        <a:pt x="431" y="1201"/>
                      </a:lnTo>
                      <a:lnTo>
                        <a:pt x="402" y="1191"/>
                      </a:lnTo>
                      <a:lnTo>
                        <a:pt x="375" y="1179"/>
                      </a:lnTo>
                      <a:lnTo>
                        <a:pt x="348" y="1168"/>
                      </a:lnTo>
                      <a:lnTo>
                        <a:pt x="321" y="1154"/>
                      </a:lnTo>
                      <a:lnTo>
                        <a:pt x="296" y="1139"/>
                      </a:lnTo>
                      <a:lnTo>
                        <a:pt x="271" y="1123"/>
                      </a:lnTo>
                      <a:lnTo>
                        <a:pt x="247" y="1107"/>
                      </a:lnTo>
                      <a:lnTo>
                        <a:pt x="223" y="1088"/>
                      </a:lnTo>
                      <a:lnTo>
                        <a:pt x="202" y="1069"/>
                      </a:lnTo>
                      <a:lnTo>
                        <a:pt x="180" y="1048"/>
                      </a:lnTo>
                      <a:lnTo>
                        <a:pt x="159" y="1027"/>
                      </a:lnTo>
                      <a:lnTo>
                        <a:pt x="140" y="1005"/>
                      </a:lnTo>
                      <a:lnTo>
                        <a:pt x="121" y="981"/>
                      </a:lnTo>
                      <a:lnTo>
                        <a:pt x="105" y="958"/>
                      </a:lnTo>
                      <a:lnTo>
                        <a:pt x="89" y="932"/>
                      </a:lnTo>
                      <a:lnTo>
                        <a:pt x="74" y="907"/>
                      </a:lnTo>
                      <a:lnTo>
                        <a:pt x="60" y="880"/>
                      </a:lnTo>
                      <a:lnTo>
                        <a:pt x="49" y="853"/>
                      </a:lnTo>
                      <a:lnTo>
                        <a:pt x="37" y="826"/>
                      </a:lnTo>
                      <a:lnTo>
                        <a:pt x="27" y="797"/>
                      </a:lnTo>
                      <a:lnTo>
                        <a:pt x="20" y="768"/>
                      </a:lnTo>
                      <a:lnTo>
                        <a:pt x="12" y="738"/>
                      </a:lnTo>
                      <a:lnTo>
                        <a:pt x="7" y="708"/>
                      </a:lnTo>
                      <a:lnTo>
                        <a:pt x="3" y="677"/>
                      </a:lnTo>
                      <a:lnTo>
                        <a:pt x="1" y="645"/>
                      </a:lnTo>
                      <a:lnTo>
                        <a:pt x="0" y="614"/>
                      </a:lnTo>
                      <a:lnTo>
                        <a:pt x="0" y="614"/>
                      </a:lnTo>
                      <a:lnTo>
                        <a:pt x="1" y="583"/>
                      </a:lnTo>
                      <a:lnTo>
                        <a:pt x="3" y="551"/>
                      </a:lnTo>
                      <a:lnTo>
                        <a:pt x="7" y="521"/>
                      </a:lnTo>
                      <a:lnTo>
                        <a:pt x="12" y="490"/>
                      </a:lnTo>
                      <a:lnTo>
                        <a:pt x="20" y="461"/>
                      </a:lnTo>
                      <a:lnTo>
                        <a:pt x="27" y="431"/>
                      </a:lnTo>
                      <a:lnTo>
                        <a:pt x="37" y="403"/>
                      </a:lnTo>
                      <a:lnTo>
                        <a:pt x="49" y="375"/>
                      </a:lnTo>
                      <a:lnTo>
                        <a:pt x="60" y="348"/>
                      </a:lnTo>
                      <a:lnTo>
                        <a:pt x="74" y="322"/>
                      </a:lnTo>
                      <a:lnTo>
                        <a:pt x="89" y="296"/>
                      </a:lnTo>
                      <a:lnTo>
                        <a:pt x="105" y="270"/>
                      </a:lnTo>
                      <a:lnTo>
                        <a:pt x="121" y="247"/>
                      </a:lnTo>
                      <a:lnTo>
                        <a:pt x="140" y="224"/>
                      </a:lnTo>
                      <a:lnTo>
                        <a:pt x="159" y="202"/>
                      </a:lnTo>
                      <a:lnTo>
                        <a:pt x="180" y="180"/>
                      </a:lnTo>
                      <a:lnTo>
                        <a:pt x="202" y="160"/>
                      </a:lnTo>
                      <a:lnTo>
                        <a:pt x="223" y="140"/>
                      </a:lnTo>
                      <a:lnTo>
                        <a:pt x="247" y="123"/>
                      </a:lnTo>
                      <a:lnTo>
                        <a:pt x="271" y="105"/>
                      </a:lnTo>
                      <a:lnTo>
                        <a:pt x="296" y="89"/>
                      </a:lnTo>
                      <a:lnTo>
                        <a:pt x="321" y="74"/>
                      </a:lnTo>
                      <a:lnTo>
                        <a:pt x="348" y="61"/>
                      </a:lnTo>
                      <a:lnTo>
                        <a:pt x="375" y="49"/>
                      </a:lnTo>
                      <a:lnTo>
                        <a:pt x="402" y="37"/>
                      </a:lnTo>
                      <a:lnTo>
                        <a:pt x="431" y="27"/>
                      </a:lnTo>
                      <a:lnTo>
                        <a:pt x="460" y="20"/>
                      </a:lnTo>
                      <a:lnTo>
                        <a:pt x="490" y="12"/>
                      </a:lnTo>
                      <a:lnTo>
                        <a:pt x="520" y="7"/>
                      </a:lnTo>
                      <a:lnTo>
                        <a:pt x="552" y="3"/>
                      </a:lnTo>
                      <a:lnTo>
                        <a:pt x="583" y="1"/>
                      </a:lnTo>
                      <a:lnTo>
                        <a:pt x="614" y="0"/>
                      </a:lnTo>
                      <a:lnTo>
                        <a:pt x="614" y="0"/>
                      </a:lnTo>
                      <a:lnTo>
                        <a:pt x="646" y="1"/>
                      </a:lnTo>
                      <a:lnTo>
                        <a:pt x="677" y="3"/>
                      </a:lnTo>
                      <a:lnTo>
                        <a:pt x="707" y="7"/>
                      </a:lnTo>
                      <a:lnTo>
                        <a:pt x="738" y="12"/>
                      </a:lnTo>
                      <a:lnTo>
                        <a:pt x="767" y="20"/>
                      </a:lnTo>
                      <a:lnTo>
                        <a:pt x="796" y="27"/>
                      </a:lnTo>
                      <a:lnTo>
                        <a:pt x="825" y="37"/>
                      </a:lnTo>
                      <a:lnTo>
                        <a:pt x="853" y="49"/>
                      </a:lnTo>
                      <a:lnTo>
                        <a:pt x="880" y="61"/>
                      </a:lnTo>
                      <a:lnTo>
                        <a:pt x="906" y="74"/>
                      </a:lnTo>
                      <a:lnTo>
                        <a:pt x="933" y="89"/>
                      </a:lnTo>
                      <a:lnTo>
                        <a:pt x="958" y="105"/>
                      </a:lnTo>
                      <a:lnTo>
                        <a:pt x="982" y="123"/>
                      </a:lnTo>
                      <a:lnTo>
                        <a:pt x="1004" y="140"/>
                      </a:lnTo>
                      <a:lnTo>
                        <a:pt x="1027" y="160"/>
                      </a:lnTo>
                      <a:lnTo>
                        <a:pt x="1048" y="180"/>
                      </a:lnTo>
                      <a:lnTo>
                        <a:pt x="1068" y="202"/>
                      </a:lnTo>
                      <a:lnTo>
                        <a:pt x="1088" y="224"/>
                      </a:lnTo>
                      <a:lnTo>
                        <a:pt x="1106" y="247"/>
                      </a:lnTo>
                      <a:lnTo>
                        <a:pt x="1123" y="270"/>
                      </a:lnTo>
                      <a:lnTo>
                        <a:pt x="1140" y="296"/>
                      </a:lnTo>
                      <a:lnTo>
                        <a:pt x="1154" y="322"/>
                      </a:lnTo>
                      <a:lnTo>
                        <a:pt x="1167" y="348"/>
                      </a:lnTo>
                      <a:lnTo>
                        <a:pt x="1180" y="375"/>
                      </a:lnTo>
                      <a:lnTo>
                        <a:pt x="1191" y="403"/>
                      </a:lnTo>
                      <a:lnTo>
                        <a:pt x="1201" y="431"/>
                      </a:lnTo>
                      <a:lnTo>
                        <a:pt x="1209" y="461"/>
                      </a:lnTo>
                      <a:lnTo>
                        <a:pt x="1216" y="490"/>
                      </a:lnTo>
                      <a:lnTo>
                        <a:pt x="1221" y="521"/>
                      </a:lnTo>
                      <a:lnTo>
                        <a:pt x="1225" y="551"/>
                      </a:lnTo>
                      <a:lnTo>
                        <a:pt x="1228" y="583"/>
                      </a:lnTo>
                      <a:lnTo>
                        <a:pt x="1229" y="614"/>
                      </a:lnTo>
                      <a:lnTo>
                        <a:pt x="1229" y="6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0952" tIns="30476" rIns="60952" bIns="30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200"/>
                </a:p>
              </p:txBody>
            </p:sp>
          </p:grpSp>
        </p:grpSp>
        <p:cxnSp>
          <p:nvCxnSpPr>
            <p:cNvPr id="15" name="Elbow Connector 14"/>
            <p:cNvCxnSpPr/>
            <p:nvPr/>
          </p:nvCxnSpPr>
          <p:spPr>
            <a:xfrm rot="10800000" flipV="1">
              <a:off x="3538358" y="8521012"/>
              <a:ext cx="87719" cy="3083899"/>
            </a:xfrm>
            <a:prstGeom prst="bentConnector3">
              <a:avLst>
                <a:gd name="adj1" fmla="val 841005"/>
              </a:avLst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lbow Connector 15"/>
            <p:cNvCxnSpPr/>
            <p:nvPr/>
          </p:nvCxnSpPr>
          <p:spPr>
            <a:xfrm>
              <a:off x="20797035" y="8521012"/>
              <a:ext cx="36110" cy="3083899"/>
            </a:xfrm>
            <a:prstGeom prst="bentConnector3">
              <a:avLst>
                <a:gd name="adj1" fmla="val 1800000"/>
              </a:avLst>
            </a:prstGeom>
            <a:ln w="95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16"/>
            <p:cNvCxnSpPr/>
            <p:nvPr/>
          </p:nvCxnSpPr>
          <p:spPr>
            <a:xfrm flipH="1">
              <a:off x="14376881" y="8521012"/>
              <a:ext cx="2" cy="3083899"/>
            </a:xfrm>
            <a:prstGeom prst="bentConnector3">
              <a:avLst>
                <a:gd name="adj1" fmla="val -22860000000"/>
              </a:avLst>
            </a:prstGeom>
            <a:ln w="952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lbow Connector 17"/>
            <p:cNvCxnSpPr/>
            <p:nvPr/>
          </p:nvCxnSpPr>
          <p:spPr>
            <a:xfrm rot="16200000" flipH="1">
              <a:off x="8812838" y="7287628"/>
              <a:ext cx="2194579" cy="272186"/>
            </a:xfrm>
            <a:prstGeom prst="bentConnector2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" name="Group 61"/>
            <p:cNvGrpSpPr/>
            <p:nvPr/>
          </p:nvGrpSpPr>
          <p:grpSpPr>
            <a:xfrm>
              <a:off x="17213832" y="6898819"/>
              <a:ext cx="2835742" cy="1027735"/>
              <a:chOff x="17886835" y="6243141"/>
              <a:chExt cx="3203304" cy="1160948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19667201" y="6243141"/>
                <a:ext cx="1422938" cy="1160929"/>
                <a:chOff x="3112799" y="2067559"/>
                <a:chExt cx="418132" cy="341141"/>
              </a:xfrm>
              <a:solidFill>
                <a:schemeClr val="tx2">
                  <a:lumMod val="75000"/>
                </a:schemeClr>
              </a:solidFill>
            </p:grpSpPr>
            <p:sp>
              <p:nvSpPr>
                <p:cNvPr id="60" name="Freeform 5"/>
                <p:cNvSpPr>
                  <a:spLocks/>
                </p:cNvSpPr>
                <p:nvPr/>
              </p:nvSpPr>
              <p:spPr bwMode="auto">
                <a:xfrm>
                  <a:off x="3112799" y="2278503"/>
                  <a:ext cx="418132" cy="130197"/>
                </a:xfrm>
                <a:custGeom>
                  <a:avLst/>
                  <a:gdLst/>
                  <a:ahLst/>
                  <a:cxnLst>
                    <a:cxn ang="0">
                      <a:pos x="1479" y="585"/>
                    </a:cxn>
                    <a:cxn ang="0">
                      <a:pos x="1506" y="144"/>
                    </a:cxn>
                    <a:cxn ang="0">
                      <a:pos x="1237" y="204"/>
                    </a:cxn>
                    <a:cxn ang="0">
                      <a:pos x="893" y="0"/>
                    </a:cxn>
                    <a:cxn ang="0">
                      <a:pos x="844" y="7"/>
                    </a:cxn>
                    <a:cxn ang="0">
                      <a:pos x="750" y="24"/>
                    </a:cxn>
                    <a:cxn ang="0">
                      <a:pos x="660" y="45"/>
                    </a:cxn>
                    <a:cxn ang="0">
                      <a:pos x="574" y="70"/>
                    </a:cxn>
                    <a:cxn ang="0">
                      <a:pos x="494" y="99"/>
                    </a:cxn>
                    <a:cxn ang="0">
                      <a:pos x="417" y="133"/>
                    </a:cxn>
                    <a:cxn ang="0">
                      <a:pos x="347" y="172"/>
                    </a:cxn>
                    <a:cxn ang="0">
                      <a:pos x="282" y="217"/>
                    </a:cxn>
                    <a:cxn ang="0">
                      <a:pos x="222" y="266"/>
                    </a:cxn>
                    <a:cxn ang="0">
                      <a:pos x="169" y="321"/>
                    </a:cxn>
                    <a:cxn ang="0">
                      <a:pos x="122" y="382"/>
                    </a:cxn>
                    <a:cxn ang="0">
                      <a:pos x="84" y="449"/>
                    </a:cxn>
                    <a:cxn ang="0">
                      <a:pos x="51" y="523"/>
                    </a:cxn>
                    <a:cxn ang="0">
                      <a:pos x="26" y="603"/>
                    </a:cxn>
                    <a:cxn ang="0">
                      <a:pos x="10" y="690"/>
                    </a:cxn>
                    <a:cxn ang="0">
                      <a:pos x="1" y="784"/>
                    </a:cxn>
                    <a:cxn ang="0">
                      <a:pos x="2671" y="834"/>
                    </a:cxn>
                    <a:cxn ang="0">
                      <a:pos x="2670" y="784"/>
                    </a:cxn>
                    <a:cxn ang="0">
                      <a:pos x="2661" y="690"/>
                    </a:cxn>
                    <a:cxn ang="0">
                      <a:pos x="2643" y="603"/>
                    </a:cxn>
                    <a:cxn ang="0">
                      <a:pos x="2620" y="523"/>
                    </a:cxn>
                    <a:cxn ang="0">
                      <a:pos x="2587" y="449"/>
                    </a:cxn>
                    <a:cxn ang="0">
                      <a:pos x="2548" y="382"/>
                    </a:cxn>
                    <a:cxn ang="0">
                      <a:pos x="2500" y="321"/>
                    </a:cxn>
                    <a:cxn ang="0">
                      <a:pos x="2448" y="266"/>
                    </a:cxn>
                    <a:cxn ang="0">
                      <a:pos x="2389" y="216"/>
                    </a:cxn>
                    <a:cxn ang="0">
                      <a:pos x="2324" y="172"/>
                    </a:cxn>
                    <a:cxn ang="0">
                      <a:pos x="2253" y="133"/>
                    </a:cxn>
                    <a:cxn ang="0">
                      <a:pos x="2177" y="99"/>
                    </a:cxn>
                    <a:cxn ang="0">
                      <a:pos x="2095" y="70"/>
                    </a:cxn>
                    <a:cxn ang="0">
                      <a:pos x="2010" y="45"/>
                    </a:cxn>
                    <a:cxn ang="0">
                      <a:pos x="1921" y="24"/>
                    </a:cxn>
                    <a:cxn ang="0">
                      <a:pos x="1827" y="7"/>
                    </a:cxn>
                    <a:cxn ang="0">
                      <a:pos x="1778" y="0"/>
                    </a:cxn>
                  </a:cxnLst>
                  <a:rect l="0" t="0" r="r" b="b"/>
                  <a:pathLst>
                    <a:path w="2671" h="834">
                      <a:moveTo>
                        <a:pt x="1778" y="0"/>
                      </a:moveTo>
                      <a:lnTo>
                        <a:pt x="1479" y="585"/>
                      </a:lnTo>
                      <a:lnTo>
                        <a:pt x="1432" y="204"/>
                      </a:lnTo>
                      <a:lnTo>
                        <a:pt x="1506" y="144"/>
                      </a:lnTo>
                      <a:lnTo>
                        <a:pt x="1163" y="144"/>
                      </a:lnTo>
                      <a:lnTo>
                        <a:pt x="1237" y="204"/>
                      </a:lnTo>
                      <a:lnTo>
                        <a:pt x="1191" y="585"/>
                      </a:lnTo>
                      <a:lnTo>
                        <a:pt x="893" y="0"/>
                      </a:lnTo>
                      <a:lnTo>
                        <a:pt x="893" y="0"/>
                      </a:lnTo>
                      <a:lnTo>
                        <a:pt x="844" y="7"/>
                      </a:lnTo>
                      <a:lnTo>
                        <a:pt x="796" y="15"/>
                      </a:lnTo>
                      <a:lnTo>
                        <a:pt x="750" y="24"/>
                      </a:lnTo>
                      <a:lnTo>
                        <a:pt x="704" y="34"/>
                      </a:lnTo>
                      <a:lnTo>
                        <a:pt x="660" y="45"/>
                      </a:lnTo>
                      <a:lnTo>
                        <a:pt x="617" y="56"/>
                      </a:lnTo>
                      <a:lnTo>
                        <a:pt x="574" y="70"/>
                      </a:lnTo>
                      <a:lnTo>
                        <a:pt x="534" y="84"/>
                      </a:lnTo>
                      <a:lnTo>
                        <a:pt x="494" y="99"/>
                      </a:lnTo>
                      <a:lnTo>
                        <a:pt x="455" y="115"/>
                      </a:lnTo>
                      <a:lnTo>
                        <a:pt x="417" y="133"/>
                      </a:lnTo>
                      <a:lnTo>
                        <a:pt x="381" y="152"/>
                      </a:lnTo>
                      <a:lnTo>
                        <a:pt x="347" y="172"/>
                      </a:lnTo>
                      <a:lnTo>
                        <a:pt x="313" y="193"/>
                      </a:lnTo>
                      <a:lnTo>
                        <a:pt x="282" y="217"/>
                      </a:lnTo>
                      <a:lnTo>
                        <a:pt x="252" y="241"/>
                      </a:lnTo>
                      <a:lnTo>
                        <a:pt x="222" y="266"/>
                      </a:lnTo>
                      <a:lnTo>
                        <a:pt x="195" y="292"/>
                      </a:lnTo>
                      <a:lnTo>
                        <a:pt x="169" y="321"/>
                      </a:lnTo>
                      <a:lnTo>
                        <a:pt x="145" y="351"/>
                      </a:lnTo>
                      <a:lnTo>
                        <a:pt x="122" y="382"/>
                      </a:lnTo>
                      <a:lnTo>
                        <a:pt x="102" y="415"/>
                      </a:lnTo>
                      <a:lnTo>
                        <a:pt x="84" y="449"/>
                      </a:lnTo>
                      <a:lnTo>
                        <a:pt x="66" y="485"/>
                      </a:lnTo>
                      <a:lnTo>
                        <a:pt x="51" y="523"/>
                      </a:lnTo>
                      <a:lnTo>
                        <a:pt x="37" y="562"/>
                      </a:lnTo>
                      <a:lnTo>
                        <a:pt x="26" y="603"/>
                      </a:lnTo>
                      <a:lnTo>
                        <a:pt x="17" y="646"/>
                      </a:lnTo>
                      <a:lnTo>
                        <a:pt x="10" y="690"/>
                      </a:lnTo>
                      <a:lnTo>
                        <a:pt x="5" y="736"/>
                      </a:lnTo>
                      <a:lnTo>
                        <a:pt x="1" y="784"/>
                      </a:lnTo>
                      <a:lnTo>
                        <a:pt x="0" y="834"/>
                      </a:lnTo>
                      <a:lnTo>
                        <a:pt x="2671" y="834"/>
                      </a:lnTo>
                      <a:lnTo>
                        <a:pt x="2671" y="834"/>
                      </a:lnTo>
                      <a:lnTo>
                        <a:pt x="2670" y="784"/>
                      </a:lnTo>
                      <a:lnTo>
                        <a:pt x="2666" y="736"/>
                      </a:lnTo>
                      <a:lnTo>
                        <a:pt x="2661" y="690"/>
                      </a:lnTo>
                      <a:lnTo>
                        <a:pt x="2653" y="646"/>
                      </a:lnTo>
                      <a:lnTo>
                        <a:pt x="2643" y="603"/>
                      </a:lnTo>
                      <a:lnTo>
                        <a:pt x="2632" y="562"/>
                      </a:lnTo>
                      <a:lnTo>
                        <a:pt x="2620" y="523"/>
                      </a:lnTo>
                      <a:lnTo>
                        <a:pt x="2605" y="485"/>
                      </a:lnTo>
                      <a:lnTo>
                        <a:pt x="2587" y="449"/>
                      </a:lnTo>
                      <a:lnTo>
                        <a:pt x="2568" y="415"/>
                      </a:lnTo>
                      <a:lnTo>
                        <a:pt x="2548" y="382"/>
                      </a:lnTo>
                      <a:lnTo>
                        <a:pt x="2526" y="351"/>
                      </a:lnTo>
                      <a:lnTo>
                        <a:pt x="2500" y="321"/>
                      </a:lnTo>
                      <a:lnTo>
                        <a:pt x="2475" y="292"/>
                      </a:lnTo>
                      <a:lnTo>
                        <a:pt x="2448" y="266"/>
                      </a:lnTo>
                      <a:lnTo>
                        <a:pt x="2419" y="241"/>
                      </a:lnTo>
                      <a:lnTo>
                        <a:pt x="2389" y="216"/>
                      </a:lnTo>
                      <a:lnTo>
                        <a:pt x="2357" y="193"/>
                      </a:lnTo>
                      <a:lnTo>
                        <a:pt x="2324" y="172"/>
                      </a:lnTo>
                      <a:lnTo>
                        <a:pt x="2288" y="152"/>
                      </a:lnTo>
                      <a:lnTo>
                        <a:pt x="2253" y="133"/>
                      </a:lnTo>
                      <a:lnTo>
                        <a:pt x="2216" y="115"/>
                      </a:lnTo>
                      <a:lnTo>
                        <a:pt x="2177" y="99"/>
                      </a:lnTo>
                      <a:lnTo>
                        <a:pt x="2137" y="84"/>
                      </a:lnTo>
                      <a:lnTo>
                        <a:pt x="2095" y="70"/>
                      </a:lnTo>
                      <a:lnTo>
                        <a:pt x="2054" y="56"/>
                      </a:lnTo>
                      <a:lnTo>
                        <a:pt x="2010" y="45"/>
                      </a:lnTo>
                      <a:lnTo>
                        <a:pt x="1966" y="34"/>
                      </a:lnTo>
                      <a:lnTo>
                        <a:pt x="1921" y="24"/>
                      </a:lnTo>
                      <a:lnTo>
                        <a:pt x="1875" y="15"/>
                      </a:lnTo>
                      <a:lnTo>
                        <a:pt x="1827" y="7"/>
                      </a:lnTo>
                      <a:lnTo>
                        <a:pt x="1778" y="0"/>
                      </a:lnTo>
                      <a:lnTo>
                        <a:pt x="177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0952" tIns="30476" rIns="60952" bIns="30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200"/>
                </a:p>
              </p:txBody>
            </p:sp>
            <p:sp>
              <p:nvSpPr>
                <p:cNvPr id="61" name="Freeform 6"/>
                <p:cNvSpPr>
                  <a:spLocks/>
                </p:cNvSpPr>
                <p:nvPr/>
              </p:nvSpPr>
              <p:spPr bwMode="auto">
                <a:xfrm>
                  <a:off x="3225469" y="2067559"/>
                  <a:ext cx="192791" cy="192791"/>
                </a:xfrm>
                <a:custGeom>
                  <a:avLst/>
                  <a:gdLst/>
                  <a:ahLst/>
                  <a:cxnLst>
                    <a:cxn ang="0">
                      <a:pos x="1228" y="645"/>
                    </a:cxn>
                    <a:cxn ang="0">
                      <a:pos x="1216" y="738"/>
                    </a:cxn>
                    <a:cxn ang="0">
                      <a:pos x="1191" y="826"/>
                    </a:cxn>
                    <a:cxn ang="0">
                      <a:pos x="1154" y="907"/>
                    </a:cxn>
                    <a:cxn ang="0">
                      <a:pos x="1106" y="981"/>
                    </a:cxn>
                    <a:cxn ang="0">
                      <a:pos x="1048" y="1048"/>
                    </a:cxn>
                    <a:cxn ang="0">
                      <a:pos x="982" y="1107"/>
                    </a:cxn>
                    <a:cxn ang="0">
                      <a:pos x="906" y="1154"/>
                    </a:cxn>
                    <a:cxn ang="0">
                      <a:pos x="825" y="1191"/>
                    </a:cxn>
                    <a:cxn ang="0">
                      <a:pos x="738" y="1216"/>
                    </a:cxn>
                    <a:cxn ang="0">
                      <a:pos x="646" y="1227"/>
                    </a:cxn>
                    <a:cxn ang="0">
                      <a:pos x="583" y="1227"/>
                    </a:cxn>
                    <a:cxn ang="0">
                      <a:pos x="490" y="1216"/>
                    </a:cxn>
                    <a:cxn ang="0">
                      <a:pos x="402" y="1191"/>
                    </a:cxn>
                    <a:cxn ang="0">
                      <a:pos x="321" y="1154"/>
                    </a:cxn>
                    <a:cxn ang="0">
                      <a:pos x="247" y="1107"/>
                    </a:cxn>
                    <a:cxn ang="0">
                      <a:pos x="180" y="1048"/>
                    </a:cxn>
                    <a:cxn ang="0">
                      <a:pos x="121" y="981"/>
                    </a:cxn>
                    <a:cxn ang="0">
                      <a:pos x="74" y="907"/>
                    </a:cxn>
                    <a:cxn ang="0">
                      <a:pos x="37" y="826"/>
                    </a:cxn>
                    <a:cxn ang="0">
                      <a:pos x="12" y="738"/>
                    </a:cxn>
                    <a:cxn ang="0">
                      <a:pos x="1" y="645"/>
                    </a:cxn>
                    <a:cxn ang="0">
                      <a:pos x="1" y="583"/>
                    </a:cxn>
                    <a:cxn ang="0">
                      <a:pos x="12" y="490"/>
                    </a:cxn>
                    <a:cxn ang="0">
                      <a:pos x="37" y="403"/>
                    </a:cxn>
                    <a:cxn ang="0">
                      <a:pos x="74" y="322"/>
                    </a:cxn>
                    <a:cxn ang="0">
                      <a:pos x="121" y="247"/>
                    </a:cxn>
                    <a:cxn ang="0">
                      <a:pos x="180" y="180"/>
                    </a:cxn>
                    <a:cxn ang="0">
                      <a:pos x="247" y="123"/>
                    </a:cxn>
                    <a:cxn ang="0">
                      <a:pos x="321" y="74"/>
                    </a:cxn>
                    <a:cxn ang="0">
                      <a:pos x="402" y="37"/>
                    </a:cxn>
                    <a:cxn ang="0">
                      <a:pos x="490" y="12"/>
                    </a:cxn>
                    <a:cxn ang="0">
                      <a:pos x="583" y="1"/>
                    </a:cxn>
                    <a:cxn ang="0">
                      <a:pos x="646" y="1"/>
                    </a:cxn>
                    <a:cxn ang="0">
                      <a:pos x="738" y="12"/>
                    </a:cxn>
                    <a:cxn ang="0">
                      <a:pos x="825" y="37"/>
                    </a:cxn>
                    <a:cxn ang="0">
                      <a:pos x="906" y="74"/>
                    </a:cxn>
                    <a:cxn ang="0">
                      <a:pos x="982" y="123"/>
                    </a:cxn>
                    <a:cxn ang="0">
                      <a:pos x="1048" y="180"/>
                    </a:cxn>
                    <a:cxn ang="0">
                      <a:pos x="1106" y="247"/>
                    </a:cxn>
                    <a:cxn ang="0">
                      <a:pos x="1154" y="322"/>
                    </a:cxn>
                    <a:cxn ang="0">
                      <a:pos x="1191" y="403"/>
                    </a:cxn>
                    <a:cxn ang="0">
                      <a:pos x="1216" y="490"/>
                    </a:cxn>
                    <a:cxn ang="0">
                      <a:pos x="1228" y="583"/>
                    </a:cxn>
                  </a:cxnLst>
                  <a:rect l="0" t="0" r="r" b="b"/>
                  <a:pathLst>
                    <a:path w="1229" h="1228">
                      <a:moveTo>
                        <a:pt x="1229" y="614"/>
                      </a:moveTo>
                      <a:lnTo>
                        <a:pt x="1229" y="614"/>
                      </a:lnTo>
                      <a:lnTo>
                        <a:pt x="1228" y="645"/>
                      </a:lnTo>
                      <a:lnTo>
                        <a:pt x="1225" y="677"/>
                      </a:lnTo>
                      <a:lnTo>
                        <a:pt x="1221" y="708"/>
                      </a:lnTo>
                      <a:lnTo>
                        <a:pt x="1216" y="738"/>
                      </a:lnTo>
                      <a:lnTo>
                        <a:pt x="1209" y="768"/>
                      </a:lnTo>
                      <a:lnTo>
                        <a:pt x="1201" y="797"/>
                      </a:lnTo>
                      <a:lnTo>
                        <a:pt x="1191" y="826"/>
                      </a:lnTo>
                      <a:lnTo>
                        <a:pt x="1180" y="853"/>
                      </a:lnTo>
                      <a:lnTo>
                        <a:pt x="1167" y="880"/>
                      </a:lnTo>
                      <a:lnTo>
                        <a:pt x="1154" y="907"/>
                      </a:lnTo>
                      <a:lnTo>
                        <a:pt x="1140" y="932"/>
                      </a:lnTo>
                      <a:lnTo>
                        <a:pt x="1123" y="958"/>
                      </a:lnTo>
                      <a:lnTo>
                        <a:pt x="1106" y="981"/>
                      </a:lnTo>
                      <a:lnTo>
                        <a:pt x="1088" y="1005"/>
                      </a:lnTo>
                      <a:lnTo>
                        <a:pt x="1068" y="1027"/>
                      </a:lnTo>
                      <a:lnTo>
                        <a:pt x="1048" y="1048"/>
                      </a:lnTo>
                      <a:lnTo>
                        <a:pt x="1027" y="1069"/>
                      </a:lnTo>
                      <a:lnTo>
                        <a:pt x="1004" y="1088"/>
                      </a:lnTo>
                      <a:lnTo>
                        <a:pt x="982" y="1107"/>
                      </a:lnTo>
                      <a:lnTo>
                        <a:pt x="958" y="1123"/>
                      </a:lnTo>
                      <a:lnTo>
                        <a:pt x="933" y="1139"/>
                      </a:lnTo>
                      <a:lnTo>
                        <a:pt x="906" y="1154"/>
                      </a:lnTo>
                      <a:lnTo>
                        <a:pt x="880" y="1168"/>
                      </a:lnTo>
                      <a:lnTo>
                        <a:pt x="853" y="1179"/>
                      </a:lnTo>
                      <a:lnTo>
                        <a:pt x="825" y="1191"/>
                      </a:lnTo>
                      <a:lnTo>
                        <a:pt x="796" y="1201"/>
                      </a:lnTo>
                      <a:lnTo>
                        <a:pt x="767" y="1208"/>
                      </a:lnTo>
                      <a:lnTo>
                        <a:pt x="738" y="1216"/>
                      </a:lnTo>
                      <a:lnTo>
                        <a:pt x="707" y="1221"/>
                      </a:lnTo>
                      <a:lnTo>
                        <a:pt x="677" y="1225"/>
                      </a:lnTo>
                      <a:lnTo>
                        <a:pt x="646" y="1227"/>
                      </a:lnTo>
                      <a:lnTo>
                        <a:pt x="614" y="1228"/>
                      </a:lnTo>
                      <a:lnTo>
                        <a:pt x="614" y="1228"/>
                      </a:lnTo>
                      <a:lnTo>
                        <a:pt x="583" y="1227"/>
                      </a:lnTo>
                      <a:lnTo>
                        <a:pt x="552" y="1225"/>
                      </a:lnTo>
                      <a:lnTo>
                        <a:pt x="520" y="1221"/>
                      </a:lnTo>
                      <a:lnTo>
                        <a:pt x="490" y="1216"/>
                      </a:lnTo>
                      <a:lnTo>
                        <a:pt x="460" y="1208"/>
                      </a:lnTo>
                      <a:lnTo>
                        <a:pt x="431" y="1201"/>
                      </a:lnTo>
                      <a:lnTo>
                        <a:pt x="402" y="1191"/>
                      </a:lnTo>
                      <a:lnTo>
                        <a:pt x="375" y="1179"/>
                      </a:lnTo>
                      <a:lnTo>
                        <a:pt x="348" y="1168"/>
                      </a:lnTo>
                      <a:lnTo>
                        <a:pt x="321" y="1154"/>
                      </a:lnTo>
                      <a:lnTo>
                        <a:pt x="296" y="1139"/>
                      </a:lnTo>
                      <a:lnTo>
                        <a:pt x="271" y="1123"/>
                      </a:lnTo>
                      <a:lnTo>
                        <a:pt x="247" y="1107"/>
                      </a:lnTo>
                      <a:lnTo>
                        <a:pt x="223" y="1088"/>
                      </a:lnTo>
                      <a:lnTo>
                        <a:pt x="202" y="1069"/>
                      </a:lnTo>
                      <a:lnTo>
                        <a:pt x="180" y="1048"/>
                      </a:lnTo>
                      <a:lnTo>
                        <a:pt x="159" y="1027"/>
                      </a:lnTo>
                      <a:lnTo>
                        <a:pt x="140" y="1005"/>
                      </a:lnTo>
                      <a:lnTo>
                        <a:pt x="121" y="981"/>
                      </a:lnTo>
                      <a:lnTo>
                        <a:pt x="105" y="958"/>
                      </a:lnTo>
                      <a:lnTo>
                        <a:pt x="89" y="932"/>
                      </a:lnTo>
                      <a:lnTo>
                        <a:pt x="74" y="907"/>
                      </a:lnTo>
                      <a:lnTo>
                        <a:pt x="60" y="880"/>
                      </a:lnTo>
                      <a:lnTo>
                        <a:pt x="49" y="853"/>
                      </a:lnTo>
                      <a:lnTo>
                        <a:pt x="37" y="826"/>
                      </a:lnTo>
                      <a:lnTo>
                        <a:pt x="27" y="797"/>
                      </a:lnTo>
                      <a:lnTo>
                        <a:pt x="20" y="768"/>
                      </a:lnTo>
                      <a:lnTo>
                        <a:pt x="12" y="738"/>
                      </a:lnTo>
                      <a:lnTo>
                        <a:pt x="7" y="708"/>
                      </a:lnTo>
                      <a:lnTo>
                        <a:pt x="3" y="677"/>
                      </a:lnTo>
                      <a:lnTo>
                        <a:pt x="1" y="645"/>
                      </a:lnTo>
                      <a:lnTo>
                        <a:pt x="0" y="614"/>
                      </a:lnTo>
                      <a:lnTo>
                        <a:pt x="0" y="614"/>
                      </a:lnTo>
                      <a:lnTo>
                        <a:pt x="1" y="583"/>
                      </a:lnTo>
                      <a:lnTo>
                        <a:pt x="3" y="551"/>
                      </a:lnTo>
                      <a:lnTo>
                        <a:pt x="7" y="521"/>
                      </a:lnTo>
                      <a:lnTo>
                        <a:pt x="12" y="490"/>
                      </a:lnTo>
                      <a:lnTo>
                        <a:pt x="20" y="461"/>
                      </a:lnTo>
                      <a:lnTo>
                        <a:pt x="27" y="431"/>
                      </a:lnTo>
                      <a:lnTo>
                        <a:pt x="37" y="403"/>
                      </a:lnTo>
                      <a:lnTo>
                        <a:pt x="49" y="375"/>
                      </a:lnTo>
                      <a:lnTo>
                        <a:pt x="60" y="348"/>
                      </a:lnTo>
                      <a:lnTo>
                        <a:pt x="74" y="322"/>
                      </a:lnTo>
                      <a:lnTo>
                        <a:pt x="89" y="296"/>
                      </a:lnTo>
                      <a:lnTo>
                        <a:pt x="105" y="270"/>
                      </a:lnTo>
                      <a:lnTo>
                        <a:pt x="121" y="247"/>
                      </a:lnTo>
                      <a:lnTo>
                        <a:pt x="140" y="224"/>
                      </a:lnTo>
                      <a:lnTo>
                        <a:pt x="159" y="202"/>
                      </a:lnTo>
                      <a:lnTo>
                        <a:pt x="180" y="180"/>
                      </a:lnTo>
                      <a:lnTo>
                        <a:pt x="202" y="160"/>
                      </a:lnTo>
                      <a:lnTo>
                        <a:pt x="223" y="140"/>
                      </a:lnTo>
                      <a:lnTo>
                        <a:pt x="247" y="123"/>
                      </a:lnTo>
                      <a:lnTo>
                        <a:pt x="271" y="105"/>
                      </a:lnTo>
                      <a:lnTo>
                        <a:pt x="296" y="89"/>
                      </a:lnTo>
                      <a:lnTo>
                        <a:pt x="321" y="74"/>
                      </a:lnTo>
                      <a:lnTo>
                        <a:pt x="348" y="61"/>
                      </a:lnTo>
                      <a:lnTo>
                        <a:pt x="375" y="49"/>
                      </a:lnTo>
                      <a:lnTo>
                        <a:pt x="402" y="37"/>
                      </a:lnTo>
                      <a:lnTo>
                        <a:pt x="431" y="27"/>
                      </a:lnTo>
                      <a:lnTo>
                        <a:pt x="460" y="20"/>
                      </a:lnTo>
                      <a:lnTo>
                        <a:pt x="490" y="12"/>
                      </a:lnTo>
                      <a:lnTo>
                        <a:pt x="520" y="7"/>
                      </a:lnTo>
                      <a:lnTo>
                        <a:pt x="552" y="3"/>
                      </a:lnTo>
                      <a:lnTo>
                        <a:pt x="583" y="1"/>
                      </a:lnTo>
                      <a:lnTo>
                        <a:pt x="614" y="0"/>
                      </a:lnTo>
                      <a:lnTo>
                        <a:pt x="614" y="0"/>
                      </a:lnTo>
                      <a:lnTo>
                        <a:pt x="646" y="1"/>
                      </a:lnTo>
                      <a:lnTo>
                        <a:pt x="677" y="3"/>
                      </a:lnTo>
                      <a:lnTo>
                        <a:pt x="707" y="7"/>
                      </a:lnTo>
                      <a:lnTo>
                        <a:pt x="738" y="12"/>
                      </a:lnTo>
                      <a:lnTo>
                        <a:pt x="767" y="20"/>
                      </a:lnTo>
                      <a:lnTo>
                        <a:pt x="796" y="27"/>
                      </a:lnTo>
                      <a:lnTo>
                        <a:pt x="825" y="37"/>
                      </a:lnTo>
                      <a:lnTo>
                        <a:pt x="853" y="49"/>
                      </a:lnTo>
                      <a:lnTo>
                        <a:pt x="880" y="61"/>
                      </a:lnTo>
                      <a:lnTo>
                        <a:pt x="906" y="74"/>
                      </a:lnTo>
                      <a:lnTo>
                        <a:pt x="933" y="89"/>
                      </a:lnTo>
                      <a:lnTo>
                        <a:pt x="958" y="105"/>
                      </a:lnTo>
                      <a:lnTo>
                        <a:pt x="982" y="123"/>
                      </a:lnTo>
                      <a:lnTo>
                        <a:pt x="1004" y="140"/>
                      </a:lnTo>
                      <a:lnTo>
                        <a:pt x="1027" y="160"/>
                      </a:lnTo>
                      <a:lnTo>
                        <a:pt x="1048" y="180"/>
                      </a:lnTo>
                      <a:lnTo>
                        <a:pt x="1068" y="202"/>
                      </a:lnTo>
                      <a:lnTo>
                        <a:pt x="1088" y="224"/>
                      </a:lnTo>
                      <a:lnTo>
                        <a:pt x="1106" y="247"/>
                      </a:lnTo>
                      <a:lnTo>
                        <a:pt x="1123" y="270"/>
                      </a:lnTo>
                      <a:lnTo>
                        <a:pt x="1140" y="296"/>
                      </a:lnTo>
                      <a:lnTo>
                        <a:pt x="1154" y="322"/>
                      </a:lnTo>
                      <a:lnTo>
                        <a:pt x="1167" y="348"/>
                      </a:lnTo>
                      <a:lnTo>
                        <a:pt x="1180" y="375"/>
                      </a:lnTo>
                      <a:lnTo>
                        <a:pt x="1191" y="403"/>
                      </a:lnTo>
                      <a:lnTo>
                        <a:pt x="1201" y="431"/>
                      </a:lnTo>
                      <a:lnTo>
                        <a:pt x="1209" y="461"/>
                      </a:lnTo>
                      <a:lnTo>
                        <a:pt x="1216" y="490"/>
                      </a:lnTo>
                      <a:lnTo>
                        <a:pt x="1221" y="521"/>
                      </a:lnTo>
                      <a:lnTo>
                        <a:pt x="1225" y="551"/>
                      </a:lnTo>
                      <a:lnTo>
                        <a:pt x="1228" y="583"/>
                      </a:lnTo>
                      <a:lnTo>
                        <a:pt x="1229" y="614"/>
                      </a:lnTo>
                      <a:lnTo>
                        <a:pt x="1229" y="6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0952" tIns="30476" rIns="60952" bIns="30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200"/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17886835" y="6243160"/>
                <a:ext cx="1422938" cy="1160929"/>
                <a:chOff x="3112799" y="2067559"/>
                <a:chExt cx="418132" cy="341141"/>
              </a:xfrm>
              <a:solidFill>
                <a:schemeClr val="tx2">
                  <a:lumMod val="75000"/>
                </a:schemeClr>
              </a:solidFill>
            </p:grpSpPr>
            <p:sp>
              <p:nvSpPr>
                <p:cNvPr id="25" name="Freeform 5"/>
                <p:cNvSpPr>
                  <a:spLocks/>
                </p:cNvSpPr>
                <p:nvPr/>
              </p:nvSpPr>
              <p:spPr bwMode="auto">
                <a:xfrm>
                  <a:off x="3112799" y="2278503"/>
                  <a:ext cx="418132" cy="130197"/>
                </a:xfrm>
                <a:custGeom>
                  <a:avLst/>
                  <a:gdLst/>
                  <a:ahLst/>
                  <a:cxnLst>
                    <a:cxn ang="0">
                      <a:pos x="1479" y="585"/>
                    </a:cxn>
                    <a:cxn ang="0">
                      <a:pos x="1506" y="144"/>
                    </a:cxn>
                    <a:cxn ang="0">
                      <a:pos x="1237" y="204"/>
                    </a:cxn>
                    <a:cxn ang="0">
                      <a:pos x="893" y="0"/>
                    </a:cxn>
                    <a:cxn ang="0">
                      <a:pos x="844" y="7"/>
                    </a:cxn>
                    <a:cxn ang="0">
                      <a:pos x="750" y="24"/>
                    </a:cxn>
                    <a:cxn ang="0">
                      <a:pos x="660" y="45"/>
                    </a:cxn>
                    <a:cxn ang="0">
                      <a:pos x="574" y="70"/>
                    </a:cxn>
                    <a:cxn ang="0">
                      <a:pos x="494" y="99"/>
                    </a:cxn>
                    <a:cxn ang="0">
                      <a:pos x="417" y="133"/>
                    </a:cxn>
                    <a:cxn ang="0">
                      <a:pos x="347" y="172"/>
                    </a:cxn>
                    <a:cxn ang="0">
                      <a:pos x="282" y="217"/>
                    </a:cxn>
                    <a:cxn ang="0">
                      <a:pos x="222" y="266"/>
                    </a:cxn>
                    <a:cxn ang="0">
                      <a:pos x="169" y="321"/>
                    </a:cxn>
                    <a:cxn ang="0">
                      <a:pos x="122" y="382"/>
                    </a:cxn>
                    <a:cxn ang="0">
                      <a:pos x="84" y="449"/>
                    </a:cxn>
                    <a:cxn ang="0">
                      <a:pos x="51" y="523"/>
                    </a:cxn>
                    <a:cxn ang="0">
                      <a:pos x="26" y="603"/>
                    </a:cxn>
                    <a:cxn ang="0">
                      <a:pos x="10" y="690"/>
                    </a:cxn>
                    <a:cxn ang="0">
                      <a:pos x="1" y="784"/>
                    </a:cxn>
                    <a:cxn ang="0">
                      <a:pos x="2671" y="834"/>
                    </a:cxn>
                    <a:cxn ang="0">
                      <a:pos x="2670" y="784"/>
                    </a:cxn>
                    <a:cxn ang="0">
                      <a:pos x="2661" y="690"/>
                    </a:cxn>
                    <a:cxn ang="0">
                      <a:pos x="2643" y="603"/>
                    </a:cxn>
                    <a:cxn ang="0">
                      <a:pos x="2620" y="523"/>
                    </a:cxn>
                    <a:cxn ang="0">
                      <a:pos x="2587" y="449"/>
                    </a:cxn>
                    <a:cxn ang="0">
                      <a:pos x="2548" y="382"/>
                    </a:cxn>
                    <a:cxn ang="0">
                      <a:pos x="2500" y="321"/>
                    </a:cxn>
                    <a:cxn ang="0">
                      <a:pos x="2448" y="266"/>
                    </a:cxn>
                    <a:cxn ang="0">
                      <a:pos x="2389" y="216"/>
                    </a:cxn>
                    <a:cxn ang="0">
                      <a:pos x="2324" y="172"/>
                    </a:cxn>
                    <a:cxn ang="0">
                      <a:pos x="2253" y="133"/>
                    </a:cxn>
                    <a:cxn ang="0">
                      <a:pos x="2177" y="99"/>
                    </a:cxn>
                    <a:cxn ang="0">
                      <a:pos x="2095" y="70"/>
                    </a:cxn>
                    <a:cxn ang="0">
                      <a:pos x="2010" y="45"/>
                    </a:cxn>
                    <a:cxn ang="0">
                      <a:pos x="1921" y="24"/>
                    </a:cxn>
                    <a:cxn ang="0">
                      <a:pos x="1827" y="7"/>
                    </a:cxn>
                    <a:cxn ang="0">
                      <a:pos x="1778" y="0"/>
                    </a:cxn>
                  </a:cxnLst>
                  <a:rect l="0" t="0" r="r" b="b"/>
                  <a:pathLst>
                    <a:path w="2671" h="834">
                      <a:moveTo>
                        <a:pt x="1778" y="0"/>
                      </a:moveTo>
                      <a:lnTo>
                        <a:pt x="1479" y="585"/>
                      </a:lnTo>
                      <a:lnTo>
                        <a:pt x="1432" y="204"/>
                      </a:lnTo>
                      <a:lnTo>
                        <a:pt x="1506" y="144"/>
                      </a:lnTo>
                      <a:lnTo>
                        <a:pt x="1163" y="144"/>
                      </a:lnTo>
                      <a:lnTo>
                        <a:pt x="1237" y="204"/>
                      </a:lnTo>
                      <a:lnTo>
                        <a:pt x="1191" y="585"/>
                      </a:lnTo>
                      <a:lnTo>
                        <a:pt x="893" y="0"/>
                      </a:lnTo>
                      <a:lnTo>
                        <a:pt x="893" y="0"/>
                      </a:lnTo>
                      <a:lnTo>
                        <a:pt x="844" y="7"/>
                      </a:lnTo>
                      <a:lnTo>
                        <a:pt x="796" y="15"/>
                      </a:lnTo>
                      <a:lnTo>
                        <a:pt x="750" y="24"/>
                      </a:lnTo>
                      <a:lnTo>
                        <a:pt x="704" y="34"/>
                      </a:lnTo>
                      <a:lnTo>
                        <a:pt x="660" y="45"/>
                      </a:lnTo>
                      <a:lnTo>
                        <a:pt x="617" y="56"/>
                      </a:lnTo>
                      <a:lnTo>
                        <a:pt x="574" y="70"/>
                      </a:lnTo>
                      <a:lnTo>
                        <a:pt x="534" y="84"/>
                      </a:lnTo>
                      <a:lnTo>
                        <a:pt x="494" y="99"/>
                      </a:lnTo>
                      <a:lnTo>
                        <a:pt x="455" y="115"/>
                      </a:lnTo>
                      <a:lnTo>
                        <a:pt x="417" y="133"/>
                      </a:lnTo>
                      <a:lnTo>
                        <a:pt x="381" y="152"/>
                      </a:lnTo>
                      <a:lnTo>
                        <a:pt x="347" y="172"/>
                      </a:lnTo>
                      <a:lnTo>
                        <a:pt x="313" y="193"/>
                      </a:lnTo>
                      <a:lnTo>
                        <a:pt x="282" y="217"/>
                      </a:lnTo>
                      <a:lnTo>
                        <a:pt x="252" y="241"/>
                      </a:lnTo>
                      <a:lnTo>
                        <a:pt x="222" y="266"/>
                      </a:lnTo>
                      <a:lnTo>
                        <a:pt x="195" y="292"/>
                      </a:lnTo>
                      <a:lnTo>
                        <a:pt x="169" y="321"/>
                      </a:lnTo>
                      <a:lnTo>
                        <a:pt x="145" y="351"/>
                      </a:lnTo>
                      <a:lnTo>
                        <a:pt x="122" y="382"/>
                      </a:lnTo>
                      <a:lnTo>
                        <a:pt x="102" y="415"/>
                      </a:lnTo>
                      <a:lnTo>
                        <a:pt x="84" y="449"/>
                      </a:lnTo>
                      <a:lnTo>
                        <a:pt x="66" y="485"/>
                      </a:lnTo>
                      <a:lnTo>
                        <a:pt x="51" y="523"/>
                      </a:lnTo>
                      <a:lnTo>
                        <a:pt x="37" y="562"/>
                      </a:lnTo>
                      <a:lnTo>
                        <a:pt x="26" y="603"/>
                      </a:lnTo>
                      <a:lnTo>
                        <a:pt x="17" y="646"/>
                      </a:lnTo>
                      <a:lnTo>
                        <a:pt x="10" y="690"/>
                      </a:lnTo>
                      <a:lnTo>
                        <a:pt x="5" y="736"/>
                      </a:lnTo>
                      <a:lnTo>
                        <a:pt x="1" y="784"/>
                      </a:lnTo>
                      <a:lnTo>
                        <a:pt x="0" y="834"/>
                      </a:lnTo>
                      <a:lnTo>
                        <a:pt x="2671" y="834"/>
                      </a:lnTo>
                      <a:lnTo>
                        <a:pt x="2671" y="834"/>
                      </a:lnTo>
                      <a:lnTo>
                        <a:pt x="2670" y="784"/>
                      </a:lnTo>
                      <a:lnTo>
                        <a:pt x="2666" y="736"/>
                      </a:lnTo>
                      <a:lnTo>
                        <a:pt x="2661" y="690"/>
                      </a:lnTo>
                      <a:lnTo>
                        <a:pt x="2653" y="646"/>
                      </a:lnTo>
                      <a:lnTo>
                        <a:pt x="2643" y="603"/>
                      </a:lnTo>
                      <a:lnTo>
                        <a:pt x="2632" y="562"/>
                      </a:lnTo>
                      <a:lnTo>
                        <a:pt x="2620" y="523"/>
                      </a:lnTo>
                      <a:lnTo>
                        <a:pt x="2605" y="485"/>
                      </a:lnTo>
                      <a:lnTo>
                        <a:pt x="2587" y="449"/>
                      </a:lnTo>
                      <a:lnTo>
                        <a:pt x="2568" y="415"/>
                      </a:lnTo>
                      <a:lnTo>
                        <a:pt x="2548" y="382"/>
                      </a:lnTo>
                      <a:lnTo>
                        <a:pt x="2526" y="351"/>
                      </a:lnTo>
                      <a:lnTo>
                        <a:pt x="2500" y="321"/>
                      </a:lnTo>
                      <a:lnTo>
                        <a:pt x="2475" y="292"/>
                      </a:lnTo>
                      <a:lnTo>
                        <a:pt x="2448" y="266"/>
                      </a:lnTo>
                      <a:lnTo>
                        <a:pt x="2419" y="241"/>
                      </a:lnTo>
                      <a:lnTo>
                        <a:pt x="2389" y="216"/>
                      </a:lnTo>
                      <a:lnTo>
                        <a:pt x="2357" y="193"/>
                      </a:lnTo>
                      <a:lnTo>
                        <a:pt x="2324" y="172"/>
                      </a:lnTo>
                      <a:lnTo>
                        <a:pt x="2288" y="152"/>
                      </a:lnTo>
                      <a:lnTo>
                        <a:pt x="2253" y="133"/>
                      </a:lnTo>
                      <a:lnTo>
                        <a:pt x="2216" y="115"/>
                      </a:lnTo>
                      <a:lnTo>
                        <a:pt x="2177" y="99"/>
                      </a:lnTo>
                      <a:lnTo>
                        <a:pt x="2137" y="84"/>
                      </a:lnTo>
                      <a:lnTo>
                        <a:pt x="2095" y="70"/>
                      </a:lnTo>
                      <a:lnTo>
                        <a:pt x="2054" y="56"/>
                      </a:lnTo>
                      <a:lnTo>
                        <a:pt x="2010" y="45"/>
                      </a:lnTo>
                      <a:lnTo>
                        <a:pt x="1966" y="34"/>
                      </a:lnTo>
                      <a:lnTo>
                        <a:pt x="1921" y="24"/>
                      </a:lnTo>
                      <a:lnTo>
                        <a:pt x="1875" y="15"/>
                      </a:lnTo>
                      <a:lnTo>
                        <a:pt x="1827" y="7"/>
                      </a:lnTo>
                      <a:lnTo>
                        <a:pt x="1778" y="0"/>
                      </a:lnTo>
                      <a:lnTo>
                        <a:pt x="177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0952" tIns="30476" rIns="60952" bIns="30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200"/>
                </a:p>
              </p:txBody>
            </p:sp>
            <p:sp>
              <p:nvSpPr>
                <p:cNvPr id="26" name="Freeform 6"/>
                <p:cNvSpPr>
                  <a:spLocks/>
                </p:cNvSpPr>
                <p:nvPr/>
              </p:nvSpPr>
              <p:spPr bwMode="auto">
                <a:xfrm>
                  <a:off x="3225469" y="2067559"/>
                  <a:ext cx="192791" cy="192791"/>
                </a:xfrm>
                <a:custGeom>
                  <a:avLst/>
                  <a:gdLst/>
                  <a:ahLst/>
                  <a:cxnLst>
                    <a:cxn ang="0">
                      <a:pos x="1228" y="645"/>
                    </a:cxn>
                    <a:cxn ang="0">
                      <a:pos x="1216" y="738"/>
                    </a:cxn>
                    <a:cxn ang="0">
                      <a:pos x="1191" y="826"/>
                    </a:cxn>
                    <a:cxn ang="0">
                      <a:pos x="1154" y="907"/>
                    </a:cxn>
                    <a:cxn ang="0">
                      <a:pos x="1106" y="981"/>
                    </a:cxn>
                    <a:cxn ang="0">
                      <a:pos x="1048" y="1048"/>
                    </a:cxn>
                    <a:cxn ang="0">
                      <a:pos x="982" y="1107"/>
                    </a:cxn>
                    <a:cxn ang="0">
                      <a:pos x="906" y="1154"/>
                    </a:cxn>
                    <a:cxn ang="0">
                      <a:pos x="825" y="1191"/>
                    </a:cxn>
                    <a:cxn ang="0">
                      <a:pos x="738" y="1216"/>
                    </a:cxn>
                    <a:cxn ang="0">
                      <a:pos x="646" y="1227"/>
                    </a:cxn>
                    <a:cxn ang="0">
                      <a:pos x="583" y="1227"/>
                    </a:cxn>
                    <a:cxn ang="0">
                      <a:pos x="490" y="1216"/>
                    </a:cxn>
                    <a:cxn ang="0">
                      <a:pos x="402" y="1191"/>
                    </a:cxn>
                    <a:cxn ang="0">
                      <a:pos x="321" y="1154"/>
                    </a:cxn>
                    <a:cxn ang="0">
                      <a:pos x="247" y="1107"/>
                    </a:cxn>
                    <a:cxn ang="0">
                      <a:pos x="180" y="1048"/>
                    </a:cxn>
                    <a:cxn ang="0">
                      <a:pos x="121" y="981"/>
                    </a:cxn>
                    <a:cxn ang="0">
                      <a:pos x="74" y="907"/>
                    </a:cxn>
                    <a:cxn ang="0">
                      <a:pos x="37" y="826"/>
                    </a:cxn>
                    <a:cxn ang="0">
                      <a:pos x="12" y="738"/>
                    </a:cxn>
                    <a:cxn ang="0">
                      <a:pos x="1" y="645"/>
                    </a:cxn>
                    <a:cxn ang="0">
                      <a:pos x="1" y="583"/>
                    </a:cxn>
                    <a:cxn ang="0">
                      <a:pos x="12" y="490"/>
                    </a:cxn>
                    <a:cxn ang="0">
                      <a:pos x="37" y="403"/>
                    </a:cxn>
                    <a:cxn ang="0">
                      <a:pos x="74" y="322"/>
                    </a:cxn>
                    <a:cxn ang="0">
                      <a:pos x="121" y="247"/>
                    </a:cxn>
                    <a:cxn ang="0">
                      <a:pos x="180" y="180"/>
                    </a:cxn>
                    <a:cxn ang="0">
                      <a:pos x="247" y="123"/>
                    </a:cxn>
                    <a:cxn ang="0">
                      <a:pos x="321" y="74"/>
                    </a:cxn>
                    <a:cxn ang="0">
                      <a:pos x="402" y="37"/>
                    </a:cxn>
                    <a:cxn ang="0">
                      <a:pos x="490" y="12"/>
                    </a:cxn>
                    <a:cxn ang="0">
                      <a:pos x="583" y="1"/>
                    </a:cxn>
                    <a:cxn ang="0">
                      <a:pos x="646" y="1"/>
                    </a:cxn>
                    <a:cxn ang="0">
                      <a:pos x="738" y="12"/>
                    </a:cxn>
                    <a:cxn ang="0">
                      <a:pos x="825" y="37"/>
                    </a:cxn>
                    <a:cxn ang="0">
                      <a:pos x="906" y="74"/>
                    </a:cxn>
                    <a:cxn ang="0">
                      <a:pos x="982" y="123"/>
                    </a:cxn>
                    <a:cxn ang="0">
                      <a:pos x="1048" y="180"/>
                    </a:cxn>
                    <a:cxn ang="0">
                      <a:pos x="1106" y="247"/>
                    </a:cxn>
                    <a:cxn ang="0">
                      <a:pos x="1154" y="322"/>
                    </a:cxn>
                    <a:cxn ang="0">
                      <a:pos x="1191" y="403"/>
                    </a:cxn>
                    <a:cxn ang="0">
                      <a:pos x="1216" y="490"/>
                    </a:cxn>
                    <a:cxn ang="0">
                      <a:pos x="1228" y="583"/>
                    </a:cxn>
                  </a:cxnLst>
                  <a:rect l="0" t="0" r="r" b="b"/>
                  <a:pathLst>
                    <a:path w="1229" h="1228">
                      <a:moveTo>
                        <a:pt x="1229" y="614"/>
                      </a:moveTo>
                      <a:lnTo>
                        <a:pt x="1229" y="614"/>
                      </a:lnTo>
                      <a:lnTo>
                        <a:pt x="1228" y="645"/>
                      </a:lnTo>
                      <a:lnTo>
                        <a:pt x="1225" y="677"/>
                      </a:lnTo>
                      <a:lnTo>
                        <a:pt x="1221" y="708"/>
                      </a:lnTo>
                      <a:lnTo>
                        <a:pt x="1216" y="738"/>
                      </a:lnTo>
                      <a:lnTo>
                        <a:pt x="1209" y="768"/>
                      </a:lnTo>
                      <a:lnTo>
                        <a:pt x="1201" y="797"/>
                      </a:lnTo>
                      <a:lnTo>
                        <a:pt x="1191" y="826"/>
                      </a:lnTo>
                      <a:lnTo>
                        <a:pt x="1180" y="853"/>
                      </a:lnTo>
                      <a:lnTo>
                        <a:pt x="1167" y="880"/>
                      </a:lnTo>
                      <a:lnTo>
                        <a:pt x="1154" y="907"/>
                      </a:lnTo>
                      <a:lnTo>
                        <a:pt x="1140" y="932"/>
                      </a:lnTo>
                      <a:lnTo>
                        <a:pt x="1123" y="958"/>
                      </a:lnTo>
                      <a:lnTo>
                        <a:pt x="1106" y="981"/>
                      </a:lnTo>
                      <a:lnTo>
                        <a:pt x="1088" y="1005"/>
                      </a:lnTo>
                      <a:lnTo>
                        <a:pt x="1068" y="1027"/>
                      </a:lnTo>
                      <a:lnTo>
                        <a:pt x="1048" y="1048"/>
                      </a:lnTo>
                      <a:lnTo>
                        <a:pt x="1027" y="1069"/>
                      </a:lnTo>
                      <a:lnTo>
                        <a:pt x="1004" y="1088"/>
                      </a:lnTo>
                      <a:lnTo>
                        <a:pt x="982" y="1107"/>
                      </a:lnTo>
                      <a:lnTo>
                        <a:pt x="958" y="1123"/>
                      </a:lnTo>
                      <a:lnTo>
                        <a:pt x="933" y="1139"/>
                      </a:lnTo>
                      <a:lnTo>
                        <a:pt x="906" y="1154"/>
                      </a:lnTo>
                      <a:lnTo>
                        <a:pt x="880" y="1168"/>
                      </a:lnTo>
                      <a:lnTo>
                        <a:pt x="853" y="1179"/>
                      </a:lnTo>
                      <a:lnTo>
                        <a:pt x="825" y="1191"/>
                      </a:lnTo>
                      <a:lnTo>
                        <a:pt x="796" y="1201"/>
                      </a:lnTo>
                      <a:lnTo>
                        <a:pt x="767" y="1208"/>
                      </a:lnTo>
                      <a:lnTo>
                        <a:pt x="738" y="1216"/>
                      </a:lnTo>
                      <a:lnTo>
                        <a:pt x="707" y="1221"/>
                      </a:lnTo>
                      <a:lnTo>
                        <a:pt x="677" y="1225"/>
                      </a:lnTo>
                      <a:lnTo>
                        <a:pt x="646" y="1227"/>
                      </a:lnTo>
                      <a:lnTo>
                        <a:pt x="614" y="1228"/>
                      </a:lnTo>
                      <a:lnTo>
                        <a:pt x="614" y="1228"/>
                      </a:lnTo>
                      <a:lnTo>
                        <a:pt x="583" y="1227"/>
                      </a:lnTo>
                      <a:lnTo>
                        <a:pt x="552" y="1225"/>
                      </a:lnTo>
                      <a:lnTo>
                        <a:pt x="520" y="1221"/>
                      </a:lnTo>
                      <a:lnTo>
                        <a:pt x="490" y="1216"/>
                      </a:lnTo>
                      <a:lnTo>
                        <a:pt x="460" y="1208"/>
                      </a:lnTo>
                      <a:lnTo>
                        <a:pt x="431" y="1201"/>
                      </a:lnTo>
                      <a:lnTo>
                        <a:pt x="402" y="1191"/>
                      </a:lnTo>
                      <a:lnTo>
                        <a:pt x="375" y="1179"/>
                      </a:lnTo>
                      <a:lnTo>
                        <a:pt x="348" y="1168"/>
                      </a:lnTo>
                      <a:lnTo>
                        <a:pt x="321" y="1154"/>
                      </a:lnTo>
                      <a:lnTo>
                        <a:pt x="296" y="1139"/>
                      </a:lnTo>
                      <a:lnTo>
                        <a:pt x="271" y="1123"/>
                      </a:lnTo>
                      <a:lnTo>
                        <a:pt x="247" y="1107"/>
                      </a:lnTo>
                      <a:lnTo>
                        <a:pt x="223" y="1088"/>
                      </a:lnTo>
                      <a:lnTo>
                        <a:pt x="202" y="1069"/>
                      </a:lnTo>
                      <a:lnTo>
                        <a:pt x="180" y="1048"/>
                      </a:lnTo>
                      <a:lnTo>
                        <a:pt x="159" y="1027"/>
                      </a:lnTo>
                      <a:lnTo>
                        <a:pt x="140" y="1005"/>
                      </a:lnTo>
                      <a:lnTo>
                        <a:pt x="121" y="981"/>
                      </a:lnTo>
                      <a:lnTo>
                        <a:pt x="105" y="958"/>
                      </a:lnTo>
                      <a:lnTo>
                        <a:pt x="89" y="932"/>
                      </a:lnTo>
                      <a:lnTo>
                        <a:pt x="74" y="907"/>
                      </a:lnTo>
                      <a:lnTo>
                        <a:pt x="60" y="880"/>
                      </a:lnTo>
                      <a:lnTo>
                        <a:pt x="49" y="853"/>
                      </a:lnTo>
                      <a:lnTo>
                        <a:pt x="37" y="826"/>
                      </a:lnTo>
                      <a:lnTo>
                        <a:pt x="27" y="797"/>
                      </a:lnTo>
                      <a:lnTo>
                        <a:pt x="20" y="768"/>
                      </a:lnTo>
                      <a:lnTo>
                        <a:pt x="12" y="738"/>
                      </a:lnTo>
                      <a:lnTo>
                        <a:pt x="7" y="708"/>
                      </a:lnTo>
                      <a:lnTo>
                        <a:pt x="3" y="677"/>
                      </a:lnTo>
                      <a:lnTo>
                        <a:pt x="1" y="645"/>
                      </a:lnTo>
                      <a:lnTo>
                        <a:pt x="0" y="614"/>
                      </a:lnTo>
                      <a:lnTo>
                        <a:pt x="0" y="614"/>
                      </a:lnTo>
                      <a:lnTo>
                        <a:pt x="1" y="583"/>
                      </a:lnTo>
                      <a:lnTo>
                        <a:pt x="3" y="551"/>
                      </a:lnTo>
                      <a:lnTo>
                        <a:pt x="7" y="521"/>
                      </a:lnTo>
                      <a:lnTo>
                        <a:pt x="12" y="490"/>
                      </a:lnTo>
                      <a:lnTo>
                        <a:pt x="20" y="461"/>
                      </a:lnTo>
                      <a:lnTo>
                        <a:pt x="27" y="431"/>
                      </a:lnTo>
                      <a:lnTo>
                        <a:pt x="37" y="403"/>
                      </a:lnTo>
                      <a:lnTo>
                        <a:pt x="49" y="375"/>
                      </a:lnTo>
                      <a:lnTo>
                        <a:pt x="60" y="348"/>
                      </a:lnTo>
                      <a:lnTo>
                        <a:pt x="74" y="322"/>
                      </a:lnTo>
                      <a:lnTo>
                        <a:pt x="89" y="296"/>
                      </a:lnTo>
                      <a:lnTo>
                        <a:pt x="105" y="270"/>
                      </a:lnTo>
                      <a:lnTo>
                        <a:pt x="121" y="247"/>
                      </a:lnTo>
                      <a:lnTo>
                        <a:pt x="140" y="224"/>
                      </a:lnTo>
                      <a:lnTo>
                        <a:pt x="159" y="202"/>
                      </a:lnTo>
                      <a:lnTo>
                        <a:pt x="180" y="180"/>
                      </a:lnTo>
                      <a:lnTo>
                        <a:pt x="202" y="160"/>
                      </a:lnTo>
                      <a:lnTo>
                        <a:pt x="223" y="140"/>
                      </a:lnTo>
                      <a:lnTo>
                        <a:pt x="247" y="123"/>
                      </a:lnTo>
                      <a:lnTo>
                        <a:pt x="271" y="105"/>
                      </a:lnTo>
                      <a:lnTo>
                        <a:pt x="296" y="89"/>
                      </a:lnTo>
                      <a:lnTo>
                        <a:pt x="321" y="74"/>
                      </a:lnTo>
                      <a:lnTo>
                        <a:pt x="348" y="61"/>
                      </a:lnTo>
                      <a:lnTo>
                        <a:pt x="375" y="49"/>
                      </a:lnTo>
                      <a:lnTo>
                        <a:pt x="402" y="37"/>
                      </a:lnTo>
                      <a:lnTo>
                        <a:pt x="431" y="27"/>
                      </a:lnTo>
                      <a:lnTo>
                        <a:pt x="460" y="20"/>
                      </a:lnTo>
                      <a:lnTo>
                        <a:pt x="490" y="12"/>
                      </a:lnTo>
                      <a:lnTo>
                        <a:pt x="520" y="7"/>
                      </a:lnTo>
                      <a:lnTo>
                        <a:pt x="552" y="3"/>
                      </a:lnTo>
                      <a:lnTo>
                        <a:pt x="583" y="1"/>
                      </a:lnTo>
                      <a:lnTo>
                        <a:pt x="614" y="0"/>
                      </a:lnTo>
                      <a:lnTo>
                        <a:pt x="614" y="0"/>
                      </a:lnTo>
                      <a:lnTo>
                        <a:pt x="646" y="1"/>
                      </a:lnTo>
                      <a:lnTo>
                        <a:pt x="677" y="3"/>
                      </a:lnTo>
                      <a:lnTo>
                        <a:pt x="707" y="7"/>
                      </a:lnTo>
                      <a:lnTo>
                        <a:pt x="738" y="12"/>
                      </a:lnTo>
                      <a:lnTo>
                        <a:pt x="767" y="20"/>
                      </a:lnTo>
                      <a:lnTo>
                        <a:pt x="796" y="27"/>
                      </a:lnTo>
                      <a:lnTo>
                        <a:pt x="825" y="37"/>
                      </a:lnTo>
                      <a:lnTo>
                        <a:pt x="853" y="49"/>
                      </a:lnTo>
                      <a:lnTo>
                        <a:pt x="880" y="61"/>
                      </a:lnTo>
                      <a:lnTo>
                        <a:pt x="906" y="74"/>
                      </a:lnTo>
                      <a:lnTo>
                        <a:pt x="933" y="89"/>
                      </a:lnTo>
                      <a:lnTo>
                        <a:pt x="958" y="105"/>
                      </a:lnTo>
                      <a:lnTo>
                        <a:pt x="982" y="123"/>
                      </a:lnTo>
                      <a:lnTo>
                        <a:pt x="1004" y="140"/>
                      </a:lnTo>
                      <a:lnTo>
                        <a:pt x="1027" y="160"/>
                      </a:lnTo>
                      <a:lnTo>
                        <a:pt x="1048" y="180"/>
                      </a:lnTo>
                      <a:lnTo>
                        <a:pt x="1068" y="202"/>
                      </a:lnTo>
                      <a:lnTo>
                        <a:pt x="1088" y="224"/>
                      </a:lnTo>
                      <a:lnTo>
                        <a:pt x="1106" y="247"/>
                      </a:lnTo>
                      <a:lnTo>
                        <a:pt x="1123" y="270"/>
                      </a:lnTo>
                      <a:lnTo>
                        <a:pt x="1140" y="296"/>
                      </a:lnTo>
                      <a:lnTo>
                        <a:pt x="1154" y="322"/>
                      </a:lnTo>
                      <a:lnTo>
                        <a:pt x="1167" y="348"/>
                      </a:lnTo>
                      <a:lnTo>
                        <a:pt x="1180" y="375"/>
                      </a:lnTo>
                      <a:lnTo>
                        <a:pt x="1191" y="403"/>
                      </a:lnTo>
                      <a:lnTo>
                        <a:pt x="1201" y="431"/>
                      </a:lnTo>
                      <a:lnTo>
                        <a:pt x="1209" y="461"/>
                      </a:lnTo>
                      <a:lnTo>
                        <a:pt x="1216" y="490"/>
                      </a:lnTo>
                      <a:lnTo>
                        <a:pt x="1221" y="521"/>
                      </a:lnTo>
                      <a:lnTo>
                        <a:pt x="1225" y="551"/>
                      </a:lnTo>
                      <a:lnTo>
                        <a:pt x="1228" y="583"/>
                      </a:lnTo>
                      <a:lnTo>
                        <a:pt x="1229" y="614"/>
                      </a:lnTo>
                      <a:lnTo>
                        <a:pt x="1229" y="6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0952" tIns="30476" rIns="60952" bIns="30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200"/>
                </a:p>
              </p:txBody>
            </p:sp>
          </p:grpSp>
        </p:grpSp>
        <p:grpSp>
          <p:nvGrpSpPr>
            <p:cNvPr id="65" name="Group 64"/>
            <p:cNvGrpSpPr/>
            <p:nvPr/>
          </p:nvGrpSpPr>
          <p:grpSpPr>
            <a:xfrm>
              <a:off x="10806533" y="6898819"/>
              <a:ext cx="2835742" cy="1027736"/>
              <a:chOff x="17886835" y="6243141"/>
              <a:chExt cx="3203304" cy="1160948"/>
            </a:xfrm>
          </p:grpSpPr>
          <p:grpSp>
            <p:nvGrpSpPr>
              <p:cNvPr id="67" name="Group 66"/>
              <p:cNvGrpSpPr/>
              <p:nvPr/>
            </p:nvGrpSpPr>
            <p:grpSpPr>
              <a:xfrm>
                <a:off x="19667201" y="6243141"/>
                <a:ext cx="1422938" cy="1160929"/>
                <a:chOff x="3112799" y="2067559"/>
                <a:chExt cx="418132" cy="341141"/>
              </a:xfrm>
              <a:solidFill>
                <a:schemeClr val="tx2">
                  <a:lumMod val="75000"/>
                </a:schemeClr>
              </a:solidFill>
            </p:grpSpPr>
            <p:sp>
              <p:nvSpPr>
                <p:cNvPr id="71" name="Freeform 5"/>
                <p:cNvSpPr>
                  <a:spLocks/>
                </p:cNvSpPr>
                <p:nvPr/>
              </p:nvSpPr>
              <p:spPr bwMode="auto">
                <a:xfrm>
                  <a:off x="3112799" y="2278503"/>
                  <a:ext cx="418132" cy="130197"/>
                </a:xfrm>
                <a:custGeom>
                  <a:avLst/>
                  <a:gdLst/>
                  <a:ahLst/>
                  <a:cxnLst>
                    <a:cxn ang="0">
                      <a:pos x="1479" y="585"/>
                    </a:cxn>
                    <a:cxn ang="0">
                      <a:pos x="1506" y="144"/>
                    </a:cxn>
                    <a:cxn ang="0">
                      <a:pos x="1237" y="204"/>
                    </a:cxn>
                    <a:cxn ang="0">
                      <a:pos x="893" y="0"/>
                    </a:cxn>
                    <a:cxn ang="0">
                      <a:pos x="844" y="7"/>
                    </a:cxn>
                    <a:cxn ang="0">
                      <a:pos x="750" y="24"/>
                    </a:cxn>
                    <a:cxn ang="0">
                      <a:pos x="660" y="45"/>
                    </a:cxn>
                    <a:cxn ang="0">
                      <a:pos x="574" y="70"/>
                    </a:cxn>
                    <a:cxn ang="0">
                      <a:pos x="494" y="99"/>
                    </a:cxn>
                    <a:cxn ang="0">
                      <a:pos x="417" y="133"/>
                    </a:cxn>
                    <a:cxn ang="0">
                      <a:pos x="347" y="172"/>
                    </a:cxn>
                    <a:cxn ang="0">
                      <a:pos x="282" y="217"/>
                    </a:cxn>
                    <a:cxn ang="0">
                      <a:pos x="222" y="266"/>
                    </a:cxn>
                    <a:cxn ang="0">
                      <a:pos x="169" y="321"/>
                    </a:cxn>
                    <a:cxn ang="0">
                      <a:pos x="122" y="382"/>
                    </a:cxn>
                    <a:cxn ang="0">
                      <a:pos x="84" y="449"/>
                    </a:cxn>
                    <a:cxn ang="0">
                      <a:pos x="51" y="523"/>
                    </a:cxn>
                    <a:cxn ang="0">
                      <a:pos x="26" y="603"/>
                    </a:cxn>
                    <a:cxn ang="0">
                      <a:pos x="10" y="690"/>
                    </a:cxn>
                    <a:cxn ang="0">
                      <a:pos x="1" y="784"/>
                    </a:cxn>
                    <a:cxn ang="0">
                      <a:pos x="2671" y="834"/>
                    </a:cxn>
                    <a:cxn ang="0">
                      <a:pos x="2670" y="784"/>
                    </a:cxn>
                    <a:cxn ang="0">
                      <a:pos x="2661" y="690"/>
                    </a:cxn>
                    <a:cxn ang="0">
                      <a:pos x="2643" y="603"/>
                    </a:cxn>
                    <a:cxn ang="0">
                      <a:pos x="2620" y="523"/>
                    </a:cxn>
                    <a:cxn ang="0">
                      <a:pos x="2587" y="449"/>
                    </a:cxn>
                    <a:cxn ang="0">
                      <a:pos x="2548" y="382"/>
                    </a:cxn>
                    <a:cxn ang="0">
                      <a:pos x="2500" y="321"/>
                    </a:cxn>
                    <a:cxn ang="0">
                      <a:pos x="2448" y="266"/>
                    </a:cxn>
                    <a:cxn ang="0">
                      <a:pos x="2389" y="216"/>
                    </a:cxn>
                    <a:cxn ang="0">
                      <a:pos x="2324" y="172"/>
                    </a:cxn>
                    <a:cxn ang="0">
                      <a:pos x="2253" y="133"/>
                    </a:cxn>
                    <a:cxn ang="0">
                      <a:pos x="2177" y="99"/>
                    </a:cxn>
                    <a:cxn ang="0">
                      <a:pos x="2095" y="70"/>
                    </a:cxn>
                    <a:cxn ang="0">
                      <a:pos x="2010" y="45"/>
                    </a:cxn>
                    <a:cxn ang="0">
                      <a:pos x="1921" y="24"/>
                    </a:cxn>
                    <a:cxn ang="0">
                      <a:pos x="1827" y="7"/>
                    </a:cxn>
                    <a:cxn ang="0">
                      <a:pos x="1778" y="0"/>
                    </a:cxn>
                  </a:cxnLst>
                  <a:rect l="0" t="0" r="r" b="b"/>
                  <a:pathLst>
                    <a:path w="2671" h="834">
                      <a:moveTo>
                        <a:pt x="1778" y="0"/>
                      </a:moveTo>
                      <a:lnTo>
                        <a:pt x="1479" y="585"/>
                      </a:lnTo>
                      <a:lnTo>
                        <a:pt x="1432" y="204"/>
                      </a:lnTo>
                      <a:lnTo>
                        <a:pt x="1506" y="144"/>
                      </a:lnTo>
                      <a:lnTo>
                        <a:pt x="1163" y="144"/>
                      </a:lnTo>
                      <a:lnTo>
                        <a:pt x="1237" y="204"/>
                      </a:lnTo>
                      <a:lnTo>
                        <a:pt x="1191" y="585"/>
                      </a:lnTo>
                      <a:lnTo>
                        <a:pt x="893" y="0"/>
                      </a:lnTo>
                      <a:lnTo>
                        <a:pt x="893" y="0"/>
                      </a:lnTo>
                      <a:lnTo>
                        <a:pt x="844" y="7"/>
                      </a:lnTo>
                      <a:lnTo>
                        <a:pt x="796" y="15"/>
                      </a:lnTo>
                      <a:lnTo>
                        <a:pt x="750" y="24"/>
                      </a:lnTo>
                      <a:lnTo>
                        <a:pt x="704" y="34"/>
                      </a:lnTo>
                      <a:lnTo>
                        <a:pt x="660" y="45"/>
                      </a:lnTo>
                      <a:lnTo>
                        <a:pt x="617" y="56"/>
                      </a:lnTo>
                      <a:lnTo>
                        <a:pt x="574" y="70"/>
                      </a:lnTo>
                      <a:lnTo>
                        <a:pt x="534" y="84"/>
                      </a:lnTo>
                      <a:lnTo>
                        <a:pt x="494" y="99"/>
                      </a:lnTo>
                      <a:lnTo>
                        <a:pt x="455" y="115"/>
                      </a:lnTo>
                      <a:lnTo>
                        <a:pt x="417" y="133"/>
                      </a:lnTo>
                      <a:lnTo>
                        <a:pt x="381" y="152"/>
                      </a:lnTo>
                      <a:lnTo>
                        <a:pt x="347" y="172"/>
                      </a:lnTo>
                      <a:lnTo>
                        <a:pt x="313" y="193"/>
                      </a:lnTo>
                      <a:lnTo>
                        <a:pt x="282" y="217"/>
                      </a:lnTo>
                      <a:lnTo>
                        <a:pt x="252" y="241"/>
                      </a:lnTo>
                      <a:lnTo>
                        <a:pt x="222" y="266"/>
                      </a:lnTo>
                      <a:lnTo>
                        <a:pt x="195" y="292"/>
                      </a:lnTo>
                      <a:lnTo>
                        <a:pt x="169" y="321"/>
                      </a:lnTo>
                      <a:lnTo>
                        <a:pt x="145" y="351"/>
                      </a:lnTo>
                      <a:lnTo>
                        <a:pt x="122" y="382"/>
                      </a:lnTo>
                      <a:lnTo>
                        <a:pt x="102" y="415"/>
                      </a:lnTo>
                      <a:lnTo>
                        <a:pt x="84" y="449"/>
                      </a:lnTo>
                      <a:lnTo>
                        <a:pt x="66" y="485"/>
                      </a:lnTo>
                      <a:lnTo>
                        <a:pt x="51" y="523"/>
                      </a:lnTo>
                      <a:lnTo>
                        <a:pt x="37" y="562"/>
                      </a:lnTo>
                      <a:lnTo>
                        <a:pt x="26" y="603"/>
                      </a:lnTo>
                      <a:lnTo>
                        <a:pt x="17" y="646"/>
                      </a:lnTo>
                      <a:lnTo>
                        <a:pt x="10" y="690"/>
                      </a:lnTo>
                      <a:lnTo>
                        <a:pt x="5" y="736"/>
                      </a:lnTo>
                      <a:lnTo>
                        <a:pt x="1" y="784"/>
                      </a:lnTo>
                      <a:lnTo>
                        <a:pt x="0" y="834"/>
                      </a:lnTo>
                      <a:lnTo>
                        <a:pt x="2671" y="834"/>
                      </a:lnTo>
                      <a:lnTo>
                        <a:pt x="2671" y="834"/>
                      </a:lnTo>
                      <a:lnTo>
                        <a:pt x="2670" y="784"/>
                      </a:lnTo>
                      <a:lnTo>
                        <a:pt x="2666" y="736"/>
                      </a:lnTo>
                      <a:lnTo>
                        <a:pt x="2661" y="690"/>
                      </a:lnTo>
                      <a:lnTo>
                        <a:pt x="2653" y="646"/>
                      </a:lnTo>
                      <a:lnTo>
                        <a:pt x="2643" y="603"/>
                      </a:lnTo>
                      <a:lnTo>
                        <a:pt x="2632" y="562"/>
                      </a:lnTo>
                      <a:lnTo>
                        <a:pt x="2620" y="523"/>
                      </a:lnTo>
                      <a:lnTo>
                        <a:pt x="2605" y="485"/>
                      </a:lnTo>
                      <a:lnTo>
                        <a:pt x="2587" y="449"/>
                      </a:lnTo>
                      <a:lnTo>
                        <a:pt x="2568" y="415"/>
                      </a:lnTo>
                      <a:lnTo>
                        <a:pt x="2548" y="382"/>
                      </a:lnTo>
                      <a:lnTo>
                        <a:pt x="2526" y="351"/>
                      </a:lnTo>
                      <a:lnTo>
                        <a:pt x="2500" y="321"/>
                      </a:lnTo>
                      <a:lnTo>
                        <a:pt x="2475" y="292"/>
                      </a:lnTo>
                      <a:lnTo>
                        <a:pt x="2448" y="266"/>
                      </a:lnTo>
                      <a:lnTo>
                        <a:pt x="2419" y="241"/>
                      </a:lnTo>
                      <a:lnTo>
                        <a:pt x="2389" y="216"/>
                      </a:lnTo>
                      <a:lnTo>
                        <a:pt x="2357" y="193"/>
                      </a:lnTo>
                      <a:lnTo>
                        <a:pt x="2324" y="172"/>
                      </a:lnTo>
                      <a:lnTo>
                        <a:pt x="2288" y="152"/>
                      </a:lnTo>
                      <a:lnTo>
                        <a:pt x="2253" y="133"/>
                      </a:lnTo>
                      <a:lnTo>
                        <a:pt x="2216" y="115"/>
                      </a:lnTo>
                      <a:lnTo>
                        <a:pt x="2177" y="99"/>
                      </a:lnTo>
                      <a:lnTo>
                        <a:pt x="2137" y="84"/>
                      </a:lnTo>
                      <a:lnTo>
                        <a:pt x="2095" y="70"/>
                      </a:lnTo>
                      <a:lnTo>
                        <a:pt x="2054" y="56"/>
                      </a:lnTo>
                      <a:lnTo>
                        <a:pt x="2010" y="45"/>
                      </a:lnTo>
                      <a:lnTo>
                        <a:pt x="1966" y="34"/>
                      </a:lnTo>
                      <a:lnTo>
                        <a:pt x="1921" y="24"/>
                      </a:lnTo>
                      <a:lnTo>
                        <a:pt x="1875" y="15"/>
                      </a:lnTo>
                      <a:lnTo>
                        <a:pt x="1827" y="7"/>
                      </a:lnTo>
                      <a:lnTo>
                        <a:pt x="1778" y="0"/>
                      </a:lnTo>
                      <a:lnTo>
                        <a:pt x="177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0952" tIns="30476" rIns="60952" bIns="30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200"/>
                </a:p>
              </p:txBody>
            </p:sp>
            <p:sp>
              <p:nvSpPr>
                <p:cNvPr id="72" name="Freeform 6"/>
                <p:cNvSpPr>
                  <a:spLocks/>
                </p:cNvSpPr>
                <p:nvPr/>
              </p:nvSpPr>
              <p:spPr bwMode="auto">
                <a:xfrm>
                  <a:off x="3225469" y="2067559"/>
                  <a:ext cx="192791" cy="192791"/>
                </a:xfrm>
                <a:custGeom>
                  <a:avLst/>
                  <a:gdLst/>
                  <a:ahLst/>
                  <a:cxnLst>
                    <a:cxn ang="0">
                      <a:pos x="1228" y="645"/>
                    </a:cxn>
                    <a:cxn ang="0">
                      <a:pos x="1216" y="738"/>
                    </a:cxn>
                    <a:cxn ang="0">
                      <a:pos x="1191" y="826"/>
                    </a:cxn>
                    <a:cxn ang="0">
                      <a:pos x="1154" y="907"/>
                    </a:cxn>
                    <a:cxn ang="0">
                      <a:pos x="1106" y="981"/>
                    </a:cxn>
                    <a:cxn ang="0">
                      <a:pos x="1048" y="1048"/>
                    </a:cxn>
                    <a:cxn ang="0">
                      <a:pos x="982" y="1107"/>
                    </a:cxn>
                    <a:cxn ang="0">
                      <a:pos x="906" y="1154"/>
                    </a:cxn>
                    <a:cxn ang="0">
                      <a:pos x="825" y="1191"/>
                    </a:cxn>
                    <a:cxn ang="0">
                      <a:pos x="738" y="1216"/>
                    </a:cxn>
                    <a:cxn ang="0">
                      <a:pos x="646" y="1227"/>
                    </a:cxn>
                    <a:cxn ang="0">
                      <a:pos x="583" y="1227"/>
                    </a:cxn>
                    <a:cxn ang="0">
                      <a:pos x="490" y="1216"/>
                    </a:cxn>
                    <a:cxn ang="0">
                      <a:pos x="402" y="1191"/>
                    </a:cxn>
                    <a:cxn ang="0">
                      <a:pos x="321" y="1154"/>
                    </a:cxn>
                    <a:cxn ang="0">
                      <a:pos x="247" y="1107"/>
                    </a:cxn>
                    <a:cxn ang="0">
                      <a:pos x="180" y="1048"/>
                    </a:cxn>
                    <a:cxn ang="0">
                      <a:pos x="121" y="981"/>
                    </a:cxn>
                    <a:cxn ang="0">
                      <a:pos x="74" y="907"/>
                    </a:cxn>
                    <a:cxn ang="0">
                      <a:pos x="37" y="826"/>
                    </a:cxn>
                    <a:cxn ang="0">
                      <a:pos x="12" y="738"/>
                    </a:cxn>
                    <a:cxn ang="0">
                      <a:pos x="1" y="645"/>
                    </a:cxn>
                    <a:cxn ang="0">
                      <a:pos x="1" y="583"/>
                    </a:cxn>
                    <a:cxn ang="0">
                      <a:pos x="12" y="490"/>
                    </a:cxn>
                    <a:cxn ang="0">
                      <a:pos x="37" y="403"/>
                    </a:cxn>
                    <a:cxn ang="0">
                      <a:pos x="74" y="322"/>
                    </a:cxn>
                    <a:cxn ang="0">
                      <a:pos x="121" y="247"/>
                    </a:cxn>
                    <a:cxn ang="0">
                      <a:pos x="180" y="180"/>
                    </a:cxn>
                    <a:cxn ang="0">
                      <a:pos x="247" y="123"/>
                    </a:cxn>
                    <a:cxn ang="0">
                      <a:pos x="321" y="74"/>
                    </a:cxn>
                    <a:cxn ang="0">
                      <a:pos x="402" y="37"/>
                    </a:cxn>
                    <a:cxn ang="0">
                      <a:pos x="490" y="12"/>
                    </a:cxn>
                    <a:cxn ang="0">
                      <a:pos x="583" y="1"/>
                    </a:cxn>
                    <a:cxn ang="0">
                      <a:pos x="646" y="1"/>
                    </a:cxn>
                    <a:cxn ang="0">
                      <a:pos x="738" y="12"/>
                    </a:cxn>
                    <a:cxn ang="0">
                      <a:pos x="825" y="37"/>
                    </a:cxn>
                    <a:cxn ang="0">
                      <a:pos x="906" y="74"/>
                    </a:cxn>
                    <a:cxn ang="0">
                      <a:pos x="982" y="123"/>
                    </a:cxn>
                    <a:cxn ang="0">
                      <a:pos x="1048" y="180"/>
                    </a:cxn>
                    <a:cxn ang="0">
                      <a:pos x="1106" y="247"/>
                    </a:cxn>
                    <a:cxn ang="0">
                      <a:pos x="1154" y="322"/>
                    </a:cxn>
                    <a:cxn ang="0">
                      <a:pos x="1191" y="403"/>
                    </a:cxn>
                    <a:cxn ang="0">
                      <a:pos x="1216" y="490"/>
                    </a:cxn>
                    <a:cxn ang="0">
                      <a:pos x="1228" y="583"/>
                    </a:cxn>
                  </a:cxnLst>
                  <a:rect l="0" t="0" r="r" b="b"/>
                  <a:pathLst>
                    <a:path w="1229" h="1228">
                      <a:moveTo>
                        <a:pt x="1229" y="614"/>
                      </a:moveTo>
                      <a:lnTo>
                        <a:pt x="1229" y="614"/>
                      </a:lnTo>
                      <a:lnTo>
                        <a:pt x="1228" y="645"/>
                      </a:lnTo>
                      <a:lnTo>
                        <a:pt x="1225" y="677"/>
                      </a:lnTo>
                      <a:lnTo>
                        <a:pt x="1221" y="708"/>
                      </a:lnTo>
                      <a:lnTo>
                        <a:pt x="1216" y="738"/>
                      </a:lnTo>
                      <a:lnTo>
                        <a:pt x="1209" y="768"/>
                      </a:lnTo>
                      <a:lnTo>
                        <a:pt x="1201" y="797"/>
                      </a:lnTo>
                      <a:lnTo>
                        <a:pt x="1191" y="826"/>
                      </a:lnTo>
                      <a:lnTo>
                        <a:pt x="1180" y="853"/>
                      </a:lnTo>
                      <a:lnTo>
                        <a:pt x="1167" y="880"/>
                      </a:lnTo>
                      <a:lnTo>
                        <a:pt x="1154" y="907"/>
                      </a:lnTo>
                      <a:lnTo>
                        <a:pt x="1140" y="932"/>
                      </a:lnTo>
                      <a:lnTo>
                        <a:pt x="1123" y="958"/>
                      </a:lnTo>
                      <a:lnTo>
                        <a:pt x="1106" y="981"/>
                      </a:lnTo>
                      <a:lnTo>
                        <a:pt x="1088" y="1005"/>
                      </a:lnTo>
                      <a:lnTo>
                        <a:pt x="1068" y="1027"/>
                      </a:lnTo>
                      <a:lnTo>
                        <a:pt x="1048" y="1048"/>
                      </a:lnTo>
                      <a:lnTo>
                        <a:pt x="1027" y="1069"/>
                      </a:lnTo>
                      <a:lnTo>
                        <a:pt x="1004" y="1088"/>
                      </a:lnTo>
                      <a:lnTo>
                        <a:pt x="982" y="1107"/>
                      </a:lnTo>
                      <a:lnTo>
                        <a:pt x="958" y="1123"/>
                      </a:lnTo>
                      <a:lnTo>
                        <a:pt x="933" y="1139"/>
                      </a:lnTo>
                      <a:lnTo>
                        <a:pt x="906" y="1154"/>
                      </a:lnTo>
                      <a:lnTo>
                        <a:pt x="880" y="1168"/>
                      </a:lnTo>
                      <a:lnTo>
                        <a:pt x="853" y="1179"/>
                      </a:lnTo>
                      <a:lnTo>
                        <a:pt x="825" y="1191"/>
                      </a:lnTo>
                      <a:lnTo>
                        <a:pt x="796" y="1201"/>
                      </a:lnTo>
                      <a:lnTo>
                        <a:pt x="767" y="1208"/>
                      </a:lnTo>
                      <a:lnTo>
                        <a:pt x="738" y="1216"/>
                      </a:lnTo>
                      <a:lnTo>
                        <a:pt x="707" y="1221"/>
                      </a:lnTo>
                      <a:lnTo>
                        <a:pt x="677" y="1225"/>
                      </a:lnTo>
                      <a:lnTo>
                        <a:pt x="646" y="1227"/>
                      </a:lnTo>
                      <a:lnTo>
                        <a:pt x="614" y="1228"/>
                      </a:lnTo>
                      <a:lnTo>
                        <a:pt x="614" y="1228"/>
                      </a:lnTo>
                      <a:lnTo>
                        <a:pt x="583" y="1227"/>
                      </a:lnTo>
                      <a:lnTo>
                        <a:pt x="552" y="1225"/>
                      </a:lnTo>
                      <a:lnTo>
                        <a:pt x="520" y="1221"/>
                      </a:lnTo>
                      <a:lnTo>
                        <a:pt x="490" y="1216"/>
                      </a:lnTo>
                      <a:lnTo>
                        <a:pt x="460" y="1208"/>
                      </a:lnTo>
                      <a:lnTo>
                        <a:pt x="431" y="1201"/>
                      </a:lnTo>
                      <a:lnTo>
                        <a:pt x="402" y="1191"/>
                      </a:lnTo>
                      <a:lnTo>
                        <a:pt x="375" y="1179"/>
                      </a:lnTo>
                      <a:lnTo>
                        <a:pt x="348" y="1168"/>
                      </a:lnTo>
                      <a:lnTo>
                        <a:pt x="321" y="1154"/>
                      </a:lnTo>
                      <a:lnTo>
                        <a:pt x="296" y="1139"/>
                      </a:lnTo>
                      <a:lnTo>
                        <a:pt x="271" y="1123"/>
                      </a:lnTo>
                      <a:lnTo>
                        <a:pt x="247" y="1107"/>
                      </a:lnTo>
                      <a:lnTo>
                        <a:pt x="223" y="1088"/>
                      </a:lnTo>
                      <a:lnTo>
                        <a:pt x="202" y="1069"/>
                      </a:lnTo>
                      <a:lnTo>
                        <a:pt x="180" y="1048"/>
                      </a:lnTo>
                      <a:lnTo>
                        <a:pt x="159" y="1027"/>
                      </a:lnTo>
                      <a:lnTo>
                        <a:pt x="140" y="1005"/>
                      </a:lnTo>
                      <a:lnTo>
                        <a:pt x="121" y="981"/>
                      </a:lnTo>
                      <a:lnTo>
                        <a:pt x="105" y="958"/>
                      </a:lnTo>
                      <a:lnTo>
                        <a:pt x="89" y="932"/>
                      </a:lnTo>
                      <a:lnTo>
                        <a:pt x="74" y="907"/>
                      </a:lnTo>
                      <a:lnTo>
                        <a:pt x="60" y="880"/>
                      </a:lnTo>
                      <a:lnTo>
                        <a:pt x="49" y="853"/>
                      </a:lnTo>
                      <a:lnTo>
                        <a:pt x="37" y="826"/>
                      </a:lnTo>
                      <a:lnTo>
                        <a:pt x="27" y="797"/>
                      </a:lnTo>
                      <a:lnTo>
                        <a:pt x="20" y="768"/>
                      </a:lnTo>
                      <a:lnTo>
                        <a:pt x="12" y="738"/>
                      </a:lnTo>
                      <a:lnTo>
                        <a:pt x="7" y="708"/>
                      </a:lnTo>
                      <a:lnTo>
                        <a:pt x="3" y="677"/>
                      </a:lnTo>
                      <a:lnTo>
                        <a:pt x="1" y="645"/>
                      </a:lnTo>
                      <a:lnTo>
                        <a:pt x="0" y="614"/>
                      </a:lnTo>
                      <a:lnTo>
                        <a:pt x="0" y="614"/>
                      </a:lnTo>
                      <a:lnTo>
                        <a:pt x="1" y="583"/>
                      </a:lnTo>
                      <a:lnTo>
                        <a:pt x="3" y="551"/>
                      </a:lnTo>
                      <a:lnTo>
                        <a:pt x="7" y="521"/>
                      </a:lnTo>
                      <a:lnTo>
                        <a:pt x="12" y="490"/>
                      </a:lnTo>
                      <a:lnTo>
                        <a:pt x="20" y="461"/>
                      </a:lnTo>
                      <a:lnTo>
                        <a:pt x="27" y="431"/>
                      </a:lnTo>
                      <a:lnTo>
                        <a:pt x="37" y="403"/>
                      </a:lnTo>
                      <a:lnTo>
                        <a:pt x="49" y="375"/>
                      </a:lnTo>
                      <a:lnTo>
                        <a:pt x="60" y="348"/>
                      </a:lnTo>
                      <a:lnTo>
                        <a:pt x="74" y="322"/>
                      </a:lnTo>
                      <a:lnTo>
                        <a:pt x="89" y="296"/>
                      </a:lnTo>
                      <a:lnTo>
                        <a:pt x="105" y="270"/>
                      </a:lnTo>
                      <a:lnTo>
                        <a:pt x="121" y="247"/>
                      </a:lnTo>
                      <a:lnTo>
                        <a:pt x="140" y="224"/>
                      </a:lnTo>
                      <a:lnTo>
                        <a:pt x="159" y="202"/>
                      </a:lnTo>
                      <a:lnTo>
                        <a:pt x="180" y="180"/>
                      </a:lnTo>
                      <a:lnTo>
                        <a:pt x="202" y="160"/>
                      </a:lnTo>
                      <a:lnTo>
                        <a:pt x="223" y="140"/>
                      </a:lnTo>
                      <a:lnTo>
                        <a:pt x="247" y="123"/>
                      </a:lnTo>
                      <a:lnTo>
                        <a:pt x="271" y="105"/>
                      </a:lnTo>
                      <a:lnTo>
                        <a:pt x="296" y="89"/>
                      </a:lnTo>
                      <a:lnTo>
                        <a:pt x="321" y="74"/>
                      </a:lnTo>
                      <a:lnTo>
                        <a:pt x="348" y="61"/>
                      </a:lnTo>
                      <a:lnTo>
                        <a:pt x="375" y="49"/>
                      </a:lnTo>
                      <a:lnTo>
                        <a:pt x="402" y="37"/>
                      </a:lnTo>
                      <a:lnTo>
                        <a:pt x="431" y="27"/>
                      </a:lnTo>
                      <a:lnTo>
                        <a:pt x="460" y="20"/>
                      </a:lnTo>
                      <a:lnTo>
                        <a:pt x="490" y="12"/>
                      </a:lnTo>
                      <a:lnTo>
                        <a:pt x="520" y="7"/>
                      </a:lnTo>
                      <a:lnTo>
                        <a:pt x="552" y="3"/>
                      </a:lnTo>
                      <a:lnTo>
                        <a:pt x="583" y="1"/>
                      </a:lnTo>
                      <a:lnTo>
                        <a:pt x="614" y="0"/>
                      </a:lnTo>
                      <a:lnTo>
                        <a:pt x="614" y="0"/>
                      </a:lnTo>
                      <a:lnTo>
                        <a:pt x="646" y="1"/>
                      </a:lnTo>
                      <a:lnTo>
                        <a:pt x="677" y="3"/>
                      </a:lnTo>
                      <a:lnTo>
                        <a:pt x="707" y="7"/>
                      </a:lnTo>
                      <a:lnTo>
                        <a:pt x="738" y="12"/>
                      </a:lnTo>
                      <a:lnTo>
                        <a:pt x="767" y="20"/>
                      </a:lnTo>
                      <a:lnTo>
                        <a:pt x="796" y="27"/>
                      </a:lnTo>
                      <a:lnTo>
                        <a:pt x="825" y="37"/>
                      </a:lnTo>
                      <a:lnTo>
                        <a:pt x="853" y="49"/>
                      </a:lnTo>
                      <a:lnTo>
                        <a:pt x="880" y="61"/>
                      </a:lnTo>
                      <a:lnTo>
                        <a:pt x="906" y="74"/>
                      </a:lnTo>
                      <a:lnTo>
                        <a:pt x="933" y="89"/>
                      </a:lnTo>
                      <a:lnTo>
                        <a:pt x="958" y="105"/>
                      </a:lnTo>
                      <a:lnTo>
                        <a:pt x="982" y="123"/>
                      </a:lnTo>
                      <a:lnTo>
                        <a:pt x="1004" y="140"/>
                      </a:lnTo>
                      <a:lnTo>
                        <a:pt x="1027" y="160"/>
                      </a:lnTo>
                      <a:lnTo>
                        <a:pt x="1048" y="180"/>
                      </a:lnTo>
                      <a:lnTo>
                        <a:pt x="1068" y="202"/>
                      </a:lnTo>
                      <a:lnTo>
                        <a:pt x="1088" y="224"/>
                      </a:lnTo>
                      <a:lnTo>
                        <a:pt x="1106" y="247"/>
                      </a:lnTo>
                      <a:lnTo>
                        <a:pt x="1123" y="270"/>
                      </a:lnTo>
                      <a:lnTo>
                        <a:pt x="1140" y="296"/>
                      </a:lnTo>
                      <a:lnTo>
                        <a:pt x="1154" y="322"/>
                      </a:lnTo>
                      <a:lnTo>
                        <a:pt x="1167" y="348"/>
                      </a:lnTo>
                      <a:lnTo>
                        <a:pt x="1180" y="375"/>
                      </a:lnTo>
                      <a:lnTo>
                        <a:pt x="1191" y="403"/>
                      </a:lnTo>
                      <a:lnTo>
                        <a:pt x="1201" y="431"/>
                      </a:lnTo>
                      <a:lnTo>
                        <a:pt x="1209" y="461"/>
                      </a:lnTo>
                      <a:lnTo>
                        <a:pt x="1216" y="490"/>
                      </a:lnTo>
                      <a:lnTo>
                        <a:pt x="1221" y="521"/>
                      </a:lnTo>
                      <a:lnTo>
                        <a:pt x="1225" y="551"/>
                      </a:lnTo>
                      <a:lnTo>
                        <a:pt x="1228" y="583"/>
                      </a:lnTo>
                      <a:lnTo>
                        <a:pt x="1229" y="614"/>
                      </a:lnTo>
                      <a:lnTo>
                        <a:pt x="1229" y="6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0952" tIns="30476" rIns="60952" bIns="30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200"/>
                </a:p>
              </p:txBody>
            </p:sp>
          </p:grpSp>
          <p:grpSp>
            <p:nvGrpSpPr>
              <p:cNvPr id="68" name="Group 67"/>
              <p:cNvGrpSpPr/>
              <p:nvPr/>
            </p:nvGrpSpPr>
            <p:grpSpPr>
              <a:xfrm>
                <a:off x="17886835" y="6243160"/>
                <a:ext cx="1422938" cy="1160929"/>
                <a:chOff x="3112799" y="2067559"/>
                <a:chExt cx="418132" cy="341141"/>
              </a:xfrm>
              <a:solidFill>
                <a:schemeClr val="tx2">
                  <a:lumMod val="75000"/>
                </a:schemeClr>
              </a:solidFill>
            </p:grpSpPr>
            <p:sp>
              <p:nvSpPr>
                <p:cNvPr id="69" name="Freeform 5"/>
                <p:cNvSpPr>
                  <a:spLocks/>
                </p:cNvSpPr>
                <p:nvPr/>
              </p:nvSpPr>
              <p:spPr bwMode="auto">
                <a:xfrm>
                  <a:off x="3112799" y="2278503"/>
                  <a:ext cx="418132" cy="130197"/>
                </a:xfrm>
                <a:custGeom>
                  <a:avLst/>
                  <a:gdLst/>
                  <a:ahLst/>
                  <a:cxnLst>
                    <a:cxn ang="0">
                      <a:pos x="1479" y="585"/>
                    </a:cxn>
                    <a:cxn ang="0">
                      <a:pos x="1506" y="144"/>
                    </a:cxn>
                    <a:cxn ang="0">
                      <a:pos x="1237" y="204"/>
                    </a:cxn>
                    <a:cxn ang="0">
                      <a:pos x="893" y="0"/>
                    </a:cxn>
                    <a:cxn ang="0">
                      <a:pos x="844" y="7"/>
                    </a:cxn>
                    <a:cxn ang="0">
                      <a:pos x="750" y="24"/>
                    </a:cxn>
                    <a:cxn ang="0">
                      <a:pos x="660" y="45"/>
                    </a:cxn>
                    <a:cxn ang="0">
                      <a:pos x="574" y="70"/>
                    </a:cxn>
                    <a:cxn ang="0">
                      <a:pos x="494" y="99"/>
                    </a:cxn>
                    <a:cxn ang="0">
                      <a:pos x="417" y="133"/>
                    </a:cxn>
                    <a:cxn ang="0">
                      <a:pos x="347" y="172"/>
                    </a:cxn>
                    <a:cxn ang="0">
                      <a:pos x="282" y="217"/>
                    </a:cxn>
                    <a:cxn ang="0">
                      <a:pos x="222" y="266"/>
                    </a:cxn>
                    <a:cxn ang="0">
                      <a:pos x="169" y="321"/>
                    </a:cxn>
                    <a:cxn ang="0">
                      <a:pos x="122" y="382"/>
                    </a:cxn>
                    <a:cxn ang="0">
                      <a:pos x="84" y="449"/>
                    </a:cxn>
                    <a:cxn ang="0">
                      <a:pos x="51" y="523"/>
                    </a:cxn>
                    <a:cxn ang="0">
                      <a:pos x="26" y="603"/>
                    </a:cxn>
                    <a:cxn ang="0">
                      <a:pos x="10" y="690"/>
                    </a:cxn>
                    <a:cxn ang="0">
                      <a:pos x="1" y="784"/>
                    </a:cxn>
                    <a:cxn ang="0">
                      <a:pos x="2671" y="834"/>
                    </a:cxn>
                    <a:cxn ang="0">
                      <a:pos x="2670" y="784"/>
                    </a:cxn>
                    <a:cxn ang="0">
                      <a:pos x="2661" y="690"/>
                    </a:cxn>
                    <a:cxn ang="0">
                      <a:pos x="2643" y="603"/>
                    </a:cxn>
                    <a:cxn ang="0">
                      <a:pos x="2620" y="523"/>
                    </a:cxn>
                    <a:cxn ang="0">
                      <a:pos x="2587" y="449"/>
                    </a:cxn>
                    <a:cxn ang="0">
                      <a:pos x="2548" y="382"/>
                    </a:cxn>
                    <a:cxn ang="0">
                      <a:pos x="2500" y="321"/>
                    </a:cxn>
                    <a:cxn ang="0">
                      <a:pos x="2448" y="266"/>
                    </a:cxn>
                    <a:cxn ang="0">
                      <a:pos x="2389" y="216"/>
                    </a:cxn>
                    <a:cxn ang="0">
                      <a:pos x="2324" y="172"/>
                    </a:cxn>
                    <a:cxn ang="0">
                      <a:pos x="2253" y="133"/>
                    </a:cxn>
                    <a:cxn ang="0">
                      <a:pos x="2177" y="99"/>
                    </a:cxn>
                    <a:cxn ang="0">
                      <a:pos x="2095" y="70"/>
                    </a:cxn>
                    <a:cxn ang="0">
                      <a:pos x="2010" y="45"/>
                    </a:cxn>
                    <a:cxn ang="0">
                      <a:pos x="1921" y="24"/>
                    </a:cxn>
                    <a:cxn ang="0">
                      <a:pos x="1827" y="7"/>
                    </a:cxn>
                    <a:cxn ang="0">
                      <a:pos x="1778" y="0"/>
                    </a:cxn>
                  </a:cxnLst>
                  <a:rect l="0" t="0" r="r" b="b"/>
                  <a:pathLst>
                    <a:path w="2671" h="834">
                      <a:moveTo>
                        <a:pt x="1778" y="0"/>
                      </a:moveTo>
                      <a:lnTo>
                        <a:pt x="1479" y="585"/>
                      </a:lnTo>
                      <a:lnTo>
                        <a:pt x="1432" y="204"/>
                      </a:lnTo>
                      <a:lnTo>
                        <a:pt x="1506" y="144"/>
                      </a:lnTo>
                      <a:lnTo>
                        <a:pt x="1163" y="144"/>
                      </a:lnTo>
                      <a:lnTo>
                        <a:pt x="1237" y="204"/>
                      </a:lnTo>
                      <a:lnTo>
                        <a:pt x="1191" y="585"/>
                      </a:lnTo>
                      <a:lnTo>
                        <a:pt x="893" y="0"/>
                      </a:lnTo>
                      <a:lnTo>
                        <a:pt x="893" y="0"/>
                      </a:lnTo>
                      <a:lnTo>
                        <a:pt x="844" y="7"/>
                      </a:lnTo>
                      <a:lnTo>
                        <a:pt x="796" y="15"/>
                      </a:lnTo>
                      <a:lnTo>
                        <a:pt x="750" y="24"/>
                      </a:lnTo>
                      <a:lnTo>
                        <a:pt x="704" y="34"/>
                      </a:lnTo>
                      <a:lnTo>
                        <a:pt x="660" y="45"/>
                      </a:lnTo>
                      <a:lnTo>
                        <a:pt x="617" y="56"/>
                      </a:lnTo>
                      <a:lnTo>
                        <a:pt x="574" y="70"/>
                      </a:lnTo>
                      <a:lnTo>
                        <a:pt x="534" y="84"/>
                      </a:lnTo>
                      <a:lnTo>
                        <a:pt x="494" y="99"/>
                      </a:lnTo>
                      <a:lnTo>
                        <a:pt x="455" y="115"/>
                      </a:lnTo>
                      <a:lnTo>
                        <a:pt x="417" y="133"/>
                      </a:lnTo>
                      <a:lnTo>
                        <a:pt x="381" y="152"/>
                      </a:lnTo>
                      <a:lnTo>
                        <a:pt x="347" y="172"/>
                      </a:lnTo>
                      <a:lnTo>
                        <a:pt x="313" y="193"/>
                      </a:lnTo>
                      <a:lnTo>
                        <a:pt x="282" y="217"/>
                      </a:lnTo>
                      <a:lnTo>
                        <a:pt x="252" y="241"/>
                      </a:lnTo>
                      <a:lnTo>
                        <a:pt x="222" y="266"/>
                      </a:lnTo>
                      <a:lnTo>
                        <a:pt x="195" y="292"/>
                      </a:lnTo>
                      <a:lnTo>
                        <a:pt x="169" y="321"/>
                      </a:lnTo>
                      <a:lnTo>
                        <a:pt x="145" y="351"/>
                      </a:lnTo>
                      <a:lnTo>
                        <a:pt x="122" y="382"/>
                      </a:lnTo>
                      <a:lnTo>
                        <a:pt x="102" y="415"/>
                      </a:lnTo>
                      <a:lnTo>
                        <a:pt x="84" y="449"/>
                      </a:lnTo>
                      <a:lnTo>
                        <a:pt x="66" y="485"/>
                      </a:lnTo>
                      <a:lnTo>
                        <a:pt x="51" y="523"/>
                      </a:lnTo>
                      <a:lnTo>
                        <a:pt x="37" y="562"/>
                      </a:lnTo>
                      <a:lnTo>
                        <a:pt x="26" y="603"/>
                      </a:lnTo>
                      <a:lnTo>
                        <a:pt x="17" y="646"/>
                      </a:lnTo>
                      <a:lnTo>
                        <a:pt x="10" y="690"/>
                      </a:lnTo>
                      <a:lnTo>
                        <a:pt x="5" y="736"/>
                      </a:lnTo>
                      <a:lnTo>
                        <a:pt x="1" y="784"/>
                      </a:lnTo>
                      <a:lnTo>
                        <a:pt x="0" y="834"/>
                      </a:lnTo>
                      <a:lnTo>
                        <a:pt x="2671" y="834"/>
                      </a:lnTo>
                      <a:lnTo>
                        <a:pt x="2671" y="834"/>
                      </a:lnTo>
                      <a:lnTo>
                        <a:pt x="2670" y="784"/>
                      </a:lnTo>
                      <a:lnTo>
                        <a:pt x="2666" y="736"/>
                      </a:lnTo>
                      <a:lnTo>
                        <a:pt x="2661" y="690"/>
                      </a:lnTo>
                      <a:lnTo>
                        <a:pt x="2653" y="646"/>
                      </a:lnTo>
                      <a:lnTo>
                        <a:pt x="2643" y="603"/>
                      </a:lnTo>
                      <a:lnTo>
                        <a:pt x="2632" y="562"/>
                      </a:lnTo>
                      <a:lnTo>
                        <a:pt x="2620" y="523"/>
                      </a:lnTo>
                      <a:lnTo>
                        <a:pt x="2605" y="485"/>
                      </a:lnTo>
                      <a:lnTo>
                        <a:pt x="2587" y="449"/>
                      </a:lnTo>
                      <a:lnTo>
                        <a:pt x="2568" y="415"/>
                      </a:lnTo>
                      <a:lnTo>
                        <a:pt x="2548" y="382"/>
                      </a:lnTo>
                      <a:lnTo>
                        <a:pt x="2526" y="351"/>
                      </a:lnTo>
                      <a:lnTo>
                        <a:pt x="2500" y="321"/>
                      </a:lnTo>
                      <a:lnTo>
                        <a:pt x="2475" y="292"/>
                      </a:lnTo>
                      <a:lnTo>
                        <a:pt x="2448" y="266"/>
                      </a:lnTo>
                      <a:lnTo>
                        <a:pt x="2419" y="241"/>
                      </a:lnTo>
                      <a:lnTo>
                        <a:pt x="2389" y="216"/>
                      </a:lnTo>
                      <a:lnTo>
                        <a:pt x="2357" y="193"/>
                      </a:lnTo>
                      <a:lnTo>
                        <a:pt x="2324" y="172"/>
                      </a:lnTo>
                      <a:lnTo>
                        <a:pt x="2288" y="152"/>
                      </a:lnTo>
                      <a:lnTo>
                        <a:pt x="2253" y="133"/>
                      </a:lnTo>
                      <a:lnTo>
                        <a:pt x="2216" y="115"/>
                      </a:lnTo>
                      <a:lnTo>
                        <a:pt x="2177" y="99"/>
                      </a:lnTo>
                      <a:lnTo>
                        <a:pt x="2137" y="84"/>
                      </a:lnTo>
                      <a:lnTo>
                        <a:pt x="2095" y="70"/>
                      </a:lnTo>
                      <a:lnTo>
                        <a:pt x="2054" y="56"/>
                      </a:lnTo>
                      <a:lnTo>
                        <a:pt x="2010" y="45"/>
                      </a:lnTo>
                      <a:lnTo>
                        <a:pt x="1966" y="34"/>
                      </a:lnTo>
                      <a:lnTo>
                        <a:pt x="1921" y="24"/>
                      </a:lnTo>
                      <a:lnTo>
                        <a:pt x="1875" y="15"/>
                      </a:lnTo>
                      <a:lnTo>
                        <a:pt x="1827" y="7"/>
                      </a:lnTo>
                      <a:lnTo>
                        <a:pt x="1778" y="0"/>
                      </a:lnTo>
                      <a:lnTo>
                        <a:pt x="177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0952" tIns="30476" rIns="60952" bIns="30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200"/>
                </a:p>
              </p:txBody>
            </p:sp>
            <p:sp>
              <p:nvSpPr>
                <p:cNvPr id="70" name="Freeform 6"/>
                <p:cNvSpPr>
                  <a:spLocks/>
                </p:cNvSpPr>
                <p:nvPr/>
              </p:nvSpPr>
              <p:spPr bwMode="auto">
                <a:xfrm>
                  <a:off x="3225469" y="2067559"/>
                  <a:ext cx="192791" cy="192791"/>
                </a:xfrm>
                <a:custGeom>
                  <a:avLst/>
                  <a:gdLst/>
                  <a:ahLst/>
                  <a:cxnLst>
                    <a:cxn ang="0">
                      <a:pos x="1228" y="645"/>
                    </a:cxn>
                    <a:cxn ang="0">
                      <a:pos x="1216" y="738"/>
                    </a:cxn>
                    <a:cxn ang="0">
                      <a:pos x="1191" y="826"/>
                    </a:cxn>
                    <a:cxn ang="0">
                      <a:pos x="1154" y="907"/>
                    </a:cxn>
                    <a:cxn ang="0">
                      <a:pos x="1106" y="981"/>
                    </a:cxn>
                    <a:cxn ang="0">
                      <a:pos x="1048" y="1048"/>
                    </a:cxn>
                    <a:cxn ang="0">
                      <a:pos x="982" y="1107"/>
                    </a:cxn>
                    <a:cxn ang="0">
                      <a:pos x="906" y="1154"/>
                    </a:cxn>
                    <a:cxn ang="0">
                      <a:pos x="825" y="1191"/>
                    </a:cxn>
                    <a:cxn ang="0">
                      <a:pos x="738" y="1216"/>
                    </a:cxn>
                    <a:cxn ang="0">
                      <a:pos x="646" y="1227"/>
                    </a:cxn>
                    <a:cxn ang="0">
                      <a:pos x="583" y="1227"/>
                    </a:cxn>
                    <a:cxn ang="0">
                      <a:pos x="490" y="1216"/>
                    </a:cxn>
                    <a:cxn ang="0">
                      <a:pos x="402" y="1191"/>
                    </a:cxn>
                    <a:cxn ang="0">
                      <a:pos x="321" y="1154"/>
                    </a:cxn>
                    <a:cxn ang="0">
                      <a:pos x="247" y="1107"/>
                    </a:cxn>
                    <a:cxn ang="0">
                      <a:pos x="180" y="1048"/>
                    </a:cxn>
                    <a:cxn ang="0">
                      <a:pos x="121" y="981"/>
                    </a:cxn>
                    <a:cxn ang="0">
                      <a:pos x="74" y="907"/>
                    </a:cxn>
                    <a:cxn ang="0">
                      <a:pos x="37" y="826"/>
                    </a:cxn>
                    <a:cxn ang="0">
                      <a:pos x="12" y="738"/>
                    </a:cxn>
                    <a:cxn ang="0">
                      <a:pos x="1" y="645"/>
                    </a:cxn>
                    <a:cxn ang="0">
                      <a:pos x="1" y="583"/>
                    </a:cxn>
                    <a:cxn ang="0">
                      <a:pos x="12" y="490"/>
                    </a:cxn>
                    <a:cxn ang="0">
                      <a:pos x="37" y="403"/>
                    </a:cxn>
                    <a:cxn ang="0">
                      <a:pos x="74" y="322"/>
                    </a:cxn>
                    <a:cxn ang="0">
                      <a:pos x="121" y="247"/>
                    </a:cxn>
                    <a:cxn ang="0">
                      <a:pos x="180" y="180"/>
                    </a:cxn>
                    <a:cxn ang="0">
                      <a:pos x="247" y="123"/>
                    </a:cxn>
                    <a:cxn ang="0">
                      <a:pos x="321" y="74"/>
                    </a:cxn>
                    <a:cxn ang="0">
                      <a:pos x="402" y="37"/>
                    </a:cxn>
                    <a:cxn ang="0">
                      <a:pos x="490" y="12"/>
                    </a:cxn>
                    <a:cxn ang="0">
                      <a:pos x="583" y="1"/>
                    </a:cxn>
                    <a:cxn ang="0">
                      <a:pos x="646" y="1"/>
                    </a:cxn>
                    <a:cxn ang="0">
                      <a:pos x="738" y="12"/>
                    </a:cxn>
                    <a:cxn ang="0">
                      <a:pos x="825" y="37"/>
                    </a:cxn>
                    <a:cxn ang="0">
                      <a:pos x="906" y="74"/>
                    </a:cxn>
                    <a:cxn ang="0">
                      <a:pos x="982" y="123"/>
                    </a:cxn>
                    <a:cxn ang="0">
                      <a:pos x="1048" y="180"/>
                    </a:cxn>
                    <a:cxn ang="0">
                      <a:pos x="1106" y="247"/>
                    </a:cxn>
                    <a:cxn ang="0">
                      <a:pos x="1154" y="322"/>
                    </a:cxn>
                    <a:cxn ang="0">
                      <a:pos x="1191" y="403"/>
                    </a:cxn>
                    <a:cxn ang="0">
                      <a:pos x="1216" y="490"/>
                    </a:cxn>
                    <a:cxn ang="0">
                      <a:pos x="1228" y="583"/>
                    </a:cxn>
                  </a:cxnLst>
                  <a:rect l="0" t="0" r="r" b="b"/>
                  <a:pathLst>
                    <a:path w="1229" h="1228">
                      <a:moveTo>
                        <a:pt x="1229" y="614"/>
                      </a:moveTo>
                      <a:lnTo>
                        <a:pt x="1229" y="614"/>
                      </a:lnTo>
                      <a:lnTo>
                        <a:pt x="1228" y="645"/>
                      </a:lnTo>
                      <a:lnTo>
                        <a:pt x="1225" y="677"/>
                      </a:lnTo>
                      <a:lnTo>
                        <a:pt x="1221" y="708"/>
                      </a:lnTo>
                      <a:lnTo>
                        <a:pt x="1216" y="738"/>
                      </a:lnTo>
                      <a:lnTo>
                        <a:pt x="1209" y="768"/>
                      </a:lnTo>
                      <a:lnTo>
                        <a:pt x="1201" y="797"/>
                      </a:lnTo>
                      <a:lnTo>
                        <a:pt x="1191" y="826"/>
                      </a:lnTo>
                      <a:lnTo>
                        <a:pt x="1180" y="853"/>
                      </a:lnTo>
                      <a:lnTo>
                        <a:pt x="1167" y="880"/>
                      </a:lnTo>
                      <a:lnTo>
                        <a:pt x="1154" y="907"/>
                      </a:lnTo>
                      <a:lnTo>
                        <a:pt x="1140" y="932"/>
                      </a:lnTo>
                      <a:lnTo>
                        <a:pt x="1123" y="958"/>
                      </a:lnTo>
                      <a:lnTo>
                        <a:pt x="1106" y="981"/>
                      </a:lnTo>
                      <a:lnTo>
                        <a:pt x="1088" y="1005"/>
                      </a:lnTo>
                      <a:lnTo>
                        <a:pt x="1068" y="1027"/>
                      </a:lnTo>
                      <a:lnTo>
                        <a:pt x="1048" y="1048"/>
                      </a:lnTo>
                      <a:lnTo>
                        <a:pt x="1027" y="1069"/>
                      </a:lnTo>
                      <a:lnTo>
                        <a:pt x="1004" y="1088"/>
                      </a:lnTo>
                      <a:lnTo>
                        <a:pt x="982" y="1107"/>
                      </a:lnTo>
                      <a:lnTo>
                        <a:pt x="958" y="1123"/>
                      </a:lnTo>
                      <a:lnTo>
                        <a:pt x="933" y="1139"/>
                      </a:lnTo>
                      <a:lnTo>
                        <a:pt x="906" y="1154"/>
                      </a:lnTo>
                      <a:lnTo>
                        <a:pt x="880" y="1168"/>
                      </a:lnTo>
                      <a:lnTo>
                        <a:pt x="853" y="1179"/>
                      </a:lnTo>
                      <a:lnTo>
                        <a:pt x="825" y="1191"/>
                      </a:lnTo>
                      <a:lnTo>
                        <a:pt x="796" y="1201"/>
                      </a:lnTo>
                      <a:lnTo>
                        <a:pt x="767" y="1208"/>
                      </a:lnTo>
                      <a:lnTo>
                        <a:pt x="738" y="1216"/>
                      </a:lnTo>
                      <a:lnTo>
                        <a:pt x="707" y="1221"/>
                      </a:lnTo>
                      <a:lnTo>
                        <a:pt x="677" y="1225"/>
                      </a:lnTo>
                      <a:lnTo>
                        <a:pt x="646" y="1227"/>
                      </a:lnTo>
                      <a:lnTo>
                        <a:pt x="614" y="1228"/>
                      </a:lnTo>
                      <a:lnTo>
                        <a:pt x="614" y="1228"/>
                      </a:lnTo>
                      <a:lnTo>
                        <a:pt x="583" y="1227"/>
                      </a:lnTo>
                      <a:lnTo>
                        <a:pt x="552" y="1225"/>
                      </a:lnTo>
                      <a:lnTo>
                        <a:pt x="520" y="1221"/>
                      </a:lnTo>
                      <a:lnTo>
                        <a:pt x="490" y="1216"/>
                      </a:lnTo>
                      <a:lnTo>
                        <a:pt x="460" y="1208"/>
                      </a:lnTo>
                      <a:lnTo>
                        <a:pt x="431" y="1201"/>
                      </a:lnTo>
                      <a:lnTo>
                        <a:pt x="402" y="1191"/>
                      </a:lnTo>
                      <a:lnTo>
                        <a:pt x="375" y="1179"/>
                      </a:lnTo>
                      <a:lnTo>
                        <a:pt x="348" y="1168"/>
                      </a:lnTo>
                      <a:lnTo>
                        <a:pt x="321" y="1154"/>
                      </a:lnTo>
                      <a:lnTo>
                        <a:pt x="296" y="1139"/>
                      </a:lnTo>
                      <a:lnTo>
                        <a:pt x="271" y="1123"/>
                      </a:lnTo>
                      <a:lnTo>
                        <a:pt x="247" y="1107"/>
                      </a:lnTo>
                      <a:lnTo>
                        <a:pt x="223" y="1088"/>
                      </a:lnTo>
                      <a:lnTo>
                        <a:pt x="202" y="1069"/>
                      </a:lnTo>
                      <a:lnTo>
                        <a:pt x="180" y="1048"/>
                      </a:lnTo>
                      <a:lnTo>
                        <a:pt x="159" y="1027"/>
                      </a:lnTo>
                      <a:lnTo>
                        <a:pt x="140" y="1005"/>
                      </a:lnTo>
                      <a:lnTo>
                        <a:pt x="121" y="981"/>
                      </a:lnTo>
                      <a:lnTo>
                        <a:pt x="105" y="958"/>
                      </a:lnTo>
                      <a:lnTo>
                        <a:pt x="89" y="932"/>
                      </a:lnTo>
                      <a:lnTo>
                        <a:pt x="74" y="907"/>
                      </a:lnTo>
                      <a:lnTo>
                        <a:pt x="60" y="880"/>
                      </a:lnTo>
                      <a:lnTo>
                        <a:pt x="49" y="853"/>
                      </a:lnTo>
                      <a:lnTo>
                        <a:pt x="37" y="826"/>
                      </a:lnTo>
                      <a:lnTo>
                        <a:pt x="27" y="797"/>
                      </a:lnTo>
                      <a:lnTo>
                        <a:pt x="20" y="768"/>
                      </a:lnTo>
                      <a:lnTo>
                        <a:pt x="12" y="738"/>
                      </a:lnTo>
                      <a:lnTo>
                        <a:pt x="7" y="708"/>
                      </a:lnTo>
                      <a:lnTo>
                        <a:pt x="3" y="677"/>
                      </a:lnTo>
                      <a:lnTo>
                        <a:pt x="1" y="645"/>
                      </a:lnTo>
                      <a:lnTo>
                        <a:pt x="0" y="614"/>
                      </a:lnTo>
                      <a:lnTo>
                        <a:pt x="0" y="614"/>
                      </a:lnTo>
                      <a:lnTo>
                        <a:pt x="1" y="583"/>
                      </a:lnTo>
                      <a:lnTo>
                        <a:pt x="3" y="551"/>
                      </a:lnTo>
                      <a:lnTo>
                        <a:pt x="7" y="521"/>
                      </a:lnTo>
                      <a:lnTo>
                        <a:pt x="12" y="490"/>
                      </a:lnTo>
                      <a:lnTo>
                        <a:pt x="20" y="461"/>
                      </a:lnTo>
                      <a:lnTo>
                        <a:pt x="27" y="431"/>
                      </a:lnTo>
                      <a:lnTo>
                        <a:pt x="37" y="403"/>
                      </a:lnTo>
                      <a:lnTo>
                        <a:pt x="49" y="375"/>
                      </a:lnTo>
                      <a:lnTo>
                        <a:pt x="60" y="348"/>
                      </a:lnTo>
                      <a:lnTo>
                        <a:pt x="74" y="322"/>
                      </a:lnTo>
                      <a:lnTo>
                        <a:pt x="89" y="296"/>
                      </a:lnTo>
                      <a:lnTo>
                        <a:pt x="105" y="270"/>
                      </a:lnTo>
                      <a:lnTo>
                        <a:pt x="121" y="247"/>
                      </a:lnTo>
                      <a:lnTo>
                        <a:pt x="140" y="224"/>
                      </a:lnTo>
                      <a:lnTo>
                        <a:pt x="159" y="202"/>
                      </a:lnTo>
                      <a:lnTo>
                        <a:pt x="180" y="180"/>
                      </a:lnTo>
                      <a:lnTo>
                        <a:pt x="202" y="160"/>
                      </a:lnTo>
                      <a:lnTo>
                        <a:pt x="223" y="140"/>
                      </a:lnTo>
                      <a:lnTo>
                        <a:pt x="247" y="123"/>
                      </a:lnTo>
                      <a:lnTo>
                        <a:pt x="271" y="105"/>
                      </a:lnTo>
                      <a:lnTo>
                        <a:pt x="296" y="89"/>
                      </a:lnTo>
                      <a:lnTo>
                        <a:pt x="321" y="74"/>
                      </a:lnTo>
                      <a:lnTo>
                        <a:pt x="348" y="61"/>
                      </a:lnTo>
                      <a:lnTo>
                        <a:pt x="375" y="49"/>
                      </a:lnTo>
                      <a:lnTo>
                        <a:pt x="402" y="37"/>
                      </a:lnTo>
                      <a:lnTo>
                        <a:pt x="431" y="27"/>
                      </a:lnTo>
                      <a:lnTo>
                        <a:pt x="460" y="20"/>
                      </a:lnTo>
                      <a:lnTo>
                        <a:pt x="490" y="12"/>
                      </a:lnTo>
                      <a:lnTo>
                        <a:pt x="520" y="7"/>
                      </a:lnTo>
                      <a:lnTo>
                        <a:pt x="552" y="3"/>
                      </a:lnTo>
                      <a:lnTo>
                        <a:pt x="583" y="1"/>
                      </a:lnTo>
                      <a:lnTo>
                        <a:pt x="614" y="0"/>
                      </a:lnTo>
                      <a:lnTo>
                        <a:pt x="614" y="0"/>
                      </a:lnTo>
                      <a:lnTo>
                        <a:pt x="646" y="1"/>
                      </a:lnTo>
                      <a:lnTo>
                        <a:pt x="677" y="3"/>
                      </a:lnTo>
                      <a:lnTo>
                        <a:pt x="707" y="7"/>
                      </a:lnTo>
                      <a:lnTo>
                        <a:pt x="738" y="12"/>
                      </a:lnTo>
                      <a:lnTo>
                        <a:pt x="767" y="20"/>
                      </a:lnTo>
                      <a:lnTo>
                        <a:pt x="796" y="27"/>
                      </a:lnTo>
                      <a:lnTo>
                        <a:pt x="825" y="37"/>
                      </a:lnTo>
                      <a:lnTo>
                        <a:pt x="853" y="49"/>
                      </a:lnTo>
                      <a:lnTo>
                        <a:pt x="880" y="61"/>
                      </a:lnTo>
                      <a:lnTo>
                        <a:pt x="906" y="74"/>
                      </a:lnTo>
                      <a:lnTo>
                        <a:pt x="933" y="89"/>
                      </a:lnTo>
                      <a:lnTo>
                        <a:pt x="958" y="105"/>
                      </a:lnTo>
                      <a:lnTo>
                        <a:pt x="982" y="123"/>
                      </a:lnTo>
                      <a:lnTo>
                        <a:pt x="1004" y="140"/>
                      </a:lnTo>
                      <a:lnTo>
                        <a:pt x="1027" y="160"/>
                      </a:lnTo>
                      <a:lnTo>
                        <a:pt x="1048" y="180"/>
                      </a:lnTo>
                      <a:lnTo>
                        <a:pt x="1068" y="202"/>
                      </a:lnTo>
                      <a:lnTo>
                        <a:pt x="1088" y="224"/>
                      </a:lnTo>
                      <a:lnTo>
                        <a:pt x="1106" y="247"/>
                      </a:lnTo>
                      <a:lnTo>
                        <a:pt x="1123" y="270"/>
                      </a:lnTo>
                      <a:lnTo>
                        <a:pt x="1140" y="296"/>
                      </a:lnTo>
                      <a:lnTo>
                        <a:pt x="1154" y="322"/>
                      </a:lnTo>
                      <a:lnTo>
                        <a:pt x="1167" y="348"/>
                      </a:lnTo>
                      <a:lnTo>
                        <a:pt x="1180" y="375"/>
                      </a:lnTo>
                      <a:lnTo>
                        <a:pt x="1191" y="403"/>
                      </a:lnTo>
                      <a:lnTo>
                        <a:pt x="1201" y="431"/>
                      </a:lnTo>
                      <a:lnTo>
                        <a:pt x="1209" y="461"/>
                      </a:lnTo>
                      <a:lnTo>
                        <a:pt x="1216" y="490"/>
                      </a:lnTo>
                      <a:lnTo>
                        <a:pt x="1221" y="521"/>
                      </a:lnTo>
                      <a:lnTo>
                        <a:pt x="1225" y="551"/>
                      </a:lnTo>
                      <a:lnTo>
                        <a:pt x="1228" y="583"/>
                      </a:lnTo>
                      <a:lnTo>
                        <a:pt x="1229" y="614"/>
                      </a:lnTo>
                      <a:lnTo>
                        <a:pt x="1229" y="6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0952" tIns="30476" rIns="60952" bIns="30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200"/>
                </a:p>
              </p:txBody>
            </p:sp>
          </p:grpSp>
        </p:grpSp>
        <p:grpSp>
          <p:nvGrpSpPr>
            <p:cNvPr id="74" name="Group 73"/>
            <p:cNvGrpSpPr/>
            <p:nvPr/>
          </p:nvGrpSpPr>
          <p:grpSpPr>
            <a:xfrm>
              <a:off x="4399234" y="6898819"/>
              <a:ext cx="2835742" cy="1027735"/>
              <a:chOff x="17886835" y="6243141"/>
              <a:chExt cx="3203304" cy="1160948"/>
            </a:xfrm>
          </p:grpSpPr>
          <p:grpSp>
            <p:nvGrpSpPr>
              <p:cNvPr id="76" name="Group 75"/>
              <p:cNvGrpSpPr/>
              <p:nvPr/>
            </p:nvGrpSpPr>
            <p:grpSpPr>
              <a:xfrm>
                <a:off x="19667201" y="6243141"/>
                <a:ext cx="1422938" cy="1160929"/>
                <a:chOff x="3112799" y="2067559"/>
                <a:chExt cx="418132" cy="341141"/>
              </a:xfrm>
              <a:solidFill>
                <a:schemeClr val="tx2">
                  <a:lumMod val="75000"/>
                </a:schemeClr>
              </a:solidFill>
            </p:grpSpPr>
            <p:sp>
              <p:nvSpPr>
                <p:cNvPr id="80" name="Freeform 5"/>
                <p:cNvSpPr>
                  <a:spLocks/>
                </p:cNvSpPr>
                <p:nvPr/>
              </p:nvSpPr>
              <p:spPr bwMode="auto">
                <a:xfrm>
                  <a:off x="3112799" y="2278503"/>
                  <a:ext cx="418132" cy="130197"/>
                </a:xfrm>
                <a:custGeom>
                  <a:avLst/>
                  <a:gdLst/>
                  <a:ahLst/>
                  <a:cxnLst>
                    <a:cxn ang="0">
                      <a:pos x="1479" y="585"/>
                    </a:cxn>
                    <a:cxn ang="0">
                      <a:pos x="1506" y="144"/>
                    </a:cxn>
                    <a:cxn ang="0">
                      <a:pos x="1237" y="204"/>
                    </a:cxn>
                    <a:cxn ang="0">
                      <a:pos x="893" y="0"/>
                    </a:cxn>
                    <a:cxn ang="0">
                      <a:pos x="844" y="7"/>
                    </a:cxn>
                    <a:cxn ang="0">
                      <a:pos x="750" y="24"/>
                    </a:cxn>
                    <a:cxn ang="0">
                      <a:pos x="660" y="45"/>
                    </a:cxn>
                    <a:cxn ang="0">
                      <a:pos x="574" y="70"/>
                    </a:cxn>
                    <a:cxn ang="0">
                      <a:pos x="494" y="99"/>
                    </a:cxn>
                    <a:cxn ang="0">
                      <a:pos x="417" y="133"/>
                    </a:cxn>
                    <a:cxn ang="0">
                      <a:pos x="347" y="172"/>
                    </a:cxn>
                    <a:cxn ang="0">
                      <a:pos x="282" y="217"/>
                    </a:cxn>
                    <a:cxn ang="0">
                      <a:pos x="222" y="266"/>
                    </a:cxn>
                    <a:cxn ang="0">
                      <a:pos x="169" y="321"/>
                    </a:cxn>
                    <a:cxn ang="0">
                      <a:pos x="122" y="382"/>
                    </a:cxn>
                    <a:cxn ang="0">
                      <a:pos x="84" y="449"/>
                    </a:cxn>
                    <a:cxn ang="0">
                      <a:pos x="51" y="523"/>
                    </a:cxn>
                    <a:cxn ang="0">
                      <a:pos x="26" y="603"/>
                    </a:cxn>
                    <a:cxn ang="0">
                      <a:pos x="10" y="690"/>
                    </a:cxn>
                    <a:cxn ang="0">
                      <a:pos x="1" y="784"/>
                    </a:cxn>
                    <a:cxn ang="0">
                      <a:pos x="2671" y="834"/>
                    </a:cxn>
                    <a:cxn ang="0">
                      <a:pos x="2670" y="784"/>
                    </a:cxn>
                    <a:cxn ang="0">
                      <a:pos x="2661" y="690"/>
                    </a:cxn>
                    <a:cxn ang="0">
                      <a:pos x="2643" y="603"/>
                    </a:cxn>
                    <a:cxn ang="0">
                      <a:pos x="2620" y="523"/>
                    </a:cxn>
                    <a:cxn ang="0">
                      <a:pos x="2587" y="449"/>
                    </a:cxn>
                    <a:cxn ang="0">
                      <a:pos x="2548" y="382"/>
                    </a:cxn>
                    <a:cxn ang="0">
                      <a:pos x="2500" y="321"/>
                    </a:cxn>
                    <a:cxn ang="0">
                      <a:pos x="2448" y="266"/>
                    </a:cxn>
                    <a:cxn ang="0">
                      <a:pos x="2389" y="216"/>
                    </a:cxn>
                    <a:cxn ang="0">
                      <a:pos x="2324" y="172"/>
                    </a:cxn>
                    <a:cxn ang="0">
                      <a:pos x="2253" y="133"/>
                    </a:cxn>
                    <a:cxn ang="0">
                      <a:pos x="2177" y="99"/>
                    </a:cxn>
                    <a:cxn ang="0">
                      <a:pos x="2095" y="70"/>
                    </a:cxn>
                    <a:cxn ang="0">
                      <a:pos x="2010" y="45"/>
                    </a:cxn>
                    <a:cxn ang="0">
                      <a:pos x="1921" y="24"/>
                    </a:cxn>
                    <a:cxn ang="0">
                      <a:pos x="1827" y="7"/>
                    </a:cxn>
                    <a:cxn ang="0">
                      <a:pos x="1778" y="0"/>
                    </a:cxn>
                  </a:cxnLst>
                  <a:rect l="0" t="0" r="r" b="b"/>
                  <a:pathLst>
                    <a:path w="2671" h="834">
                      <a:moveTo>
                        <a:pt x="1778" y="0"/>
                      </a:moveTo>
                      <a:lnTo>
                        <a:pt x="1479" y="585"/>
                      </a:lnTo>
                      <a:lnTo>
                        <a:pt x="1432" y="204"/>
                      </a:lnTo>
                      <a:lnTo>
                        <a:pt x="1506" y="144"/>
                      </a:lnTo>
                      <a:lnTo>
                        <a:pt x="1163" y="144"/>
                      </a:lnTo>
                      <a:lnTo>
                        <a:pt x="1237" y="204"/>
                      </a:lnTo>
                      <a:lnTo>
                        <a:pt x="1191" y="585"/>
                      </a:lnTo>
                      <a:lnTo>
                        <a:pt x="893" y="0"/>
                      </a:lnTo>
                      <a:lnTo>
                        <a:pt x="893" y="0"/>
                      </a:lnTo>
                      <a:lnTo>
                        <a:pt x="844" y="7"/>
                      </a:lnTo>
                      <a:lnTo>
                        <a:pt x="796" y="15"/>
                      </a:lnTo>
                      <a:lnTo>
                        <a:pt x="750" y="24"/>
                      </a:lnTo>
                      <a:lnTo>
                        <a:pt x="704" y="34"/>
                      </a:lnTo>
                      <a:lnTo>
                        <a:pt x="660" y="45"/>
                      </a:lnTo>
                      <a:lnTo>
                        <a:pt x="617" y="56"/>
                      </a:lnTo>
                      <a:lnTo>
                        <a:pt x="574" y="70"/>
                      </a:lnTo>
                      <a:lnTo>
                        <a:pt x="534" y="84"/>
                      </a:lnTo>
                      <a:lnTo>
                        <a:pt x="494" y="99"/>
                      </a:lnTo>
                      <a:lnTo>
                        <a:pt x="455" y="115"/>
                      </a:lnTo>
                      <a:lnTo>
                        <a:pt x="417" y="133"/>
                      </a:lnTo>
                      <a:lnTo>
                        <a:pt x="381" y="152"/>
                      </a:lnTo>
                      <a:lnTo>
                        <a:pt x="347" y="172"/>
                      </a:lnTo>
                      <a:lnTo>
                        <a:pt x="313" y="193"/>
                      </a:lnTo>
                      <a:lnTo>
                        <a:pt x="282" y="217"/>
                      </a:lnTo>
                      <a:lnTo>
                        <a:pt x="252" y="241"/>
                      </a:lnTo>
                      <a:lnTo>
                        <a:pt x="222" y="266"/>
                      </a:lnTo>
                      <a:lnTo>
                        <a:pt x="195" y="292"/>
                      </a:lnTo>
                      <a:lnTo>
                        <a:pt x="169" y="321"/>
                      </a:lnTo>
                      <a:lnTo>
                        <a:pt x="145" y="351"/>
                      </a:lnTo>
                      <a:lnTo>
                        <a:pt x="122" y="382"/>
                      </a:lnTo>
                      <a:lnTo>
                        <a:pt x="102" y="415"/>
                      </a:lnTo>
                      <a:lnTo>
                        <a:pt x="84" y="449"/>
                      </a:lnTo>
                      <a:lnTo>
                        <a:pt x="66" y="485"/>
                      </a:lnTo>
                      <a:lnTo>
                        <a:pt x="51" y="523"/>
                      </a:lnTo>
                      <a:lnTo>
                        <a:pt x="37" y="562"/>
                      </a:lnTo>
                      <a:lnTo>
                        <a:pt x="26" y="603"/>
                      </a:lnTo>
                      <a:lnTo>
                        <a:pt x="17" y="646"/>
                      </a:lnTo>
                      <a:lnTo>
                        <a:pt x="10" y="690"/>
                      </a:lnTo>
                      <a:lnTo>
                        <a:pt x="5" y="736"/>
                      </a:lnTo>
                      <a:lnTo>
                        <a:pt x="1" y="784"/>
                      </a:lnTo>
                      <a:lnTo>
                        <a:pt x="0" y="834"/>
                      </a:lnTo>
                      <a:lnTo>
                        <a:pt x="2671" y="834"/>
                      </a:lnTo>
                      <a:lnTo>
                        <a:pt x="2671" y="834"/>
                      </a:lnTo>
                      <a:lnTo>
                        <a:pt x="2670" y="784"/>
                      </a:lnTo>
                      <a:lnTo>
                        <a:pt x="2666" y="736"/>
                      </a:lnTo>
                      <a:lnTo>
                        <a:pt x="2661" y="690"/>
                      </a:lnTo>
                      <a:lnTo>
                        <a:pt x="2653" y="646"/>
                      </a:lnTo>
                      <a:lnTo>
                        <a:pt x="2643" y="603"/>
                      </a:lnTo>
                      <a:lnTo>
                        <a:pt x="2632" y="562"/>
                      </a:lnTo>
                      <a:lnTo>
                        <a:pt x="2620" y="523"/>
                      </a:lnTo>
                      <a:lnTo>
                        <a:pt x="2605" y="485"/>
                      </a:lnTo>
                      <a:lnTo>
                        <a:pt x="2587" y="449"/>
                      </a:lnTo>
                      <a:lnTo>
                        <a:pt x="2568" y="415"/>
                      </a:lnTo>
                      <a:lnTo>
                        <a:pt x="2548" y="382"/>
                      </a:lnTo>
                      <a:lnTo>
                        <a:pt x="2526" y="351"/>
                      </a:lnTo>
                      <a:lnTo>
                        <a:pt x="2500" y="321"/>
                      </a:lnTo>
                      <a:lnTo>
                        <a:pt x="2475" y="292"/>
                      </a:lnTo>
                      <a:lnTo>
                        <a:pt x="2448" y="266"/>
                      </a:lnTo>
                      <a:lnTo>
                        <a:pt x="2419" y="241"/>
                      </a:lnTo>
                      <a:lnTo>
                        <a:pt x="2389" y="216"/>
                      </a:lnTo>
                      <a:lnTo>
                        <a:pt x="2357" y="193"/>
                      </a:lnTo>
                      <a:lnTo>
                        <a:pt x="2324" y="172"/>
                      </a:lnTo>
                      <a:lnTo>
                        <a:pt x="2288" y="152"/>
                      </a:lnTo>
                      <a:lnTo>
                        <a:pt x="2253" y="133"/>
                      </a:lnTo>
                      <a:lnTo>
                        <a:pt x="2216" y="115"/>
                      </a:lnTo>
                      <a:lnTo>
                        <a:pt x="2177" y="99"/>
                      </a:lnTo>
                      <a:lnTo>
                        <a:pt x="2137" y="84"/>
                      </a:lnTo>
                      <a:lnTo>
                        <a:pt x="2095" y="70"/>
                      </a:lnTo>
                      <a:lnTo>
                        <a:pt x="2054" y="56"/>
                      </a:lnTo>
                      <a:lnTo>
                        <a:pt x="2010" y="45"/>
                      </a:lnTo>
                      <a:lnTo>
                        <a:pt x="1966" y="34"/>
                      </a:lnTo>
                      <a:lnTo>
                        <a:pt x="1921" y="24"/>
                      </a:lnTo>
                      <a:lnTo>
                        <a:pt x="1875" y="15"/>
                      </a:lnTo>
                      <a:lnTo>
                        <a:pt x="1827" y="7"/>
                      </a:lnTo>
                      <a:lnTo>
                        <a:pt x="1778" y="0"/>
                      </a:lnTo>
                      <a:lnTo>
                        <a:pt x="177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0952" tIns="30476" rIns="60952" bIns="30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200"/>
                </a:p>
              </p:txBody>
            </p:sp>
            <p:sp>
              <p:nvSpPr>
                <p:cNvPr id="81" name="Freeform 6"/>
                <p:cNvSpPr>
                  <a:spLocks/>
                </p:cNvSpPr>
                <p:nvPr/>
              </p:nvSpPr>
              <p:spPr bwMode="auto">
                <a:xfrm>
                  <a:off x="3225469" y="2067559"/>
                  <a:ext cx="192791" cy="192791"/>
                </a:xfrm>
                <a:custGeom>
                  <a:avLst/>
                  <a:gdLst/>
                  <a:ahLst/>
                  <a:cxnLst>
                    <a:cxn ang="0">
                      <a:pos x="1228" y="645"/>
                    </a:cxn>
                    <a:cxn ang="0">
                      <a:pos x="1216" y="738"/>
                    </a:cxn>
                    <a:cxn ang="0">
                      <a:pos x="1191" y="826"/>
                    </a:cxn>
                    <a:cxn ang="0">
                      <a:pos x="1154" y="907"/>
                    </a:cxn>
                    <a:cxn ang="0">
                      <a:pos x="1106" y="981"/>
                    </a:cxn>
                    <a:cxn ang="0">
                      <a:pos x="1048" y="1048"/>
                    </a:cxn>
                    <a:cxn ang="0">
                      <a:pos x="982" y="1107"/>
                    </a:cxn>
                    <a:cxn ang="0">
                      <a:pos x="906" y="1154"/>
                    </a:cxn>
                    <a:cxn ang="0">
                      <a:pos x="825" y="1191"/>
                    </a:cxn>
                    <a:cxn ang="0">
                      <a:pos x="738" y="1216"/>
                    </a:cxn>
                    <a:cxn ang="0">
                      <a:pos x="646" y="1227"/>
                    </a:cxn>
                    <a:cxn ang="0">
                      <a:pos x="583" y="1227"/>
                    </a:cxn>
                    <a:cxn ang="0">
                      <a:pos x="490" y="1216"/>
                    </a:cxn>
                    <a:cxn ang="0">
                      <a:pos x="402" y="1191"/>
                    </a:cxn>
                    <a:cxn ang="0">
                      <a:pos x="321" y="1154"/>
                    </a:cxn>
                    <a:cxn ang="0">
                      <a:pos x="247" y="1107"/>
                    </a:cxn>
                    <a:cxn ang="0">
                      <a:pos x="180" y="1048"/>
                    </a:cxn>
                    <a:cxn ang="0">
                      <a:pos x="121" y="981"/>
                    </a:cxn>
                    <a:cxn ang="0">
                      <a:pos x="74" y="907"/>
                    </a:cxn>
                    <a:cxn ang="0">
                      <a:pos x="37" y="826"/>
                    </a:cxn>
                    <a:cxn ang="0">
                      <a:pos x="12" y="738"/>
                    </a:cxn>
                    <a:cxn ang="0">
                      <a:pos x="1" y="645"/>
                    </a:cxn>
                    <a:cxn ang="0">
                      <a:pos x="1" y="583"/>
                    </a:cxn>
                    <a:cxn ang="0">
                      <a:pos x="12" y="490"/>
                    </a:cxn>
                    <a:cxn ang="0">
                      <a:pos x="37" y="403"/>
                    </a:cxn>
                    <a:cxn ang="0">
                      <a:pos x="74" y="322"/>
                    </a:cxn>
                    <a:cxn ang="0">
                      <a:pos x="121" y="247"/>
                    </a:cxn>
                    <a:cxn ang="0">
                      <a:pos x="180" y="180"/>
                    </a:cxn>
                    <a:cxn ang="0">
                      <a:pos x="247" y="123"/>
                    </a:cxn>
                    <a:cxn ang="0">
                      <a:pos x="321" y="74"/>
                    </a:cxn>
                    <a:cxn ang="0">
                      <a:pos x="402" y="37"/>
                    </a:cxn>
                    <a:cxn ang="0">
                      <a:pos x="490" y="12"/>
                    </a:cxn>
                    <a:cxn ang="0">
                      <a:pos x="583" y="1"/>
                    </a:cxn>
                    <a:cxn ang="0">
                      <a:pos x="646" y="1"/>
                    </a:cxn>
                    <a:cxn ang="0">
                      <a:pos x="738" y="12"/>
                    </a:cxn>
                    <a:cxn ang="0">
                      <a:pos x="825" y="37"/>
                    </a:cxn>
                    <a:cxn ang="0">
                      <a:pos x="906" y="74"/>
                    </a:cxn>
                    <a:cxn ang="0">
                      <a:pos x="982" y="123"/>
                    </a:cxn>
                    <a:cxn ang="0">
                      <a:pos x="1048" y="180"/>
                    </a:cxn>
                    <a:cxn ang="0">
                      <a:pos x="1106" y="247"/>
                    </a:cxn>
                    <a:cxn ang="0">
                      <a:pos x="1154" y="322"/>
                    </a:cxn>
                    <a:cxn ang="0">
                      <a:pos x="1191" y="403"/>
                    </a:cxn>
                    <a:cxn ang="0">
                      <a:pos x="1216" y="490"/>
                    </a:cxn>
                    <a:cxn ang="0">
                      <a:pos x="1228" y="583"/>
                    </a:cxn>
                  </a:cxnLst>
                  <a:rect l="0" t="0" r="r" b="b"/>
                  <a:pathLst>
                    <a:path w="1229" h="1228">
                      <a:moveTo>
                        <a:pt x="1229" y="614"/>
                      </a:moveTo>
                      <a:lnTo>
                        <a:pt x="1229" y="614"/>
                      </a:lnTo>
                      <a:lnTo>
                        <a:pt x="1228" y="645"/>
                      </a:lnTo>
                      <a:lnTo>
                        <a:pt x="1225" y="677"/>
                      </a:lnTo>
                      <a:lnTo>
                        <a:pt x="1221" y="708"/>
                      </a:lnTo>
                      <a:lnTo>
                        <a:pt x="1216" y="738"/>
                      </a:lnTo>
                      <a:lnTo>
                        <a:pt x="1209" y="768"/>
                      </a:lnTo>
                      <a:lnTo>
                        <a:pt x="1201" y="797"/>
                      </a:lnTo>
                      <a:lnTo>
                        <a:pt x="1191" y="826"/>
                      </a:lnTo>
                      <a:lnTo>
                        <a:pt x="1180" y="853"/>
                      </a:lnTo>
                      <a:lnTo>
                        <a:pt x="1167" y="880"/>
                      </a:lnTo>
                      <a:lnTo>
                        <a:pt x="1154" y="907"/>
                      </a:lnTo>
                      <a:lnTo>
                        <a:pt x="1140" y="932"/>
                      </a:lnTo>
                      <a:lnTo>
                        <a:pt x="1123" y="958"/>
                      </a:lnTo>
                      <a:lnTo>
                        <a:pt x="1106" y="981"/>
                      </a:lnTo>
                      <a:lnTo>
                        <a:pt x="1088" y="1005"/>
                      </a:lnTo>
                      <a:lnTo>
                        <a:pt x="1068" y="1027"/>
                      </a:lnTo>
                      <a:lnTo>
                        <a:pt x="1048" y="1048"/>
                      </a:lnTo>
                      <a:lnTo>
                        <a:pt x="1027" y="1069"/>
                      </a:lnTo>
                      <a:lnTo>
                        <a:pt x="1004" y="1088"/>
                      </a:lnTo>
                      <a:lnTo>
                        <a:pt x="982" y="1107"/>
                      </a:lnTo>
                      <a:lnTo>
                        <a:pt x="958" y="1123"/>
                      </a:lnTo>
                      <a:lnTo>
                        <a:pt x="933" y="1139"/>
                      </a:lnTo>
                      <a:lnTo>
                        <a:pt x="906" y="1154"/>
                      </a:lnTo>
                      <a:lnTo>
                        <a:pt x="880" y="1168"/>
                      </a:lnTo>
                      <a:lnTo>
                        <a:pt x="853" y="1179"/>
                      </a:lnTo>
                      <a:lnTo>
                        <a:pt x="825" y="1191"/>
                      </a:lnTo>
                      <a:lnTo>
                        <a:pt x="796" y="1201"/>
                      </a:lnTo>
                      <a:lnTo>
                        <a:pt x="767" y="1208"/>
                      </a:lnTo>
                      <a:lnTo>
                        <a:pt x="738" y="1216"/>
                      </a:lnTo>
                      <a:lnTo>
                        <a:pt x="707" y="1221"/>
                      </a:lnTo>
                      <a:lnTo>
                        <a:pt x="677" y="1225"/>
                      </a:lnTo>
                      <a:lnTo>
                        <a:pt x="646" y="1227"/>
                      </a:lnTo>
                      <a:lnTo>
                        <a:pt x="614" y="1228"/>
                      </a:lnTo>
                      <a:lnTo>
                        <a:pt x="614" y="1228"/>
                      </a:lnTo>
                      <a:lnTo>
                        <a:pt x="583" y="1227"/>
                      </a:lnTo>
                      <a:lnTo>
                        <a:pt x="552" y="1225"/>
                      </a:lnTo>
                      <a:lnTo>
                        <a:pt x="520" y="1221"/>
                      </a:lnTo>
                      <a:lnTo>
                        <a:pt x="490" y="1216"/>
                      </a:lnTo>
                      <a:lnTo>
                        <a:pt x="460" y="1208"/>
                      </a:lnTo>
                      <a:lnTo>
                        <a:pt x="431" y="1201"/>
                      </a:lnTo>
                      <a:lnTo>
                        <a:pt x="402" y="1191"/>
                      </a:lnTo>
                      <a:lnTo>
                        <a:pt x="375" y="1179"/>
                      </a:lnTo>
                      <a:lnTo>
                        <a:pt x="348" y="1168"/>
                      </a:lnTo>
                      <a:lnTo>
                        <a:pt x="321" y="1154"/>
                      </a:lnTo>
                      <a:lnTo>
                        <a:pt x="296" y="1139"/>
                      </a:lnTo>
                      <a:lnTo>
                        <a:pt x="271" y="1123"/>
                      </a:lnTo>
                      <a:lnTo>
                        <a:pt x="247" y="1107"/>
                      </a:lnTo>
                      <a:lnTo>
                        <a:pt x="223" y="1088"/>
                      </a:lnTo>
                      <a:lnTo>
                        <a:pt x="202" y="1069"/>
                      </a:lnTo>
                      <a:lnTo>
                        <a:pt x="180" y="1048"/>
                      </a:lnTo>
                      <a:lnTo>
                        <a:pt x="159" y="1027"/>
                      </a:lnTo>
                      <a:lnTo>
                        <a:pt x="140" y="1005"/>
                      </a:lnTo>
                      <a:lnTo>
                        <a:pt x="121" y="981"/>
                      </a:lnTo>
                      <a:lnTo>
                        <a:pt x="105" y="958"/>
                      </a:lnTo>
                      <a:lnTo>
                        <a:pt x="89" y="932"/>
                      </a:lnTo>
                      <a:lnTo>
                        <a:pt x="74" y="907"/>
                      </a:lnTo>
                      <a:lnTo>
                        <a:pt x="60" y="880"/>
                      </a:lnTo>
                      <a:lnTo>
                        <a:pt x="49" y="853"/>
                      </a:lnTo>
                      <a:lnTo>
                        <a:pt x="37" y="826"/>
                      </a:lnTo>
                      <a:lnTo>
                        <a:pt x="27" y="797"/>
                      </a:lnTo>
                      <a:lnTo>
                        <a:pt x="20" y="768"/>
                      </a:lnTo>
                      <a:lnTo>
                        <a:pt x="12" y="738"/>
                      </a:lnTo>
                      <a:lnTo>
                        <a:pt x="7" y="708"/>
                      </a:lnTo>
                      <a:lnTo>
                        <a:pt x="3" y="677"/>
                      </a:lnTo>
                      <a:lnTo>
                        <a:pt x="1" y="645"/>
                      </a:lnTo>
                      <a:lnTo>
                        <a:pt x="0" y="614"/>
                      </a:lnTo>
                      <a:lnTo>
                        <a:pt x="0" y="614"/>
                      </a:lnTo>
                      <a:lnTo>
                        <a:pt x="1" y="583"/>
                      </a:lnTo>
                      <a:lnTo>
                        <a:pt x="3" y="551"/>
                      </a:lnTo>
                      <a:lnTo>
                        <a:pt x="7" y="521"/>
                      </a:lnTo>
                      <a:lnTo>
                        <a:pt x="12" y="490"/>
                      </a:lnTo>
                      <a:lnTo>
                        <a:pt x="20" y="461"/>
                      </a:lnTo>
                      <a:lnTo>
                        <a:pt x="27" y="431"/>
                      </a:lnTo>
                      <a:lnTo>
                        <a:pt x="37" y="403"/>
                      </a:lnTo>
                      <a:lnTo>
                        <a:pt x="49" y="375"/>
                      </a:lnTo>
                      <a:lnTo>
                        <a:pt x="60" y="348"/>
                      </a:lnTo>
                      <a:lnTo>
                        <a:pt x="74" y="322"/>
                      </a:lnTo>
                      <a:lnTo>
                        <a:pt x="89" y="296"/>
                      </a:lnTo>
                      <a:lnTo>
                        <a:pt x="105" y="270"/>
                      </a:lnTo>
                      <a:lnTo>
                        <a:pt x="121" y="247"/>
                      </a:lnTo>
                      <a:lnTo>
                        <a:pt x="140" y="224"/>
                      </a:lnTo>
                      <a:lnTo>
                        <a:pt x="159" y="202"/>
                      </a:lnTo>
                      <a:lnTo>
                        <a:pt x="180" y="180"/>
                      </a:lnTo>
                      <a:lnTo>
                        <a:pt x="202" y="160"/>
                      </a:lnTo>
                      <a:lnTo>
                        <a:pt x="223" y="140"/>
                      </a:lnTo>
                      <a:lnTo>
                        <a:pt x="247" y="123"/>
                      </a:lnTo>
                      <a:lnTo>
                        <a:pt x="271" y="105"/>
                      </a:lnTo>
                      <a:lnTo>
                        <a:pt x="296" y="89"/>
                      </a:lnTo>
                      <a:lnTo>
                        <a:pt x="321" y="74"/>
                      </a:lnTo>
                      <a:lnTo>
                        <a:pt x="348" y="61"/>
                      </a:lnTo>
                      <a:lnTo>
                        <a:pt x="375" y="49"/>
                      </a:lnTo>
                      <a:lnTo>
                        <a:pt x="402" y="37"/>
                      </a:lnTo>
                      <a:lnTo>
                        <a:pt x="431" y="27"/>
                      </a:lnTo>
                      <a:lnTo>
                        <a:pt x="460" y="20"/>
                      </a:lnTo>
                      <a:lnTo>
                        <a:pt x="490" y="12"/>
                      </a:lnTo>
                      <a:lnTo>
                        <a:pt x="520" y="7"/>
                      </a:lnTo>
                      <a:lnTo>
                        <a:pt x="552" y="3"/>
                      </a:lnTo>
                      <a:lnTo>
                        <a:pt x="583" y="1"/>
                      </a:lnTo>
                      <a:lnTo>
                        <a:pt x="614" y="0"/>
                      </a:lnTo>
                      <a:lnTo>
                        <a:pt x="614" y="0"/>
                      </a:lnTo>
                      <a:lnTo>
                        <a:pt x="646" y="1"/>
                      </a:lnTo>
                      <a:lnTo>
                        <a:pt x="677" y="3"/>
                      </a:lnTo>
                      <a:lnTo>
                        <a:pt x="707" y="7"/>
                      </a:lnTo>
                      <a:lnTo>
                        <a:pt x="738" y="12"/>
                      </a:lnTo>
                      <a:lnTo>
                        <a:pt x="767" y="20"/>
                      </a:lnTo>
                      <a:lnTo>
                        <a:pt x="796" y="27"/>
                      </a:lnTo>
                      <a:lnTo>
                        <a:pt x="825" y="37"/>
                      </a:lnTo>
                      <a:lnTo>
                        <a:pt x="853" y="49"/>
                      </a:lnTo>
                      <a:lnTo>
                        <a:pt x="880" y="61"/>
                      </a:lnTo>
                      <a:lnTo>
                        <a:pt x="906" y="74"/>
                      </a:lnTo>
                      <a:lnTo>
                        <a:pt x="933" y="89"/>
                      </a:lnTo>
                      <a:lnTo>
                        <a:pt x="958" y="105"/>
                      </a:lnTo>
                      <a:lnTo>
                        <a:pt x="982" y="123"/>
                      </a:lnTo>
                      <a:lnTo>
                        <a:pt x="1004" y="140"/>
                      </a:lnTo>
                      <a:lnTo>
                        <a:pt x="1027" y="160"/>
                      </a:lnTo>
                      <a:lnTo>
                        <a:pt x="1048" y="180"/>
                      </a:lnTo>
                      <a:lnTo>
                        <a:pt x="1068" y="202"/>
                      </a:lnTo>
                      <a:lnTo>
                        <a:pt x="1088" y="224"/>
                      </a:lnTo>
                      <a:lnTo>
                        <a:pt x="1106" y="247"/>
                      </a:lnTo>
                      <a:lnTo>
                        <a:pt x="1123" y="270"/>
                      </a:lnTo>
                      <a:lnTo>
                        <a:pt x="1140" y="296"/>
                      </a:lnTo>
                      <a:lnTo>
                        <a:pt x="1154" y="322"/>
                      </a:lnTo>
                      <a:lnTo>
                        <a:pt x="1167" y="348"/>
                      </a:lnTo>
                      <a:lnTo>
                        <a:pt x="1180" y="375"/>
                      </a:lnTo>
                      <a:lnTo>
                        <a:pt x="1191" y="403"/>
                      </a:lnTo>
                      <a:lnTo>
                        <a:pt x="1201" y="431"/>
                      </a:lnTo>
                      <a:lnTo>
                        <a:pt x="1209" y="461"/>
                      </a:lnTo>
                      <a:lnTo>
                        <a:pt x="1216" y="490"/>
                      </a:lnTo>
                      <a:lnTo>
                        <a:pt x="1221" y="521"/>
                      </a:lnTo>
                      <a:lnTo>
                        <a:pt x="1225" y="551"/>
                      </a:lnTo>
                      <a:lnTo>
                        <a:pt x="1228" y="583"/>
                      </a:lnTo>
                      <a:lnTo>
                        <a:pt x="1229" y="614"/>
                      </a:lnTo>
                      <a:lnTo>
                        <a:pt x="1229" y="6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0952" tIns="30476" rIns="60952" bIns="30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200"/>
                </a:p>
              </p:txBody>
            </p:sp>
          </p:grpSp>
          <p:grpSp>
            <p:nvGrpSpPr>
              <p:cNvPr id="77" name="Group 76"/>
              <p:cNvGrpSpPr/>
              <p:nvPr/>
            </p:nvGrpSpPr>
            <p:grpSpPr>
              <a:xfrm>
                <a:off x="17886835" y="6243160"/>
                <a:ext cx="1422938" cy="1160929"/>
                <a:chOff x="3112799" y="2067559"/>
                <a:chExt cx="418132" cy="341141"/>
              </a:xfrm>
              <a:solidFill>
                <a:schemeClr val="tx2">
                  <a:lumMod val="75000"/>
                </a:schemeClr>
              </a:solidFill>
            </p:grpSpPr>
            <p:sp>
              <p:nvSpPr>
                <p:cNvPr id="78" name="Freeform 5"/>
                <p:cNvSpPr>
                  <a:spLocks/>
                </p:cNvSpPr>
                <p:nvPr/>
              </p:nvSpPr>
              <p:spPr bwMode="auto">
                <a:xfrm>
                  <a:off x="3112799" y="2278503"/>
                  <a:ext cx="418132" cy="130197"/>
                </a:xfrm>
                <a:custGeom>
                  <a:avLst/>
                  <a:gdLst/>
                  <a:ahLst/>
                  <a:cxnLst>
                    <a:cxn ang="0">
                      <a:pos x="1479" y="585"/>
                    </a:cxn>
                    <a:cxn ang="0">
                      <a:pos x="1506" y="144"/>
                    </a:cxn>
                    <a:cxn ang="0">
                      <a:pos x="1237" y="204"/>
                    </a:cxn>
                    <a:cxn ang="0">
                      <a:pos x="893" y="0"/>
                    </a:cxn>
                    <a:cxn ang="0">
                      <a:pos x="844" y="7"/>
                    </a:cxn>
                    <a:cxn ang="0">
                      <a:pos x="750" y="24"/>
                    </a:cxn>
                    <a:cxn ang="0">
                      <a:pos x="660" y="45"/>
                    </a:cxn>
                    <a:cxn ang="0">
                      <a:pos x="574" y="70"/>
                    </a:cxn>
                    <a:cxn ang="0">
                      <a:pos x="494" y="99"/>
                    </a:cxn>
                    <a:cxn ang="0">
                      <a:pos x="417" y="133"/>
                    </a:cxn>
                    <a:cxn ang="0">
                      <a:pos x="347" y="172"/>
                    </a:cxn>
                    <a:cxn ang="0">
                      <a:pos x="282" y="217"/>
                    </a:cxn>
                    <a:cxn ang="0">
                      <a:pos x="222" y="266"/>
                    </a:cxn>
                    <a:cxn ang="0">
                      <a:pos x="169" y="321"/>
                    </a:cxn>
                    <a:cxn ang="0">
                      <a:pos x="122" y="382"/>
                    </a:cxn>
                    <a:cxn ang="0">
                      <a:pos x="84" y="449"/>
                    </a:cxn>
                    <a:cxn ang="0">
                      <a:pos x="51" y="523"/>
                    </a:cxn>
                    <a:cxn ang="0">
                      <a:pos x="26" y="603"/>
                    </a:cxn>
                    <a:cxn ang="0">
                      <a:pos x="10" y="690"/>
                    </a:cxn>
                    <a:cxn ang="0">
                      <a:pos x="1" y="784"/>
                    </a:cxn>
                    <a:cxn ang="0">
                      <a:pos x="2671" y="834"/>
                    </a:cxn>
                    <a:cxn ang="0">
                      <a:pos x="2670" y="784"/>
                    </a:cxn>
                    <a:cxn ang="0">
                      <a:pos x="2661" y="690"/>
                    </a:cxn>
                    <a:cxn ang="0">
                      <a:pos x="2643" y="603"/>
                    </a:cxn>
                    <a:cxn ang="0">
                      <a:pos x="2620" y="523"/>
                    </a:cxn>
                    <a:cxn ang="0">
                      <a:pos x="2587" y="449"/>
                    </a:cxn>
                    <a:cxn ang="0">
                      <a:pos x="2548" y="382"/>
                    </a:cxn>
                    <a:cxn ang="0">
                      <a:pos x="2500" y="321"/>
                    </a:cxn>
                    <a:cxn ang="0">
                      <a:pos x="2448" y="266"/>
                    </a:cxn>
                    <a:cxn ang="0">
                      <a:pos x="2389" y="216"/>
                    </a:cxn>
                    <a:cxn ang="0">
                      <a:pos x="2324" y="172"/>
                    </a:cxn>
                    <a:cxn ang="0">
                      <a:pos x="2253" y="133"/>
                    </a:cxn>
                    <a:cxn ang="0">
                      <a:pos x="2177" y="99"/>
                    </a:cxn>
                    <a:cxn ang="0">
                      <a:pos x="2095" y="70"/>
                    </a:cxn>
                    <a:cxn ang="0">
                      <a:pos x="2010" y="45"/>
                    </a:cxn>
                    <a:cxn ang="0">
                      <a:pos x="1921" y="24"/>
                    </a:cxn>
                    <a:cxn ang="0">
                      <a:pos x="1827" y="7"/>
                    </a:cxn>
                    <a:cxn ang="0">
                      <a:pos x="1778" y="0"/>
                    </a:cxn>
                  </a:cxnLst>
                  <a:rect l="0" t="0" r="r" b="b"/>
                  <a:pathLst>
                    <a:path w="2671" h="834">
                      <a:moveTo>
                        <a:pt x="1778" y="0"/>
                      </a:moveTo>
                      <a:lnTo>
                        <a:pt x="1479" y="585"/>
                      </a:lnTo>
                      <a:lnTo>
                        <a:pt x="1432" y="204"/>
                      </a:lnTo>
                      <a:lnTo>
                        <a:pt x="1506" y="144"/>
                      </a:lnTo>
                      <a:lnTo>
                        <a:pt x="1163" y="144"/>
                      </a:lnTo>
                      <a:lnTo>
                        <a:pt x="1237" y="204"/>
                      </a:lnTo>
                      <a:lnTo>
                        <a:pt x="1191" y="585"/>
                      </a:lnTo>
                      <a:lnTo>
                        <a:pt x="893" y="0"/>
                      </a:lnTo>
                      <a:lnTo>
                        <a:pt x="893" y="0"/>
                      </a:lnTo>
                      <a:lnTo>
                        <a:pt x="844" y="7"/>
                      </a:lnTo>
                      <a:lnTo>
                        <a:pt x="796" y="15"/>
                      </a:lnTo>
                      <a:lnTo>
                        <a:pt x="750" y="24"/>
                      </a:lnTo>
                      <a:lnTo>
                        <a:pt x="704" y="34"/>
                      </a:lnTo>
                      <a:lnTo>
                        <a:pt x="660" y="45"/>
                      </a:lnTo>
                      <a:lnTo>
                        <a:pt x="617" y="56"/>
                      </a:lnTo>
                      <a:lnTo>
                        <a:pt x="574" y="70"/>
                      </a:lnTo>
                      <a:lnTo>
                        <a:pt x="534" y="84"/>
                      </a:lnTo>
                      <a:lnTo>
                        <a:pt x="494" y="99"/>
                      </a:lnTo>
                      <a:lnTo>
                        <a:pt x="455" y="115"/>
                      </a:lnTo>
                      <a:lnTo>
                        <a:pt x="417" y="133"/>
                      </a:lnTo>
                      <a:lnTo>
                        <a:pt x="381" y="152"/>
                      </a:lnTo>
                      <a:lnTo>
                        <a:pt x="347" y="172"/>
                      </a:lnTo>
                      <a:lnTo>
                        <a:pt x="313" y="193"/>
                      </a:lnTo>
                      <a:lnTo>
                        <a:pt x="282" y="217"/>
                      </a:lnTo>
                      <a:lnTo>
                        <a:pt x="252" y="241"/>
                      </a:lnTo>
                      <a:lnTo>
                        <a:pt x="222" y="266"/>
                      </a:lnTo>
                      <a:lnTo>
                        <a:pt x="195" y="292"/>
                      </a:lnTo>
                      <a:lnTo>
                        <a:pt x="169" y="321"/>
                      </a:lnTo>
                      <a:lnTo>
                        <a:pt x="145" y="351"/>
                      </a:lnTo>
                      <a:lnTo>
                        <a:pt x="122" y="382"/>
                      </a:lnTo>
                      <a:lnTo>
                        <a:pt x="102" y="415"/>
                      </a:lnTo>
                      <a:lnTo>
                        <a:pt x="84" y="449"/>
                      </a:lnTo>
                      <a:lnTo>
                        <a:pt x="66" y="485"/>
                      </a:lnTo>
                      <a:lnTo>
                        <a:pt x="51" y="523"/>
                      </a:lnTo>
                      <a:lnTo>
                        <a:pt x="37" y="562"/>
                      </a:lnTo>
                      <a:lnTo>
                        <a:pt x="26" y="603"/>
                      </a:lnTo>
                      <a:lnTo>
                        <a:pt x="17" y="646"/>
                      </a:lnTo>
                      <a:lnTo>
                        <a:pt x="10" y="690"/>
                      </a:lnTo>
                      <a:lnTo>
                        <a:pt x="5" y="736"/>
                      </a:lnTo>
                      <a:lnTo>
                        <a:pt x="1" y="784"/>
                      </a:lnTo>
                      <a:lnTo>
                        <a:pt x="0" y="834"/>
                      </a:lnTo>
                      <a:lnTo>
                        <a:pt x="2671" y="834"/>
                      </a:lnTo>
                      <a:lnTo>
                        <a:pt x="2671" y="834"/>
                      </a:lnTo>
                      <a:lnTo>
                        <a:pt x="2670" y="784"/>
                      </a:lnTo>
                      <a:lnTo>
                        <a:pt x="2666" y="736"/>
                      </a:lnTo>
                      <a:lnTo>
                        <a:pt x="2661" y="690"/>
                      </a:lnTo>
                      <a:lnTo>
                        <a:pt x="2653" y="646"/>
                      </a:lnTo>
                      <a:lnTo>
                        <a:pt x="2643" y="603"/>
                      </a:lnTo>
                      <a:lnTo>
                        <a:pt x="2632" y="562"/>
                      </a:lnTo>
                      <a:lnTo>
                        <a:pt x="2620" y="523"/>
                      </a:lnTo>
                      <a:lnTo>
                        <a:pt x="2605" y="485"/>
                      </a:lnTo>
                      <a:lnTo>
                        <a:pt x="2587" y="449"/>
                      </a:lnTo>
                      <a:lnTo>
                        <a:pt x="2568" y="415"/>
                      </a:lnTo>
                      <a:lnTo>
                        <a:pt x="2548" y="382"/>
                      </a:lnTo>
                      <a:lnTo>
                        <a:pt x="2526" y="351"/>
                      </a:lnTo>
                      <a:lnTo>
                        <a:pt x="2500" y="321"/>
                      </a:lnTo>
                      <a:lnTo>
                        <a:pt x="2475" y="292"/>
                      </a:lnTo>
                      <a:lnTo>
                        <a:pt x="2448" y="266"/>
                      </a:lnTo>
                      <a:lnTo>
                        <a:pt x="2419" y="241"/>
                      </a:lnTo>
                      <a:lnTo>
                        <a:pt x="2389" y="216"/>
                      </a:lnTo>
                      <a:lnTo>
                        <a:pt x="2357" y="193"/>
                      </a:lnTo>
                      <a:lnTo>
                        <a:pt x="2324" y="172"/>
                      </a:lnTo>
                      <a:lnTo>
                        <a:pt x="2288" y="152"/>
                      </a:lnTo>
                      <a:lnTo>
                        <a:pt x="2253" y="133"/>
                      </a:lnTo>
                      <a:lnTo>
                        <a:pt x="2216" y="115"/>
                      </a:lnTo>
                      <a:lnTo>
                        <a:pt x="2177" y="99"/>
                      </a:lnTo>
                      <a:lnTo>
                        <a:pt x="2137" y="84"/>
                      </a:lnTo>
                      <a:lnTo>
                        <a:pt x="2095" y="70"/>
                      </a:lnTo>
                      <a:lnTo>
                        <a:pt x="2054" y="56"/>
                      </a:lnTo>
                      <a:lnTo>
                        <a:pt x="2010" y="45"/>
                      </a:lnTo>
                      <a:lnTo>
                        <a:pt x="1966" y="34"/>
                      </a:lnTo>
                      <a:lnTo>
                        <a:pt x="1921" y="24"/>
                      </a:lnTo>
                      <a:lnTo>
                        <a:pt x="1875" y="15"/>
                      </a:lnTo>
                      <a:lnTo>
                        <a:pt x="1827" y="7"/>
                      </a:lnTo>
                      <a:lnTo>
                        <a:pt x="1778" y="0"/>
                      </a:lnTo>
                      <a:lnTo>
                        <a:pt x="177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0952" tIns="30476" rIns="60952" bIns="30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200"/>
                </a:p>
              </p:txBody>
            </p:sp>
            <p:sp>
              <p:nvSpPr>
                <p:cNvPr id="79" name="Freeform 6"/>
                <p:cNvSpPr>
                  <a:spLocks/>
                </p:cNvSpPr>
                <p:nvPr/>
              </p:nvSpPr>
              <p:spPr bwMode="auto">
                <a:xfrm>
                  <a:off x="3225469" y="2067559"/>
                  <a:ext cx="192791" cy="192791"/>
                </a:xfrm>
                <a:custGeom>
                  <a:avLst/>
                  <a:gdLst/>
                  <a:ahLst/>
                  <a:cxnLst>
                    <a:cxn ang="0">
                      <a:pos x="1228" y="645"/>
                    </a:cxn>
                    <a:cxn ang="0">
                      <a:pos x="1216" y="738"/>
                    </a:cxn>
                    <a:cxn ang="0">
                      <a:pos x="1191" y="826"/>
                    </a:cxn>
                    <a:cxn ang="0">
                      <a:pos x="1154" y="907"/>
                    </a:cxn>
                    <a:cxn ang="0">
                      <a:pos x="1106" y="981"/>
                    </a:cxn>
                    <a:cxn ang="0">
                      <a:pos x="1048" y="1048"/>
                    </a:cxn>
                    <a:cxn ang="0">
                      <a:pos x="982" y="1107"/>
                    </a:cxn>
                    <a:cxn ang="0">
                      <a:pos x="906" y="1154"/>
                    </a:cxn>
                    <a:cxn ang="0">
                      <a:pos x="825" y="1191"/>
                    </a:cxn>
                    <a:cxn ang="0">
                      <a:pos x="738" y="1216"/>
                    </a:cxn>
                    <a:cxn ang="0">
                      <a:pos x="646" y="1227"/>
                    </a:cxn>
                    <a:cxn ang="0">
                      <a:pos x="583" y="1227"/>
                    </a:cxn>
                    <a:cxn ang="0">
                      <a:pos x="490" y="1216"/>
                    </a:cxn>
                    <a:cxn ang="0">
                      <a:pos x="402" y="1191"/>
                    </a:cxn>
                    <a:cxn ang="0">
                      <a:pos x="321" y="1154"/>
                    </a:cxn>
                    <a:cxn ang="0">
                      <a:pos x="247" y="1107"/>
                    </a:cxn>
                    <a:cxn ang="0">
                      <a:pos x="180" y="1048"/>
                    </a:cxn>
                    <a:cxn ang="0">
                      <a:pos x="121" y="981"/>
                    </a:cxn>
                    <a:cxn ang="0">
                      <a:pos x="74" y="907"/>
                    </a:cxn>
                    <a:cxn ang="0">
                      <a:pos x="37" y="826"/>
                    </a:cxn>
                    <a:cxn ang="0">
                      <a:pos x="12" y="738"/>
                    </a:cxn>
                    <a:cxn ang="0">
                      <a:pos x="1" y="645"/>
                    </a:cxn>
                    <a:cxn ang="0">
                      <a:pos x="1" y="583"/>
                    </a:cxn>
                    <a:cxn ang="0">
                      <a:pos x="12" y="490"/>
                    </a:cxn>
                    <a:cxn ang="0">
                      <a:pos x="37" y="403"/>
                    </a:cxn>
                    <a:cxn ang="0">
                      <a:pos x="74" y="322"/>
                    </a:cxn>
                    <a:cxn ang="0">
                      <a:pos x="121" y="247"/>
                    </a:cxn>
                    <a:cxn ang="0">
                      <a:pos x="180" y="180"/>
                    </a:cxn>
                    <a:cxn ang="0">
                      <a:pos x="247" y="123"/>
                    </a:cxn>
                    <a:cxn ang="0">
                      <a:pos x="321" y="74"/>
                    </a:cxn>
                    <a:cxn ang="0">
                      <a:pos x="402" y="37"/>
                    </a:cxn>
                    <a:cxn ang="0">
                      <a:pos x="490" y="12"/>
                    </a:cxn>
                    <a:cxn ang="0">
                      <a:pos x="583" y="1"/>
                    </a:cxn>
                    <a:cxn ang="0">
                      <a:pos x="646" y="1"/>
                    </a:cxn>
                    <a:cxn ang="0">
                      <a:pos x="738" y="12"/>
                    </a:cxn>
                    <a:cxn ang="0">
                      <a:pos x="825" y="37"/>
                    </a:cxn>
                    <a:cxn ang="0">
                      <a:pos x="906" y="74"/>
                    </a:cxn>
                    <a:cxn ang="0">
                      <a:pos x="982" y="123"/>
                    </a:cxn>
                    <a:cxn ang="0">
                      <a:pos x="1048" y="180"/>
                    </a:cxn>
                    <a:cxn ang="0">
                      <a:pos x="1106" y="247"/>
                    </a:cxn>
                    <a:cxn ang="0">
                      <a:pos x="1154" y="322"/>
                    </a:cxn>
                    <a:cxn ang="0">
                      <a:pos x="1191" y="403"/>
                    </a:cxn>
                    <a:cxn ang="0">
                      <a:pos x="1216" y="490"/>
                    </a:cxn>
                    <a:cxn ang="0">
                      <a:pos x="1228" y="583"/>
                    </a:cxn>
                  </a:cxnLst>
                  <a:rect l="0" t="0" r="r" b="b"/>
                  <a:pathLst>
                    <a:path w="1229" h="1228">
                      <a:moveTo>
                        <a:pt x="1229" y="614"/>
                      </a:moveTo>
                      <a:lnTo>
                        <a:pt x="1229" y="614"/>
                      </a:lnTo>
                      <a:lnTo>
                        <a:pt x="1228" y="645"/>
                      </a:lnTo>
                      <a:lnTo>
                        <a:pt x="1225" y="677"/>
                      </a:lnTo>
                      <a:lnTo>
                        <a:pt x="1221" y="708"/>
                      </a:lnTo>
                      <a:lnTo>
                        <a:pt x="1216" y="738"/>
                      </a:lnTo>
                      <a:lnTo>
                        <a:pt x="1209" y="768"/>
                      </a:lnTo>
                      <a:lnTo>
                        <a:pt x="1201" y="797"/>
                      </a:lnTo>
                      <a:lnTo>
                        <a:pt x="1191" y="826"/>
                      </a:lnTo>
                      <a:lnTo>
                        <a:pt x="1180" y="853"/>
                      </a:lnTo>
                      <a:lnTo>
                        <a:pt x="1167" y="880"/>
                      </a:lnTo>
                      <a:lnTo>
                        <a:pt x="1154" y="907"/>
                      </a:lnTo>
                      <a:lnTo>
                        <a:pt x="1140" y="932"/>
                      </a:lnTo>
                      <a:lnTo>
                        <a:pt x="1123" y="958"/>
                      </a:lnTo>
                      <a:lnTo>
                        <a:pt x="1106" y="981"/>
                      </a:lnTo>
                      <a:lnTo>
                        <a:pt x="1088" y="1005"/>
                      </a:lnTo>
                      <a:lnTo>
                        <a:pt x="1068" y="1027"/>
                      </a:lnTo>
                      <a:lnTo>
                        <a:pt x="1048" y="1048"/>
                      </a:lnTo>
                      <a:lnTo>
                        <a:pt x="1027" y="1069"/>
                      </a:lnTo>
                      <a:lnTo>
                        <a:pt x="1004" y="1088"/>
                      </a:lnTo>
                      <a:lnTo>
                        <a:pt x="982" y="1107"/>
                      </a:lnTo>
                      <a:lnTo>
                        <a:pt x="958" y="1123"/>
                      </a:lnTo>
                      <a:lnTo>
                        <a:pt x="933" y="1139"/>
                      </a:lnTo>
                      <a:lnTo>
                        <a:pt x="906" y="1154"/>
                      </a:lnTo>
                      <a:lnTo>
                        <a:pt x="880" y="1168"/>
                      </a:lnTo>
                      <a:lnTo>
                        <a:pt x="853" y="1179"/>
                      </a:lnTo>
                      <a:lnTo>
                        <a:pt x="825" y="1191"/>
                      </a:lnTo>
                      <a:lnTo>
                        <a:pt x="796" y="1201"/>
                      </a:lnTo>
                      <a:lnTo>
                        <a:pt x="767" y="1208"/>
                      </a:lnTo>
                      <a:lnTo>
                        <a:pt x="738" y="1216"/>
                      </a:lnTo>
                      <a:lnTo>
                        <a:pt x="707" y="1221"/>
                      </a:lnTo>
                      <a:lnTo>
                        <a:pt x="677" y="1225"/>
                      </a:lnTo>
                      <a:lnTo>
                        <a:pt x="646" y="1227"/>
                      </a:lnTo>
                      <a:lnTo>
                        <a:pt x="614" y="1228"/>
                      </a:lnTo>
                      <a:lnTo>
                        <a:pt x="614" y="1228"/>
                      </a:lnTo>
                      <a:lnTo>
                        <a:pt x="583" y="1227"/>
                      </a:lnTo>
                      <a:lnTo>
                        <a:pt x="552" y="1225"/>
                      </a:lnTo>
                      <a:lnTo>
                        <a:pt x="520" y="1221"/>
                      </a:lnTo>
                      <a:lnTo>
                        <a:pt x="490" y="1216"/>
                      </a:lnTo>
                      <a:lnTo>
                        <a:pt x="460" y="1208"/>
                      </a:lnTo>
                      <a:lnTo>
                        <a:pt x="431" y="1201"/>
                      </a:lnTo>
                      <a:lnTo>
                        <a:pt x="402" y="1191"/>
                      </a:lnTo>
                      <a:lnTo>
                        <a:pt x="375" y="1179"/>
                      </a:lnTo>
                      <a:lnTo>
                        <a:pt x="348" y="1168"/>
                      </a:lnTo>
                      <a:lnTo>
                        <a:pt x="321" y="1154"/>
                      </a:lnTo>
                      <a:lnTo>
                        <a:pt x="296" y="1139"/>
                      </a:lnTo>
                      <a:lnTo>
                        <a:pt x="271" y="1123"/>
                      </a:lnTo>
                      <a:lnTo>
                        <a:pt x="247" y="1107"/>
                      </a:lnTo>
                      <a:lnTo>
                        <a:pt x="223" y="1088"/>
                      </a:lnTo>
                      <a:lnTo>
                        <a:pt x="202" y="1069"/>
                      </a:lnTo>
                      <a:lnTo>
                        <a:pt x="180" y="1048"/>
                      </a:lnTo>
                      <a:lnTo>
                        <a:pt x="159" y="1027"/>
                      </a:lnTo>
                      <a:lnTo>
                        <a:pt x="140" y="1005"/>
                      </a:lnTo>
                      <a:lnTo>
                        <a:pt x="121" y="981"/>
                      </a:lnTo>
                      <a:lnTo>
                        <a:pt x="105" y="958"/>
                      </a:lnTo>
                      <a:lnTo>
                        <a:pt x="89" y="932"/>
                      </a:lnTo>
                      <a:lnTo>
                        <a:pt x="74" y="907"/>
                      </a:lnTo>
                      <a:lnTo>
                        <a:pt x="60" y="880"/>
                      </a:lnTo>
                      <a:lnTo>
                        <a:pt x="49" y="853"/>
                      </a:lnTo>
                      <a:lnTo>
                        <a:pt x="37" y="826"/>
                      </a:lnTo>
                      <a:lnTo>
                        <a:pt x="27" y="797"/>
                      </a:lnTo>
                      <a:lnTo>
                        <a:pt x="20" y="768"/>
                      </a:lnTo>
                      <a:lnTo>
                        <a:pt x="12" y="738"/>
                      </a:lnTo>
                      <a:lnTo>
                        <a:pt x="7" y="708"/>
                      </a:lnTo>
                      <a:lnTo>
                        <a:pt x="3" y="677"/>
                      </a:lnTo>
                      <a:lnTo>
                        <a:pt x="1" y="645"/>
                      </a:lnTo>
                      <a:lnTo>
                        <a:pt x="0" y="614"/>
                      </a:lnTo>
                      <a:lnTo>
                        <a:pt x="0" y="614"/>
                      </a:lnTo>
                      <a:lnTo>
                        <a:pt x="1" y="583"/>
                      </a:lnTo>
                      <a:lnTo>
                        <a:pt x="3" y="551"/>
                      </a:lnTo>
                      <a:lnTo>
                        <a:pt x="7" y="521"/>
                      </a:lnTo>
                      <a:lnTo>
                        <a:pt x="12" y="490"/>
                      </a:lnTo>
                      <a:lnTo>
                        <a:pt x="20" y="461"/>
                      </a:lnTo>
                      <a:lnTo>
                        <a:pt x="27" y="431"/>
                      </a:lnTo>
                      <a:lnTo>
                        <a:pt x="37" y="403"/>
                      </a:lnTo>
                      <a:lnTo>
                        <a:pt x="49" y="375"/>
                      </a:lnTo>
                      <a:lnTo>
                        <a:pt x="60" y="348"/>
                      </a:lnTo>
                      <a:lnTo>
                        <a:pt x="74" y="322"/>
                      </a:lnTo>
                      <a:lnTo>
                        <a:pt x="89" y="296"/>
                      </a:lnTo>
                      <a:lnTo>
                        <a:pt x="105" y="270"/>
                      </a:lnTo>
                      <a:lnTo>
                        <a:pt x="121" y="247"/>
                      </a:lnTo>
                      <a:lnTo>
                        <a:pt x="140" y="224"/>
                      </a:lnTo>
                      <a:lnTo>
                        <a:pt x="159" y="202"/>
                      </a:lnTo>
                      <a:lnTo>
                        <a:pt x="180" y="180"/>
                      </a:lnTo>
                      <a:lnTo>
                        <a:pt x="202" y="160"/>
                      </a:lnTo>
                      <a:lnTo>
                        <a:pt x="223" y="140"/>
                      </a:lnTo>
                      <a:lnTo>
                        <a:pt x="247" y="123"/>
                      </a:lnTo>
                      <a:lnTo>
                        <a:pt x="271" y="105"/>
                      </a:lnTo>
                      <a:lnTo>
                        <a:pt x="296" y="89"/>
                      </a:lnTo>
                      <a:lnTo>
                        <a:pt x="321" y="74"/>
                      </a:lnTo>
                      <a:lnTo>
                        <a:pt x="348" y="61"/>
                      </a:lnTo>
                      <a:lnTo>
                        <a:pt x="375" y="49"/>
                      </a:lnTo>
                      <a:lnTo>
                        <a:pt x="402" y="37"/>
                      </a:lnTo>
                      <a:lnTo>
                        <a:pt x="431" y="27"/>
                      </a:lnTo>
                      <a:lnTo>
                        <a:pt x="460" y="20"/>
                      </a:lnTo>
                      <a:lnTo>
                        <a:pt x="490" y="12"/>
                      </a:lnTo>
                      <a:lnTo>
                        <a:pt x="520" y="7"/>
                      </a:lnTo>
                      <a:lnTo>
                        <a:pt x="552" y="3"/>
                      </a:lnTo>
                      <a:lnTo>
                        <a:pt x="583" y="1"/>
                      </a:lnTo>
                      <a:lnTo>
                        <a:pt x="614" y="0"/>
                      </a:lnTo>
                      <a:lnTo>
                        <a:pt x="614" y="0"/>
                      </a:lnTo>
                      <a:lnTo>
                        <a:pt x="646" y="1"/>
                      </a:lnTo>
                      <a:lnTo>
                        <a:pt x="677" y="3"/>
                      </a:lnTo>
                      <a:lnTo>
                        <a:pt x="707" y="7"/>
                      </a:lnTo>
                      <a:lnTo>
                        <a:pt x="738" y="12"/>
                      </a:lnTo>
                      <a:lnTo>
                        <a:pt x="767" y="20"/>
                      </a:lnTo>
                      <a:lnTo>
                        <a:pt x="796" y="27"/>
                      </a:lnTo>
                      <a:lnTo>
                        <a:pt x="825" y="37"/>
                      </a:lnTo>
                      <a:lnTo>
                        <a:pt x="853" y="49"/>
                      </a:lnTo>
                      <a:lnTo>
                        <a:pt x="880" y="61"/>
                      </a:lnTo>
                      <a:lnTo>
                        <a:pt x="906" y="74"/>
                      </a:lnTo>
                      <a:lnTo>
                        <a:pt x="933" y="89"/>
                      </a:lnTo>
                      <a:lnTo>
                        <a:pt x="958" y="105"/>
                      </a:lnTo>
                      <a:lnTo>
                        <a:pt x="982" y="123"/>
                      </a:lnTo>
                      <a:lnTo>
                        <a:pt x="1004" y="140"/>
                      </a:lnTo>
                      <a:lnTo>
                        <a:pt x="1027" y="160"/>
                      </a:lnTo>
                      <a:lnTo>
                        <a:pt x="1048" y="180"/>
                      </a:lnTo>
                      <a:lnTo>
                        <a:pt x="1068" y="202"/>
                      </a:lnTo>
                      <a:lnTo>
                        <a:pt x="1088" y="224"/>
                      </a:lnTo>
                      <a:lnTo>
                        <a:pt x="1106" y="247"/>
                      </a:lnTo>
                      <a:lnTo>
                        <a:pt x="1123" y="270"/>
                      </a:lnTo>
                      <a:lnTo>
                        <a:pt x="1140" y="296"/>
                      </a:lnTo>
                      <a:lnTo>
                        <a:pt x="1154" y="322"/>
                      </a:lnTo>
                      <a:lnTo>
                        <a:pt x="1167" y="348"/>
                      </a:lnTo>
                      <a:lnTo>
                        <a:pt x="1180" y="375"/>
                      </a:lnTo>
                      <a:lnTo>
                        <a:pt x="1191" y="403"/>
                      </a:lnTo>
                      <a:lnTo>
                        <a:pt x="1201" y="431"/>
                      </a:lnTo>
                      <a:lnTo>
                        <a:pt x="1209" y="461"/>
                      </a:lnTo>
                      <a:lnTo>
                        <a:pt x="1216" y="490"/>
                      </a:lnTo>
                      <a:lnTo>
                        <a:pt x="1221" y="521"/>
                      </a:lnTo>
                      <a:lnTo>
                        <a:pt x="1225" y="551"/>
                      </a:lnTo>
                      <a:lnTo>
                        <a:pt x="1228" y="583"/>
                      </a:lnTo>
                      <a:lnTo>
                        <a:pt x="1229" y="614"/>
                      </a:lnTo>
                      <a:lnTo>
                        <a:pt x="1229" y="6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0952" tIns="30476" rIns="60952" bIns="30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200"/>
                </a:p>
              </p:txBody>
            </p:sp>
          </p:grpSp>
        </p:grpSp>
        <p:grpSp>
          <p:nvGrpSpPr>
            <p:cNvPr id="95" name="Group 94"/>
            <p:cNvGrpSpPr/>
            <p:nvPr/>
          </p:nvGrpSpPr>
          <p:grpSpPr>
            <a:xfrm>
              <a:off x="3538358" y="5037708"/>
              <a:ext cx="17310460" cy="7742482"/>
              <a:chOff x="3538358" y="5037708"/>
              <a:chExt cx="17310460" cy="7742482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16466373" y="7838006"/>
                <a:ext cx="4330660" cy="1493901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alpha val="90000"/>
                    </a:schemeClr>
                  </a:gs>
                  <a:gs pos="100000">
                    <a:schemeClr val="accent3">
                      <a:alpha val="90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0059074" y="7838006"/>
                <a:ext cx="4330660" cy="1493901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alpha val="90000"/>
                    </a:schemeClr>
                  </a:gs>
                  <a:gs pos="100000">
                    <a:schemeClr val="accent3">
                      <a:alpha val="90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3651775" y="7838006"/>
                <a:ext cx="4330660" cy="1493901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alpha val="90000"/>
                    </a:schemeClr>
                  </a:gs>
                  <a:gs pos="100000">
                    <a:schemeClr val="accent3">
                      <a:alpha val="90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0025346" y="5037708"/>
                <a:ext cx="4330660" cy="1493901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alpha val="90000"/>
                    </a:schemeClr>
                  </a:gs>
                  <a:gs pos="100000">
                    <a:schemeClr val="accent3">
                      <a:alpha val="90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10108299" y="11280244"/>
                <a:ext cx="4330660" cy="1493901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alpha val="90000"/>
                    </a:schemeClr>
                  </a:gs>
                  <a:gs pos="100000">
                    <a:schemeClr val="accent3">
                      <a:alpha val="90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3538358" y="11286289"/>
                <a:ext cx="4330660" cy="1493901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alpha val="90000"/>
                    </a:schemeClr>
                  </a:gs>
                  <a:gs pos="100000">
                    <a:schemeClr val="accent3">
                      <a:alpha val="90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16518158" y="11279905"/>
                <a:ext cx="4330660" cy="1493901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alpha val="90000"/>
                    </a:schemeClr>
                  </a:gs>
                  <a:gs pos="100000">
                    <a:schemeClr val="accent3">
                      <a:alpha val="90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</p:grpSp>
      <p:sp>
        <p:nvSpPr>
          <p:cNvPr id="100" name="TextBox 99"/>
          <p:cNvSpPr txBox="1"/>
          <p:nvPr/>
        </p:nvSpPr>
        <p:spPr>
          <a:xfrm>
            <a:off x="5263582" y="2816531"/>
            <a:ext cx="165590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YOUR TEXT HERE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062158" y="4236479"/>
            <a:ext cx="165590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YOUR TEXT HERE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5274838" y="4236479"/>
            <a:ext cx="165590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YOUR TEXT HERE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8486688" y="4226496"/>
            <a:ext cx="165590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YOUR TEXT HERE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060002" y="5945577"/>
            <a:ext cx="165590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YOUR TEXT HERE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5272682" y="5945577"/>
            <a:ext cx="165590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YOUR TEXT HERE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8484532" y="5935594"/>
            <a:ext cx="165590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YOUR TEXT HERE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7959CED-6126-45A5-83A8-25856C8C82C6}"/>
              </a:ext>
            </a:extLst>
          </p:cNvPr>
          <p:cNvGrpSpPr/>
          <p:nvPr/>
        </p:nvGrpSpPr>
        <p:grpSpPr>
          <a:xfrm>
            <a:off x="3860613" y="420129"/>
            <a:ext cx="4470776" cy="973623"/>
            <a:chOff x="10830171" y="839475"/>
            <a:chExt cx="8942716" cy="1947499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0DC618B-3DF7-4750-ADBD-C6833F5BE66B}"/>
                </a:ext>
              </a:extLst>
            </p:cNvPr>
            <p:cNvSpPr txBox="1"/>
            <p:nvPr/>
          </p:nvSpPr>
          <p:spPr>
            <a:xfrm>
              <a:off x="13070341" y="839475"/>
              <a:ext cx="4159373" cy="1292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599" b="1" dirty="0"/>
                <a:t>Identity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421CDF21-EED8-40FD-BAA9-C989835FD3A1}"/>
                </a:ext>
              </a:extLst>
            </p:cNvPr>
            <p:cNvSpPr txBox="1"/>
            <p:nvPr/>
          </p:nvSpPr>
          <p:spPr>
            <a:xfrm>
              <a:off x="10830171" y="2294468"/>
              <a:ext cx="8942716" cy="4925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600" spc="300" dirty="0">
                  <a:solidFill>
                    <a:schemeClr val="bg1">
                      <a:lumMod val="50000"/>
                    </a:schemeClr>
                  </a:solidFill>
                </a:rPr>
                <a:t>Education </a:t>
              </a:r>
              <a:r>
                <a:rPr lang="en-US" sz="1600" spc="300" dirty="0" err="1">
                  <a:solidFill>
                    <a:schemeClr val="bg1">
                      <a:lumMod val="50000"/>
                    </a:schemeClr>
                  </a:solidFill>
                </a:rPr>
                <a:t>Powerpoint</a:t>
              </a:r>
              <a:r>
                <a:rPr lang="en-US" sz="1600" spc="300" dirty="0">
                  <a:solidFill>
                    <a:schemeClr val="bg1">
                      <a:lumMod val="50000"/>
                    </a:schemeClr>
                  </a:solidFill>
                </a:rPr>
                <a:t> Template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5924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759630" y="3029557"/>
            <a:ext cx="2464633" cy="2801456"/>
            <a:chOff x="1519458" y="6059009"/>
            <a:chExt cx="4929908" cy="5603642"/>
          </a:xfrm>
        </p:grpSpPr>
        <p:sp>
          <p:nvSpPr>
            <p:cNvPr id="2" name="Rounded Rectangle 1"/>
            <p:cNvSpPr/>
            <p:nvPr/>
          </p:nvSpPr>
          <p:spPr>
            <a:xfrm>
              <a:off x="1519458" y="9111166"/>
              <a:ext cx="751601" cy="2551485"/>
            </a:xfrm>
            <a:prstGeom prst="roundRect">
              <a:avLst>
                <a:gd name="adj" fmla="val 1016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200">
                  <a:solidFill>
                    <a:schemeClr val="bg2"/>
                  </a:solidFill>
                  <a:ea typeface="Roboto Condensed Light" panose="02000000000000000000" pitchFamily="2" charset="0"/>
                </a:rPr>
                <a:t>80</a:t>
              </a: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2564035" y="6059009"/>
              <a:ext cx="751601" cy="5603642"/>
            </a:xfrm>
            <a:prstGeom prst="roundRect">
              <a:avLst>
                <a:gd name="adj" fmla="val 1016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200">
                  <a:solidFill>
                    <a:schemeClr val="bg2"/>
                  </a:solidFill>
                  <a:ea typeface="Roboto Condensed Light" panose="02000000000000000000" pitchFamily="2" charset="0"/>
                </a:rPr>
                <a:t>70</a:t>
              </a: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4653188" y="6931539"/>
              <a:ext cx="751601" cy="4731112"/>
            </a:xfrm>
            <a:prstGeom prst="roundRect">
              <a:avLst>
                <a:gd name="adj" fmla="val 1016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200">
                  <a:solidFill>
                    <a:schemeClr val="bg2"/>
                  </a:solidFill>
                  <a:ea typeface="Roboto Condensed Light" panose="02000000000000000000" pitchFamily="2" charset="0"/>
                </a:rPr>
                <a:t>65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697765" y="6636997"/>
              <a:ext cx="751601" cy="5025653"/>
            </a:xfrm>
            <a:prstGeom prst="roundRect">
              <a:avLst>
                <a:gd name="adj" fmla="val 10169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200">
                  <a:solidFill>
                    <a:schemeClr val="bg2"/>
                  </a:solidFill>
                  <a:ea typeface="Roboto Condensed Light" panose="02000000000000000000" pitchFamily="2" charset="0"/>
                </a:rPr>
                <a:t>95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608612" y="7692083"/>
              <a:ext cx="751601" cy="3970567"/>
            </a:xfrm>
            <a:prstGeom prst="roundRect">
              <a:avLst>
                <a:gd name="adj" fmla="val 1016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200">
                  <a:solidFill>
                    <a:schemeClr val="bg2"/>
                  </a:solidFill>
                  <a:ea typeface="Roboto Condensed Light" panose="02000000000000000000" pitchFamily="2" charset="0"/>
                </a:rPr>
                <a:t>40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863684" y="3029002"/>
            <a:ext cx="2464633" cy="2804597"/>
            <a:chOff x="9728634" y="6057900"/>
            <a:chExt cx="4929908" cy="5609924"/>
          </a:xfrm>
        </p:grpSpPr>
        <p:sp>
          <p:nvSpPr>
            <p:cNvPr id="7" name="Rounded Rectangle 6"/>
            <p:cNvSpPr/>
            <p:nvPr/>
          </p:nvSpPr>
          <p:spPr>
            <a:xfrm>
              <a:off x="9728634" y="7690974"/>
              <a:ext cx="751601" cy="3976847"/>
            </a:xfrm>
            <a:prstGeom prst="roundRect">
              <a:avLst>
                <a:gd name="adj" fmla="val 1016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200">
                  <a:solidFill>
                    <a:schemeClr val="bg2"/>
                  </a:solidFill>
                  <a:ea typeface="Roboto Condensed Light" panose="02000000000000000000" pitchFamily="2" charset="0"/>
                </a:rPr>
                <a:t>80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0773211" y="9837968"/>
              <a:ext cx="751601" cy="1829853"/>
            </a:xfrm>
            <a:prstGeom prst="roundRect">
              <a:avLst>
                <a:gd name="adj" fmla="val 1016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200">
                  <a:solidFill>
                    <a:schemeClr val="bg2"/>
                  </a:solidFill>
                  <a:ea typeface="Roboto Condensed Light" panose="02000000000000000000" pitchFamily="2" charset="0"/>
                </a:rPr>
                <a:t>70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2862364" y="9110057"/>
              <a:ext cx="751601" cy="2557765"/>
            </a:xfrm>
            <a:prstGeom prst="roundRect">
              <a:avLst>
                <a:gd name="adj" fmla="val 1016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200">
                  <a:solidFill>
                    <a:schemeClr val="bg2"/>
                  </a:solidFill>
                  <a:ea typeface="Roboto Condensed Light" panose="02000000000000000000" pitchFamily="2" charset="0"/>
                </a:rPr>
                <a:t>30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3906941" y="7357522"/>
              <a:ext cx="751601" cy="4310299"/>
            </a:xfrm>
            <a:prstGeom prst="roundRect">
              <a:avLst>
                <a:gd name="adj" fmla="val 10169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200">
                  <a:solidFill>
                    <a:schemeClr val="bg2"/>
                  </a:solidFill>
                  <a:ea typeface="Roboto Condensed Light" panose="02000000000000000000" pitchFamily="2" charset="0"/>
                </a:rPr>
                <a:t>60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1817788" y="6057900"/>
              <a:ext cx="751601" cy="5609924"/>
            </a:xfrm>
            <a:prstGeom prst="roundRect">
              <a:avLst>
                <a:gd name="adj" fmla="val 1016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200">
                  <a:solidFill>
                    <a:schemeClr val="bg2"/>
                  </a:solidFill>
                  <a:ea typeface="Roboto Condensed Light" panose="02000000000000000000" pitchFamily="2" charset="0"/>
                </a:rPr>
                <a:t>40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967738" y="2690284"/>
            <a:ext cx="2464633" cy="3140730"/>
            <a:chOff x="17937810" y="5380376"/>
            <a:chExt cx="4929908" cy="6282277"/>
          </a:xfrm>
        </p:grpSpPr>
        <p:sp>
          <p:nvSpPr>
            <p:cNvPr id="12" name="Rounded Rectangle 11"/>
            <p:cNvSpPr/>
            <p:nvPr/>
          </p:nvSpPr>
          <p:spPr>
            <a:xfrm>
              <a:off x="17937810" y="8421587"/>
              <a:ext cx="751601" cy="3241066"/>
            </a:xfrm>
            <a:prstGeom prst="roundRect">
              <a:avLst>
                <a:gd name="adj" fmla="val 1016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200">
                  <a:solidFill>
                    <a:schemeClr val="bg2"/>
                  </a:solidFill>
                  <a:ea typeface="Roboto Condensed Light" panose="02000000000000000000" pitchFamily="2" charset="0"/>
                </a:rPr>
                <a:t>80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8982387" y="7125432"/>
              <a:ext cx="751601" cy="4537219"/>
            </a:xfrm>
            <a:prstGeom prst="roundRect">
              <a:avLst>
                <a:gd name="adj" fmla="val 1016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200">
                  <a:solidFill>
                    <a:schemeClr val="bg2"/>
                  </a:solidFill>
                  <a:ea typeface="Roboto Condensed Light" panose="02000000000000000000" pitchFamily="2" charset="0"/>
                </a:rPr>
                <a:t>70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1071540" y="5380376"/>
              <a:ext cx="751601" cy="6282275"/>
            </a:xfrm>
            <a:prstGeom prst="roundRect">
              <a:avLst>
                <a:gd name="adj" fmla="val 1016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200">
                  <a:solidFill>
                    <a:schemeClr val="bg2"/>
                  </a:solidFill>
                  <a:ea typeface="Roboto Condensed Light" panose="02000000000000000000" pitchFamily="2" charset="0"/>
                </a:rPr>
                <a:t>90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2116117" y="6931538"/>
              <a:ext cx="751601" cy="4731114"/>
            </a:xfrm>
            <a:prstGeom prst="roundRect">
              <a:avLst>
                <a:gd name="adj" fmla="val 10169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200">
                  <a:solidFill>
                    <a:schemeClr val="bg2"/>
                  </a:solidFill>
                  <a:ea typeface="Roboto Condensed Light" panose="02000000000000000000" pitchFamily="2" charset="0"/>
                </a:rPr>
                <a:t>80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0026964" y="9839077"/>
              <a:ext cx="751601" cy="1823573"/>
            </a:xfrm>
            <a:prstGeom prst="roundRect">
              <a:avLst>
                <a:gd name="adj" fmla="val 1016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200">
                  <a:solidFill>
                    <a:schemeClr val="bg2"/>
                  </a:solidFill>
                  <a:ea typeface="Roboto Condensed Light" panose="02000000000000000000" pitchFamily="2" charset="0"/>
                </a:rPr>
                <a:t>40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130044" y="6070286"/>
            <a:ext cx="189635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>
                <a:solidFill>
                  <a:schemeClr val="accent6"/>
                </a:solidFill>
              </a:rPr>
              <a:t>YOUR TEXT 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338152" y="6083012"/>
            <a:ext cx="189635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>
                <a:solidFill>
                  <a:schemeClr val="accent6"/>
                </a:solidFill>
              </a:rPr>
              <a:t>YOUR TEXT HERE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34098" y="6070285"/>
            <a:ext cx="189635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>
                <a:solidFill>
                  <a:schemeClr val="accent6"/>
                </a:solidFill>
              </a:rPr>
              <a:t>YOUR TEXT HERE</a:t>
            </a:r>
          </a:p>
        </p:txBody>
      </p:sp>
      <p:sp>
        <p:nvSpPr>
          <p:cNvPr id="27" name="TextBox 142"/>
          <p:cNvSpPr txBox="1"/>
          <p:nvPr/>
        </p:nvSpPr>
        <p:spPr>
          <a:xfrm flipH="1">
            <a:off x="1215540" y="1685286"/>
            <a:ext cx="9779172" cy="5209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consectur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sed 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sed do 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consectur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sed 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sed do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4B34C53-A6BA-43F7-B5BC-235D3687850C}"/>
              </a:ext>
            </a:extLst>
          </p:cNvPr>
          <p:cNvGrpSpPr/>
          <p:nvPr/>
        </p:nvGrpSpPr>
        <p:grpSpPr>
          <a:xfrm>
            <a:off x="3860613" y="420129"/>
            <a:ext cx="4470776" cy="973623"/>
            <a:chOff x="10830171" y="839475"/>
            <a:chExt cx="8942716" cy="194749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787330C-9921-4E4E-975F-135BA99A54DF}"/>
                </a:ext>
              </a:extLst>
            </p:cNvPr>
            <p:cNvSpPr txBox="1"/>
            <p:nvPr/>
          </p:nvSpPr>
          <p:spPr>
            <a:xfrm>
              <a:off x="13070341" y="839475"/>
              <a:ext cx="4159373" cy="1292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599" b="1" dirty="0"/>
                <a:t>Identity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101AD18-309B-4A4A-8F71-31CFC3D4484C}"/>
                </a:ext>
              </a:extLst>
            </p:cNvPr>
            <p:cNvSpPr txBox="1"/>
            <p:nvPr/>
          </p:nvSpPr>
          <p:spPr>
            <a:xfrm>
              <a:off x="10830171" y="2294468"/>
              <a:ext cx="8942716" cy="4925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600" spc="300" dirty="0">
                  <a:solidFill>
                    <a:schemeClr val="bg1">
                      <a:lumMod val="50000"/>
                    </a:schemeClr>
                  </a:solidFill>
                </a:rPr>
                <a:t>Education </a:t>
              </a:r>
              <a:r>
                <a:rPr lang="en-US" sz="1600" spc="300" dirty="0" err="1">
                  <a:solidFill>
                    <a:schemeClr val="bg1">
                      <a:lumMod val="50000"/>
                    </a:schemeClr>
                  </a:solidFill>
                </a:rPr>
                <a:t>Powerpoint</a:t>
              </a:r>
              <a:r>
                <a:rPr lang="en-US" sz="1600" spc="300" dirty="0">
                  <a:solidFill>
                    <a:schemeClr val="bg1">
                      <a:lumMod val="50000"/>
                    </a:schemeClr>
                  </a:solidFill>
                </a:rPr>
                <a:t> Template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0348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rot="2027991">
            <a:off x="6599236" y="145463"/>
            <a:ext cx="4285691" cy="3549985"/>
            <a:chOff x="5599477" y="1669143"/>
            <a:chExt cx="5734135" cy="4749781"/>
          </a:xfrm>
        </p:grpSpPr>
        <p:sp>
          <p:nvSpPr>
            <p:cNvPr id="3" name="Rectangle 2"/>
            <p:cNvSpPr/>
            <p:nvPr/>
          </p:nvSpPr>
          <p:spPr>
            <a:xfrm>
              <a:off x="9502626" y="1669143"/>
              <a:ext cx="1830986" cy="159006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reflection blurRad="114300" stA="22000" endPos="65000" dir="5400000" sy="-100000" algn="bl" rotWithShape="0"/>
            </a:effectLst>
            <a:scene3d>
              <a:camera prst="isometricTopUp"/>
              <a:lightRig rig="threePt" dir="t">
                <a:rot lat="0" lon="0" rev="0"/>
              </a:lightRig>
            </a:scene3d>
            <a:sp3d extrusionH="381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3299" b="1" dirty="0">
                  <a:latin typeface="Montserrat" panose="00000500000000000000" pitchFamily="50" charset="0"/>
                </a:rPr>
                <a:t>T</a:t>
              </a:r>
              <a:endParaRPr lang="en-IN" sz="3299" b="1" dirty="0">
                <a:latin typeface="Montserrat" panose="00000500000000000000" pitchFamily="50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203018" y="2725884"/>
              <a:ext cx="1830986" cy="159006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reflection blurRad="114300" stA="22000" endPos="65000" dir="5400000" sy="-100000" algn="bl" rotWithShape="0"/>
            </a:effectLst>
            <a:scene3d>
              <a:camera prst="isometricTopUp"/>
              <a:lightRig rig="threePt" dir="t">
                <a:rot lat="0" lon="0" rev="0"/>
              </a:lightRig>
            </a:scene3d>
            <a:sp3d extrusionH="381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3299" b="1" dirty="0">
                  <a:latin typeface="Montserrat" panose="00000500000000000000" pitchFamily="50" charset="0"/>
                </a:rPr>
                <a:t>O</a:t>
              </a:r>
              <a:endParaRPr lang="en-IN" sz="3299" b="1" dirty="0">
                <a:latin typeface="Montserrat" panose="00000500000000000000" pitchFamily="50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892600" y="3767384"/>
              <a:ext cx="1830986" cy="159006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reflection blurRad="114300" stA="22000" endPos="65000" dir="5400000" sy="-100000" algn="bl" rotWithShape="0"/>
            </a:effectLst>
            <a:scene3d>
              <a:camera prst="isometricTopUp"/>
              <a:lightRig rig="threePt" dir="t">
                <a:rot lat="0" lon="0" rev="0"/>
              </a:lightRig>
            </a:scene3d>
            <a:sp3d extrusionH="387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3299" b="1" dirty="0">
                  <a:latin typeface="Montserrat" panose="00000500000000000000" pitchFamily="50" charset="0"/>
                </a:rPr>
                <a:t>W</a:t>
              </a:r>
              <a:endParaRPr lang="en-IN" sz="3299" b="1" dirty="0">
                <a:latin typeface="Montserrat" panose="00000500000000000000" pitchFamily="50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599477" y="4828857"/>
              <a:ext cx="1830986" cy="1590067"/>
            </a:xfrm>
            <a:prstGeom prst="rect">
              <a:avLst/>
            </a:prstGeom>
            <a:ln>
              <a:noFill/>
            </a:ln>
            <a:effectLst>
              <a:reflection blurRad="114300" stA="22000" endPos="65000" dir="5400000" sy="-100000" algn="bl" rotWithShape="0"/>
            </a:effectLst>
            <a:scene3d>
              <a:camera prst="isometricTopUp"/>
              <a:lightRig rig="threePt" dir="t">
                <a:rot lat="0" lon="0" rev="0"/>
              </a:lightRig>
            </a:scene3d>
            <a:sp3d extrusionH="381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3299" b="1" dirty="0">
                  <a:latin typeface="Montserrat" panose="00000500000000000000" pitchFamily="50" charset="0"/>
                </a:rPr>
                <a:t>S</a:t>
              </a:r>
              <a:endParaRPr lang="en-IN" sz="3299" b="1" dirty="0">
                <a:latin typeface="Montserrat" panose="00000500000000000000" pitchFamily="50" charset="0"/>
              </a:endParaRPr>
            </a:p>
          </p:txBody>
        </p:sp>
      </p:grpSp>
      <p:sp>
        <p:nvSpPr>
          <p:cNvPr id="49" name="Oval 48"/>
          <p:cNvSpPr/>
          <p:nvPr/>
        </p:nvSpPr>
        <p:spPr>
          <a:xfrm>
            <a:off x="700875" y="4411781"/>
            <a:ext cx="645471" cy="64547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032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50" name="Shape 5275"/>
          <p:cNvSpPr/>
          <p:nvPr/>
        </p:nvSpPr>
        <p:spPr>
          <a:xfrm>
            <a:off x="907228" y="4625465"/>
            <a:ext cx="232765" cy="2181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029"/>
                </a:moveTo>
                <a:cubicBezTo>
                  <a:pt x="21600" y="20815"/>
                  <a:pt x="21234" y="21600"/>
                  <a:pt x="20502" y="21600"/>
                </a:cubicBezTo>
                <a:cubicBezTo>
                  <a:pt x="1098" y="21600"/>
                  <a:pt x="1098" y="21600"/>
                  <a:pt x="1098" y="21600"/>
                </a:cubicBezTo>
                <a:cubicBezTo>
                  <a:pt x="366" y="21600"/>
                  <a:pt x="0" y="20815"/>
                  <a:pt x="0" y="20029"/>
                </a:cubicBezTo>
                <a:cubicBezTo>
                  <a:pt x="0" y="15709"/>
                  <a:pt x="0" y="15709"/>
                  <a:pt x="0" y="15709"/>
                </a:cubicBezTo>
                <a:cubicBezTo>
                  <a:pt x="0" y="14924"/>
                  <a:pt x="366" y="14531"/>
                  <a:pt x="1098" y="14531"/>
                </a:cubicBezTo>
                <a:cubicBezTo>
                  <a:pt x="7322" y="14531"/>
                  <a:pt x="7322" y="14531"/>
                  <a:pt x="7322" y="14531"/>
                </a:cubicBezTo>
                <a:cubicBezTo>
                  <a:pt x="9153" y="16102"/>
                  <a:pt x="9153" y="16102"/>
                  <a:pt x="9153" y="16102"/>
                </a:cubicBezTo>
                <a:cubicBezTo>
                  <a:pt x="9519" y="16887"/>
                  <a:pt x="10251" y="16887"/>
                  <a:pt x="10617" y="16887"/>
                </a:cubicBezTo>
                <a:cubicBezTo>
                  <a:pt x="11349" y="16887"/>
                  <a:pt x="12081" y="16887"/>
                  <a:pt x="12447" y="16102"/>
                </a:cubicBezTo>
                <a:cubicBezTo>
                  <a:pt x="14278" y="14531"/>
                  <a:pt x="14278" y="14531"/>
                  <a:pt x="14278" y="14531"/>
                </a:cubicBezTo>
                <a:cubicBezTo>
                  <a:pt x="20502" y="14531"/>
                  <a:pt x="20502" y="14531"/>
                  <a:pt x="20502" y="14531"/>
                </a:cubicBezTo>
                <a:cubicBezTo>
                  <a:pt x="21234" y="14531"/>
                  <a:pt x="21600" y="14924"/>
                  <a:pt x="21600" y="15709"/>
                </a:cubicBezTo>
                <a:lnTo>
                  <a:pt x="21600" y="20029"/>
                </a:lnTo>
                <a:close/>
                <a:moveTo>
                  <a:pt x="17207" y="8640"/>
                </a:moveTo>
                <a:cubicBezTo>
                  <a:pt x="11349" y="14924"/>
                  <a:pt x="11349" y="14924"/>
                  <a:pt x="11349" y="14924"/>
                </a:cubicBezTo>
                <a:cubicBezTo>
                  <a:pt x="11349" y="15316"/>
                  <a:pt x="10983" y="15316"/>
                  <a:pt x="10617" y="15316"/>
                </a:cubicBezTo>
                <a:cubicBezTo>
                  <a:pt x="10617" y="15316"/>
                  <a:pt x="10251" y="15316"/>
                  <a:pt x="10251" y="14924"/>
                </a:cubicBezTo>
                <a:cubicBezTo>
                  <a:pt x="4393" y="8640"/>
                  <a:pt x="4393" y="8640"/>
                  <a:pt x="4393" y="8640"/>
                </a:cubicBezTo>
                <a:cubicBezTo>
                  <a:pt x="4027" y="8247"/>
                  <a:pt x="4027" y="7855"/>
                  <a:pt x="4027" y="7855"/>
                </a:cubicBezTo>
                <a:cubicBezTo>
                  <a:pt x="4393" y="7462"/>
                  <a:pt x="4759" y="7069"/>
                  <a:pt x="4759" y="7069"/>
                </a:cubicBezTo>
                <a:cubicBezTo>
                  <a:pt x="8420" y="7069"/>
                  <a:pt x="8420" y="7069"/>
                  <a:pt x="8420" y="7069"/>
                </a:cubicBezTo>
                <a:cubicBezTo>
                  <a:pt x="8420" y="785"/>
                  <a:pt x="8420" y="785"/>
                  <a:pt x="8420" y="785"/>
                </a:cubicBezTo>
                <a:cubicBezTo>
                  <a:pt x="8420" y="393"/>
                  <a:pt x="8786" y="0"/>
                  <a:pt x="9153" y="0"/>
                </a:cubicBezTo>
                <a:cubicBezTo>
                  <a:pt x="12447" y="0"/>
                  <a:pt x="12447" y="0"/>
                  <a:pt x="12447" y="0"/>
                </a:cubicBezTo>
                <a:cubicBezTo>
                  <a:pt x="12814" y="0"/>
                  <a:pt x="13180" y="393"/>
                  <a:pt x="13180" y="785"/>
                </a:cubicBezTo>
                <a:cubicBezTo>
                  <a:pt x="13180" y="7069"/>
                  <a:pt x="13180" y="7069"/>
                  <a:pt x="13180" y="7069"/>
                </a:cubicBezTo>
                <a:cubicBezTo>
                  <a:pt x="16475" y="7069"/>
                  <a:pt x="16475" y="7069"/>
                  <a:pt x="16475" y="7069"/>
                </a:cubicBezTo>
                <a:cubicBezTo>
                  <a:pt x="16841" y="7069"/>
                  <a:pt x="17207" y="7462"/>
                  <a:pt x="17573" y="7855"/>
                </a:cubicBezTo>
                <a:cubicBezTo>
                  <a:pt x="17573" y="7855"/>
                  <a:pt x="17573" y="8247"/>
                  <a:pt x="17207" y="8640"/>
                </a:cubicBezTo>
                <a:close/>
                <a:moveTo>
                  <a:pt x="15742" y="18065"/>
                </a:moveTo>
                <a:cubicBezTo>
                  <a:pt x="15376" y="18065"/>
                  <a:pt x="15010" y="18458"/>
                  <a:pt x="15010" y="18851"/>
                </a:cubicBezTo>
                <a:cubicBezTo>
                  <a:pt x="15010" y="19244"/>
                  <a:pt x="15376" y="19636"/>
                  <a:pt x="15742" y="19636"/>
                </a:cubicBezTo>
                <a:cubicBezTo>
                  <a:pt x="16108" y="19636"/>
                  <a:pt x="16475" y="19244"/>
                  <a:pt x="16475" y="18851"/>
                </a:cubicBezTo>
                <a:cubicBezTo>
                  <a:pt x="16475" y="18458"/>
                  <a:pt x="16108" y="18065"/>
                  <a:pt x="15742" y="18065"/>
                </a:cubicBezTo>
                <a:close/>
                <a:moveTo>
                  <a:pt x="19037" y="18065"/>
                </a:moveTo>
                <a:cubicBezTo>
                  <a:pt x="18671" y="18065"/>
                  <a:pt x="18305" y="18458"/>
                  <a:pt x="18305" y="18851"/>
                </a:cubicBezTo>
                <a:cubicBezTo>
                  <a:pt x="18305" y="19244"/>
                  <a:pt x="18671" y="19636"/>
                  <a:pt x="19037" y="19636"/>
                </a:cubicBezTo>
                <a:cubicBezTo>
                  <a:pt x="19769" y="19636"/>
                  <a:pt x="20136" y="19244"/>
                  <a:pt x="20136" y="18851"/>
                </a:cubicBezTo>
                <a:cubicBezTo>
                  <a:pt x="20136" y="18458"/>
                  <a:pt x="19769" y="18065"/>
                  <a:pt x="19037" y="18065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51" name="TextBox 50"/>
          <p:cNvSpPr txBox="1"/>
          <p:nvPr/>
        </p:nvSpPr>
        <p:spPr>
          <a:xfrm>
            <a:off x="1812958" y="4335324"/>
            <a:ext cx="189635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>
                <a:solidFill>
                  <a:schemeClr val="tx2"/>
                </a:solidFill>
              </a:rPr>
              <a:t>YOUR TEXT HERE</a:t>
            </a:r>
          </a:p>
        </p:txBody>
      </p:sp>
      <p:sp>
        <p:nvSpPr>
          <p:cNvPr id="52" name="TextBox 142"/>
          <p:cNvSpPr txBox="1"/>
          <p:nvPr/>
        </p:nvSpPr>
        <p:spPr>
          <a:xfrm flipH="1">
            <a:off x="1812958" y="4672105"/>
            <a:ext cx="3840342" cy="5209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20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20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consectur </a:t>
            </a:r>
            <a:r>
              <a:rPr lang="en-US" sz="120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US" sz="120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20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sed Lorem ipsum dolor sit amet, consectetur</a:t>
            </a:r>
          </a:p>
        </p:txBody>
      </p:sp>
      <p:sp>
        <p:nvSpPr>
          <p:cNvPr id="53" name="Oval 52"/>
          <p:cNvSpPr/>
          <p:nvPr/>
        </p:nvSpPr>
        <p:spPr>
          <a:xfrm>
            <a:off x="700875" y="5726699"/>
            <a:ext cx="645471" cy="64547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032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54" name="Shape 5337"/>
          <p:cNvSpPr/>
          <p:nvPr/>
        </p:nvSpPr>
        <p:spPr>
          <a:xfrm>
            <a:off x="906312" y="5940383"/>
            <a:ext cx="234596" cy="2181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673"/>
                </a:moveTo>
                <a:cubicBezTo>
                  <a:pt x="21600" y="17673"/>
                  <a:pt x="21600" y="18065"/>
                  <a:pt x="21234" y="18065"/>
                </a:cubicBezTo>
                <a:cubicBezTo>
                  <a:pt x="18305" y="18065"/>
                  <a:pt x="18305" y="18065"/>
                  <a:pt x="18305" y="18065"/>
                </a:cubicBezTo>
                <a:cubicBezTo>
                  <a:pt x="18305" y="20422"/>
                  <a:pt x="18305" y="20422"/>
                  <a:pt x="18305" y="20422"/>
                </a:cubicBezTo>
                <a:cubicBezTo>
                  <a:pt x="18305" y="21207"/>
                  <a:pt x="17573" y="21600"/>
                  <a:pt x="17207" y="21600"/>
                </a:cubicBezTo>
                <a:cubicBezTo>
                  <a:pt x="4393" y="21600"/>
                  <a:pt x="4393" y="21600"/>
                  <a:pt x="4393" y="21600"/>
                </a:cubicBezTo>
                <a:cubicBezTo>
                  <a:pt x="3661" y="21600"/>
                  <a:pt x="3295" y="21207"/>
                  <a:pt x="3295" y="20422"/>
                </a:cubicBezTo>
                <a:cubicBezTo>
                  <a:pt x="3295" y="18065"/>
                  <a:pt x="3295" y="18065"/>
                  <a:pt x="3295" y="18065"/>
                </a:cubicBezTo>
                <a:cubicBezTo>
                  <a:pt x="366" y="18065"/>
                  <a:pt x="366" y="18065"/>
                  <a:pt x="366" y="18065"/>
                </a:cubicBezTo>
                <a:cubicBezTo>
                  <a:pt x="0" y="18065"/>
                  <a:pt x="0" y="17673"/>
                  <a:pt x="0" y="17673"/>
                </a:cubicBezTo>
                <a:cubicBezTo>
                  <a:pt x="0" y="11782"/>
                  <a:pt x="0" y="11782"/>
                  <a:pt x="0" y="11782"/>
                </a:cubicBezTo>
                <a:cubicBezTo>
                  <a:pt x="0" y="10211"/>
                  <a:pt x="1098" y="9033"/>
                  <a:pt x="2563" y="9033"/>
                </a:cubicBezTo>
                <a:cubicBezTo>
                  <a:pt x="3295" y="9033"/>
                  <a:pt x="3295" y="9033"/>
                  <a:pt x="3295" y="9033"/>
                </a:cubicBezTo>
                <a:cubicBezTo>
                  <a:pt x="3295" y="1571"/>
                  <a:pt x="3295" y="1571"/>
                  <a:pt x="3295" y="1571"/>
                </a:cubicBezTo>
                <a:cubicBezTo>
                  <a:pt x="3295" y="785"/>
                  <a:pt x="3661" y="0"/>
                  <a:pt x="4393" y="0"/>
                </a:cubicBezTo>
                <a:cubicBezTo>
                  <a:pt x="13180" y="0"/>
                  <a:pt x="13180" y="0"/>
                  <a:pt x="13180" y="0"/>
                </a:cubicBezTo>
                <a:cubicBezTo>
                  <a:pt x="13912" y="0"/>
                  <a:pt x="15010" y="393"/>
                  <a:pt x="15376" y="1178"/>
                </a:cubicBezTo>
                <a:cubicBezTo>
                  <a:pt x="17573" y="3142"/>
                  <a:pt x="17573" y="3142"/>
                  <a:pt x="17573" y="3142"/>
                </a:cubicBezTo>
                <a:cubicBezTo>
                  <a:pt x="17939" y="3927"/>
                  <a:pt x="18305" y="4713"/>
                  <a:pt x="18305" y="5498"/>
                </a:cubicBezTo>
                <a:cubicBezTo>
                  <a:pt x="18305" y="9033"/>
                  <a:pt x="18305" y="9033"/>
                  <a:pt x="18305" y="9033"/>
                </a:cubicBezTo>
                <a:cubicBezTo>
                  <a:pt x="19037" y="9033"/>
                  <a:pt x="19037" y="9033"/>
                  <a:pt x="19037" y="9033"/>
                </a:cubicBezTo>
                <a:cubicBezTo>
                  <a:pt x="20502" y="9033"/>
                  <a:pt x="21600" y="10211"/>
                  <a:pt x="21600" y="11782"/>
                </a:cubicBezTo>
                <a:lnTo>
                  <a:pt x="21600" y="17673"/>
                </a:lnTo>
                <a:close/>
                <a:moveTo>
                  <a:pt x="16475" y="10996"/>
                </a:moveTo>
                <a:cubicBezTo>
                  <a:pt x="16475" y="5498"/>
                  <a:pt x="16475" y="5498"/>
                  <a:pt x="16475" y="5498"/>
                </a:cubicBezTo>
                <a:cubicBezTo>
                  <a:pt x="14644" y="5498"/>
                  <a:pt x="14644" y="5498"/>
                  <a:pt x="14644" y="5498"/>
                </a:cubicBezTo>
                <a:cubicBezTo>
                  <a:pt x="13912" y="5498"/>
                  <a:pt x="13180" y="5105"/>
                  <a:pt x="13180" y="4320"/>
                </a:cubicBezTo>
                <a:cubicBezTo>
                  <a:pt x="13180" y="1964"/>
                  <a:pt x="13180" y="1964"/>
                  <a:pt x="13180" y="1964"/>
                </a:cubicBezTo>
                <a:cubicBezTo>
                  <a:pt x="4759" y="1964"/>
                  <a:pt x="4759" y="1964"/>
                  <a:pt x="4759" y="1964"/>
                </a:cubicBezTo>
                <a:cubicBezTo>
                  <a:pt x="4759" y="10996"/>
                  <a:pt x="4759" y="10996"/>
                  <a:pt x="4759" y="10996"/>
                </a:cubicBezTo>
                <a:lnTo>
                  <a:pt x="16475" y="10996"/>
                </a:lnTo>
                <a:close/>
                <a:moveTo>
                  <a:pt x="16475" y="20029"/>
                </a:moveTo>
                <a:cubicBezTo>
                  <a:pt x="16475" y="16102"/>
                  <a:pt x="16475" y="16102"/>
                  <a:pt x="16475" y="16102"/>
                </a:cubicBezTo>
                <a:cubicBezTo>
                  <a:pt x="4759" y="16102"/>
                  <a:pt x="4759" y="16102"/>
                  <a:pt x="4759" y="16102"/>
                </a:cubicBezTo>
                <a:cubicBezTo>
                  <a:pt x="4759" y="20029"/>
                  <a:pt x="4759" y="20029"/>
                  <a:pt x="4759" y="20029"/>
                </a:cubicBezTo>
                <a:lnTo>
                  <a:pt x="16475" y="20029"/>
                </a:lnTo>
                <a:close/>
                <a:moveTo>
                  <a:pt x="19037" y="10996"/>
                </a:moveTo>
                <a:cubicBezTo>
                  <a:pt x="18671" y="10996"/>
                  <a:pt x="18305" y="11389"/>
                  <a:pt x="18305" y="11782"/>
                </a:cubicBezTo>
                <a:cubicBezTo>
                  <a:pt x="18305" y="12175"/>
                  <a:pt x="18671" y="12567"/>
                  <a:pt x="19037" y="12567"/>
                </a:cubicBezTo>
                <a:cubicBezTo>
                  <a:pt x="19769" y="12567"/>
                  <a:pt x="20136" y="12175"/>
                  <a:pt x="20136" y="11782"/>
                </a:cubicBezTo>
                <a:cubicBezTo>
                  <a:pt x="20136" y="11389"/>
                  <a:pt x="19769" y="10996"/>
                  <a:pt x="19037" y="10996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55" name="TextBox 54"/>
          <p:cNvSpPr txBox="1"/>
          <p:nvPr/>
        </p:nvSpPr>
        <p:spPr>
          <a:xfrm>
            <a:off x="1812958" y="5650242"/>
            <a:ext cx="189635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>
                <a:solidFill>
                  <a:schemeClr val="tx2"/>
                </a:solidFill>
              </a:rPr>
              <a:t>YOUR TEXT HERE</a:t>
            </a:r>
          </a:p>
        </p:txBody>
      </p:sp>
      <p:sp>
        <p:nvSpPr>
          <p:cNvPr id="56" name="TextBox 142"/>
          <p:cNvSpPr txBox="1"/>
          <p:nvPr/>
        </p:nvSpPr>
        <p:spPr>
          <a:xfrm flipH="1">
            <a:off x="1812958" y="5987023"/>
            <a:ext cx="3840342" cy="5209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20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20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consectur </a:t>
            </a:r>
            <a:r>
              <a:rPr lang="en-US" sz="120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US" sz="120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20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sed Lorem ipsum dolor sit amet, consectetur</a:t>
            </a:r>
          </a:p>
        </p:txBody>
      </p:sp>
      <p:sp>
        <p:nvSpPr>
          <p:cNvPr id="57" name="Oval 56"/>
          <p:cNvSpPr/>
          <p:nvPr/>
        </p:nvSpPr>
        <p:spPr>
          <a:xfrm>
            <a:off x="6523293" y="4411781"/>
            <a:ext cx="645471" cy="645471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032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58" name="Shape 5348"/>
          <p:cNvSpPr/>
          <p:nvPr/>
        </p:nvSpPr>
        <p:spPr>
          <a:xfrm>
            <a:off x="6728730" y="4632797"/>
            <a:ext cx="234597" cy="2034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1012"/>
                </a:moveTo>
                <a:cubicBezTo>
                  <a:pt x="21600" y="11435"/>
                  <a:pt x="21234" y="11859"/>
                  <a:pt x="20868" y="11859"/>
                </a:cubicBezTo>
                <a:cubicBezTo>
                  <a:pt x="7322" y="13553"/>
                  <a:pt x="7322" y="13553"/>
                  <a:pt x="7322" y="13553"/>
                </a:cubicBezTo>
                <a:cubicBezTo>
                  <a:pt x="7322" y="13976"/>
                  <a:pt x="7322" y="14400"/>
                  <a:pt x="7322" y="14824"/>
                </a:cubicBezTo>
                <a:cubicBezTo>
                  <a:pt x="7322" y="15247"/>
                  <a:pt x="7322" y="15247"/>
                  <a:pt x="6956" y="15671"/>
                </a:cubicBezTo>
                <a:cubicBezTo>
                  <a:pt x="19037" y="15671"/>
                  <a:pt x="19037" y="15671"/>
                  <a:pt x="19037" y="15671"/>
                </a:cubicBezTo>
                <a:cubicBezTo>
                  <a:pt x="19769" y="15671"/>
                  <a:pt x="20136" y="16094"/>
                  <a:pt x="20136" y="16518"/>
                </a:cubicBezTo>
                <a:cubicBezTo>
                  <a:pt x="20136" y="17365"/>
                  <a:pt x="19769" y="17788"/>
                  <a:pt x="19037" y="17788"/>
                </a:cubicBezTo>
                <a:cubicBezTo>
                  <a:pt x="5858" y="17788"/>
                  <a:pt x="5858" y="17788"/>
                  <a:pt x="5858" y="17788"/>
                </a:cubicBezTo>
                <a:cubicBezTo>
                  <a:pt x="5492" y="17788"/>
                  <a:pt x="4759" y="17365"/>
                  <a:pt x="4759" y="16518"/>
                </a:cubicBezTo>
                <a:cubicBezTo>
                  <a:pt x="4759" y="16094"/>
                  <a:pt x="5492" y="14824"/>
                  <a:pt x="5858" y="14400"/>
                </a:cubicBezTo>
                <a:cubicBezTo>
                  <a:pt x="3295" y="2118"/>
                  <a:pt x="3295" y="2118"/>
                  <a:pt x="3295" y="2118"/>
                </a:cubicBezTo>
                <a:cubicBezTo>
                  <a:pt x="732" y="2118"/>
                  <a:pt x="732" y="2118"/>
                  <a:pt x="732" y="2118"/>
                </a:cubicBezTo>
                <a:cubicBezTo>
                  <a:pt x="366" y="2118"/>
                  <a:pt x="0" y="1694"/>
                  <a:pt x="0" y="1271"/>
                </a:cubicBezTo>
                <a:cubicBezTo>
                  <a:pt x="0" y="847"/>
                  <a:pt x="366" y="0"/>
                  <a:pt x="732" y="0"/>
                </a:cubicBezTo>
                <a:cubicBezTo>
                  <a:pt x="4027" y="0"/>
                  <a:pt x="4027" y="0"/>
                  <a:pt x="4027" y="0"/>
                </a:cubicBezTo>
                <a:cubicBezTo>
                  <a:pt x="5125" y="0"/>
                  <a:pt x="5125" y="1271"/>
                  <a:pt x="5125" y="2118"/>
                </a:cubicBezTo>
                <a:cubicBezTo>
                  <a:pt x="20868" y="2118"/>
                  <a:pt x="20868" y="2118"/>
                  <a:pt x="20868" y="2118"/>
                </a:cubicBezTo>
                <a:cubicBezTo>
                  <a:pt x="21234" y="2118"/>
                  <a:pt x="21600" y="2541"/>
                  <a:pt x="21600" y="2965"/>
                </a:cubicBezTo>
                <a:lnTo>
                  <a:pt x="21600" y="11012"/>
                </a:lnTo>
                <a:close/>
                <a:moveTo>
                  <a:pt x="6590" y="21600"/>
                </a:moveTo>
                <a:cubicBezTo>
                  <a:pt x="5858" y="21600"/>
                  <a:pt x="4759" y="20753"/>
                  <a:pt x="4759" y="19482"/>
                </a:cubicBezTo>
                <a:cubicBezTo>
                  <a:pt x="4759" y="18635"/>
                  <a:pt x="5858" y="17788"/>
                  <a:pt x="6590" y="17788"/>
                </a:cubicBezTo>
                <a:cubicBezTo>
                  <a:pt x="7688" y="17788"/>
                  <a:pt x="8420" y="18635"/>
                  <a:pt x="8420" y="19482"/>
                </a:cubicBezTo>
                <a:cubicBezTo>
                  <a:pt x="8420" y="20753"/>
                  <a:pt x="7688" y="21600"/>
                  <a:pt x="6590" y="21600"/>
                </a:cubicBezTo>
                <a:close/>
                <a:moveTo>
                  <a:pt x="18305" y="21600"/>
                </a:moveTo>
                <a:cubicBezTo>
                  <a:pt x="17207" y="21600"/>
                  <a:pt x="16475" y="20753"/>
                  <a:pt x="16475" y="19482"/>
                </a:cubicBezTo>
                <a:cubicBezTo>
                  <a:pt x="16475" y="18635"/>
                  <a:pt x="17207" y="17788"/>
                  <a:pt x="18305" y="17788"/>
                </a:cubicBezTo>
                <a:cubicBezTo>
                  <a:pt x="19403" y="17788"/>
                  <a:pt x="20136" y="18635"/>
                  <a:pt x="20136" y="19482"/>
                </a:cubicBezTo>
                <a:cubicBezTo>
                  <a:pt x="20136" y="20753"/>
                  <a:pt x="19403" y="21600"/>
                  <a:pt x="18305" y="2160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59" name="TextBox 58"/>
          <p:cNvSpPr txBox="1"/>
          <p:nvPr/>
        </p:nvSpPr>
        <p:spPr>
          <a:xfrm>
            <a:off x="7635376" y="4335324"/>
            <a:ext cx="189635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>
                <a:solidFill>
                  <a:schemeClr val="tx2"/>
                </a:solidFill>
              </a:rPr>
              <a:t>YOUR TEXT HERE</a:t>
            </a:r>
          </a:p>
        </p:txBody>
      </p:sp>
      <p:sp>
        <p:nvSpPr>
          <p:cNvPr id="60" name="TextBox 142"/>
          <p:cNvSpPr txBox="1"/>
          <p:nvPr/>
        </p:nvSpPr>
        <p:spPr>
          <a:xfrm flipH="1">
            <a:off x="7635376" y="4672105"/>
            <a:ext cx="3855749" cy="5209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20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20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consectur </a:t>
            </a:r>
            <a:r>
              <a:rPr lang="en-US" sz="120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US" sz="120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20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sed Lorem ipsum dolor sit amet, consectetur</a:t>
            </a:r>
          </a:p>
        </p:txBody>
      </p:sp>
      <p:sp>
        <p:nvSpPr>
          <p:cNvPr id="61" name="Oval 60"/>
          <p:cNvSpPr/>
          <p:nvPr/>
        </p:nvSpPr>
        <p:spPr>
          <a:xfrm>
            <a:off x="6523293" y="5726699"/>
            <a:ext cx="645471" cy="645471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032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2" name="Shape 5306"/>
          <p:cNvSpPr/>
          <p:nvPr/>
        </p:nvSpPr>
        <p:spPr>
          <a:xfrm>
            <a:off x="6688031" y="5919964"/>
            <a:ext cx="315995" cy="292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294" y="12000"/>
                </a:moveTo>
                <a:cubicBezTo>
                  <a:pt x="14294" y="12000"/>
                  <a:pt x="14294" y="12343"/>
                  <a:pt x="14294" y="12343"/>
                </a:cubicBezTo>
                <a:cubicBezTo>
                  <a:pt x="12388" y="12343"/>
                  <a:pt x="12388" y="12343"/>
                  <a:pt x="12388" y="12343"/>
                </a:cubicBezTo>
                <a:cubicBezTo>
                  <a:pt x="12388" y="12686"/>
                  <a:pt x="12071" y="13029"/>
                  <a:pt x="12071" y="13371"/>
                </a:cubicBezTo>
                <a:cubicBezTo>
                  <a:pt x="12388" y="14057"/>
                  <a:pt x="12706" y="14400"/>
                  <a:pt x="13024" y="14743"/>
                </a:cubicBezTo>
                <a:cubicBezTo>
                  <a:pt x="13024" y="14743"/>
                  <a:pt x="13024" y="15086"/>
                  <a:pt x="13024" y="15086"/>
                </a:cubicBezTo>
                <a:cubicBezTo>
                  <a:pt x="13024" y="15086"/>
                  <a:pt x="13024" y="15086"/>
                  <a:pt x="13024" y="15429"/>
                </a:cubicBezTo>
                <a:cubicBezTo>
                  <a:pt x="12706" y="15771"/>
                  <a:pt x="11435" y="17143"/>
                  <a:pt x="11118" y="17143"/>
                </a:cubicBezTo>
                <a:cubicBezTo>
                  <a:pt x="11118" y="17143"/>
                  <a:pt x="11118" y="17143"/>
                  <a:pt x="11118" y="17143"/>
                </a:cubicBezTo>
                <a:cubicBezTo>
                  <a:pt x="9847" y="16114"/>
                  <a:pt x="9847" y="16114"/>
                  <a:pt x="9847" y="16114"/>
                </a:cubicBezTo>
                <a:cubicBezTo>
                  <a:pt x="9529" y="16114"/>
                  <a:pt x="9212" y="16114"/>
                  <a:pt x="8894" y="16457"/>
                </a:cubicBezTo>
                <a:cubicBezTo>
                  <a:pt x="8894" y="16800"/>
                  <a:pt x="8576" y="17486"/>
                  <a:pt x="8576" y="18171"/>
                </a:cubicBezTo>
                <a:cubicBezTo>
                  <a:pt x="8576" y="18514"/>
                  <a:pt x="8259" y="18514"/>
                  <a:pt x="8259" y="18514"/>
                </a:cubicBezTo>
                <a:cubicBezTo>
                  <a:pt x="6035" y="18514"/>
                  <a:pt x="6035" y="18514"/>
                  <a:pt x="6035" y="18514"/>
                </a:cubicBezTo>
                <a:cubicBezTo>
                  <a:pt x="6035" y="18514"/>
                  <a:pt x="5718" y="18514"/>
                  <a:pt x="5718" y="18171"/>
                </a:cubicBezTo>
                <a:cubicBezTo>
                  <a:pt x="5400" y="16457"/>
                  <a:pt x="5400" y="16457"/>
                  <a:pt x="5400" y="16457"/>
                </a:cubicBezTo>
                <a:cubicBezTo>
                  <a:pt x="5082" y="16114"/>
                  <a:pt x="5082" y="16114"/>
                  <a:pt x="4765" y="16114"/>
                </a:cubicBezTo>
                <a:cubicBezTo>
                  <a:pt x="3494" y="17143"/>
                  <a:pt x="3494" y="17143"/>
                  <a:pt x="3494" y="17143"/>
                </a:cubicBezTo>
                <a:cubicBezTo>
                  <a:pt x="3176" y="17143"/>
                  <a:pt x="3176" y="17143"/>
                  <a:pt x="3176" y="17143"/>
                </a:cubicBezTo>
                <a:cubicBezTo>
                  <a:pt x="3176" y="17143"/>
                  <a:pt x="2859" y="17143"/>
                  <a:pt x="2859" y="17143"/>
                </a:cubicBezTo>
                <a:cubicBezTo>
                  <a:pt x="2541" y="16800"/>
                  <a:pt x="1271" y="15429"/>
                  <a:pt x="1271" y="15086"/>
                </a:cubicBezTo>
                <a:cubicBezTo>
                  <a:pt x="1271" y="15086"/>
                  <a:pt x="1271" y="15086"/>
                  <a:pt x="1271" y="14743"/>
                </a:cubicBezTo>
                <a:cubicBezTo>
                  <a:pt x="1588" y="14400"/>
                  <a:pt x="1906" y="14057"/>
                  <a:pt x="2224" y="13371"/>
                </a:cubicBezTo>
                <a:cubicBezTo>
                  <a:pt x="2224" y="13029"/>
                  <a:pt x="1906" y="12686"/>
                  <a:pt x="1906" y="12343"/>
                </a:cubicBezTo>
                <a:cubicBezTo>
                  <a:pt x="318" y="12000"/>
                  <a:pt x="318" y="12000"/>
                  <a:pt x="318" y="12000"/>
                </a:cubicBezTo>
                <a:cubicBezTo>
                  <a:pt x="0" y="12000"/>
                  <a:pt x="0" y="12000"/>
                  <a:pt x="0" y="11657"/>
                </a:cubicBezTo>
                <a:cubicBezTo>
                  <a:pt x="0" y="9600"/>
                  <a:pt x="0" y="9600"/>
                  <a:pt x="0" y="9600"/>
                </a:cubicBezTo>
                <a:cubicBezTo>
                  <a:pt x="0" y="9257"/>
                  <a:pt x="0" y="9257"/>
                  <a:pt x="318" y="9257"/>
                </a:cubicBezTo>
                <a:cubicBezTo>
                  <a:pt x="1906" y="8914"/>
                  <a:pt x="1906" y="8914"/>
                  <a:pt x="1906" y="8914"/>
                </a:cubicBezTo>
                <a:cubicBezTo>
                  <a:pt x="1906" y="8571"/>
                  <a:pt x="2224" y="8229"/>
                  <a:pt x="2224" y="7886"/>
                </a:cubicBezTo>
                <a:cubicBezTo>
                  <a:pt x="1906" y="7543"/>
                  <a:pt x="1588" y="6857"/>
                  <a:pt x="1271" y="6514"/>
                </a:cubicBezTo>
                <a:cubicBezTo>
                  <a:pt x="1271" y="6514"/>
                  <a:pt x="1271" y="6514"/>
                  <a:pt x="1271" y="6171"/>
                </a:cubicBezTo>
                <a:cubicBezTo>
                  <a:pt x="1271" y="6171"/>
                  <a:pt x="1271" y="6171"/>
                  <a:pt x="1271" y="6171"/>
                </a:cubicBezTo>
                <a:cubicBezTo>
                  <a:pt x="1588" y="5829"/>
                  <a:pt x="2859" y="4114"/>
                  <a:pt x="3176" y="4114"/>
                </a:cubicBezTo>
                <a:cubicBezTo>
                  <a:pt x="3176" y="4114"/>
                  <a:pt x="3176" y="4114"/>
                  <a:pt x="3494" y="4457"/>
                </a:cubicBezTo>
                <a:cubicBezTo>
                  <a:pt x="4765" y="5486"/>
                  <a:pt x="4765" y="5486"/>
                  <a:pt x="4765" y="5486"/>
                </a:cubicBezTo>
                <a:cubicBezTo>
                  <a:pt x="5082" y="5143"/>
                  <a:pt x="5082" y="5143"/>
                  <a:pt x="5400" y="5143"/>
                </a:cubicBezTo>
                <a:cubicBezTo>
                  <a:pt x="5718" y="4457"/>
                  <a:pt x="5718" y="3771"/>
                  <a:pt x="5718" y="3086"/>
                </a:cubicBezTo>
                <a:cubicBezTo>
                  <a:pt x="5718" y="3086"/>
                  <a:pt x="6035" y="2743"/>
                  <a:pt x="6035" y="2743"/>
                </a:cubicBezTo>
                <a:cubicBezTo>
                  <a:pt x="8259" y="2743"/>
                  <a:pt x="8259" y="2743"/>
                  <a:pt x="8259" y="2743"/>
                </a:cubicBezTo>
                <a:cubicBezTo>
                  <a:pt x="8259" y="2743"/>
                  <a:pt x="8576" y="3086"/>
                  <a:pt x="8576" y="3086"/>
                </a:cubicBezTo>
                <a:cubicBezTo>
                  <a:pt x="8894" y="5143"/>
                  <a:pt x="8894" y="5143"/>
                  <a:pt x="8894" y="5143"/>
                </a:cubicBezTo>
                <a:cubicBezTo>
                  <a:pt x="9212" y="5143"/>
                  <a:pt x="9529" y="5143"/>
                  <a:pt x="9847" y="5486"/>
                </a:cubicBezTo>
                <a:cubicBezTo>
                  <a:pt x="11118" y="4457"/>
                  <a:pt x="11118" y="4457"/>
                  <a:pt x="11118" y="4457"/>
                </a:cubicBezTo>
                <a:cubicBezTo>
                  <a:pt x="11118" y="4114"/>
                  <a:pt x="11118" y="4114"/>
                  <a:pt x="11118" y="4114"/>
                </a:cubicBezTo>
                <a:cubicBezTo>
                  <a:pt x="11435" y="4114"/>
                  <a:pt x="11435" y="4114"/>
                  <a:pt x="11435" y="4457"/>
                </a:cubicBezTo>
                <a:cubicBezTo>
                  <a:pt x="11753" y="4457"/>
                  <a:pt x="13024" y="5829"/>
                  <a:pt x="13024" y="6171"/>
                </a:cubicBezTo>
                <a:cubicBezTo>
                  <a:pt x="13024" y="6514"/>
                  <a:pt x="13024" y="6514"/>
                  <a:pt x="13024" y="6514"/>
                </a:cubicBezTo>
                <a:cubicBezTo>
                  <a:pt x="12706" y="6857"/>
                  <a:pt x="12388" y="7543"/>
                  <a:pt x="12071" y="7886"/>
                </a:cubicBezTo>
                <a:cubicBezTo>
                  <a:pt x="12071" y="8229"/>
                  <a:pt x="12388" y="8571"/>
                  <a:pt x="12388" y="8914"/>
                </a:cubicBezTo>
                <a:cubicBezTo>
                  <a:pt x="14294" y="9257"/>
                  <a:pt x="14294" y="9257"/>
                  <a:pt x="14294" y="9257"/>
                </a:cubicBezTo>
                <a:cubicBezTo>
                  <a:pt x="14294" y="9257"/>
                  <a:pt x="14294" y="9257"/>
                  <a:pt x="14294" y="9600"/>
                </a:cubicBezTo>
                <a:lnTo>
                  <a:pt x="14294" y="12000"/>
                </a:lnTo>
                <a:close/>
                <a:moveTo>
                  <a:pt x="7306" y="7543"/>
                </a:moveTo>
                <a:cubicBezTo>
                  <a:pt x="5718" y="7543"/>
                  <a:pt x="4129" y="8914"/>
                  <a:pt x="4129" y="10629"/>
                </a:cubicBezTo>
                <a:cubicBezTo>
                  <a:pt x="4129" y="12343"/>
                  <a:pt x="5718" y="13714"/>
                  <a:pt x="7306" y="13714"/>
                </a:cubicBezTo>
                <a:cubicBezTo>
                  <a:pt x="8894" y="13714"/>
                  <a:pt x="10165" y="12343"/>
                  <a:pt x="10165" y="10629"/>
                </a:cubicBezTo>
                <a:cubicBezTo>
                  <a:pt x="10165" y="8914"/>
                  <a:pt x="8894" y="7543"/>
                  <a:pt x="7306" y="7543"/>
                </a:cubicBezTo>
                <a:close/>
                <a:moveTo>
                  <a:pt x="21600" y="5143"/>
                </a:moveTo>
                <a:cubicBezTo>
                  <a:pt x="21600" y="5486"/>
                  <a:pt x="20329" y="5486"/>
                  <a:pt x="20012" y="5486"/>
                </a:cubicBezTo>
                <a:cubicBezTo>
                  <a:pt x="20012" y="5829"/>
                  <a:pt x="19694" y="6171"/>
                  <a:pt x="19694" y="6171"/>
                </a:cubicBezTo>
                <a:cubicBezTo>
                  <a:pt x="19694" y="6514"/>
                  <a:pt x="20329" y="7886"/>
                  <a:pt x="20329" y="7886"/>
                </a:cubicBezTo>
                <a:cubicBezTo>
                  <a:pt x="20329" y="7886"/>
                  <a:pt x="20329" y="7886"/>
                  <a:pt x="20329" y="8229"/>
                </a:cubicBezTo>
                <a:cubicBezTo>
                  <a:pt x="20012" y="8229"/>
                  <a:pt x="18741" y="8914"/>
                  <a:pt x="18741" y="8914"/>
                </a:cubicBezTo>
                <a:cubicBezTo>
                  <a:pt x="18741" y="8914"/>
                  <a:pt x="17788" y="7543"/>
                  <a:pt x="17788" y="7543"/>
                </a:cubicBezTo>
                <a:cubicBezTo>
                  <a:pt x="17471" y="7543"/>
                  <a:pt x="17471" y="7543"/>
                  <a:pt x="17471" y="7543"/>
                </a:cubicBezTo>
                <a:cubicBezTo>
                  <a:pt x="17153" y="7543"/>
                  <a:pt x="17153" y="7543"/>
                  <a:pt x="17153" y="7543"/>
                </a:cubicBezTo>
                <a:cubicBezTo>
                  <a:pt x="16835" y="7543"/>
                  <a:pt x="15882" y="8914"/>
                  <a:pt x="15882" y="8914"/>
                </a:cubicBezTo>
                <a:cubicBezTo>
                  <a:pt x="15882" y="8914"/>
                  <a:pt x="14612" y="8229"/>
                  <a:pt x="14612" y="8229"/>
                </a:cubicBezTo>
                <a:cubicBezTo>
                  <a:pt x="14294" y="7886"/>
                  <a:pt x="14294" y="7886"/>
                  <a:pt x="14294" y="7886"/>
                </a:cubicBezTo>
                <a:cubicBezTo>
                  <a:pt x="14294" y="7886"/>
                  <a:pt x="14929" y="6514"/>
                  <a:pt x="14929" y="6171"/>
                </a:cubicBezTo>
                <a:cubicBezTo>
                  <a:pt x="14929" y="6171"/>
                  <a:pt x="14612" y="5829"/>
                  <a:pt x="14612" y="5486"/>
                </a:cubicBezTo>
                <a:cubicBezTo>
                  <a:pt x="14294" y="5486"/>
                  <a:pt x="13024" y="5486"/>
                  <a:pt x="13024" y="5143"/>
                </a:cubicBezTo>
                <a:cubicBezTo>
                  <a:pt x="13024" y="3429"/>
                  <a:pt x="13024" y="3429"/>
                  <a:pt x="13024" y="3429"/>
                </a:cubicBezTo>
                <a:cubicBezTo>
                  <a:pt x="13024" y="3429"/>
                  <a:pt x="14294" y="3086"/>
                  <a:pt x="14612" y="3086"/>
                </a:cubicBezTo>
                <a:cubicBezTo>
                  <a:pt x="14612" y="3086"/>
                  <a:pt x="14929" y="2743"/>
                  <a:pt x="14929" y="2400"/>
                </a:cubicBezTo>
                <a:cubicBezTo>
                  <a:pt x="14929" y="2400"/>
                  <a:pt x="14294" y="1029"/>
                  <a:pt x="14294" y="686"/>
                </a:cubicBezTo>
                <a:cubicBezTo>
                  <a:pt x="14294" y="686"/>
                  <a:pt x="14294" y="686"/>
                  <a:pt x="14612" y="686"/>
                </a:cubicBezTo>
                <a:cubicBezTo>
                  <a:pt x="14612" y="686"/>
                  <a:pt x="15882" y="0"/>
                  <a:pt x="15882" y="0"/>
                </a:cubicBezTo>
                <a:cubicBezTo>
                  <a:pt x="15882" y="0"/>
                  <a:pt x="16835" y="1029"/>
                  <a:pt x="17153" y="1371"/>
                </a:cubicBezTo>
                <a:cubicBezTo>
                  <a:pt x="17153" y="1371"/>
                  <a:pt x="17153" y="1371"/>
                  <a:pt x="17471" y="1371"/>
                </a:cubicBezTo>
                <a:cubicBezTo>
                  <a:pt x="17471" y="1371"/>
                  <a:pt x="17471" y="1371"/>
                  <a:pt x="17788" y="1371"/>
                </a:cubicBezTo>
                <a:cubicBezTo>
                  <a:pt x="18106" y="686"/>
                  <a:pt x="18424" y="343"/>
                  <a:pt x="18741" y="0"/>
                </a:cubicBezTo>
                <a:cubicBezTo>
                  <a:pt x="18741" y="0"/>
                  <a:pt x="18741" y="0"/>
                  <a:pt x="18741" y="0"/>
                </a:cubicBezTo>
                <a:cubicBezTo>
                  <a:pt x="18741" y="0"/>
                  <a:pt x="20012" y="686"/>
                  <a:pt x="20329" y="686"/>
                </a:cubicBezTo>
                <a:cubicBezTo>
                  <a:pt x="20329" y="686"/>
                  <a:pt x="20329" y="686"/>
                  <a:pt x="20329" y="686"/>
                </a:cubicBezTo>
                <a:cubicBezTo>
                  <a:pt x="20329" y="1029"/>
                  <a:pt x="19694" y="2400"/>
                  <a:pt x="19694" y="2400"/>
                </a:cubicBezTo>
                <a:cubicBezTo>
                  <a:pt x="19694" y="2743"/>
                  <a:pt x="20012" y="3086"/>
                  <a:pt x="20012" y="3086"/>
                </a:cubicBezTo>
                <a:cubicBezTo>
                  <a:pt x="20329" y="3086"/>
                  <a:pt x="21600" y="3429"/>
                  <a:pt x="21600" y="3429"/>
                </a:cubicBezTo>
                <a:lnTo>
                  <a:pt x="21600" y="5143"/>
                </a:lnTo>
                <a:close/>
                <a:moveTo>
                  <a:pt x="21600" y="17829"/>
                </a:moveTo>
                <a:cubicBezTo>
                  <a:pt x="21600" y="17829"/>
                  <a:pt x="20329" y="18171"/>
                  <a:pt x="20012" y="18171"/>
                </a:cubicBezTo>
                <a:cubicBezTo>
                  <a:pt x="20012" y="18514"/>
                  <a:pt x="19694" y="18514"/>
                  <a:pt x="19694" y="18857"/>
                </a:cubicBezTo>
                <a:cubicBezTo>
                  <a:pt x="19694" y="19200"/>
                  <a:pt x="20329" y="20229"/>
                  <a:pt x="20329" y="20571"/>
                </a:cubicBezTo>
                <a:cubicBezTo>
                  <a:pt x="20329" y="20571"/>
                  <a:pt x="20329" y="20571"/>
                  <a:pt x="20329" y="20571"/>
                </a:cubicBezTo>
                <a:cubicBezTo>
                  <a:pt x="20012" y="20571"/>
                  <a:pt x="18741" y="21600"/>
                  <a:pt x="18741" y="21600"/>
                </a:cubicBezTo>
                <a:cubicBezTo>
                  <a:pt x="18741" y="21600"/>
                  <a:pt x="17788" y="20229"/>
                  <a:pt x="17788" y="20229"/>
                </a:cubicBezTo>
                <a:cubicBezTo>
                  <a:pt x="17471" y="20229"/>
                  <a:pt x="17471" y="20229"/>
                  <a:pt x="17471" y="20229"/>
                </a:cubicBezTo>
                <a:cubicBezTo>
                  <a:pt x="17153" y="20229"/>
                  <a:pt x="17153" y="20229"/>
                  <a:pt x="17153" y="20229"/>
                </a:cubicBezTo>
                <a:cubicBezTo>
                  <a:pt x="16835" y="20229"/>
                  <a:pt x="15882" y="21600"/>
                  <a:pt x="15882" y="21600"/>
                </a:cubicBezTo>
                <a:cubicBezTo>
                  <a:pt x="15882" y="21600"/>
                  <a:pt x="14612" y="20571"/>
                  <a:pt x="14612" y="20571"/>
                </a:cubicBezTo>
                <a:cubicBezTo>
                  <a:pt x="14294" y="20571"/>
                  <a:pt x="14294" y="20571"/>
                  <a:pt x="14294" y="20571"/>
                </a:cubicBezTo>
                <a:cubicBezTo>
                  <a:pt x="14294" y="20229"/>
                  <a:pt x="14929" y="19200"/>
                  <a:pt x="14929" y="18857"/>
                </a:cubicBezTo>
                <a:cubicBezTo>
                  <a:pt x="14929" y="18514"/>
                  <a:pt x="14612" y="18514"/>
                  <a:pt x="14612" y="18171"/>
                </a:cubicBezTo>
                <a:cubicBezTo>
                  <a:pt x="14294" y="18171"/>
                  <a:pt x="13024" y="17829"/>
                  <a:pt x="13024" y="17829"/>
                </a:cubicBezTo>
                <a:cubicBezTo>
                  <a:pt x="13024" y="16114"/>
                  <a:pt x="13024" y="16114"/>
                  <a:pt x="13024" y="16114"/>
                </a:cubicBezTo>
                <a:cubicBezTo>
                  <a:pt x="13024" y="15771"/>
                  <a:pt x="14294" y="15771"/>
                  <a:pt x="14612" y="15771"/>
                </a:cubicBezTo>
                <a:cubicBezTo>
                  <a:pt x="14612" y="15429"/>
                  <a:pt x="14929" y="15429"/>
                  <a:pt x="14929" y="15086"/>
                </a:cubicBezTo>
                <a:cubicBezTo>
                  <a:pt x="14929" y="14743"/>
                  <a:pt x="14294" y="13714"/>
                  <a:pt x="14294" y="13371"/>
                </a:cubicBezTo>
                <a:cubicBezTo>
                  <a:pt x="14294" y="13371"/>
                  <a:pt x="14294" y="13371"/>
                  <a:pt x="14612" y="13371"/>
                </a:cubicBezTo>
                <a:cubicBezTo>
                  <a:pt x="14612" y="13371"/>
                  <a:pt x="15882" y="12343"/>
                  <a:pt x="15882" y="12343"/>
                </a:cubicBezTo>
                <a:cubicBezTo>
                  <a:pt x="15882" y="12343"/>
                  <a:pt x="16835" y="13714"/>
                  <a:pt x="17153" y="13714"/>
                </a:cubicBezTo>
                <a:cubicBezTo>
                  <a:pt x="17153" y="13714"/>
                  <a:pt x="17153" y="13714"/>
                  <a:pt x="17471" y="13714"/>
                </a:cubicBezTo>
                <a:cubicBezTo>
                  <a:pt x="17471" y="13714"/>
                  <a:pt x="17471" y="13714"/>
                  <a:pt x="17788" y="13714"/>
                </a:cubicBezTo>
                <a:cubicBezTo>
                  <a:pt x="18106" y="13371"/>
                  <a:pt x="18424" y="13029"/>
                  <a:pt x="18741" y="12343"/>
                </a:cubicBezTo>
                <a:cubicBezTo>
                  <a:pt x="18741" y="12343"/>
                  <a:pt x="18741" y="12343"/>
                  <a:pt x="18741" y="12343"/>
                </a:cubicBezTo>
                <a:cubicBezTo>
                  <a:pt x="18741" y="12343"/>
                  <a:pt x="20012" y="13371"/>
                  <a:pt x="20329" y="13371"/>
                </a:cubicBezTo>
                <a:cubicBezTo>
                  <a:pt x="20329" y="13371"/>
                  <a:pt x="20329" y="13371"/>
                  <a:pt x="20329" y="13371"/>
                </a:cubicBezTo>
                <a:cubicBezTo>
                  <a:pt x="20329" y="13714"/>
                  <a:pt x="19694" y="14743"/>
                  <a:pt x="19694" y="15086"/>
                </a:cubicBezTo>
                <a:cubicBezTo>
                  <a:pt x="19694" y="15429"/>
                  <a:pt x="20012" y="15429"/>
                  <a:pt x="20012" y="15771"/>
                </a:cubicBezTo>
                <a:cubicBezTo>
                  <a:pt x="20329" y="15771"/>
                  <a:pt x="21600" y="15771"/>
                  <a:pt x="21600" y="16114"/>
                </a:cubicBezTo>
                <a:lnTo>
                  <a:pt x="21600" y="17829"/>
                </a:lnTo>
                <a:close/>
                <a:moveTo>
                  <a:pt x="17471" y="2743"/>
                </a:moveTo>
                <a:cubicBezTo>
                  <a:pt x="16518" y="2743"/>
                  <a:pt x="15882" y="3429"/>
                  <a:pt x="15882" y="4457"/>
                </a:cubicBezTo>
                <a:cubicBezTo>
                  <a:pt x="15882" y="5143"/>
                  <a:pt x="16518" y="5829"/>
                  <a:pt x="17471" y="5829"/>
                </a:cubicBezTo>
                <a:cubicBezTo>
                  <a:pt x="18106" y="5829"/>
                  <a:pt x="18741" y="5143"/>
                  <a:pt x="18741" y="4457"/>
                </a:cubicBezTo>
                <a:cubicBezTo>
                  <a:pt x="18741" y="3429"/>
                  <a:pt x="18106" y="2743"/>
                  <a:pt x="17471" y="2743"/>
                </a:cubicBezTo>
                <a:close/>
                <a:moveTo>
                  <a:pt x="17471" y="15429"/>
                </a:moveTo>
                <a:cubicBezTo>
                  <a:pt x="16518" y="15429"/>
                  <a:pt x="15882" y="16114"/>
                  <a:pt x="15882" y="16800"/>
                </a:cubicBezTo>
                <a:cubicBezTo>
                  <a:pt x="15882" y="17829"/>
                  <a:pt x="16518" y="18514"/>
                  <a:pt x="17471" y="18514"/>
                </a:cubicBezTo>
                <a:cubicBezTo>
                  <a:pt x="18106" y="18514"/>
                  <a:pt x="18741" y="17829"/>
                  <a:pt x="18741" y="16800"/>
                </a:cubicBezTo>
                <a:cubicBezTo>
                  <a:pt x="18741" y="16114"/>
                  <a:pt x="18106" y="15429"/>
                  <a:pt x="17471" y="15429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63" name="TextBox 62"/>
          <p:cNvSpPr txBox="1"/>
          <p:nvPr/>
        </p:nvSpPr>
        <p:spPr>
          <a:xfrm>
            <a:off x="7635376" y="5650242"/>
            <a:ext cx="189635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>
                <a:solidFill>
                  <a:schemeClr val="tx2"/>
                </a:solidFill>
              </a:rPr>
              <a:t>YOUR TEXT HERE</a:t>
            </a:r>
          </a:p>
        </p:txBody>
      </p:sp>
      <p:sp>
        <p:nvSpPr>
          <p:cNvPr id="64" name="TextBox 142"/>
          <p:cNvSpPr txBox="1"/>
          <p:nvPr/>
        </p:nvSpPr>
        <p:spPr>
          <a:xfrm flipH="1">
            <a:off x="7635376" y="5987022"/>
            <a:ext cx="3855749" cy="5209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20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20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consectur </a:t>
            </a:r>
            <a:r>
              <a:rPr lang="en-US" sz="120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US" sz="120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20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sed Lorem ipsum dolor sit amet, consectetur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00875" y="568501"/>
            <a:ext cx="3553858" cy="6154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999" b="1" spc="300" dirty="0"/>
              <a:t>Infographic</a:t>
            </a:r>
          </a:p>
        </p:txBody>
      </p:sp>
      <p:sp>
        <p:nvSpPr>
          <p:cNvPr id="74" name="TextBox 142"/>
          <p:cNvSpPr txBox="1"/>
          <p:nvPr/>
        </p:nvSpPr>
        <p:spPr>
          <a:xfrm flipH="1">
            <a:off x="700875" y="1499433"/>
            <a:ext cx="3568472" cy="7979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consectur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sed 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sed do</a:t>
            </a:r>
          </a:p>
        </p:txBody>
      </p:sp>
    </p:spTree>
    <p:extLst>
      <p:ext uri="{BB962C8B-B14F-4D97-AF65-F5344CB8AC3E}">
        <p14:creationId xmlns:p14="http://schemas.microsoft.com/office/powerpoint/2010/main" val="827502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784102" y="3056678"/>
            <a:ext cx="2623796" cy="2266502"/>
            <a:chOff x="5483225" y="1017589"/>
            <a:chExt cx="5248276" cy="4533594"/>
          </a:xfrm>
        </p:grpSpPr>
        <p:sp>
          <p:nvSpPr>
            <p:cNvPr id="3" name="Freeform 847"/>
            <p:cNvSpPr>
              <a:spLocks/>
            </p:cNvSpPr>
            <p:nvPr/>
          </p:nvSpPr>
          <p:spPr bwMode="auto">
            <a:xfrm>
              <a:off x="6331570" y="4528261"/>
              <a:ext cx="537376" cy="540103"/>
            </a:xfrm>
            <a:custGeom>
              <a:avLst/>
              <a:gdLst>
                <a:gd name="T0" fmla="*/ 47 w 1770"/>
                <a:gd name="T1" fmla="*/ 1720 h 1780"/>
                <a:gd name="T2" fmla="*/ 1770 w 1770"/>
                <a:gd name="T3" fmla="*/ 0 h 1780"/>
                <a:gd name="T4" fmla="*/ 1769 w 1770"/>
                <a:gd name="T5" fmla="*/ 2 h 1780"/>
                <a:gd name="T6" fmla="*/ 1767 w 1770"/>
                <a:gd name="T7" fmla="*/ 5 h 1780"/>
                <a:gd name="T8" fmla="*/ 1765 w 1770"/>
                <a:gd name="T9" fmla="*/ 9 h 1780"/>
                <a:gd name="T10" fmla="*/ 1761 w 1770"/>
                <a:gd name="T11" fmla="*/ 15 h 1780"/>
                <a:gd name="T12" fmla="*/ 1756 w 1770"/>
                <a:gd name="T13" fmla="*/ 20 h 1780"/>
                <a:gd name="T14" fmla="*/ 1751 w 1770"/>
                <a:gd name="T15" fmla="*/ 28 h 1780"/>
                <a:gd name="T16" fmla="*/ 1744 w 1770"/>
                <a:gd name="T17" fmla="*/ 35 h 1780"/>
                <a:gd name="T18" fmla="*/ 1737 w 1770"/>
                <a:gd name="T19" fmla="*/ 43 h 1780"/>
                <a:gd name="T20" fmla="*/ 0 w 1770"/>
                <a:gd name="T21" fmla="*/ 1780 h 1780"/>
                <a:gd name="T22" fmla="*/ 11 w 1770"/>
                <a:gd name="T23" fmla="*/ 1769 h 1780"/>
                <a:gd name="T24" fmla="*/ 20 w 1770"/>
                <a:gd name="T25" fmla="*/ 1759 h 1780"/>
                <a:gd name="T26" fmla="*/ 28 w 1770"/>
                <a:gd name="T27" fmla="*/ 1749 h 1780"/>
                <a:gd name="T28" fmla="*/ 34 w 1770"/>
                <a:gd name="T29" fmla="*/ 1740 h 1780"/>
                <a:gd name="T30" fmla="*/ 40 w 1770"/>
                <a:gd name="T31" fmla="*/ 1733 h 1780"/>
                <a:gd name="T32" fmla="*/ 43 w 1770"/>
                <a:gd name="T33" fmla="*/ 1727 h 1780"/>
                <a:gd name="T34" fmla="*/ 46 w 1770"/>
                <a:gd name="T35" fmla="*/ 1723 h 1780"/>
                <a:gd name="T36" fmla="*/ 47 w 1770"/>
                <a:gd name="T37" fmla="*/ 1720 h 1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70" h="1780">
                  <a:moveTo>
                    <a:pt x="47" y="1720"/>
                  </a:moveTo>
                  <a:lnTo>
                    <a:pt x="1770" y="0"/>
                  </a:lnTo>
                  <a:lnTo>
                    <a:pt x="1769" y="2"/>
                  </a:lnTo>
                  <a:lnTo>
                    <a:pt x="1767" y="5"/>
                  </a:lnTo>
                  <a:lnTo>
                    <a:pt x="1765" y="9"/>
                  </a:lnTo>
                  <a:lnTo>
                    <a:pt x="1761" y="15"/>
                  </a:lnTo>
                  <a:lnTo>
                    <a:pt x="1756" y="20"/>
                  </a:lnTo>
                  <a:lnTo>
                    <a:pt x="1751" y="28"/>
                  </a:lnTo>
                  <a:lnTo>
                    <a:pt x="1744" y="35"/>
                  </a:lnTo>
                  <a:lnTo>
                    <a:pt x="1737" y="43"/>
                  </a:lnTo>
                  <a:lnTo>
                    <a:pt x="0" y="1780"/>
                  </a:lnTo>
                  <a:lnTo>
                    <a:pt x="11" y="1769"/>
                  </a:lnTo>
                  <a:lnTo>
                    <a:pt x="20" y="1759"/>
                  </a:lnTo>
                  <a:lnTo>
                    <a:pt x="28" y="1749"/>
                  </a:lnTo>
                  <a:lnTo>
                    <a:pt x="34" y="1740"/>
                  </a:lnTo>
                  <a:lnTo>
                    <a:pt x="40" y="1733"/>
                  </a:lnTo>
                  <a:lnTo>
                    <a:pt x="43" y="1727"/>
                  </a:lnTo>
                  <a:lnTo>
                    <a:pt x="46" y="1723"/>
                  </a:lnTo>
                  <a:lnTo>
                    <a:pt x="47" y="1720"/>
                  </a:lnTo>
                  <a:close/>
                </a:path>
              </a:pathLst>
            </a:custGeom>
            <a:solidFill>
              <a:srgbClr val="231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" name="Freeform 848"/>
            <p:cNvSpPr>
              <a:spLocks/>
            </p:cNvSpPr>
            <p:nvPr/>
          </p:nvSpPr>
          <p:spPr bwMode="auto">
            <a:xfrm>
              <a:off x="6345208" y="4506439"/>
              <a:ext cx="540103" cy="542832"/>
            </a:xfrm>
            <a:custGeom>
              <a:avLst/>
              <a:gdLst>
                <a:gd name="T0" fmla="*/ 80 w 1780"/>
                <a:gd name="T1" fmla="*/ 1691 h 1791"/>
                <a:gd name="T2" fmla="*/ 1780 w 1780"/>
                <a:gd name="T3" fmla="*/ 0 h 1791"/>
                <a:gd name="T4" fmla="*/ 1773 w 1780"/>
                <a:gd name="T5" fmla="*/ 10 h 1791"/>
                <a:gd name="T6" fmla="*/ 1767 w 1780"/>
                <a:gd name="T7" fmla="*/ 18 h 1791"/>
                <a:gd name="T8" fmla="*/ 1760 w 1780"/>
                <a:gd name="T9" fmla="*/ 27 h 1791"/>
                <a:gd name="T10" fmla="*/ 1753 w 1780"/>
                <a:gd name="T11" fmla="*/ 37 h 1791"/>
                <a:gd name="T12" fmla="*/ 1746 w 1780"/>
                <a:gd name="T13" fmla="*/ 45 h 1791"/>
                <a:gd name="T14" fmla="*/ 1738 w 1780"/>
                <a:gd name="T15" fmla="*/ 54 h 1791"/>
                <a:gd name="T16" fmla="*/ 1731 w 1780"/>
                <a:gd name="T17" fmla="*/ 63 h 1791"/>
                <a:gd name="T18" fmla="*/ 1723 w 1780"/>
                <a:gd name="T19" fmla="*/ 71 h 1791"/>
                <a:gd name="T20" fmla="*/ 0 w 1780"/>
                <a:gd name="T21" fmla="*/ 1791 h 1791"/>
                <a:gd name="T22" fmla="*/ 11 w 1780"/>
                <a:gd name="T23" fmla="*/ 1779 h 1791"/>
                <a:gd name="T24" fmla="*/ 22 w 1780"/>
                <a:gd name="T25" fmla="*/ 1767 h 1791"/>
                <a:gd name="T26" fmla="*/ 32 w 1780"/>
                <a:gd name="T27" fmla="*/ 1755 h 1791"/>
                <a:gd name="T28" fmla="*/ 43 w 1780"/>
                <a:gd name="T29" fmla="*/ 1742 h 1791"/>
                <a:gd name="T30" fmla="*/ 52 w 1780"/>
                <a:gd name="T31" fmla="*/ 1729 h 1791"/>
                <a:gd name="T32" fmla="*/ 62 w 1780"/>
                <a:gd name="T33" fmla="*/ 1717 h 1791"/>
                <a:gd name="T34" fmla="*/ 71 w 1780"/>
                <a:gd name="T35" fmla="*/ 1704 h 1791"/>
                <a:gd name="T36" fmla="*/ 80 w 1780"/>
                <a:gd name="T37" fmla="*/ 1691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80" h="1791">
                  <a:moveTo>
                    <a:pt x="80" y="1691"/>
                  </a:moveTo>
                  <a:lnTo>
                    <a:pt x="1780" y="0"/>
                  </a:lnTo>
                  <a:lnTo>
                    <a:pt x="1773" y="10"/>
                  </a:lnTo>
                  <a:lnTo>
                    <a:pt x="1767" y="18"/>
                  </a:lnTo>
                  <a:lnTo>
                    <a:pt x="1760" y="27"/>
                  </a:lnTo>
                  <a:lnTo>
                    <a:pt x="1753" y="37"/>
                  </a:lnTo>
                  <a:lnTo>
                    <a:pt x="1746" y="45"/>
                  </a:lnTo>
                  <a:lnTo>
                    <a:pt x="1738" y="54"/>
                  </a:lnTo>
                  <a:lnTo>
                    <a:pt x="1731" y="63"/>
                  </a:lnTo>
                  <a:lnTo>
                    <a:pt x="1723" y="71"/>
                  </a:lnTo>
                  <a:lnTo>
                    <a:pt x="0" y="1791"/>
                  </a:lnTo>
                  <a:lnTo>
                    <a:pt x="11" y="1779"/>
                  </a:lnTo>
                  <a:lnTo>
                    <a:pt x="22" y="1767"/>
                  </a:lnTo>
                  <a:lnTo>
                    <a:pt x="32" y="1755"/>
                  </a:lnTo>
                  <a:lnTo>
                    <a:pt x="43" y="1742"/>
                  </a:lnTo>
                  <a:lnTo>
                    <a:pt x="52" y="1729"/>
                  </a:lnTo>
                  <a:lnTo>
                    <a:pt x="62" y="1717"/>
                  </a:lnTo>
                  <a:lnTo>
                    <a:pt x="71" y="1704"/>
                  </a:lnTo>
                  <a:lnTo>
                    <a:pt x="80" y="1691"/>
                  </a:lnTo>
                  <a:close/>
                </a:path>
              </a:pathLst>
            </a:custGeom>
            <a:solidFill>
              <a:srgbClr val="2479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849"/>
            <p:cNvSpPr>
              <a:spLocks/>
            </p:cNvSpPr>
            <p:nvPr/>
          </p:nvSpPr>
          <p:spPr bwMode="auto">
            <a:xfrm>
              <a:off x="5993323" y="4200926"/>
              <a:ext cx="823794" cy="428265"/>
            </a:xfrm>
            <a:custGeom>
              <a:avLst/>
              <a:gdLst>
                <a:gd name="T0" fmla="*/ 2681 w 2719"/>
                <a:gd name="T1" fmla="*/ 56 h 1409"/>
                <a:gd name="T2" fmla="*/ 2656 w 2719"/>
                <a:gd name="T3" fmla="*/ 57 h 1409"/>
                <a:gd name="T4" fmla="*/ 2589 w 2719"/>
                <a:gd name="T5" fmla="*/ 35 h 1409"/>
                <a:gd name="T6" fmla="*/ 2545 w 2719"/>
                <a:gd name="T7" fmla="*/ 20 h 1409"/>
                <a:gd name="T8" fmla="*/ 2536 w 2719"/>
                <a:gd name="T9" fmla="*/ 17 h 1409"/>
                <a:gd name="T10" fmla="*/ 2517 w 2719"/>
                <a:gd name="T11" fmla="*/ 11 h 1409"/>
                <a:gd name="T12" fmla="*/ 2507 w 2719"/>
                <a:gd name="T13" fmla="*/ 8 h 1409"/>
                <a:gd name="T14" fmla="*/ 2484 w 2719"/>
                <a:gd name="T15" fmla="*/ 5 h 1409"/>
                <a:gd name="T16" fmla="*/ 2460 w 2719"/>
                <a:gd name="T17" fmla="*/ 1 h 1409"/>
                <a:gd name="T18" fmla="*/ 2451 w 2719"/>
                <a:gd name="T19" fmla="*/ 1 h 1409"/>
                <a:gd name="T20" fmla="*/ 2423 w 2719"/>
                <a:gd name="T21" fmla="*/ 0 h 1409"/>
                <a:gd name="T22" fmla="*/ 2401 w 2719"/>
                <a:gd name="T23" fmla="*/ 1 h 1409"/>
                <a:gd name="T24" fmla="*/ 2380 w 2719"/>
                <a:gd name="T25" fmla="*/ 3 h 1409"/>
                <a:gd name="T26" fmla="*/ 2357 w 2719"/>
                <a:gd name="T27" fmla="*/ 5 h 1409"/>
                <a:gd name="T28" fmla="*/ 2346 w 2719"/>
                <a:gd name="T29" fmla="*/ 6 h 1409"/>
                <a:gd name="T30" fmla="*/ 2313 w 2719"/>
                <a:gd name="T31" fmla="*/ 11 h 1409"/>
                <a:gd name="T32" fmla="*/ 2291 w 2719"/>
                <a:gd name="T33" fmla="*/ 17 h 1409"/>
                <a:gd name="T34" fmla="*/ 2271 w 2719"/>
                <a:gd name="T35" fmla="*/ 21 h 1409"/>
                <a:gd name="T36" fmla="*/ 2237 w 2719"/>
                <a:gd name="T37" fmla="*/ 30 h 1409"/>
                <a:gd name="T38" fmla="*/ 2220 w 2719"/>
                <a:gd name="T39" fmla="*/ 35 h 1409"/>
                <a:gd name="T40" fmla="*/ 2191 w 2719"/>
                <a:gd name="T41" fmla="*/ 45 h 1409"/>
                <a:gd name="T42" fmla="*/ 2181 w 2719"/>
                <a:gd name="T43" fmla="*/ 48 h 1409"/>
                <a:gd name="T44" fmla="*/ 2146 w 2719"/>
                <a:gd name="T45" fmla="*/ 62 h 1409"/>
                <a:gd name="T46" fmla="*/ 2111 w 2719"/>
                <a:gd name="T47" fmla="*/ 79 h 1409"/>
                <a:gd name="T48" fmla="*/ 2102 w 2719"/>
                <a:gd name="T49" fmla="*/ 85 h 1409"/>
                <a:gd name="T50" fmla="*/ 2077 w 2719"/>
                <a:gd name="T51" fmla="*/ 99 h 1409"/>
                <a:gd name="T52" fmla="*/ 1295 w 2719"/>
                <a:gd name="T53" fmla="*/ 593 h 1409"/>
                <a:gd name="T54" fmla="*/ 259 w 2719"/>
                <a:gd name="T55" fmla="*/ 1245 h 1409"/>
                <a:gd name="T56" fmla="*/ 52 w 2719"/>
                <a:gd name="T57" fmla="*/ 1378 h 1409"/>
                <a:gd name="T58" fmla="*/ 161 w 2719"/>
                <a:gd name="T59" fmla="*/ 1329 h 1409"/>
                <a:gd name="T60" fmla="*/ 280 w 2719"/>
                <a:gd name="T61" fmla="*/ 1294 h 1409"/>
                <a:gd name="T62" fmla="*/ 342 w 2719"/>
                <a:gd name="T63" fmla="*/ 1280 h 1409"/>
                <a:gd name="T64" fmla="*/ 419 w 2719"/>
                <a:gd name="T65" fmla="*/ 1269 h 1409"/>
                <a:gd name="T66" fmla="*/ 498 w 2719"/>
                <a:gd name="T67" fmla="*/ 1265 h 1409"/>
                <a:gd name="T68" fmla="*/ 566 w 2719"/>
                <a:gd name="T69" fmla="*/ 1268 h 1409"/>
                <a:gd name="T70" fmla="*/ 618 w 2719"/>
                <a:gd name="T71" fmla="*/ 1277 h 1409"/>
                <a:gd name="T72" fmla="*/ 661 w 2719"/>
                <a:gd name="T73" fmla="*/ 1290 h 1409"/>
                <a:gd name="T74" fmla="*/ 697 w 2719"/>
                <a:gd name="T75" fmla="*/ 1301 h 1409"/>
                <a:gd name="T76" fmla="*/ 767 w 2719"/>
                <a:gd name="T77" fmla="*/ 1325 h 1409"/>
                <a:gd name="T78" fmla="*/ 823 w 2719"/>
                <a:gd name="T79" fmla="*/ 1345 h 1409"/>
                <a:gd name="T80" fmla="*/ 827 w 2719"/>
                <a:gd name="T81" fmla="*/ 1345 h 1409"/>
                <a:gd name="T82" fmla="*/ 836 w 2719"/>
                <a:gd name="T83" fmla="*/ 1346 h 1409"/>
                <a:gd name="T84" fmla="*/ 845 w 2719"/>
                <a:gd name="T85" fmla="*/ 1346 h 1409"/>
                <a:gd name="T86" fmla="*/ 855 w 2719"/>
                <a:gd name="T87" fmla="*/ 1345 h 1409"/>
                <a:gd name="T88" fmla="*/ 857 w 2719"/>
                <a:gd name="T89" fmla="*/ 1345 h 1409"/>
                <a:gd name="T90" fmla="*/ 867 w 2719"/>
                <a:gd name="T91" fmla="*/ 1344 h 1409"/>
                <a:gd name="T92" fmla="*/ 876 w 2719"/>
                <a:gd name="T93" fmla="*/ 1343 h 1409"/>
                <a:gd name="T94" fmla="*/ 883 w 2719"/>
                <a:gd name="T95" fmla="*/ 1340 h 1409"/>
                <a:gd name="T96" fmla="*/ 891 w 2719"/>
                <a:gd name="T97" fmla="*/ 1338 h 1409"/>
                <a:gd name="T98" fmla="*/ 897 w 2719"/>
                <a:gd name="T99" fmla="*/ 1335 h 1409"/>
                <a:gd name="T100" fmla="*/ 904 w 2719"/>
                <a:gd name="T101" fmla="*/ 1333 h 1409"/>
                <a:gd name="T102" fmla="*/ 906 w 2719"/>
                <a:gd name="T103" fmla="*/ 1332 h 1409"/>
                <a:gd name="T104" fmla="*/ 912 w 2719"/>
                <a:gd name="T105" fmla="*/ 1327 h 1409"/>
                <a:gd name="T106" fmla="*/ 918 w 2719"/>
                <a:gd name="T107" fmla="*/ 1325 h 1409"/>
                <a:gd name="T108" fmla="*/ 1257 w 2719"/>
                <a:gd name="T109" fmla="*/ 1084 h 1409"/>
                <a:gd name="T110" fmla="*/ 2156 w 2719"/>
                <a:gd name="T111" fmla="*/ 442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19" h="1409">
                  <a:moveTo>
                    <a:pt x="2709" y="47"/>
                  </a:moveTo>
                  <a:lnTo>
                    <a:pt x="2704" y="49"/>
                  </a:lnTo>
                  <a:lnTo>
                    <a:pt x="2698" y="51"/>
                  </a:lnTo>
                  <a:lnTo>
                    <a:pt x="2698" y="51"/>
                  </a:lnTo>
                  <a:lnTo>
                    <a:pt x="2698" y="51"/>
                  </a:lnTo>
                  <a:lnTo>
                    <a:pt x="2693" y="53"/>
                  </a:lnTo>
                  <a:lnTo>
                    <a:pt x="2686" y="55"/>
                  </a:lnTo>
                  <a:lnTo>
                    <a:pt x="2681" y="56"/>
                  </a:lnTo>
                  <a:lnTo>
                    <a:pt x="2674" y="57"/>
                  </a:lnTo>
                  <a:lnTo>
                    <a:pt x="2670" y="57"/>
                  </a:lnTo>
                  <a:lnTo>
                    <a:pt x="2667" y="57"/>
                  </a:lnTo>
                  <a:lnTo>
                    <a:pt x="2664" y="57"/>
                  </a:lnTo>
                  <a:lnTo>
                    <a:pt x="2660" y="57"/>
                  </a:lnTo>
                  <a:lnTo>
                    <a:pt x="2660" y="57"/>
                  </a:lnTo>
                  <a:lnTo>
                    <a:pt x="2660" y="57"/>
                  </a:lnTo>
                  <a:lnTo>
                    <a:pt x="2656" y="57"/>
                  </a:lnTo>
                  <a:lnTo>
                    <a:pt x="2653" y="57"/>
                  </a:lnTo>
                  <a:lnTo>
                    <a:pt x="2649" y="56"/>
                  </a:lnTo>
                  <a:lnTo>
                    <a:pt x="2645" y="56"/>
                  </a:lnTo>
                  <a:lnTo>
                    <a:pt x="2634" y="51"/>
                  </a:lnTo>
                  <a:lnTo>
                    <a:pt x="2624" y="47"/>
                  </a:lnTo>
                  <a:lnTo>
                    <a:pt x="2613" y="43"/>
                  </a:lnTo>
                  <a:lnTo>
                    <a:pt x="2601" y="39"/>
                  </a:lnTo>
                  <a:lnTo>
                    <a:pt x="2589" y="35"/>
                  </a:lnTo>
                  <a:lnTo>
                    <a:pt x="2576" y="31"/>
                  </a:lnTo>
                  <a:lnTo>
                    <a:pt x="2563" y="26"/>
                  </a:lnTo>
                  <a:lnTo>
                    <a:pt x="2548" y="22"/>
                  </a:lnTo>
                  <a:lnTo>
                    <a:pt x="2547" y="21"/>
                  </a:lnTo>
                  <a:lnTo>
                    <a:pt x="2546" y="21"/>
                  </a:lnTo>
                  <a:lnTo>
                    <a:pt x="2546" y="20"/>
                  </a:lnTo>
                  <a:lnTo>
                    <a:pt x="2545" y="20"/>
                  </a:lnTo>
                  <a:lnTo>
                    <a:pt x="2545" y="20"/>
                  </a:lnTo>
                  <a:lnTo>
                    <a:pt x="2545" y="20"/>
                  </a:lnTo>
                  <a:lnTo>
                    <a:pt x="2542" y="19"/>
                  </a:lnTo>
                  <a:lnTo>
                    <a:pt x="2539" y="18"/>
                  </a:lnTo>
                  <a:lnTo>
                    <a:pt x="2538" y="18"/>
                  </a:lnTo>
                  <a:lnTo>
                    <a:pt x="2538" y="18"/>
                  </a:lnTo>
                  <a:lnTo>
                    <a:pt x="2537" y="18"/>
                  </a:lnTo>
                  <a:lnTo>
                    <a:pt x="2537" y="17"/>
                  </a:lnTo>
                  <a:lnTo>
                    <a:pt x="2536" y="17"/>
                  </a:lnTo>
                  <a:lnTo>
                    <a:pt x="2535" y="17"/>
                  </a:lnTo>
                  <a:lnTo>
                    <a:pt x="2532" y="16"/>
                  </a:lnTo>
                  <a:lnTo>
                    <a:pt x="2528" y="14"/>
                  </a:lnTo>
                  <a:lnTo>
                    <a:pt x="2527" y="13"/>
                  </a:lnTo>
                  <a:lnTo>
                    <a:pt x="2526" y="13"/>
                  </a:lnTo>
                  <a:lnTo>
                    <a:pt x="2524" y="12"/>
                  </a:lnTo>
                  <a:lnTo>
                    <a:pt x="2521" y="12"/>
                  </a:lnTo>
                  <a:lnTo>
                    <a:pt x="2517" y="11"/>
                  </a:lnTo>
                  <a:lnTo>
                    <a:pt x="2514" y="10"/>
                  </a:lnTo>
                  <a:lnTo>
                    <a:pt x="2511" y="9"/>
                  </a:lnTo>
                  <a:lnTo>
                    <a:pt x="2508" y="8"/>
                  </a:lnTo>
                  <a:lnTo>
                    <a:pt x="2508" y="8"/>
                  </a:lnTo>
                  <a:lnTo>
                    <a:pt x="2507" y="8"/>
                  </a:lnTo>
                  <a:lnTo>
                    <a:pt x="2507" y="8"/>
                  </a:lnTo>
                  <a:lnTo>
                    <a:pt x="2507" y="8"/>
                  </a:lnTo>
                  <a:lnTo>
                    <a:pt x="2507" y="8"/>
                  </a:lnTo>
                  <a:lnTo>
                    <a:pt x="2507" y="8"/>
                  </a:lnTo>
                  <a:lnTo>
                    <a:pt x="2503" y="8"/>
                  </a:lnTo>
                  <a:lnTo>
                    <a:pt x="2500" y="7"/>
                  </a:lnTo>
                  <a:lnTo>
                    <a:pt x="2496" y="6"/>
                  </a:lnTo>
                  <a:lnTo>
                    <a:pt x="2493" y="6"/>
                  </a:lnTo>
                  <a:lnTo>
                    <a:pt x="2488" y="5"/>
                  </a:lnTo>
                  <a:lnTo>
                    <a:pt x="2484" y="5"/>
                  </a:lnTo>
                  <a:lnTo>
                    <a:pt x="2484" y="5"/>
                  </a:lnTo>
                  <a:lnTo>
                    <a:pt x="2484" y="5"/>
                  </a:lnTo>
                  <a:lnTo>
                    <a:pt x="2484" y="5"/>
                  </a:lnTo>
                  <a:lnTo>
                    <a:pt x="2480" y="4"/>
                  </a:lnTo>
                  <a:lnTo>
                    <a:pt x="2476" y="4"/>
                  </a:lnTo>
                  <a:lnTo>
                    <a:pt x="2472" y="3"/>
                  </a:lnTo>
                  <a:lnTo>
                    <a:pt x="2469" y="3"/>
                  </a:lnTo>
                  <a:lnTo>
                    <a:pt x="2464" y="3"/>
                  </a:lnTo>
                  <a:lnTo>
                    <a:pt x="2460" y="1"/>
                  </a:lnTo>
                  <a:lnTo>
                    <a:pt x="2458" y="1"/>
                  </a:lnTo>
                  <a:lnTo>
                    <a:pt x="2457" y="1"/>
                  </a:lnTo>
                  <a:lnTo>
                    <a:pt x="2457" y="1"/>
                  </a:lnTo>
                  <a:lnTo>
                    <a:pt x="2456" y="1"/>
                  </a:lnTo>
                  <a:lnTo>
                    <a:pt x="2456" y="1"/>
                  </a:lnTo>
                  <a:lnTo>
                    <a:pt x="2456" y="1"/>
                  </a:lnTo>
                  <a:lnTo>
                    <a:pt x="2454" y="1"/>
                  </a:lnTo>
                  <a:lnTo>
                    <a:pt x="2451" y="1"/>
                  </a:lnTo>
                  <a:lnTo>
                    <a:pt x="2447" y="1"/>
                  </a:lnTo>
                  <a:lnTo>
                    <a:pt x="2443" y="0"/>
                  </a:lnTo>
                  <a:lnTo>
                    <a:pt x="2438" y="0"/>
                  </a:lnTo>
                  <a:lnTo>
                    <a:pt x="2434" y="0"/>
                  </a:lnTo>
                  <a:lnTo>
                    <a:pt x="2430" y="0"/>
                  </a:lnTo>
                  <a:lnTo>
                    <a:pt x="2425" y="0"/>
                  </a:lnTo>
                  <a:lnTo>
                    <a:pt x="2424" y="0"/>
                  </a:lnTo>
                  <a:lnTo>
                    <a:pt x="2423" y="0"/>
                  </a:lnTo>
                  <a:lnTo>
                    <a:pt x="2422" y="0"/>
                  </a:lnTo>
                  <a:lnTo>
                    <a:pt x="2422" y="0"/>
                  </a:lnTo>
                  <a:lnTo>
                    <a:pt x="2419" y="0"/>
                  </a:lnTo>
                  <a:lnTo>
                    <a:pt x="2416" y="0"/>
                  </a:lnTo>
                  <a:lnTo>
                    <a:pt x="2412" y="0"/>
                  </a:lnTo>
                  <a:lnTo>
                    <a:pt x="2408" y="1"/>
                  </a:lnTo>
                  <a:lnTo>
                    <a:pt x="2404" y="1"/>
                  </a:lnTo>
                  <a:lnTo>
                    <a:pt x="2401" y="1"/>
                  </a:lnTo>
                  <a:lnTo>
                    <a:pt x="2396" y="1"/>
                  </a:lnTo>
                  <a:lnTo>
                    <a:pt x="2392" y="1"/>
                  </a:lnTo>
                  <a:lnTo>
                    <a:pt x="2388" y="1"/>
                  </a:lnTo>
                  <a:lnTo>
                    <a:pt x="2383" y="3"/>
                  </a:lnTo>
                  <a:lnTo>
                    <a:pt x="2383" y="3"/>
                  </a:lnTo>
                  <a:lnTo>
                    <a:pt x="2382" y="3"/>
                  </a:lnTo>
                  <a:lnTo>
                    <a:pt x="2381" y="3"/>
                  </a:lnTo>
                  <a:lnTo>
                    <a:pt x="2380" y="3"/>
                  </a:lnTo>
                  <a:lnTo>
                    <a:pt x="2380" y="3"/>
                  </a:lnTo>
                  <a:lnTo>
                    <a:pt x="2379" y="3"/>
                  </a:lnTo>
                  <a:lnTo>
                    <a:pt x="2378" y="3"/>
                  </a:lnTo>
                  <a:lnTo>
                    <a:pt x="2377" y="3"/>
                  </a:lnTo>
                  <a:lnTo>
                    <a:pt x="2372" y="4"/>
                  </a:lnTo>
                  <a:lnTo>
                    <a:pt x="2367" y="4"/>
                  </a:lnTo>
                  <a:lnTo>
                    <a:pt x="2363" y="5"/>
                  </a:lnTo>
                  <a:lnTo>
                    <a:pt x="2357" y="5"/>
                  </a:lnTo>
                  <a:lnTo>
                    <a:pt x="2354" y="6"/>
                  </a:lnTo>
                  <a:lnTo>
                    <a:pt x="2351" y="6"/>
                  </a:lnTo>
                  <a:lnTo>
                    <a:pt x="2350" y="6"/>
                  </a:lnTo>
                  <a:lnTo>
                    <a:pt x="2350" y="6"/>
                  </a:lnTo>
                  <a:lnTo>
                    <a:pt x="2350" y="6"/>
                  </a:lnTo>
                  <a:lnTo>
                    <a:pt x="2349" y="6"/>
                  </a:lnTo>
                  <a:lnTo>
                    <a:pt x="2348" y="6"/>
                  </a:lnTo>
                  <a:lnTo>
                    <a:pt x="2346" y="6"/>
                  </a:lnTo>
                  <a:lnTo>
                    <a:pt x="2341" y="7"/>
                  </a:lnTo>
                  <a:lnTo>
                    <a:pt x="2336" y="8"/>
                  </a:lnTo>
                  <a:lnTo>
                    <a:pt x="2330" y="9"/>
                  </a:lnTo>
                  <a:lnTo>
                    <a:pt x="2325" y="9"/>
                  </a:lnTo>
                  <a:lnTo>
                    <a:pt x="2319" y="10"/>
                  </a:lnTo>
                  <a:lnTo>
                    <a:pt x="2314" y="11"/>
                  </a:lnTo>
                  <a:lnTo>
                    <a:pt x="2313" y="11"/>
                  </a:lnTo>
                  <a:lnTo>
                    <a:pt x="2313" y="11"/>
                  </a:lnTo>
                  <a:lnTo>
                    <a:pt x="2313" y="12"/>
                  </a:lnTo>
                  <a:lnTo>
                    <a:pt x="2312" y="12"/>
                  </a:lnTo>
                  <a:lnTo>
                    <a:pt x="2312" y="12"/>
                  </a:lnTo>
                  <a:lnTo>
                    <a:pt x="2311" y="12"/>
                  </a:lnTo>
                  <a:lnTo>
                    <a:pt x="2308" y="13"/>
                  </a:lnTo>
                  <a:lnTo>
                    <a:pt x="2302" y="13"/>
                  </a:lnTo>
                  <a:lnTo>
                    <a:pt x="2297" y="14"/>
                  </a:lnTo>
                  <a:lnTo>
                    <a:pt x="2291" y="17"/>
                  </a:lnTo>
                  <a:lnTo>
                    <a:pt x="2285" y="18"/>
                  </a:lnTo>
                  <a:lnTo>
                    <a:pt x="2278" y="19"/>
                  </a:lnTo>
                  <a:lnTo>
                    <a:pt x="2275" y="20"/>
                  </a:lnTo>
                  <a:lnTo>
                    <a:pt x="2272" y="21"/>
                  </a:lnTo>
                  <a:lnTo>
                    <a:pt x="2272" y="21"/>
                  </a:lnTo>
                  <a:lnTo>
                    <a:pt x="2272" y="21"/>
                  </a:lnTo>
                  <a:lnTo>
                    <a:pt x="2271" y="21"/>
                  </a:lnTo>
                  <a:lnTo>
                    <a:pt x="2271" y="21"/>
                  </a:lnTo>
                  <a:lnTo>
                    <a:pt x="2269" y="21"/>
                  </a:lnTo>
                  <a:lnTo>
                    <a:pt x="2266" y="22"/>
                  </a:lnTo>
                  <a:lnTo>
                    <a:pt x="2260" y="23"/>
                  </a:lnTo>
                  <a:lnTo>
                    <a:pt x="2253" y="25"/>
                  </a:lnTo>
                  <a:lnTo>
                    <a:pt x="2247" y="27"/>
                  </a:lnTo>
                  <a:lnTo>
                    <a:pt x="2240" y="29"/>
                  </a:lnTo>
                  <a:lnTo>
                    <a:pt x="2238" y="30"/>
                  </a:lnTo>
                  <a:lnTo>
                    <a:pt x="2237" y="30"/>
                  </a:lnTo>
                  <a:lnTo>
                    <a:pt x="2235" y="31"/>
                  </a:lnTo>
                  <a:lnTo>
                    <a:pt x="2234" y="31"/>
                  </a:lnTo>
                  <a:lnTo>
                    <a:pt x="2232" y="31"/>
                  </a:lnTo>
                  <a:lnTo>
                    <a:pt x="2231" y="32"/>
                  </a:lnTo>
                  <a:lnTo>
                    <a:pt x="2228" y="32"/>
                  </a:lnTo>
                  <a:lnTo>
                    <a:pt x="2227" y="33"/>
                  </a:lnTo>
                  <a:lnTo>
                    <a:pt x="2224" y="34"/>
                  </a:lnTo>
                  <a:lnTo>
                    <a:pt x="2220" y="35"/>
                  </a:lnTo>
                  <a:lnTo>
                    <a:pt x="2217" y="36"/>
                  </a:lnTo>
                  <a:lnTo>
                    <a:pt x="2213" y="37"/>
                  </a:lnTo>
                  <a:lnTo>
                    <a:pt x="2210" y="38"/>
                  </a:lnTo>
                  <a:lnTo>
                    <a:pt x="2206" y="39"/>
                  </a:lnTo>
                  <a:lnTo>
                    <a:pt x="2203" y="40"/>
                  </a:lnTo>
                  <a:lnTo>
                    <a:pt x="2199" y="42"/>
                  </a:lnTo>
                  <a:lnTo>
                    <a:pt x="2195" y="43"/>
                  </a:lnTo>
                  <a:lnTo>
                    <a:pt x="2191" y="45"/>
                  </a:lnTo>
                  <a:lnTo>
                    <a:pt x="2188" y="46"/>
                  </a:lnTo>
                  <a:lnTo>
                    <a:pt x="2186" y="46"/>
                  </a:lnTo>
                  <a:lnTo>
                    <a:pt x="2186" y="46"/>
                  </a:lnTo>
                  <a:lnTo>
                    <a:pt x="2185" y="46"/>
                  </a:lnTo>
                  <a:lnTo>
                    <a:pt x="2185" y="46"/>
                  </a:lnTo>
                  <a:lnTo>
                    <a:pt x="2185" y="47"/>
                  </a:lnTo>
                  <a:lnTo>
                    <a:pt x="2183" y="47"/>
                  </a:lnTo>
                  <a:lnTo>
                    <a:pt x="2181" y="48"/>
                  </a:lnTo>
                  <a:lnTo>
                    <a:pt x="2177" y="50"/>
                  </a:lnTo>
                  <a:lnTo>
                    <a:pt x="2172" y="51"/>
                  </a:lnTo>
                  <a:lnTo>
                    <a:pt x="2168" y="53"/>
                  </a:lnTo>
                  <a:lnTo>
                    <a:pt x="2164" y="55"/>
                  </a:lnTo>
                  <a:lnTo>
                    <a:pt x="2159" y="57"/>
                  </a:lnTo>
                  <a:lnTo>
                    <a:pt x="2155" y="59"/>
                  </a:lnTo>
                  <a:lnTo>
                    <a:pt x="2151" y="61"/>
                  </a:lnTo>
                  <a:lnTo>
                    <a:pt x="2146" y="62"/>
                  </a:lnTo>
                  <a:lnTo>
                    <a:pt x="2142" y="64"/>
                  </a:lnTo>
                  <a:lnTo>
                    <a:pt x="2138" y="66"/>
                  </a:lnTo>
                  <a:lnTo>
                    <a:pt x="2133" y="69"/>
                  </a:lnTo>
                  <a:lnTo>
                    <a:pt x="2129" y="71"/>
                  </a:lnTo>
                  <a:lnTo>
                    <a:pt x="2125" y="73"/>
                  </a:lnTo>
                  <a:lnTo>
                    <a:pt x="2119" y="75"/>
                  </a:lnTo>
                  <a:lnTo>
                    <a:pt x="2115" y="77"/>
                  </a:lnTo>
                  <a:lnTo>
                    <a:pt x="2111" y="79"/>
                  </a:lnTo>
                  <a:lnTo>
                    <a:pt x="2109" y="81"/>
                  </a:lnTo>
                  <a:lnTo>
                    <a:pt x="2108" y="82"/>
                  </a:lnTo>
                  <a:lnTo>
                    <a:pt x="2108" y="82"/>
                  </a:lnTo>
                  <a:lnTo>
                    <a:pt x="2108" y="82"/>
                  </a:lnTo>
                  <a:lnTo>
                    <a:pt x="2107" y="82"/>
                  </a:lnTo>
                  <a:lnTo>
                    <a:pt x="2107" y="82"/>
                  </a:lnTo>
                  <a:lnTo>
                    <a:pt x="2105" y="84"/>
                  </a:lnTo>
                  <a:lnTo>
                    <a:pt x="2102" y="85"/>
                  </a:lnTo>
                  <a:lnTo>
                    <a:pt x="2098" y="87"/>
                  </a:lnTo>
                  <a:lnTo>
                    <a:pt x="2093" y="89"/>
                  </a:lnTo>
                  <a:lnTo>
                    <a:pt x="2091" y="91"/>
                  </a:lnTo>
                  <a:lnTo>
                    <a:pt x="2088" y="92"/>
                  </a:lnTo>
                  <a:lnTo>
                    <a:pt x="2086" y="95"/>
                  </a:lnTo>
                  <a:lnTo>
                    <a:pt x="2082" y="96"/>
                  </a:lnTo>
                  <a:lnTo>
                    <a:pt x="2080" y="98"/>
                  </a:lnTo>
                  <a:lnTo>
                    <a:pt x="2077" y="99"/>
                  </a:lnTo>
                  <a:lnTo>
                    <a:pt x="2075" y="101"/>
                  </a:lnTo>
                  <a:lnTo>
                    <a:pt x="2072" y="102"/>
                  </a:lnTo>
                  <a:lnTo>
                    <a:pt x="1942" y="185"/>
                  </a:lnTo>
                  <a:lnTo>
                    <a:pt x="1813" y="266"/>
                  </a:lnTo>
                  <a:lnTo>
                    <a:pt x="1683" y="347"/>
                  </a:lnTo>
                  <a:lnTo>
                    <a:pt x="1554" y="429"/>
                  </a:lnTo>
                  <a:lnTo>
                    <a:pt x="1424" y="511"/>
                  </a:lnTo>
                  <a:lnTo>
                    <a:pt x="1295" y="593"/>
                  </a:lnTo>
                  <a:lnTo>
                    <a:pt x="1166" y="674"/>
                  </a:lnTo>
                  <a:lnTo>
                    <a:pt x="1036" y="755"/>
                  </a:lnTo>
                  <a:lnTo>
                    <a:pt x="906" y="838"/>
                  </a:lnTo>
                  <a:lnTo>
                    <a:pt x="777" y="919"/>
                  </a:lnTo>
                  <a:lnTo>
                    <a:pt x="647" y="1000"/>
                  </a:lnTo>
                  <a:lnTo>
                    <a:pt x="517" y="1083"/>
                  </a:lnTo>
                  <a:lnTo>
                    <a:pt x="389" y="1164"/>
                  </a:lnTo>
                  <a:lnTo>
                    <a:pt x="259" y="1245"/>
                  </a:lnTo>
                  <a:lnTo>
                    <a:pt x="130" y="1327"/>
                  </a:lnTo>
                  <a:lnTo>
                    <a:pt x="0" y="1409"/>
                  </a:lnTo>
                  <a:lnTo>
                    <a:pt x="12" y="1401"/>
                  </a:lnTo>
                  <a:lnTo>
                    <a:pt x="25" y="1394"/>
                  </a:lnTo>
                  <a:lnTo>
                    <a:pt x="38" y="1386"/>
                  </a:lnTo>
                  <a:lnTo>
                    <a:pt x="51" y="1379"/>
                  </a:lnTo>
                  <a:lnTo>
                    <a:pt x="51" y="1378"/>
                  </a:lnTo>
                  <a:lnTo>
                    <a:pt x="52" y="1378"/>
                  </a:lnTo>
                  <a:lnTo>
                    <a:pt x="65" y="1372"/>
                  </a:lnTo>
                  <a:lnTo>
                    <a:pt x="78" y="1364"/>
                  </a:lnTo>
                  <a:lnTo>
                    <a:pt x="92" y="1359"/>
                  </a:lnTo>
                  <a:lnTo>
                    <a:pt x="105" y="1352"/>
                  </a:lnTo>
                  <a:lnTo>
                    <a:pt x="119" y="1346"/>
                  </a:lnTo>
                  <a:lnTo>
                    <a:pt x="133" y="1340"/>
                  </a:lnTo>
                  <a:lnTo>
                    <a:pt x="147" y="1334"/>
                  </a:lnTo>
                  <a:lnTo>
                    <a:pt x="161" y="1329"/>
                  </a:lnTo>
                  <a:lnTo>
                    <a:pt x="177" y="1324"/>
                  </a:lnTo>
                  <a:lnTo>
                    <a:pt x="191" y="1319"/>
                  </a:lnTo>
                  <a:lnTo>
                    <a:pt x="206" y="1314"/>
                  </a:lnTo>
                  <a:lnTo>
                    <a:pt x="220" y="1309"/>
                  </a:lnTo>
                  <a:lnTo>
                    <a:pt x="236" y="1305"/>
                  </a:lnTo>
                  <a:lnTo>
                    <a:pt x="251" y="1301"/>
                  </a:lnTo>
                  <a:lnTo>
                    <a:pt x="266" y="1297"/>
                  </a:lnTo>
                  <a:lnTo>
                    <a:pt x="280" y="1294"/>
                  </a:lnTo>
                  <a:lnTo>
                    <a:pt x="284" y="1293"/>
                  </a:lnTo>
                  <a:lnTo>
                    <a:pt x="286" y="1292"/>
                  </a:lnTo>
                  <a:lnTo>
                    <a:pt x="300" y="1290"/>
                  </a:lnTo>
                  <a:lnTo>
                    <a:pt x="313" y="1286"/>
                  </a:lnTo>
                  <a:lnTo>
                    <a:pt x="326" y="1283"/>
                  </a:lnTo>
                  <a:lnTo>
                    <a:pt x="339" y="1281"/>
                  </a:lnTo>
                  <a:lnTo>
                    <a:pt x="341" y="1281"/>
                  </a:lnTo>
                  <a:lnTo>
                    <a:pt x="342" y="1280"/>
                  </a:lnTo>
                  <a:lnTo>
                    <a:pt x="355" y="1278"/>
                  </a:lnTo>
                  <a:lnTo>
                    <a:pt x="368" y="1275"/>
                  </a:lnTo>
                  <a:lnTo>
                    <a:pt x="381" y="1274"/>
                  </a:lnTo>
                  <a:lnTo>
                    <a:pt x="393" y="1272"/>
                  </a:lnTo>
                  <a:lnTo>
                    <a:pt x="394" y="1272"/>
                  </a:lnTo>
                  <a:lnTo>
                    <a:pt x="395" y="1272"/>
                  </a:lnTo>
                  <a:lnTo>
                    <a:pt x="407" y="1270"/>
                  </a:lnTo>
                  <a:lnTo>
                    <a:pt x="419" y="1269"/>
                  </a:lnTo>
                  <a:lnTo>
                    <a:pt x="431" y="1268"/>
                  </a:lnTo>
                  <a:lnTo>
                    <a:pt x="443" y="1267"/>
                  </a:lnTo>
                  <a:lnTo>
                    <a:pt x="457" y="1266"/>
                  </a:lnTo>
                  <a:lnTo>
                    <a:pt x="471" y="1266"/>
                  </a:lnTo>
                  <a:lnTo>
                    <a:pt x="484" y="1265"/>
                  </a:lnTo>
                  <a:lnTo>
                    <a:pt x="497" y="1265"/>
                  </a:lnTo>
                  <a:lnTo>
                    <a:pt x="498" y="1265"/>
                  </a:lnTo>
                  <a:lnTo>
                    <a:pt x="498" y="1265"/>
                  </a:lnTo>
                  <a:lnTo>
                    <a:pt x="511" y="1265"/>
                  </a:lnTo>
                  <a:lnTo>
                    <a:pt x="523" y="1266"/>
                  </a:lnTo>
                  <a:lnTo>
                    <a:pt x="534" y="1266"/>
                  </a:lnTo>
                  <a:lnTo>
                    <a:pt x="545" y="1267"/>
                  </a:lnTo>
                  <a:lnTo>
                    <a:pt x="546" y="1267"/>
                  </a:lnTo>
                  <a:lnTo>
                    <a:pt x="546" y="1267"/>
                  </a:lnTo>
                  <a:lnTo>
                    <a:pt x="556" y="1267"/>
                  </a:lnTo>
                  <a:lnTo>
                    <a:pt x="566" y="1268"/>
                  </a:lnTo>
                  <a:lnTo>
                    <a:pt x="576" y="1269"/>
                  </a:lnTo>
                  <a:lnTo>
                    <a:pt x="585" y="1270"/>
                  </a:lnTo>
                  <a:lnTo>
                    <a:pt x="586" y="1270"/>
                  </a:lnTo>
                  <a:lnTo>
                    <a:pt x="587" y="1271"/>
                  </a:lnTo>
                  <a:lnTo>
                    <a:pt x="602" y="1273"/>
                  </a:lnTo>
                  <a:lnTo>
                    <a:pt x="617" y="1275"/>
                  </a:lnTo>
                  <a:lnTo>
                    <a:pt x="617" y="1277"/>
                  </a:lnTo>
                  <a:lnTo>
                    <a:pt x="618" y="1277"/>
                  </a:lnTo>
                  <a:lnTo>
                    <a:pt x="628" y="1279"/>
                  </a:lnTo>
                  <a:lnTo>
                    <a:pt x="637" y="1281"/>
                  </a:lnTo>
                  <a:lnTo>
                    <a:pt x="641" y="1282"/>
                  </a:lnTo>
                  <a:lnTo>
                    <a:pt x="645" y="1283"/>
                  </a:lnTo>
                  <a:lnTo>
                    <a:pt x="652" y="1285"/>
                  </a:lnTo>
                  <a:lnTo>
                    <a:pt x="658" y="1287"/>
                  </a:lnTo>
                  <a:lnTo>
                    <a:pt x="659" y="1288"/>
                  </a:lnTo>
                  <a:lnTo>
                    <a:pt x="661" y="1290"/>
                  </a:lnTo>
                  <a:lnTo>
                    <a:pt x="667" y="1291"/>
                  </a:lnTo>
                  <a:lnTo>
                    <a:pt x="670" y="1293"/>
                  </a:lnTo>
                  <a:lnTo>
                    <a:pt x="671" y="1293"/>
                  </a:lnTo>
                  <a:lnTo>
                    <a:pt x="672" y="1294"/>
                  </a:lnTo>
                  <a:lnTo>
                    <a:pt x="674" y="1295"/>
                  </a:lnTo>
                  <a:lnTo>
                    <a:pt x="677" y="1295"/>
                  </a:lnTo>
                  <a:lnTo>
                    <a:pt x="686" y="1298"/>
                  </a:lnTo>
                  <a:lnTo>
                    <a:pt x="697" y="1301"/>
                  </a:lnTo>
                  <a:lnTo>
                    <a:pt x="707" y="1305"/>
                  </a:lnTo>
                  <a:lnTo>
                    <a:pt x="716" y="1308"/>
                  </a:lnTo>
                  <a:lnTo>
                    <a:pt x="725" y="1311"/>
                  </a:lnTo>
                  <a:lnTo>
                    <a:pt x="734" y="1314"/>
                  </a:lnTo>
                  <a:lnTo>
                    <a:pt x="743" y="1317"/>
                  </a:lnTo>
                  <a:lnTo>
                    <a:pt x="751" y="1320"/>
                  </a:lnTo>
                  <a:lnTo>
                    <a:pt x="760" y="1323"/>
                  </a:lnTo>
                  <a:lnTo>
                    <a:pt x="767" y="1325"/>
                  </a:lnTo>
                  <a:lnTo>
                    <a:pt x="776" y="1329"/>
                  </a:lnTo>
                  <a:lnTo>
                    <a:pt x="784" y="1332"/>
                  </a:lnTo>
                  <a:lnTo>
                    <a:pt x="800" y="1337"/>
                  </a:lnTo>
                  <a:lnTo>
                    <a:pt x="815" y="1344"/>
                  </a:lnTo>
                  <a:lnTo>
                    <a:pt x="817" y="1344"/>
                  </a:lnTo>
                  <a:lnTo>
                    <a:pt x="819" y="1344"/>
                  </a:lnTo>
                  <a:lnTo>
                    <a:pt x="820" y="1345"/>
                  </a:lnTo>
                  <a:lnTo>
                    <a:pt x="823" y="1345"/>
                  </a:lnTo>
                  <a:lnTo>
                    <a:pt x="824" y="1345"/>
                  </a:lnTo>
                  <a:lnTo>
                    <a:pt x="825" y="1345"/>
                  </a:lnTo>
                  <a:lnTo>
                    <a:pt x="825" y="1345"/>
                  </a:lnTo>
                  <a:lnTo>
                    <a:pt x="826" y="1345"/>
                  </a:lnTo>
                  <a:lnTo>
                    <a:pt x="826" y="1345"/>
                  </a:lnTo>
                  <a:lnTo>
                    <a:pt x="826" y="1345"/>
                  </a:lnTo>
                  <a:lnTo>
                    <a:pt x="827" y="1345"/>
                  </a:lnTo>
                  <a:lnTo>
                    <a:pt x="827" y="1345"/>
                  </a:lnTo>
                  <a:lnTo>
                    <a:pt x="829" y="1345"/>
                  </a:lnTo>
                  <a:lnTo>
                    <a:pt x="831" y="1345"/>
                  </a:lnTo>
                  <a:lnTo>
                    <a:pt x="833" y="1346"/>
                  </a:lnTo>
                  <a:lnTo>
                    <a:pt x="835" y="1346"/>
                  </a:lnTo>
                  <a:lnTo>
                    <a:pt x="835" y="1346"/>
                  </a:lnTo>
                  <a:lnTo>
                    <a:pt x="836" y="1346"/>
                  </a:lnTo>
                  <a:lnTo>
                    <a:pt x="836" y="1346"/>
                  </a:lnTo>
                  <a:lnTo>
                    <a:pt x="836" y="1346"/>
                  </a:lnTo>
                  <a:lnTo>
                    <a:pt x="837" y="1346"/>
                  </a:lnTo>
                  <a:lnTo>
                    <a:pt x="837" y="1346"/>
                  </a:lnTo>
                  <a:lnTo>
                    <a:pt x="838" y="1346"/>
                  </a:lnTo>
                  <a:lnTo>
                    <a:pt x="839" y="1346"/>
                  </a:lnTo>
                  <a:lnTo>
                    <a:pt x="840" y="1346"/>
                  </a:lnTo>
                  <a:lnTo>
                    <a:pt x="842" y="1346"/>
                  </a:lnTo>
                  <a:lnTo>
                    <a:pt x="844" y="1346"/>
                  </a:lnTo>
                  <a:lnTo>
                    <a:pt x="845" y="1346"/>
                  </a:lnTo>
                  <a:lnTo>
                    <a:pt x="846" y="1346"/>
                  </a:lnTo>
                  <a:lnTo>
                    <a:pt x="849" y="1346"/>
                  </a:lnTo>
                  <a:lnTo>
                    <a:pt x="850" y="1346"/>
                  </a:lnTo>
                  <a:lnTo>
                    <a:pt x="851" y="1346"/>
                  </a:lnTo>
                  <a:lnTo>
                    <a:pt x="852" y="1346"/>
                  </a:lnTo>
                  <a:lnTo>
                    <a:pt x="853" y="1345"/>
                  </a:lnTo>
                  <a:lnTo>
                    <a:pt x="854" y="1345"/>
                  </a:lnTo>
                  <a:lnTo>
                    <a:pt x="855" y="1345"/>
                  </a:lnTo>
                  <a:lnTo>
                    <a:pt x="856" y="1345"/>
                  </a:lnTo>
                  <a:lnTo>
                    <a:pt x="856" y="1345"/>
                  </a:lnTo>
                  <a:lnTo>
                    <a:pt x="856" y="1345"/>
                  </a:lnTo>
                  <a:lnTo>
                    <a:pt x="856" y="1345"/>
                  </a:lnTo>
                  <a:lnTo>
                    <a:pt x="856" y="1345"/>
                  </a:lnTo>
                  <a:lnTo>
                    <a:pt x="857" y="1345"/>
                  </a:lnTo>
                  <a:lnTo>
                    <a:pt x="857" y="1345"/>
                  </a:lnTo>
                  <a:lnTo>
                    <a:pt x="857" y="1345"/>
                  </a:lnTo>
                  <a:lnTo>
                    <a:pt x="858" y="1345"/>
                  </a:lnTo>
                  <a:lnTo>
                    <a:pt x="859" y="1345"/>
                  </a:lnTo>
                  <a:lnTo>
                    <a:pt x="861" y="1345"/>
                  </a:lnTo>
                  <a:lnTo>
                    <a:pt x="863" y="1345"/>
                  </a:lnTo>
                  <a:lnTo>
                    <a:pt x="864" y="1345"/>
                  </a:lnTo>
                  <a:lnTo>
                    <a:pt x="865" y="1344"/>
                  </a:lnTo>
                  <a:lnTo>
                    <a:pt x="866" y="1344"/>
                  </a:lnTo>
                  <a:lnTo>
                    <a:pt x="867" y="1344"/>
                  </a:lnTo>
                  <a:lnTo>
                    <a:pt x="868" y="1344"/>
                  </a:lnTo>
                  <a:lnTo>
                    <a:pt x="869" y="1344"/>
                  </a:lnTo>
                  <a:lnTo>
                    <a:pt x="870" y="1344"/>
                  </a:lnTo>
                  <a:lnTo>
                    <a:pt x="871" y="1343"/>
                  </a:lnTo>
                  <a:lnTo>
                    <a:pt x="872" y="1343"/>
                  </a:lnTo>
                  <a:lnTo>
                    <a:pt x="874" y="1343"/>
                  </a:lnTo>
                  <a:lnTo>
                    <a:pt x="875" y="1343"/>
                  </a:lnTo>
                  <a:lnTo>
                    <a:pt x="876" y="1343"/>
                  </a:lnTo>
                  <a:lnTo>
                    <a:pt x="877" y="1342"/>
                  </a:lnTo>
                  <a:lnTo>
                    <a:pt x="878" y="1342"/>
                  </a:lnTo>
                  <a:lnTo>
                    <a:pt x="879" y="1342"/>
                  </a:lnTo>
                  <a:lnTo>
                    <a:pt x="880" y="1342"/>
                  </a:lnTo>
                  <a:lnTo>
                    <a:pt x="881" y="1342"/>
                  </a:lnTo>
                  <a:lnTo>
                    <a:pt x="882" y="1340"/>
                  </a:lnTo>
                  <a:lnTo>
                    <a:pt x="882" y="1340"/>
                  </a:lnTo>
                  <a:lnTo>
                    <a:pt x="883" y="1340"/>
                  </a:lnTo>
                  <a:lnTo>
                    <a:pt x="884" y="1340"/>
                  </a:lnTo>
                  <a:lnTo>
                    <a:pt x="885" y="1339"/>
                  </a:lnTo>
                  <a:lnTo>
                    <a:pt x="887" y="1339"/>
                  </a:lnTo>
                  <a:lnTo>
                    <a:pt x="888" y="1339"/>
                  </a:lnTo>
                  <a:lnTo>
                    <a:pt x="889" y="1339"/>
                  </a:lnTo>
                  <a:lnTo>
                    <a:pt x="889" y="1338"/>
                  </a:lnTo>
                  <a:lnTo>
                    <a:pt x="890" y="1338"/>
                  </a:lnTo>
                  <a:lnTo>
                    <a:pt x="891" y="1338"/>
                  </a:lnTo>
                  <a:lnTo>
                    <a:pt x="892" y="1338"/>
                  </a:lnTo>
                  <a:lnTo>
                    <a:pt x="893" y="1337"/>
                  </a:lnTo>
                  <a:lnTo>
                    <a:pt x="893" y="1337"/>
                  </a:lnTo>
                  <a:lnTo>
                    <a:pt x="894" y="1337"/>
                  </a:lnTo>
                  <a:lnTo>
                    <a:pt x="895" y="1336"/>
                  </a:lnTo>
                  <a:lnTo>
                    <a:pt x="896" y="1336"/>
                  </a:lnTo>
                  <a:lnTo>
                    <a:pt x="896" y="1336"/>
                  </a:lnTo>
                  <a:lnTo>
                    <a:pt x="897" y="1335"/>
                  </a:lnTo>
                  <a:lnTo>
                    <a:pt x="898" y="1335"/>
                  </a:lnTo>
                  <a:lnTo>
                    <a:pt x="899" y="1335"/>
                  </a:lnTo>
                  <a:lnTo>
                    <a:pt x="899" y="1335"/>
                  </a:lnTo>
                  <a:lnTo>
                    <a:pt x="901" y="1334"/>
                  </a:lnTo>
                  <a:lnTo>
                    <a:pt x="902" y="1334"/>
                  </a:lnTo>
                  <a:lnTo>
                    <a:pt x="903" y="1333"/>
                  </a:lnTo>
                  <a:lnTo>
                    <a:pt x="903" y="1333"/>
                  </a:lnTo>
                  <a:lnTo>
                    <a:pt x="904" y="1333"/>
                  </a:lnTo>
                  <a:lnTo>
                    <a:pt x="905" y="1333"/>
                  </a:lnTo>
                  <a:lnTo>
                    <a:pt x="905" y="1332"/>
                  </a:lnTo>
                  <a:lnTo>
                    <a:pt x="905" y="1332"/>
                  </a:lnTo>
                  <a:lnTo>
                    <a:pt x="905" y="1332"/>
                  </a:lnTo>
                  <a:lnTo>
                    <a:pt x="905" y="1332"/>
                  </a:lnTo>
                  <a:lnTo>
                    <a:pt x="906" y="1332"/>
                  </a:lnTo>
                  <a:lnTo>
                    <a:pt x="906" y="1332"/>
                  </a:lnTo>
                  <a:lnTo>
                    <a:pt x="906" y="1332"/>
                  </a:lnTo>
                  <a:lnTo>
                    <a:pt x="907" y="1331"/>
                  </a:lnTo>
                  <a:lnTo>
                    <a:pt x="908" y="1331"/>
                  </a:lnTo>
                  <a:lnTo>
                    <a:pt x="909" y="1331"/>
                  </a:lnTo>
                  <a:lnTo>
                    <a:pt x="909" y="1330"/>
                  </a:lnTo>
                  <a:lnTo>
                    <a:pt x="910" y="1330"/>
                  </a:lnTo>
                  <a:lnTo>
                    <a:pt x="911" y="1329"/>
                  </a:lnTo>
                  <a:lnTo>
                    <a:pt x="911" y="1329"/>
                  </a:lnTo>
                  <a:lnTo>
                    <a:pt x="912" y="1327"/>
                  </a:lnTo>
                  <a:lnTo>
                    <a:pt x="914" y="1327"/>
                  </a:lnTo>
                  <a:lnTo>
                    <a:pt x="915" y="1326"/>
                  </a:lnTo>
                  <a:lnTo>
                    <a:pt x="915" y="1326"/>
                  </a:lnTo>
                  <a:lnTo>
                    <a:pt x="916" y="1326"/>
                  </a:lnTo>
                  <a:lnTo>
                    <a:pt x="917" y="1325"/>
                  </a:lnTo>
                  <a:lnTo>
                    <a:pt x="917" y="1325"/>
                  </a:lnTo>
                  <a:lnTo>
                    <a:pt x="917" y="1325"/>
                  </a:lnTo>
                  <a:lnTo>
                    <a:pt x="918" y="1325"/>
                  </a:lnTo>
                  <a:lnTo>
                    <a:pt x="918" y="1324"/>
                  </a:lnTo>
                  <a:lnTo>
                    <a:pt x="918" y="1324"/>
                  </a:lnTo>
                  <a:lnTo>
                    <a:pt x="918" y="1324"/>
                  </a:lnTo>
                  <a:lnTo>
                    <a:pt x="919" y="1324"/>
                  </a:lnTo>
                  <a:lnTo>
                    <a:pt x="919" y="1324"/>
                  </a:lnTo>
                  <a:lnTo>
                    <a:pt x="1032" y="1244"/>
                  </a:lnTo>
                  <a:lnTo>
                    <a:pt x="1144" y="1164"/>
                  </a:lnTo>
                  <a:lnTo>
                    <a:pt x="1257" y="1084"/>
                  </a:lnTo>
                  <a:lnTo>
                    <a:pt x="1369" y="1004"/>
                  </a:lnTo>
                  <a:lnTo>
                    <a:pt x="1482" y="923"/>
                  </a:lnTo>
                  <a:lnTo>
                    <a:pt x="1594" y="843"/>
                  </a:lnTo>
                  <a:lnTo>
                    <a:pt x="1707" y="763"/>
                  </a:lnTo>
                  <a:lnTo>
                    <a:pt x="1818" y="683"/>
                  </a:lnTo>
                  <a:lnTo>
                    <a:pt x="1931" y="603"/>
                  </a:lnTo>
                  <a:lnTo>
                    <a:pt x="2043" y="523"/>
                  </a:lnTo>
                  <a:lnTo>
                    <a:pt x="2156" y="442"/>
                  </a:lnTo>
                  <a:lnTo>
                    <a:pt x="2269" y="362"/>
                  </a:lnTo>
                  <a:lnTo>
                    <a:pt x="2381" y="282"/>
                  </a:lnTo>
                  <a:lnTo>
                    <a:pt x="2494" y="202"/>
                  </a:lnTo>
                  <a:lnTo>
                    <a:pt x="2606" y="122"/>
                  </a:lnTo>
                  <a:lnTo>
                    <a:pt x="2719" y="42"/>
                  </a:lnTo>
                  <a:lnTo>
                    <a:pt x="2714" y="45"/>
                  </a:lnTo>
                  <a:lnTo>
                    <a:pt x="2709" y="47"/>
                  </a:lnTo>
                  <a:close/>
                </a:path>
              </a:pathLst>
            </a:custGeom>
            <a:gradFill>
              <a:gsLst>
                <a:gs pos="8000">
                  <a:schemeClr val="accent3">
                    <a:lumMod val="75000"/>
                  </a:schemeClr>
                </a:gs>
                <a:gs pos="70000">
                  <a:schemeClr val="accent3">
                    <a:lumMod val="50000"/>
                  </a:schemeClr>
                </a:gs>
              </a:gsLst>
              <a:lin ang="2700000" scaled="0"/>
            </a:gra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850"/>
            <p:cNvSpPr>
              <a:spLocks/>
            </p:cNvSpPr>
            <p:nvPr/>
          </p:nvSpPr>
          <p:spPr bwMode="auto">
            <a:xfrm>
              <a:off x="7013518" y="4468250"/>
              <a:ext cx="417353" cy="908356"/>
            </a:xfrm>
            <a:custGeom>
              <a:avLst/>
              <a:gdLst>
                <a:gd name="T0" fmla="*/ 1352 w 1373"/>
                <a:gd name="T1" fmla="*/ 866 h 3003"/>
                <a:gd name="T2" fmla="*/ 1333 w 1373"/>
                <a:gd name="T3" fmla="*/ 845 h 3003"/>
                <a:gd name="T4" fmla="*/ 1309 w 1373"/>
                <a:gd name="T5" fmla="*/ 824 h 3003"/>
                <a:gd name="T6" fmla="*/ 1280 w 1373"/>
                <a:gd name="T7" fmla="*/ 804 h 3003"/>
                <a:gd name="T8" fmla="*/ 1257 w 1373"/>
                <a:gd name="T9" fmla="*/ 791 h 3003"/>
                <a:gd name="T10" fmla="*/ 1236 w 1373"/>
                <a:gd name="T11" fmla="*/ 773 h 3003"/>
                <a:gd name="T12" fmla="*/ 1215 w 1373"/>
                <a:gd name="T13" fmla="*/ 753 h 3003"/>
                <a:gd name="T14" fmla="*/ 1190 w 1373"/>
                <a:gd name="T15" fmla="*/ 721 h 3003"/>
                <a:gd name="T16" fmla="*/ 1163 w 1373"/>
                <a:gd name="T17" fmla="*/ 680 h 3003"/>
                <a:gd name="T18" fmla="*/ 1136 w 1373"/>
                <a:gd name="T19" fmla="*/ 626 h 3003"/>
                <a:gd name="T20" fmla="*/ 1109 w 1373"/>
                <a:gd name="T21" fmla="*/ 558 h 3003"/>
                <a:gd name="T22" fmla="*/ 1086 w 1373"/>
                <a:gd name="T23" fmla="*/ 484 h 3003"/>
                <a:gd name="T24" fmla="*/ 1073 w 1373"/>
                <a:gd name="T25" fmla="*/ 416 h 3003"/>
                <a:gd name="T26" fmla="*/ 1068 w 1373"/>
                <a:gd name="T27" fmla="*/ 348 h 3003"/>
                <a:gd name="T28" fmla="*/ 1070 w 1373"/>
                <a:gd name="T29" fmla="*/ 279 h 3003"/>
                <a:gd name="T30" fmla="*/ 1079 w 1373"/>
                <a:gd name="T31" fmla="*/ 213 h 3003"/>
                <a:gd name="T32" fmla="*/ 1095 w 1373"/>
                <a:gd name="T33" fmla="*/ 149 h 3003"/>
                <a:gd name="T34" fmla="*/ 1118 w 1373"/>
                <a:gd name="T35" fmla="*/ 87 h 3003"/>
                <a:gd name="T36" fmla="*/ 1147 w 1373"/>
                <a:gd name="T37" fmla="*/ 28 h 3003"/>
                <a:gd name="T38" fmla="*/ 135 w 1373"/>
                <a:gd name="T39" fmla="*/ 1642 h 3003"/>
                <a:gd name="T40" fmla="*/ 111 w 1373"/>
                <a:gd name="T41" fmla="*/ 1682 h 3003"/>
                <a:gd name="T42" fmla="*/ 90 w 1373"/>
                <a:gd name="T43" fmla="*/ 1725 h 3003"/>
                <a:gd name="T44" fmla="*/ 70 w 1373"/>
                <a:gd name="T45" fmla="*/ 1767 h 3003"/>
                <a:gd name="T46" fmla="*/ 53 w 1373"/>
                <a:gd name="T47" fmla="*/ 1810 h 3003"/>
                <a:gd name="T48" fmla="*/ 38 w 1373"/>
                <a:gd name="T49" fmla="*/ 1855 h 3003"/>
                <a:gd name="T50" fmla="*/ 26 w 1373"/>
                <a:gd name="T51" fmla="*/ 1900 h 3003"/>
                <a:gd name="T52" fmla="*/ 15 w 1373"/>
                <a:gd name="T53" fmla="*/ 1947 h 3003"/>
                <a:gd name="T54" fmla="*/ 7 w 1373"/>
                <a:gd name="T55" fmla="*/ 1993 h 3003"/>
                <a:gd name="T56" fmla="*/ 3 w 1373"/>
                <a:gd name="T57" fmla="*/ 2041 h 3003"/>
                <a:gd name="T58" fmla="*/ 0 w 1373"/>
                <a:gd name="T59" fmla="*/ 2089 h 3003"/>
                <a:gd name="T60" fmla="*/ 0 w 1373"/>
                <a:gd name="T61" fmla="*/ 2136 h 3003"/>
                <a:gd name="T62" fmla="*/ 3 w 1373"/>
                <a:gd name="T63" fmla="*/ 2185 h 3003"/>
                <a:gd name="T64" fmla="*/ 9 w 1373"/>
                <a:gd name="T65" fmla="*/ 2234 h 3003"/>
                <a:gd name="T66" fmla="*/ 16 w 1373"/>
                <a:gd name="T67" fmla="*/ 2283 h 3003"/>
                <a:gd name="T68" fmla="*/ 27 w 1373"/>
                <a:gd name="T69" fmla="*/ 2331 h 3003"/>
                <a:gd name="T70" fmla="*/ 41 w 1373"/>
                <a:gd name="T71" fmla="*/ 2380 h 3003"/>
                <a:gd name="T72" fmla="*/ 59 w 1373"/>
                <a:gd name="T73" fmla="*/ 2435 h 3003"/>
                <a:gd name="T74" fmla="*/ 79 w 1373"/>
                <a:gd name="T75" fmla="*/ 2486 h 3003"/>
                <a:gd name="T76" fmla="*/ 98 w 1373"/>
                <a:gd name="T77" fmla="*/ 2532 h 3003"/>
                <a:gd name="T78" fmla="*/ 118 w 1373"/>
                <a:gd name="T79" fmla="*/ 2573 h 3003"/>
                <a:gd name="T80" fmla="*/ 158 w 1373"/>
                <a:gd name="T81" fmla="*/ 2641 h 3003"/>
                <a:gd name="T82" fmla="*/ 195 w 1373"/>
                <a:gd name="T83" fmla="*/ 2692 h 3003"/>
                <a:gd name="T84" fmla="*/ 227 w 1373"/>
                <a:gd name="T85" fmla="*/ 2729 h 3003"/>
                <a:gd name="T86" fmla="*/ 253 w 1373"/>
                <a:gd name="T87" fmla="*/ 2753 h 3003"/>
                <a:gd name="T88" fmla="*/ 280 w 1373"/>
                <a:gd name="T89" fmla="*/ 2772 h 3003"/>
                <a:gd name="T90" fmla="*/ 326 w 1373"/>
                <a:gd name="T91" fmla="*/ 2800 h 3003"/>
                <a:gd name="T92" fmla="*/ 363 w 1373"/>
                <a:gd name="T93" fmla="*/ 2830 h 3003"/>
                <a:gd name="T94" fmla="*/ 394 w 1373"/>
                <a:gd name="T95" fmla="*/ 2859 h 3003"/>
                <a:gd name="T96" fmla="*/ 415 w 1373"/>
                <a:gd name="T97" fmla="*/ 2888 h 3003"/>
                <a:gd name="T98" fmla="*/ 431 w 1373"/>
                <a:gd name="T99" fmla="*/ 2917 h 3003"/>
                <a:gd name="T100" fmla="*/ 437 w 1373"/>
                <a:gd name="T101" fmla="*/ 2947 h 3003"/>
                <a:gd name="T102" fmla="*/ 436 w 1373"/>
                <a:gd name="T103" fmla="*/ 2976 h 3003"/>
                <a:gd name="T104" fmla="*/ 428 w 1373"/>
                <a:gd name="T105" fmla="*/ 3003 h 3003"/>
                <a:gd name="T106" fmla="*/ 1370 w 1373"/>
                <a:gd name="T107" fmla="*/ 947 h 3003"/>
                <a:gd name="T108" fmla="*/ 1373 w 1373"/>
                <a:gd name="T109" fmla="*/ 927 h 3003"/>
                <a:gd name="T110" fmla="*/ 1371 w 1373"/>
                <a:gd name="T111" fmla="*/ 907 h 3003"/>
                <a:gd name="T112" fmla="*/ 1365 w 1373"/>
                <a:gd name="T113" fmla="*/ 886 h 3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3" h="3003">
                  <a:moveTo>
                    <a:pt x="1358" y="876"/>
                  </a:moveTo>
                  <a:lnTo>
                    <a:pt x="1352" y="866"/>
                  </a:lnTo>
                  <a:lnTo>
                    <a:pt x="1343" y="855"/>
                  </a:lnTo>
                  <a:lnTo>
                    <a:pt x="1333" y="845"/>
                  </a:lnTo>
                  <a:lnTo>
                    <a:pt x="1321" y="834"/>
                  </a:lnTo>
                  <a:lnTo>
                    <a:pt x="1309" y="824"/>
                  </a:lnTo>
                  <a:lnTo>
                    <a:pt x="1295" y="815"/>
                  </a:lnTo>
                  <a:lnTo>
                    <a:pt x="1280" y="804"/>
                  </a:lnTo>
                  <a:lnTo>
                    <a:pt x="1263" y="794"/>
                  </a:lnTo>
                  <a:lnTo>
                    <a:pt x="1257" y="791"/>
                  </a:lnTo>
                  <a:lnTo>
                    <a:pt x="1244" y="781"/>
                  </a:lnTo>
                  <a:lnTo>
                    <a:pt x="1236" y="773"/>
                  </a:lnTo>
                  <a:lnTo>
                    <a:pt x="1226" y="764"/>
                  </a:lnTo>
                  <a:lnTo>
                    <a:pt x="1215" y="753"/>
                  </a:lnTo>
                  <a:lnTo>
                    <a:pt x="1203" y="738"/>
                  </a:lnTo>
                  <a:lnTo>
                    <a:pt x="1190" y="721"/>
                  </a:lnTo>
                  <a:lnTo>
                    <a:pt x="1177" y="702"/>
                  </a:lnTo>
                  <a:lnTo>
                    <a:pt x="1163" y="680"/>
                  </a:lnTo>
                  <a:lnTo>
                    <a:pt x="1150" y="654"/>
                  </a:lnTo>
                  <a:lnTo>
                    <a:pt x="1136" y="626"/>
                  </a:lnTo>
                  <a:lnTo>
                    <a:pt x="1122" y="594"/>
                  </a:lnTo>
                  <a:lnTo>
                    <a:pt x="1109" y="558"/>
                  </a:lnTo>
                  <a:lnTo>
                    <a:pt x="1096" y="519"/>
                  </a:lnTo>
                  <a:lnTo>
                    <a:pt x="1086" y="484"/>
                  </a:lnTo>
                  <a:lnTo>
                    <a:pt x="1079" y="451"/>
                  </a:lnTo>
                  <a:lnTo>
                    <a:pt x="1073" y="416"/>
                  </a:lnTo>
                  <a:lnTo>
                    <a:pt x="1070" y="381"/>
                  </a:lnTo>
                  <a:lnTo>
                    <a:pt x="1068" y="348"/>
                  </a:lnTo>
                  <a:lnTo>
                    <a:pt x="1068" y="313"/>
                  </a:lnTo>
                  <a:lnTo>
                    <a:pt x="1070" y="279"/>
                  </a:lnTo>
                  <a:lnTo>
                    <a:pt x="1073" y="247"/>
                  </a:lnTo>
                  <a:lnTo>
                    <a:pt x="1079" y="213"/>
                  </a:lnTo>
                  <a:lnTo>
                    <a:pt x="1086" y="181"/>
                  </a:lnTo>
                  <a:lnTo>
                    <a:pt x="1095" y="149"/>
                  </a:lnTo>
                  <a:lnTo>
                    <a:pt x="1106" y="118"/>
                  </a:lnTo>
                  <a:lnTo>
                    <a:pt x="1118" y="87"/>
                  </a:lnTo>
                  <a:lnTo>
                    <a:pt x="1131" y="57"/>
                  </a:lnTo>
                  <a:lnTo>
                    <a:pt x="1147" y="28"/>
                  </a:lnTo>
                  <a:lnTo>
                    <a:pt x="1163" y="0"/>
                  </a:lnTo>
                  <a:lnTo>
                    <a:pt x="135" y="1642"/>
                  </a:lnTo>
                  <a:lnTo>
                    <a:pt x="122" y="1663"/>
                  </a:lnTo>
                  <a:lnTo>
                    <a:pt x="111" y="1682"/>
                  </a:lnTo>
                  <a:lnTo>
                    <a:pt x="99" y="1703"/>
                  </a:lnTo>
                  <a:lnTo>
                    <a:pt x="90" y="1725"/>
                  </a:lnTo>
                  <a:lnTo>
                    <a:pt x="79" y="1745"/>
                  </a:lnTo>
                  <a:lnTo>
                    <a:pt x="70" y="1767"/>
                  </a:lnTo>
                  <a:lnTo>
                    <a:pt x="62" y="1789"/>
                  </a:lnTo>
                  <a:lnTo>
                    <a:pt x="53" y="1810"/>
                  </a:lnTo>
                  <a:lnTo>
                    <a:pt x="45" y="1833"/>
                  </a:lnTo>
                  <a:lnTo>
                    <a:pt x="38" y="1855"/>
                  </a:lnTo>
                  <a:lnTo>
                    <a:pt x="31" y="1877"/>
                  </a:lnTo>
                  <a:lnTo>
                    <a:pt x="26" y="1900"/>
                  </a:lnTo>
                  <a:lnTo>
                    <a:pt x="20" y="1923"/>
                  </a:lnTo>
                  <a:lnTo>
                    <a:pt x="15" y="1947"/>
                  </a:lnTo>
                  <a:lnTo>
                    <a:pt x="12" y="1969"/>
                  </a:lnTo>
                  <a:lnTo>
                    <a:pt x="7" y="1993"/>
                  </a:lnTo>
                  <a:lnTo>
                    <a:pt x="5" y="2017"/>
                  </a:lnTo>
                  <a:lnTo>
                    <a:pt x="3" y="2041"/>
                  </a:lnTo>
                  <a:lnTo>
                    <a:pt x="1" y="2065"/>
                  </a:lnTo>
                  <a:lnTo>
                    <a:pt x="0" y="2089"/>
                  </a:lnTo>
                  <a:lnTo>
                    <a:pt x="0" y="2112"/>
                  </a:lnTo>
                  <a:lnTo>
                    <a:pt x="0" y="2136"/>
                  </a:lnTo>
                  <a:lnTo>
                    <a:pt x="1" y="2160"/>
                  </a:lnTo>
                  <a:lnTo>
                    <a:pt x="3" y="2185"/>
                  </a:lnTo>
                  <a:lnTo>
                    <a:pt x="5" y="2209"/>
                  </a:lnTo>
                  <a:lnTo>
                    <a:pt x="9" y="2234"/>
                  </a:lnTo>
                  <a:lnTo>
                    <a:pt x="12" y="2258"/>
                  </a:lnTo>
                  <a:lnTo>
                    <a:pt x="16" y="2283"/>
                  </a:lnTo>
                  <a:lnTo>
                    <a:pt x="22" y="2306"/>
                  </a:lnTo>
                  <a:lnTo>
                    <a:pt x="27" y="2331"/>
                  </a:lnTo>
                  <a:lnTo>
                    <a:pt x="33" y="2355"/>
                  </a:lnTo>
                  <a:lnTo>
                    <a:pt x="41" y="2380"/>
                  </a:lnTo>
                  <a:lnTo>
                    <a:pt x="51" y="2408"/>
                  </a:lnTo>
                  <a:lnTo>
                    <a:pt x="59" y="2435"/>
                  </a:lnTo>
                  <a:lnTo>
                    <a:pt x="69" y="2461"/>
                  </a:lnTo>
                  <a:lnTo>
                    <a:pt x="79" y="2486"/>
                  </a:lnTo>
                  <a:lnTo>
                    <a:pt x="89" y="2510"/>
                  </a:lnTo>
                  <a:lnTo>
                    <a:pt x="98" y="2532"/>
                  </a:lnTo>
                  <a:lnTo>
                    <a:pt x="108" y="2553"/>
                  </a:lnTo>
                  <a:lnTo>
                    <a:pt x="118" y="2573"/>
                  </a:lnTo>
                  <a:lnTo>
                    <a:pt x="138" y="2609"/>
                  </a:lnTo>
                  <a:lnTo>
                    <a:pt x="158" y="2641"/>
                  </a:lnTo>
                  <a:lnTo>
                    <a:pt x="176" y="2668"/>
                  </a:lnTo>
                  <a:lnTo>
                    <a:pt x="195" y="2692"/>
                  </a:lnTo>
                  <a:lnTo>
                    <a:pt x="211" y="2712"/>
                  </a:lnTo>
                  <a:lnTo>
                    <a:pt x="227" y="2729"/>
                  </a:lnTo>
                  <a:lnTo>
                    <a:pt x="241" y="2742"/>
                  </a:lnTo>
                  <a:lnTo>
                    <a:pt x="253" y="2753"/>
                  </a:lnTo>
                  <a:lnTo>
                    <a:pt x="272" y="2767"/>
                  </a:lnTo>
                  <a:lnTo>
                    <a:pt x="280" y="2772"/>
                  </a:lnTo>
                  <a:lnTo>
                    <a:pt x="304" y="2786"/>
                  </a:lnTo>
                  <a:lnTo>
                    <a:pt x="326" y="2800"/>
                  </a:lnTo>
                  <a:lnTo>
                    <a:pt x="345" y="2814"/>
                  </a:lnTo>
                  <a:lnTo>
                    <a:pt x="363" y="2830"/>
                  </a:lnTo>
                  <a:lnTo>
                    <a:pt x="380" y="2844"/>
                  </a:lnTo>
                  <a:lnTo>
                    <a:pt x="394" y="2859"/>
                  </a:lnTo>
                  <a:lnTo>
                    <a:pt x="406" y="2873"/>
                  </a:lnTo>
                  <a:lnTo>
                    <a:pt x="415" y="2888"/>
                  </a:lnTo>
                  <a:lnTo>
                    <a:pt x="424" y="2903"/>
                  </a:lnTo>
                  <a:lnTo>
                    <a:pt x="431" y="2917"/>
                  </a:lnTo>
                  <a:lnTo>
                    <a:pt x="435" y="2933"/>
                  </a:lnTo>
                  <a:lnTo>
                    <a:pt x="437" y="2947"/>
                  </a:lnTo>
                  <a:lnTo>
                    <a:pt x="438" y="2962"/>
                  </a:lnTo>
                  <a:lnTo>
                    <a:pt x="436" y="2976"/>
                  </a:lnTo>
                  <a:lnTo>
                    <a:pt x="433" y="2989"/>
                  </a:lnTo>
                  <a:lnTo>
                    <a:pt x="428" y="3003"/>
                  </a:lnTo>
                  <a:lnTo>
                    <a:pt x="1367" y="957"/>
                  </a:lnTo>
                  <a:lnTo>
                    <a:pt x="1370" y="947"/>
                  </a:lnTo>
                  <a:lnTo>
                    <a:pt x="1372" y="937"/>
                  </a:lnTo>
                  <a:lnTo>
                    <a:pt x="1373" y="927"/>
                  </a:lnTo>
                  <a:lnTo>
                    <a:pt x="1373" y="918"/>
                  </a:lnTo>
                  <a:lnTo>
                    <a:pt x="1371" y="907"/>
                  </a:lnTo>
                  <a:lnTo>
                    <a:pt x="1369" y="897"/>
                  </a:lnTo>
                  <a:lnTo>
                    <a:pt x="1365" y="886"/>
                  </a:lnTo>
                  <a:lnTo>
                    <a:pt x="1358" y="876"/>
                  </a:lnTo>
                  <a:close/>
                </a:path>
              </a:pathLst>
            </a:custGeom>
            <a:gradFill>
              <a:gsLst>
                <a:gs pos="8000">
                  <a:schemeClr val="accent3">
                    <a:lumMod val="75000"/>
                  </a:schemeClr>
                </a:gs>
                <a:gs pos="70000">
                  <a:schemeClr val="accent3">
                    <a:lumMod val="50000"/>
                  </a:schemeClr>
                </a:gs>
              </a:gsLst>
              <a:lin ang="2700000" scaled="0"/>
            </a:gra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" name="Freeform 851"/>
            <p:cNvSpPr>
              <a:spLocks/>
            </p:cNvSpPr>
            <p:nvPr/>
          </p:nvSpPr>
          <p:spPr bwMode="auto">
            <a:xfrm>
              <a:off x="6126984" y="3712650"/>
              <a:ext cx="932906" cy="321880"/>
            </a:xfrm>
            <a:custGeom>
              <a:avLst/>
              <a:gdLst>
                <a:gd name="T0" fmla="*/ 2260 w 3083"/>
                <a:gd name="T1" fmla="*/ 246 h 1062"/>
                <a:gd name="T2" fmla="*/ 1951 w 3083"/>
                <a:gd name="T3" fmla="*/ 338 h 1062"/>
                <a:gd name="T4" fmla="*/ 0 w 3083"/>
                <a:gd name="T5" fmla="*/ 1062 h 1062"/>
                <a:gd name="T6" fmla="*/ 441 w 3083"/>
                <a:gd name="T7" fmla="*/ 930 h 1062"/>
                <a:gd name="T8" fmla="*/ 1612 w 3083"/>
                <a:gd name="T9" fmla="*/ 581 h 1062"/>
                <a:gd name="T10" fmla="*/ 3083 w 3083"/>
                <a:gd name="T11" fmla="*/ 0 h 1062"/>
                <a:gd name="T12" fmla="*/ 2260 w 3083"/>
                <a:gd name="T13" fmla="*/ 246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3" h="1062">
                  <a:moveTo>
                    <a:pt x="2260" y="246"/>
                  </a:moveTo>
                  <a:lnTo>
                    <a:pt x="1951" y="338"/>
                  </a:lnTo>
                  <a:lnTo>
                    <a:pt x="0" y="1062"/>
                  </a:lnTo>
                  <a:lnTo>
                    <a:pt x="441" y="930"/>
                  </a:lnTo>
                  <a:lnTo>
                    <a:pt x="1612" y="581"/>
                  </a:lnTo>
                  <a:lnTo>
                    <a:pt x="3083" y="0"/>
                  </a:lnTo>
                  <a:lnTo>
                    <a:pt x="2260" y="246"/>
                  </a:lnTo>
                  <a:close/>
                </a:path>
              </a:pathLst>
            </a:custGeom>
            <a:gradFill>
              <a:gsLst>
                <a:gs pos="8000">
                  <a:schemeClr val="accent3">
                    <a:lumMod val="75000"/>
                  </a:schemeClr>
                </a:gs>
                <a:gs pos="70000">
                  <a:schemeClr val="accent3">
                    <a:lumMod val="50000"/>
                  </a:schemeClr>
                </a:gs>
              </a:gsLst>
              <a:lin ang="2700000" scaled="0"/>
            </a:gra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852"/>
            <p:cNvSpPr>
              <a:spLocks/>
            </p:cNvSpPr>
            <p:nvPr/>
          </p:nvSpPr>
          <p:spPr bwMode="auto">
            <a:xfrm>
              <a:off x="6778928" y="3824490"/>
              <a:ext cx="0" cy="0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9" name="Freeform 853"/>
            <p:cNvSpPr>
              <a:spLocks/>
            </p:cNvSpPr>
            <p:nvPr/>
          </p:nvSpPr>
          <p:spPr bwMode="auto">
            <a:xfrm>
              <a:off x="6789839" y="3819035"/>
              <a:ext cx="0" cy="2729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0" name="Freeform 854"/>
            <p:cNvSpPr>
              <a:spLocks/>
            </p:cNvSpPr>
            <p:nvPr/>
          </p:nvSpPr>
          <p:spPr bwMode="auto">
            <a:xfrm>
              <a:off x="6798022" y="3816306"/>
              <a:ext cx="0" cy="0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A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1" name="Freeform 855"/>
            <p:cNvSpPr>
              <a:spLocks/>
            </p:cNvSpPr>
            <p:nvPr/>
          </p:nvSpPr>
          <p:spPr bwMode="auto">
            <a:xfrm>
              <a:off x="6808933" y="3813579"/>
              <a:ext cx="0" cy="0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C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2" name="Freeform 856"/>
            <p:cNvSpPr>
              <a:spLocks/>
            </p:cNvSpPr>
            <p:nvPr/>
          </p:nvSpPr>
          <p:spPr bwMode="auto">
            <a:xfrm>
              <a:off x="6817117" y="3808123"/>
              <a:ext cx="0" cy="0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" name="Freeform 857"/>
            <p:cNvSpPr>
              <a:spLocks/>
            </p:cNvSpPr>
            <p:nvPr/>
          </p:nvSpPr>
          <p:spPr bwMode="auto">
            <a:xfrm>
              <a:off x="6828028" y="3805395"/>
              <a:ext cx="0" cy="0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" name="Freeform 858"/>
            <p:cNvSpPr>
              <a:spLocks/>
            </p:cNvSpPr>
            <p:nvPr/>
          </p:nvSpPr>
          <p:spPr bwMode="auto">
            <a:xfrm>
              <a:off x="6836211" y="3799939"/>
              <a:ext cx="0" cy="2729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859"/>
            <p:cNvSpPr>
              <a:spLocks/>
            </p:cNvSpPr>
            <p:nvPr/>
          </p:nvSpPr>
          <p:spPr bwMode="auto">
            <a:xfrm>
              <a:off x="6847122" y="3797212"/>
              <a:ext cx="0" cy="0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5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" name="Freeform 860"/>
            <p:cNvSpPr>
              <a:spLocks/>
            </p:cNvSpPr>
            <p:nvPr/>
          </p:nvSpPr>
          <p:spPr bwMode="auto">
            <a:xfrm>
              <a:off x="6855306" y="3794484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7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861"/>
            <p:cNvSpPr>
              <a:spLocks/>
            </p:cNvSpPr>
            <p:nvPr/>
          </p:nvSpPr>
          <p:spPr bwMode="auto">
            <a:xfrm>
              <a:off x="6866218" y="3789028"/>
              <a:ext cx="0" cy="0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" name="Freeform 862"/>
            <p:cNvSpPr>
              <a:spLocks/>
            </p:cNvSpPr>
            <p:nvPr/>
          </p:nvSpPr>
          <p:spPr bwMode="auto">
            <a:xfrm>
              <a:off x="6877129" y="3786301"/>
              <a:ext cx="0" cy="0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863"/>
            <p:cNvSpPr>
              <a:spLocks/>
            </p:cNvSpPr>
            <p:nvPr/>
          </p:nvSpPr>
          <p:spPr bwMode="auto">
            <a:xfrm>
              <a:off x="6885311" y="3780845"/>
              <a:ext cx="0" cy="2729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864"/>
            <p:cNvSpPr>
              <a:spLocks/>
            </p:cNvSpPr>
            <p:nvPr/>
          </p:nvSpPr>
          <p:spPr bwMode="auto">
            <a:xfrm>
              <a:off x="6896222" y="3778117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865"/>
            <p:cNvSpPr>
              <a:spLocks/>
            </p:cNvSpPr>
            <p:nvPr/>
          </p:nvSpPr>
          <p:spPr bwMode="auto">
            <a:xfrm>
              <a:off x="6904407" y="3775390"/>
              <a:ext cx="0" cy="0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1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2" name="Freeform 866"/>
            <p:cNvSpPr>
              <a:spLocks/>
            </p:cNvSpPr>
            <p:nvPr/>
          </p:nvSpPr>
          <p:spPr bwMode="auto">
            <a:xfrm>
              <a:off x="6915318" y="3769934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3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3" name="Freeform 867"/>
            <p:cNvSpPr>
              <a:spLocks/>
            </p:cNvSpPr>
            <p:nvPr/>
          </p:nvSpPr>
          <p:spPr bwMode="auto">
            <a:xfrm>
              <a:off x="6923500" y="3767206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5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4" name="Freeform 868"/>
            <p:cNvSpPr>
              <a:spLocks/>
            </p:cNvSpPr>
            <p:nvPr/>
          </p:nvSpPr>
          <p:spPr bwMode="auto">
            <a:xfrm>
              <a:off x="6934412" y="3761750"/>
              <a:ext cx="0" cy="2729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" name="Freeform 869"/>
            <p:cNvSpPr>
              <a:spLocks/>
            </p:cNvSpPr>
            <p:nvPr/>
          </p:nvSpPr>
          <p:spPr bwMode="auto">
            <a:xfrm>
              <a:off x="6942596" y="3759023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9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6" name="Freeform 870"/>
            <p:cNvSpPr>
              <a:spLocks/>
            </p:cNvSpPr>
            <p:nvPr/>
          </p:nvSpPr>
          <p:spPr bwMode="auto">
            <a:xfrm>
              <a:off x="6953507" y="3756294"/>
              <a:ext cx="0" cy="0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7" name="Freeform 871"/>
            <p:cNvSpPr>
              <a:spLocks/>
            </p:cNvSpPr>
            <p:nvPr/>
          </p:nvSpPr>
          <p:spPr bwMode="auto">
            <a:xfrm>
              <a:off x="6964418" y="3750839"/>
              <a:ext cx="0" cy="0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8" name="Freeform 872"/>
            <p:cNvSpPr>
              <a:spLocks/>
            </p:cNvSpPr>
            <p:nvPr/>
          </p:nvSpPr>
          <p:spPr bwMode="auto">
            <a:xfrm>
              <a:off x="6972601" y="3748112"/>
              <a:ext cx="0" cy="0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9" name="Freeform 873"/>
            <p:cNvSpPr>
              <a:spLocks/>
            </p:cNvSpPr>
            <p:nvPr/>
          </p:nvSpPr>
          <p:spPr bwMode="auto">
            <a:xfrm>
              <a:off x="6983512" y="3742656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0" name="Freeform 874"/>
            <p:cNvSpPr>
              <a:spLocks/>
            </p:cNvSpPr>
            <p:nvPr/>
          </p:nvSpPr>
          <p:spPr bwMode="auto">
            <a:xfrm>
              <a:off x="6991696" y="3739928"/>
              <a:ext cx="0" cy="0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" name="Freeform 875"/>
            <p:cNvSpPr>
              <a:spLocks/>
            </p:cNvSpPr>
            <p:nvPr/>
          </p:nvSpPr>
          <p:spPr bwMode="auto">
            <a:xfrm>
              <a:off x="7002607" y="3737201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2" name="Freeform 876"/>
            <p:cNvSpPr>
              <a:spLocks/>
            </p:cNvSpPr>
            <p:nvPr/>
          </p:nvSpPr>
          <p:spPr bwMode="auto">
            <a:xfrm>
              <a:off x="7010790" y="3731745"/>
              <a:ext cx="0" cy="0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8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3" name="Freeform 877"/>
            <p:cNvSpPr>
              <a:spLocks/>
            </p:cNvSpPr>
            <p:nvPr/>
          </p:nvSpPr>
          <p:spPr bwMode="auto">
            <a:xfrm>
              <a:off x="7021701" y="3729016"/>
              <a:ext cx="0" cy="0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4" name="Freeform 878"/>
            <p:cNvSpPr>
              <a:spLocks/>
            </p:cNvSpPr>
            <p:nvPr/>
          </p:nvSpPr>
          <p:spPr bwMode="auto">
            <a:xfrm>
              <a:off x="7029885" y="3723561"/>
              <a:ext cx="0" cy="0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C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5" name="Freeform 879"/>
            <p:cNvSpPr>
              <a:spLocks/>
            </p:cNvSpPr>
            <p:nvPr/>
          </p:nvSpPr>
          <p:spPr bwMode="auto">
            <a:xfrm>
              <a:off x="7040796" y="3720834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6" name="Freeform 880"/>
            <p:cNvSpPr>
              <a:spLocks/>
            </p:cNvSpPr>
            <p:nvPr/>
          </p:nvSpPr>
          <p:spPr bwMode="auto">
            <a:xfrm>
              <a:off x="7048979" y="3715378"/>
              <a:ext cx="2729" cy="2729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2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7" name="Freeform 881"/>
            <p:cNvSpPr>
              <a:spLocks/>
            </p:cNvSpPr>
            <p:nvPr/>
          </p:nvSpPr>
          <p:spPr bwMode="auto">
            <a:xfrm>
              <a:off x="7059890" y="3712650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4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8" name="Freeform 882"/>
            <p:cNvSpPr>
              <a:spLocks/>
            </p:cNvSpPr>
            <p:nvPr/>
          </p:nvSpPr>
          <p:spPr bwMode="auto">
            <a:xfrm>
              <a:off x="6623443" y="3709923"/>
              <a:ext cx="447358" cy="177307"/>
            </a:xfrm>
            <a:custGeom>
              <a:avLst/>
              <a:gdLst>
                <a:gd name="T0" fmla="*/ 0 w 1476"/>
                <a:gd name="T1" fmla="*/ 583 h 583"/>
                <a:gd name="T2" fmla="*/ 1463 w 1476"/>
                <a:gd name="T3" fmla="*/ 5 h 583"/>
                <a:gd name="T4" fmla="*/ 1464 w 1476"/>
                <a:gd name="T5" fmla="*/ 5 h 583"/>
                <a:gd name="T6" fmla="*/ 1466 w 1476"/>
                <a:gd name="T7" fmla="*/ 4 h 583"/>
                <a:gd name="T8" fmla="*/ 1467 w 1476"/>
                <a:gd name="T9" fmla="*/ 4 h 583"/>
                <a:gd name="T10" fmla="*/ 1470 w 1476"/>
                <a:gd name="T11" fmla="*/ 3 h 583"/>
                <a:gd name="T12" fmla="*/ 1472 w 1476"/>
                <a:gd name="T13" fmla="*/ 1 h 583"/>
                <a:gd name="T14" fmla="*/ 1473 w 1476"/>
                <a:gd name="T15" fmla="*/ 1 h 583"/>
                <a:gd name="T16" fmla="*/ 1475 w 1476"/>
                <a:gd name="T17" fmla="*/ 0 h 583"/>
                <a:gd name="T18" fmla="*/ 1476 w 1476"/>
                <a:gd name="T19" fmla="*/ 0 h 583"/>
                <a:gd name="T20" fmla="*/ 19 w 1476"/>
                <a:gd name="T21" fmla="*/ 577 h 583"/>
                <a:gd name="T22" fmla="*/ 17 w 1476"/>
                <a:gd name="T23" fmla="*/ 577 h 583"/>
                <a:gd name="T24" fmla="*/ 14 w 1476"/>
                <a:gd name="T25" fmla="*/ 578 h 583"/>
                <a:gd name="T26" fmla="*/ 12 w 1476"/>
                <a:gd name="T27" fmla="*/ 579 h 583"/>
                <a:gd name="T28" fmla="*/ 10 w 1476"/>
                <a:gd name="T29" fmla="*/ 580 h 583"/>
                <a:gd name="T30" fmla="*/ 7 w 1476"/>
                <a:gd name="T31" fmla="*/ 581 h 583"/>
                <a:gd name="T32" fmla="*/ 4 w 1476"/>
                <a:gd name="T33" fmla="*/ 582 h 583"/>
                <a:gd name="T34" fmla="*/ 2 w 1476"/>
                <a:gd name="T35" fmla="*/ 582 h 583"/>
                <a:gd name="T36" fmla="*/ 0 w 1476"/>
                <a:gd name="T37" fmla="*/ 583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76" h="583">
                  <a:moveTo>
                    <a:pt x="0" y="583"/>
                  </a:moveTo>
                  <a:lnTo>
                    <a:pt x="1463" y="5"/>
                  </a:lnTo>
                  <a:lnTo>
                    <a:pt x="1464" y="5"/>
                  </a:lnTo>
                  <a:lnTo>
                    <a:pt x="1466" y="4"/>
                  </a:lnTo>
                  <a:lnTo>
                    <a:pt x="1467" y="4"/>
                  </a:lnTo>
                  <a:lnTo>
                    <a:pt x="1470" y="3"/>
                  </a:lnTo>
                  <a:lnTo>
                    <a:pt x="1472" y="1"/>
                  </a:lnTo>
                  <a:lnTo>
                    <a:pt x="1473" y="1"/>
                  </a:lnTo>
                  <a:lnTo>
                    <a:pt x="1475" y="0"/>
                  </a:lnTo>
                  <a:lnTo>
                    <a:pt x="1476" y="0"/>
                  </a:lnTo>
                  <a:lnTo>
                    <a:pt x="19" y="577"/>
                  </a:lnTo>
                  <a:lnTo>
                    <a:pt x="17" y="577"/>
                  </a:lnTo>
                  <a:lnTo>
                    <a:pt x="14" y="578"/>
                  </a:lnTo>
                  <a:lnTo>
                    <a:pt x="12" y="579"/>
                  </a:lnTo>
                  <a:lnTo>
                    <a:pt x="10" y="580"/>
                  </a:lnTo>
                  <a:lnTo>
                    <a:pt x="7" y="581"/>
                  </a:lnTo>
                  <a:lnTo>
                    <a:pt x="4" y="582"/>
                  </a:lnTo>
                  <a:lnTo>
                    <a:pt x="2" y="582"/>
                  </a:lnTo>
                  <a:lnTo>
                    <a:pt x="0" y="583"/>
                  </a:lnTo>
                  <a:close/>
                </a:path>
              </a:pathLst>
            </a:custGeom>
            <a:solidFill>
              <a:srgbClr val="41AA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9" name="Freeform 883"/>
            <p:cNvSpPr>
              <a:spLocks/>
            </p:cNvSpPr>
            <p:nvPr/>
          </p:nvSpPr>
          <p:spPr bwMode="auto">
            <a:xfrm>
              <a:off x="7979158" y="4228204"/>
              <a:ext cx="147301" cy="891990"/>
            </a:xfrm>
            <a:custGeom>
              <a:avLst/>
              <a:gdLst>
                <a:gd name="T0" fmla="*/ 365 w 491"/>
                <a:gd name="T1" fmla="*/ 829 h 2945"/>
                <a:gd name="T2" fmla="*/ 116 w 491"/>
                <a:gd name="T3" fmla="*/ 0 h 2945"/>
                <a:gd name="T4" fmla="*/ 0 w 491"/>
                <a:gd name="T5" fmla="*/ 1318 h 2945"/>
                <a:gd name="T6" fmla="*/ 357 w 491"/>
                <a:gd name="T7" fmla="*/ 2501 h 2945"/>
                <a:gd name="T8" fmla="*/ 491 w 491"/>
                <a:gd name="T9" fmla="*/ 2945 h 2945"/>
                <a:gd name="T10" fmla="*/ 459 w 491"/>
                <a:gd name="T11" fmla="*/ 1141 h 2945"/>
                <a:gd name="T12" fmla="*/ 365 w 491"/>
                <a:gd name="T13" fmla="*/ 829 h 2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1" h="2945">
                  <a:moveTo>
                    <a:pt x="365" y="829"/>
                  </a:moveTo>
                  <a:lnTo>
                    <a:pt x="116" y="0"/>
                  </a:lnTo>
                  <a:lnTo>
                    <a:pt x="0" y="1318"/>
                  </a:lnTo>
                  <a:lnTo>
                    <a:pt x="357" y="2501"/>
                  </a:lnTo>
                  <a:lnTo>
                    <a:pt x="491" y="2945"/>
                  </a:lnTo>
                  <a:lnTo>
                    <a:pt x="459" y="1141"/>
                  </a:lnTo>
                  <a:lnTo>
                    <a:pt x="365" y="829"/>
                  </a:lnTo>
                  <a:close/>
                </a:path>
              </a:pathLst>
            </a:custGeom>
            <a:gradFill>
              <a:gsLst>
                <a:gs pos="8000">
                  <a:schemeClr val="accent3">
                    <a:lumMod val="75000"/>
                  </a:schemeClr>
                </a:gs>
                <a:gs pos="70000">
                  <a:schemeClr val="accent3">
                    <a:lumMod val="50000"/>
                  </a:schemeClr>
                </a:gs>
              </a:gsLst>
              <a:lin ang="2700000" scaled="0"/>
            </a:gra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0" name="Freeform 884"/>
            <p:cNvSpPr>
              <a:spLocks/>
            </p:cNvSpPr>
            <p:nvPr/>
          </p:nvSpPr>
          <p:spPr bwMode="auto">
            <a:xfrm>
              <a:off x="7387225" y="3971791"/>
              <a:ext cx="624666" cy="725593"/>
            </a:xfrm>
            <a:custGeom>
              <a:avLst/>
              <a:gdLst>
                <a:gd name="T0" fmla="*/ 1891 w 2068"/>
                <a:gd name="T1" fmla="*/ 2038 h 2395"/>
                <a:gd name="T2" fmla="*/ 1947 w 2068"/>
                <a:gd name="T3" fmla="*/ 2155 h 2395"/>
                <a:gd name="T4" fmla="*/ 2041 w 2068"/>
                <a:gd name="T5" fmla="*/ 783 h 2395"/>
                <a:gd name="T6" fmla="*/ 2011 w 2068"/>
                <a:gd name="T7" fmla="*/ 741 h 2395"/>
                <a:gd name="T8" fmla="*/ 1970 w 2068"/>
                <a:gd name="T9" fmla="*/ 714 h 2395"/>
                <a:gd name="T10" fmla="*/ 1957 w 2068"/>
                <a:gd name="T11" fmla="*/ 711 h 2395"/>
                <a:gd name="T12" fmla="*/ 1947 w 2068"/>
                <a:gd name="T13" fmla="*/ 711 h 2395"/>
                <a:gd name="T14" fmla="*/ 1940 w 2068"/>
                <a:gd name="T15" fmla="*/ 711 h 2395"/>
                <a:gd name="T16" fmla="*/ 1935 w 2068"/>
                <a:gd name="T17" fmla="*/ 711 h 2395"/>
                <a:gd name="T18" fmla="*/ 1927 w 2068"/>
                <a:gd name="T19" fmla="*/ 713 h 2395"/>
                <a:gd name="T20" fmla="*/ 1921 w 2068"/>
                <a:gd name="T21" fmla="*/ 714 h 2395"/>
                <a:gd name="T22" fmla="*/ 1911 w 2068"/>
                <a:gd name="T23" fmla="*/ 718 h 2395"/>
                <a:gd name="T24" fmla="*/ 1905 w 2068"/>
                <a:gd name="T25" fmla="*/ 721 h 2395"/>
                <a:gd name="T26" fmla="*/ 1893 w 2068"/>
                <a:gd name="T27" fmla="*/ 728 h 2395"/>
                <a:gd name="T28" fmla="*/ 1880 w 2068"/>
                <a:gd name="T29" fmla="*/ 738 h 2395"/>
                <a:gd name="T30" fmla="*/ 1868 w 2068"/>
                <a:gd name="T31" fmla="*/ 747 h 2395"/>
                <a:gd name="T32" fmla="*/ 1847 w 2068"/>
                <a:gd name="T33" fmla="*/ 772 h 2395"/>
                <a:gd name="T34" fmla="*/ 1816 w 2068"/>
                <a:gd name="T35" fmla="*/ 820 h 2395"/>
                <a:gd name="T36" fmla="*/ 1773 w 2068"/>
                <a:gd name="T37" fmla="*/ 868 h 2395"/>
                <a:gd name="T38" fmla="*/ 1674 w 2068"/>
                <a:gd name="T39" fmla="*/ 933 h 2395"/>
                <a:gd name="T40" fmla="*/ 1576 w 2068"/>
                <a:gd name="T41" fmla="*/ 973 h 2395"/>
                <a:gd name="T42" fmla="*/ 1471 w 2068"/>
                <a:gd name="T43" fmla="*/ 1001 h 2395"/>
                <a:gd name="T44" fmla="*/ 1363 w 2068"/>
                <a:gd name="T45" fmla="*/ 1011 h 2395"/>
                <a:gd name="T46" fmla="*/ 1240 w 2068"/>
                <a:gd name="T47" fmla="*/ 1001 h 2395"/>
                <a:gd name="T48" fmla="*/ 1098 w 2068"/>
                <a:gd name="T49" fmla="*/ 957 h 2395"/>
                <a:gd name="T50" fmla="*/ 943 w 2068"/>
                <a:gd name="T51" fmla="*/ 862 h 2395"/>
                <a:gd name="T52" fmla="*/ 817 w 2068"/>
                <a:gd name="T53" fmla="*/ 726 h 2395"/>
                <a:gd name="T54" fmla="*/ 733 w 2068"/>
                <a:gd name="T55" fmla="*/ 549 h 2395"/>
                <a:gd name="T56" fmla="*/ 739 w 2068"/>
                <a:gd name="T57" fmla="*/ 157 h 2395"/>
                <a:gd name="T58" fmla="*/ 489 w 2068"/>
                <a:gd name="T59" fmla="*/ 476 h 2395"/>
                <a:gd name="T60" fmla="*/ 98 w 2068"/>
                <a:gd name="T61" fmla="*/ 1059 h 2395"/>
                <a:gd name="T62" fmla="*/ 6 w 2068"/>
                <a:gd name="T63" fmla="*/ 1373 h 2395"/>
                <a:gd name="T64" fmla="*/ 34 w 2068"/>
                <a:gd name="T65" fmla="*/ 1709 h 2395"/>
                <a:gd name="T66" fmla="*/ 107 w 2068"/>
                <a:gd name="T67" fmla="*/ 1895 h 2395"/>
                <a:gd name="T68" fmla="*/ 184 w 2068"/>
                <a:gd name="T69" fmla="*/ 2018 h 2395"/>
                <a:gd name="T70" fmla="*/ 281 w 2068"/>
                <a:gd name="T71" fmla="*/ 2128 h 2395"/>
                <a:gd name="T72" fmla="*/ 391 w 2068"/>
                <a:gd name="T73" fmla="*/ 2220 h 2395"/>
                <a:gd name="T74" fmla="*/ 489 w 2068"/>
                <a:gd name="T75" fmla="*/ 2283 h 2395"/>
                <a:gd name="T76" fmla="*/ 641 w 2068"/>
                <a:gd name="T77" fmla="*/ 2348 h 2395"/>
                <a:gd name="T78" fmla="*/ 758 w 2068"/>
                <a:gd name="T79" fmla="*/ 2378 h 2395"/>
                <a:gd name="T80" fmla="*/ 843 w 2068"/>
                <a:gd name="T81" fmla="*/ 2391 h 2395"/>
                <a:gd name="T82" fmla="*/ 921 w 2068"/>
                <a:gd name="T83" fmla="*/ 2395 h 2395"/>
                <a:gd name="T84" fmla="*/ 995 w 2068"/>
                <a:gd name="T85" fmla="*/ 2393 h 2395"/>
                <a:gd name="T86" fmla="*/ 1040 w 2068"/>
                <a:gd name="T87" fmla="*/ 2389 h 2395"/>
                <a:gd name="T88" fmla="*/ 1090 w 2068"/>
                <a:gd name="T89" fmla="*/ 2382 h 2395"/>
                <a:gd name="T90" fmla="*/ 1145 w 2068"/>
                <a:gd name="T91" fmla="*/ 2371 h 2395"/>
                <a:gd name="T92" fmla="*/ 1190 w 2068"/>
                <a:gd name="T93" fmla="*/ 2360 h 2395"/>
                <a:gd name="T94" fmla="*/ 1288 w 2068"/>
                <a:gd name="T95" fmla="*/ 2327 h 2395"/>
                <a:gd name="T96" fmla="*/ 1345 w 2068"/>
                <a:gd name="T97" fmla="*/ 2304 h 2395"/>
                <a:gd name="T98" fmla="*/ 1389 w 2068"/>
                <a:gd name="T99" fmla="*/ 2284 h 2395"/>
                <a:gd name="T100" fmla="*/ 1432 w 2068"/>
                <a:gd name="T101" fmla="*/ 2261 h 2395"/>
                <a:gd name="T102" fmla="*/ 1479 w 2068"/>
                <a:gd name="T103" fmla="*/ 2233 h 2395"/>
                <a:gd name="T104" fmla="*/ 1508 w 2068"/>
                <a:gd name="T105" fmla="*/ 2211 h 2395"/>
                <a:gd name="T106" fmla="*/ 1531 w 2068"/>
                <a:gd name="T107" fmla="*/ 2193 h 2395"/>
                <a:gd name="T108" fmla="*/ 1561 w 2068"/>
                <a:gd name="T109" fmla="*/ 2163 h 2395"/>
                <a:gd name="T110" fmla="*/ 1584 w 2068"/>
                <a:gd name="T111" fmla="*/ 2134 h 2395"/>
                <a:gd name="T112" fmla="*/ 1623 w 2068"/>
                <a:gd name="T113" fmla="*/ 2072 h 2395"/>
                <a:gd name="T114" fmla="*/ 1700 w 2068"/>
                <a:gd name="T115" fmla="*/ 1994 h 2395"/>
                <a:gd name="T116" fmla="*/ 1746 w 2068"/>
                <a:gd name="T117" fmla="*/ 1973 h 2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68" h="2395">
                  <a:moveTo>
                    <a:pt x="1816" y="1977"/>
                  </a:moveTo>
                  <a:lnTo>
                    <a:pt x="1821" y="1978"/>
                  </a:lnTo>
                  <a:lnTo>
                    <a:pt x="1824" y="1979"/>
                  </a:lnTo>
                  <a:lnTo>
                    <a:pt x="1836" y="1986"/>
                  </a:lnTo>
                  <a:lnTo>
                    <a:pt x="1848" y="1993"/>
                  </a:lnTo>
                  <a:lnTo>
                    <a:pt x="1849" y="1994"/>
                  </a:lnTo>
                  <a:lnTo>
                    <a:pt x="1850" y="1995"/>
                  </a:lnTo>
                  <a:lnTo>
                    <a:pt x="1861" y="2003"/>
                  </a:lnTo>
                  <a:lnTo>
                    <a:pt x="1869" y="2013"/>
                  </a:lnTo>
                  <a:lnTo>
                    <a:pt x="1874" y="2017"/>
                  </a:lnTo>
                  <a:lnTo>
                    <a:pt x="1877" y="2021"/>
                  </a:lnTo>
                  <a:lnTo>
                    <a:pt x="1884" y="2029"/>
                  </a:lnTo>
                  <a:lnTo>
                    <a:pt x="1891" y="2038"/>
                  </a:lnTo>
                  <a:lnTo>
                    <a:pt x="1895" y="2043"/>
                  </a:lnTo>
                  <a:lnTo>
                    <a:pt x="1898" y="2050"/>
                  </a:lnTo>
                  <a:lnTo>
                    <a:pt x="1905" y="2059"/>
                  </a:lnTo>
                  <a:lnTo>
                    <a:pt x="1911" y="2070"/>
                  </a:lnTo>
                  <a:lnTo>
                    <a:pt x="1915" y="2076"/>
                  </a:lnTo>
                  <a:lnTo>
                    <a:pt x="1918" y="2082"/>
                  </a:lnTo>
                  <a:lnTo>
                    <a:pt x="1924" y="2096"/>
                  </a:lnTo>
                  <a:lnTo>
                    <a:pt x="1931" y="2109"/>
                  </a:lnTo>
                  <a:lnTo>
                    <a:pt x="1933" y="2116"/>
                  </a:lnTo>
                  <a:lnTo>
                    <a:pt x="1935" y="2121"/>
                  </a:lnTo>
                  <a:lnTo>
                    <a:pt x="1940" y="2132"/>
                  </a:lnTo>
                  <a:lnTo>
                    <a:pt x="1944" y="2143"/>
                  </a:lnTo>
                  <a:lnTo>
                    <a:pt x="1947" y="2155"/>
                  </a:lnTo>
                  <a:lnTo>
                    <a:pt x="1952" y="2166"/>
                  </a:lnTo>
                  <a:lnTo>
                    <a:pt x="2068" y="848"/>
                  </a:lnTo>
                  <a:lnTo>
                    <a:pt x="2063" y="832"/>
                  </a:lnTo>
                  <a:lnTo>
                    <a:pt x="2058" y="817"/>
                  </a:lnTo>
                  <a:lnTo>
                    <a:pt x="2055" y="812"/>
                  </a:lnTo>
                  <a:lnTo>
                    <a:pt x="2053" y="808"/>
                  </a:lnTo>
                  <a:lnTo>
                    <a:pt x="2050" y="801"/>
                  </a:lnTo>
                  <a:lnTo>
                    <a:pt x="2048" y="795"/>
                  </a:lnTo>
                  <a:lnTo>
                    <a:pt x="2047" y="793"/>
                  </a:lnTo>
                  <a:lnTo>
                    <a:pt x="2046" y="791"/>
                  </a:lnTo>
                  <a:lnTo>
                    <a:pt x="2045" y="788"/>
                  </a:lnTo>
                  <a:lnTo>
                    <a:pt x="2044" y="785"/>
                  </a:lnTo>
                  <a:lnTo>
                    <a:pt x="2041" y="783"/>
                  </a:lnTo>
                  <a:lnTo>
                    <a:pt x="2040" y="781"/>
                  </a:lnTo>
                  <a:lnTo>
                    <a:pt x="2036" y="773"/>
                  </a:lnTo>
                  <a:lnTo>
                    <a:pt x="2032" y="766"/>
                  </a:lnTo>
                  <a:lnTo>
                    <a:pt x="2028" y="763"/>
                  </a:lnTo>
                  <a:lnTo>
                    <a:pt x="2026" y="758"/>
                  </a:lnTo>
                  <a:lnTo>
                    <a:pt x="2025" y="756"/>
                  </a:lnTo>
                  <a:lnTo>
                    <a:pt x="2023" y="754"/>
                  </a:lnTo>
                  <a:lnTo>
                    <a:pt x="2020" y="751"/>
                  </a:lnTo>
                  <a:lnTo>
                    <a:pt x="2016" y="746"/>
                  </a:lnTo>
                  <a:lnTo>
                    <a:pt x="2014" y="744"/>
                  </a:lnTo>
                  <a:lnTo>
                    <a:pt x="2013" y="742"/>
                  </a:lnTo>
                  <a:lnTo>
                    <a:pt x="2012" y="741"/>
                  </a:lnTo>
                  <a:lnTo>
                    <a:pt x="2011" y="741"/>
                  </a:lnTo>
                  <a:lnTo>
                    <a:pt x="2005" y="734"/>
                  </a:lnTo>
                  <a:lnTo>
                    <a:pt x="1998" y="729"/>
                  </a:lnTo>
                  <a:lnTo>
                    <a:pt x="1997" y="728"/>
                  </a:lnTo>
                  <a:lnTo>
                    <a:pt x="1996" y="727"/>
                  </a:lnTo>
                  <a:lnTo>
                    <a:pt x="1996" y="727"/>
                  </a:lnTo>
                  <a:lnTo>
                    <a:pt x="1995" y="727"/>
                  </a:lnTo>
                  <a:lnTo>
                    <a:pt x="1987" y="721"/>
                  </a:lnTo>
                  <a:lnTo>
                    <a:pt x="1980" y="717"/>
                  </a:lnTo>
                  <a:lnTo>
                    <a:pt x="1979" y="717"/>
                  </a:lnTo>
                  <a:lnTo>
                    <a:pt x="1977" y="717"/>
                  </a:lnTo>
                  <a:lnTo>
                    <a:pt x="1976" y="716"/>
                  </a:lnTo>
                  <a:lnTo>
                    <a:pt x="1974" y="716"/>
                  </a:lnTo>
                  <a:lnTo>
                    <a:pt x="1970" y="714"/>
                  </a:lnTo>
                  <a:lnTo>
                    <a:pt x="1966" y="713"/>
                  </a:lnTo>
                  <a:lnTo>
                    <a:pt x="1964" y="712"/>
                  </a:lnTo>
                  <a:lnTo>
                    <a:pt x="1963" y="712"/>
                  </a:lnTo>
                  <a:lnTo>
                    <a:pt x="1962" y="712"/>
                  </a:lnTo>
                  <a:lnTo>
                    <a:pt x="1961" y="712"/>
                  </a:lnTo>
                  <a:lnTo>
                    <a:pt x="1960" y="712"/>
                  </a:lnTo>
                  <a:lnTo>
                    <a:pt x="1960" y="712"/>
                  </a:lnTo>
                  <a:lnTo>
                    <a:pt x="1959" y="712"/>
                  </a:lnTo>
                  <a:lnTo>
                    <a:pt x="1959" y="712"/>
                  </a:lnTo>
                  <a:lnTo>
                    <a:pt x="1959" y="712"/>
                  </a:lnTo>
                  <a:lnTo>
                    <a:pt x="1959" y="711"/>
                  </a:lnTo>
                  <a:lnTo>
                    <a:pt x="1958" y="711"/>
                  </a:lnTo>
                  <a:lnTo>
                    <a:pt x="1957" y="711"/>
                  </a:lnTo>
                  <a:lnTo>
                    <a:pt x="1956" y="711"/>
                  </a:lnTo>
                  <a:lnTo>
                    <a:pt x="1955" y="711"/>
                  </a:lnTo>
                  <a:lnTo>
                    <a:pt x="1955" y="711"/>
                  </a:lnTo>
                  <a:lnTo>
                    <a:pt x="1954" y="711"/>
                  </a:lnTo>
                  <a:lnTo>
                    <a:pt x="1953" y="711"/>
                  </a:lnTo>
                  <a:lnTo>
                    <a:pt x="1953" y="711"/>
                  </a:lnTo>
                  <a:lnTo>
                    <a:pt x="1952" y="711"/>
                  </a:lnTo>
                  <a:lnTo>
                    <a:pt x="1950" y="711"/>
                  </a:lnTo>
                  <a:lnTo>
                    <a:pt x="1949" y="711"/>
                  </a:lnTo>
                  <a:lnTo>
                    <a:pt x="1949" y="711"/>
                  </a:lnTo>
                  <a:lnTo>
                    <a:pt x="1948" y="711"/>
                  </a:lnTo>
                  <a:lnTo>
                    <a:pt x="1947" y="711"/>
                  </a:lnTo>
                  <a:lnTo>
                    <a:pt x="1947" y="711"/>
                  </a:lnTo>
                  <a:lnTo>
                    <a:pt x="1946" y="711"/>
                  </a:lnTo>
                  <a:lnTo>
                    <a:pt x="1945" y="711"/>
                  </a:lnTo>
                  <a:lnTo>
                    <a:pt x="1945" y="711"/>
                  </a:lnTo>
                  <a:lnTo>
                    <a:pt x="1944" y="711"/>
                  </a:lnTo>
                  <a:lnTo>
                    <a:pt x="1944" y="711"/>
                  </a:lnTo>
                  <a:lnTo>
                    <a:pt x="1943" y="711"/>
                  </a:lnTo>
                  <a:lnTo>
                    <a:pt x="1943" y="711"/>
                  </a:lnTo>
                  <a:lnTo>
                    <a:pt x="1942" y="711"/>
                  </a:lnTo>
                  <a:lnTo>
                    <a:pt x="1942" y="711"/>
                  </a:lnTo>
                  <a:lnTo>
                    <a:pt x="1941" y="711"/>
                  </a:lnTo>
                  <a:lnTo>
                    <a:pt x="1941" y="711"/>
                  </a:lnTo>
                  <a:lnTo>
                    <a:pt x="1941" y="711"/>
                  </a:lnTo>
                  <a:lnTo>
                    <a:pt x="1940" y="711"/>
                  </a:lnTo>
                  <a:lnTo>
                    <a:pt x="1940" y="711"/>
                  </a:lnTo>
                  <a:lnTo>
                    <a:pt x="1940" y="711"/>
                  </a:lnTo>
                  <a:lnTo>
                    <a:pt x="1940" y="711"/>
                  </a:lnTo>
                  <a:lnTo>
                    <a:pt x="1940" y="711"/>
                  </a:lnTo>
                  <a:lnTo>
                    <a:pt x="1940" y="711"/>
                  </a:lnTo>
                  <a:lnTo>
                    <a:pt x="1940" y="711"/>
                  </a:lnTo>
                  <a:lnTo>
                    <a:pt x="1939" y="711"/>
                  </a:lnTo>
                  <a:lnTo>
                    <a:pt x="1939" y="711"/>
                  </a:lnTo>
                  <a:lnTo>
                    <a:pt x="1937" y="711"/>
                  </a:lnTo>
                  <a:lnTo>
                    <a:pt x="1937" y="711"/>
                  </a:lnTo>
                  <a:lnTo>
                    <a:pt x="1936" y="711"/>
                  </a:lnTo>
                  <a:lnTo>
                    <a:pt x="1935" y="711"/>
                  </a:lnTo>
                  <a:lnTo>
                    <a:pt x="1935" y="711"/>
                  </a:lnTo>
                  <a:lnTo>
                    <a:pt x="1934" y="711"/>
                  </a:lnTo>
                  <a:lnTo>
                    <a:pt x="1934" y="711"/>
                  </a:lnTo>
                  <a:lnTo>
                    <a:pt x="1933" y="712"/>
                  </a:lnTo>
                  <a:lnTo>
                    <a:pt x="1932" y="712"/>
                  </a:lnTo>
                  <a:lnTo>
                    <a:pt x="1932" y="712"/>
                  </a:lnTo>
                  <a:lnTo>
                    <a:pt x="1931" y="712"/>
                  </a:lnTo>
                  <a:lnTo>
                    <a:pt x="1931" y="712"/>
                  </a:lnTo>
                  <a:lnTo>
                    <a:pt x="1930" y="712"/>
                  </a:lnTo>
                  <a:lnTo>
                    <a:pt x="1929" y="712"/>
                  </a:lnTo>
                  <a:lnTo>
                    <a:pt x="1929" y="712"/>
                  </a:lnTo>
                  <a:lnTo>
                    <a:pt x="1928" y="713"/>
                  </a:lnTo>
                  <a:lnTo>
                    <a:pt x="1928" y="713"/>
                  </a:lnTo>
                  <a:lnTo>
                    <a:pt x="1927" y="713"/>
                  </a:lnTo>
                  <a:lnTo>
                    <a:pt x="1926" y="713"/>
                  </a:lnTo>
                  <a:lnTo>
                    <a:pt x="1926" y="713"/>
                  </a:lnTo>
                  <a:lnTo>
                    <a:pt x="1926" y="713"/>
                  </a:lnTo>
                  <a:lnTo>
                    <a:pt x="1924" y="713"/>
                  </a:lnTo>
                  <a:lnTo>
                    <a:pt x="1924" y="713"/>
                  </a:lnTo>
                  <a:lnTo>
                    <a:pt x="1924" y="713"/>
                  </a:lnTo>
                  <a:lnTo>
                    <a:pt x="1924" y="713"/>
                  </a:lnTo>
                  <a:lnTo>
                    <a:pt x="1924" y="713"/>
                  </a:lnTo>
                  <a:lnTo>
                    <a:pt x="1923" y="714"/>
                  </a:lnTo>
                  <a:lnTo>
                    <a:pt x="1922" y="714"/>
                  </a:lnTo>
                  <a:lnTo>
                    <a:pt x="1922" y="714"/>
                  </a:lnTo>
                  <a:lnTo>
                    <a:pt x="1921" y="714"/>
                  </a:lnTo>
                  <a:lnTo>
                    <a:pt x="1921" y="714"/>
                  </a:lnTo>
                  <a:lnTo>
                    <a:pt x="1920" y="715"/>
                  </a:lnTo>
                  <a:lnTo>
                    <a:pt x="1919" y="715"/>
                  </a:lnTo>
                  <a:lnTo>
                    <a:pt x="1919" y="715"/>
                  </a:lnTo>
                  <a:lnTo>
                    <a:pt x="1918" y="715"/>
                  </a:lnTo>
                  <a:lnTo>
                    <a:pt x="1917" y="715"/>
                  </a:lnTo>
                  <a:lnTo>
                    <a:pt x="1917" y="716"/>
                  </a:lnTo>
                  <a:lnTo>
                    <a:pt x="1916" y="716"/>
                  </a:lnTo>
                  <a:lnTo>
                    <a:pt x="1916" y="716"/>
                  </a:lnTo>
                  <a:lnTo>
                    <a:pt x="1915" y="716"/>
                  </a:lnTo>
                  <a:lnTo>
                    <a:pt x="1914" y="717"/>
                  </a:lnTo>
                  <a:lnTo>
                    <a:pt x="1914" y="717"/>
                  </a:lnTo>
                  <a:lnTo>
                    <a:pt x="1913" y="717"/>
                  </a:lnTo>
                  <a:lnTo>
                    <a:pt x="1911" y="718"/>
                  </a:lnTo>
                  <a:lnTo>
                    <a:pt x="1911" y="718"/>
                  </a:lnTo>
                  <a:lnTo>
                    <a:pt x="1910" y="718"/>
                  </a:lnTo>
                  <a:lnTo>
                    <a:pt x="1909" y="718"/>
                  </a:lnTo>
                  <a:lnTo>
                    <a:pt x="1908" y="719"/>
                  </a:lnTo>
                  <a:lnTo>
                    <a:pt x="1908" y="719"/>
                  </a:lnTo>
                  <a:lnTo>
                    <a:pt x="1908" y="719"/>
                  </a:lnTo>
                  <a:lnTo>
                    <a:pt x="1908" y="719"/>
                  </a:lnTo>
                  <a:lnTo>
                    <a:pt x="1908" y="719"/>
                  </a:lnTo>
                  <a:lnTo>
                    <a:pt x="1908" y="719"/>
                  </a:lnTo>
                  <a:lnTo>
                    <a:pt x="1907" y="719"/>
                  </a:lnTo>
                  <a:lnTo>
                    <a:pt x="1906" y="720"/>
                  </a:lnTo>
                  <a:lnTo>
                    <a:pt x="1905" y="720"/>
                  </a:lnTo>
                  <a:lnTo>
                    <a:pt x="1905" y="721"/>
                  </a:lnTo>
                  <a:lnTo>
                    <a:pt x="1904" y="721"/>
                  </a:lnTo>
                  <a:lnTo>
                    <a:pt x="1903" y="721"/>
                  </a:lnTo>
                  <a:lnTo>
                    <a:pt x="1902" y="723"/>
                  </a:lnTo>
                  <a:lnTo>
                    <a:pt x="1902" y="723"/>
                  </a:lnTo>
                  <a:lnTo>
                    <a:pt x="1901" y="724"/>
                  </a:lnTo>
                  <a:lnTo>
                    <a:pt x="1900" y="724"/>
                  </a:lnTo>
                  <a:lnTo>
                    <a:pt x="1898" y="725"/>
                  </a:lnTo>
                  <a:lnTo>
                    <a:pt x="1897" y="725"/>
                  </a:lnTo>
                  <a:lnTo>
                    <a:pt x="1896" y="726"/>
                  </a:lnTo>
                  <a:lnTo>
                    <a:pt x="1895" y="726"/>
                  </a:lnTo>
                  <a:lnTo>
                    <a:pt x="1895" y="727"/>
                  </a:lnTo>
                  <a:lnTo>
                    <a:pt x="1894" y="727"/>
                  </a:lnTo>
                  <a:lnTo>
                    <a:pt x="1893" y="728"/>
                  </a:lnTo>
                  <a:lnTo>
                    <a:pt x="1893" y="728"/>
                  </a:lnTo>
                  <a:lnTo>
                    <a:pt x="1893" y="728"/>
                  </a:lnTo>
                  <a:lnTo>
                    <a:pt x="1892" y="729"/>
                  </a:lnTo>
                  <a:lnTo>
                    <a:pt x="1891" y="729"/>
                  </a:lnTo>
                  <a:lnTo>
                    <a:pt x="1890" y="730"/>
                  </a:lnTo>
                  <a:lnTo>
                    <a:pt x="1889" y="731"/>
                  </a:lnTo>
                  <a:lnTo>
                    <a:pt x="1888" y="731"/>
                  </a:lnTo>
                  <a:lnTo>
                    <a:pt x="1887" y="732"/>
                  </a:lnTo>
                  <a:lnTo>
                    <a:pt x="1885" y="733"/>
                  </a:lnTo>
                  <a:lnTo>
                    <a:pt x="1884" y="734"/>
                  </a:lnTo>
                  <a:lnTo>
                    <a:pt x="1882" y="736"/>
                  </a:lnTo>
                  <a:lnTo>
                    <a:pt x="1881" y="737"/>
                  </a:lnTo>
                  <a:lnTo>
                    <a:pt x="1880" y="738"/>
                  </a:lnTo>
                  <a:lnTo>
                    <a:pt x="1878" y="739"/>
                  </a:lnTo>
                  <a:lnTo>
                    <a:pt x="1878" y="739"/>
                  </a:lnTo>
                  <a:lnTo>
                    <a:pt x="1878" y="740"/>
                  </a:lnTo>
                  <a:lnTo>
                    <a:pt x="1877" y="740"/>
                  </a:lnTo>
                  <a:lnTo>
                    <a:pt x="1877" y="740"/>
                  </a:lnTo>
                  <a:lnTo>
                    <a:pt x="1877" y="740"/>
                  </a:lnTo>
                  <a:lnTo>
                    <a:pt x="1877" y="740"/>
                  </a:lnTo>
                  <a:lnTo>
                    <a:pt x="1876" y="741"/>
                  </a:lnTo>
                  <a:lnTo>
                    <a:pt x="1876" y="741"/>
                  </a:lnTo>
                  <a:lnTo>
                    <a:pt x="1874" y="743"/>
                  </a:lnTo>
                  <a:lnTo>
                    <a:pt x="1873" y="744"/>
                  </a:lnTo>
                  <a:lnTo>
                    <a:pt x="1870" y="746"/>
                  </a:lnTo>
                  <a:lnTo>
                    <a:pt x="1868" y="747"/>
                  </a:lnTo>
                  <a:lnTo>
                    <a:pt x="1866" y="750"/>
                  </a:lnTo>
                  <a:lnTo>
                    <a:pt x="1864" y="752"/>
                  </a:lnTo>
                  <a:lnTo>
                    <a:pt x="1863" y="754"/>
                  </a:lnTo>
                  <a:lnTo>
                    <a:pt x="1862" y="755"/>
                  </a:lnTo>
                  <a:lnTo>
                    <a:pt x="1862" y="755"/>
                  </a:lnTo>
                  <a:lnTo>
                    <a:pt x="1861" y="756"/>
                  </a:lnTo>
                  <a:lnTo>
                    <a:pt x="1861" y="756"/>
                  </a:lnTo>
                  <a:lnTo>
                    <a:pt x="1860" y="756"/>
                  </a:lnTo>
                  <a:lnTo>
                    <a:pt x="1857" y="759"/>
                  </a:lnTo>
                  <a:lnTo>
                    <a:pt x="1855" y="762"/>
                  </a:lnTo>
                  <a:lnTo>
                    <a:pt x="1852" y="766"/>
                  </a:lnTo>
                  <a:lnTo>
                    <a:pt x="1848" y="771"/>
                  </a:lnTo>
                  <a:lnTo>
                    <a:pt x="1847" y="772"/>
                  </a:lnTo>
                  <a:lnTo>
                    <a:pt x="1845" y="773"/>
                  </a:lnTo>
                  <a:lnTo>
                    <a:pt x="1845" y="775"/>
                  </a:lnTo>
                  <a:lnTo>
                    <a:pt x="1844" y="775"/>
                  </a:lnTo>
                  <a:lnTo>
                    <a:pt x="1840" y="781"/>
                  </a:lnTo>
                  <a:lnTo>
                    <a:pt x="1836" y="788"/>
                  </a:lnTo>
                  <a:lnTo>
                    <a:pt x="1834" y="790"/>
                  </a:lnTo>
                  <a:lnTo>
                    <a:pt x="1832" y="793"/>
                  </a:lnTo>
                  <a:lnTo>
                    <a:pt x="1830" y="795"/>
                  </a:lnTo>
                  <a:lnTo>
                    <a:pt x="1829" y="797"/>
                  </a:lnTo>
                  <a:lnTo>
                    <a:pt x="1827" y="801"/>
                  </a:lnTo>
                  <a:lnTo>
                    <a:pt x="1826" y="803"/>
                  </a:lnTo>
                  <a:lnTo>
                    <a:pt x="1821" y="811"/>
                  </a:lnTo>
                  <a:lnTo>
                    <a:pt x="1816" y="820"/>
                  </a:lnTo>
                  <a:lnTo>
                    <a:pt x="1815" y="821"/>
                  </a:lnTo>
                  <a:lnTo>
                    <a:pt x="1813" y="824"/>
                  </a:lnTo>
                  <a:lnTo>
                    <a:pt x="1812" y="825"/>
                  </a:lnTo>
                  <a:lnTo>
                    <a:pt x="1812" y="827"/>
                  </a:lnTo>
                  <a:lnTo>
                    <a:pt x="1809" y="831"/>
                  </a:lnTo>
                  <a:lnTo>
                    <a:pt x="1803" y="837"/>
                  </a:lnTo>
                  <a:lnTo>
                    <a:pt x="1802" y="838"/>
                  </a:lnTo>
                  <a:lnTo>
                    <a:pt x="1801" y="840"/>
                  </a:lnTo>
                  <a:lnTo>
                    <a:pt x="1795" y="847"/>
                  </a:lnTo>
                  <a:lnTo>
                    <a:pt x="1785" y="857"/>
                  </a:lnTo>
                  <a:lnTo>
                    <a:pt x="1785" y="857"/>
                  </a:lnTo>
                  <a:lnTo>
                    <a:pt x="1785" y="857"/>
                  </a:lnTo>
                  <a:lnTo>
                    <a:pt x="1773" y="868"/>
                  </a:lnTo>
                  <a:lnTo>
                    <a:pt x="1759" y="880"/>
                  </a:lnTo>
                  <a:lnTo>
                    <a:pt x="1759" y="880"/>
                  </a:lnTo>
                  <a:lnTo>
                    <a:pt x="1758" y="881"/>
                  </a:lnTo>
                  <a:lnTo>
                    <a:pt x="1750" y="886"/>
                  </a:lnTo>
                  <a:lnTo>
                    <a:pt x="1742" y="893"/>
                  </a:lnTo>
                  <a:lnTo>
                    <a:pt x="1733" y="899"/>
                  </a:lnTo>
                  <a:lnTo>
                    <a:pt x="1723" y="906"/>
                  </a:lnTo>
                  <a:lnTo>
                    <a:pt x="1722" y="906"/>
                  </a:lnTo>
                  <a:lnTo>
                    <a:pt x="1722" y="906"/>
                  </a:lnTo>
                  <a:lnTo>
                    <a:pt x="1711" y="912"/>
                  </a:lnTo>
                  <a:lnTo>
                    <a:pt x="1699" y="920"/>
                  </a:lnTo>
                  <a:lnTo>
                    <a:pt x="1687" y="926"/>
                  </a:lnTo>
                  <a:lnTo>
                    <a:pt x="1674" y="933"/>
                  </a:lnTo>
                  <a:lnTo>
                    <a:pt x="1660" y="939"/>
                  </a:lnTo>
                  <a:lnTo>
                    <a:pt x="1645" y="946"/>
                  </a:lnTo>
                  <a:lnTo>
                    <a:pt x="1645" y="946"/>
                  </a:lnTo>
                  <a:lnTo>
                    <a:pt x="1645" y="946"/>
                  </a:lnTo>
                  <a:lnTo>
                    <a:pt x="1629" y="952"/>
                  </a:lnTo>
                  <a:lnTo>
                    <a:pt x="1614" y="959"/>
                  </a:lnTo>
                  <a:lnTo>
                    <a:pt x="1613" y="960"/>
                  </a:lnTo>
                  <a:lnTo>
                    <a:pt x="1612" y="960"/>
                  </a:lnTo>
                  <a:lnTo>
                    <a:pt x="1603" y="963"/>
                  </a:lnTo>
                  <a:lnTo>
                    <a:pt x="1594" y="966"/>
                  </a:lnTo>
                  <a:lnTo>
                    <a:pt x="1586" y="970"/>
                  </a:lnTo>
                  <a:lnTo>
                    <a:pt x="1577" y="973"/>
                  </a:lnTo>
                  <a:lnTo>
                    <a:pt x="1576" y="973"/>
                  </a:lnTo>
                  <a:lnTo>
                    <a:pt x="1576" y="973"/>
                  </a:lnTo>
                  <a:lnTo>
                    <a:pt x="1566" y="976"/>
                  </a:lnTo>
                  <a:lnTo>
                    <a:pt x="1556" y="979"/>
                  </a:lnTo>
                  <a:lnTo>
                    <a:pt x="1547" y="981"/>
                  </a:lnTo>
                  <a:lnTo>
                    <a:pt x="1536" y="985"/>
                  </a:lnTo>
                  <a:lnTo>
                    <a:pt x="1521" y="989"/>
                  </a:lnTo>
                  <a:lnTo>
                    <a:pt x="1505" y="993"/>
                  </a:lnTo>
                  <a:lnTo>
                    <a:pt x="1503" y="993"/>
                  </a:lnTo>
                  <a:lnTo>
                    <a:pt x="1502" y="994"/>
                  </a:lnTo>
                  <a:lnTo>
                    <a:pt x="1486" y="998"/>
                  </a:lnTo>
                  <a:lnTo>
                    <a:pt x="1471" y="1001"/>
                  </a:lnTo>
                  <a:lnTo>
                    <a:pt x="1471" y="1001"/>
                  </a:lnTo>
                  <a:lnTo>
                    <a:pt x="1471" y="1001"/>
                  </a:lnTo>
                  <a:lnTo>
                    <a:pt x="1470" y="1001"/>
                  </a:lnTo>
                  <a:lnTo>
                    <a:pt x="1469" y="1001"/>
                  </a:lnTo>
                  <a:lnTo>
                    <a:pt x="1454" y="1003"/>
                  </a:lnTo>
                  <a:lnTo>
                    <a:pt x="1437" y="1005"/>
                  </a:lnTo>
                  <a:lnTo>
                    <a:pt x="1437" y="1005"/>
                  </a:lnTo>
                  <a:lnTo>
                    <a:pt x="1437" y="1005"/>
                  </a:lnTo>
                  <a:lnTo>
                    <a:pt x="1429" y="1006"/>
                  </a:lnTo>
                  <a:lnTo>
                    <a:pt x="1420" y="1007"/>
                  </a:lnTo>
                  <a:lnTo>
                    <a:pt x="1413" y="1009"/>
                  </a:lnTo>
                  <a:lnTo>
                    <a:pt x="1404" y="1010"/>
                  </a:lnTo>
                  <a:lnTo>
                    <a:pt x="1390" y="1010"/>
                  </a:lnTo>
                  <a:lnTo>
                    <a:pt x="1377" y="1011"/>
                  </a:lnTo>
                  <a:lnTo>
                    <a:pt x="1363" y="1011"/>
                  </a:lnTo>
                  <a:lnTo>
                    <a:pt x="1349" y="1011"/>
                  </a:lnTo>
                  <a:lnTo>
                    <a:pt x="1349" y="1011"/>
                  </a:lnTo>
                  <a:lnTo>
                    <a:pt x="1348" y="1011"/>
                  </a:lnTo>
                  <a:lnTo>
                    <a:pt x="1335" y="1011"/>
                  </a:lnTo>
                  <a:lnTo>
                    <a:pt x="1321" y="1010"/>
                  </a:lnTo>
                  <a:lnTo>
                    <a:pt x="1308" y="1010"/>
                  </a:lnTo>
                  <a:lnTo>
                    <a:pt x="1294" y="1009"/>
                  </a:lnTo>
                  <a:lnTo>
                    <a:pt x="1294" y="1007"/>
                  </a:lnTo>
                  <a:lnTo>
                    <a:pt x="1294" y="1007"/>
                  </a:lnTo>
                  <a:lnTo>
                    <a:pt x="1279" y="1006"/>
                  </a:lnTo>
                  <a:lnTo>
                    <a:pt x="1266" y="1005"/>
                  </a:lnTo>
                  <a:lnTo>
                    <a:pt x="1253" y="1003"/>
                  </a:lnTo>
                  <a:lnTo>
                    <a:pt x="1240" y="1001"/>
                  </a:lnTo>
                  <a:lnTo>
                    <a:pt x="1239" y="1001"/>
                  </a:lnTo>
                  <a:lnTo>
                    <a:pt x="1238" y="1000"/>
                  </a:lnTo>
                  <a:lnTo>
                    <a:pt x="1227" y="998"/>
                  </a:lnTo>
                  <a:lnTo>
                    <a:pt x="1217" y="996"/>
                  </a:lnTo>
                  <a:lnTo>
                    <a:pt x="1206" y="993"/>
                  </a:lnTo>
                  <a:lnTo>
                    <a:pt x="1195" y="990"/>
                  </a:lnTo>
                  <a:lnTo>
                    <a:pt x="1178" y="986"/>
                  </a:lnTo>
                  <a:lnTo>
                    <a:pt x="1160" y="980"/>
                  </a:lnTo>
                  <a:lnTo>
                    <a:pt x="1143" y="975"/>
                  </a:lnTo>
                  <a:lnTo>
                    <a:pt x="1126" y="968"/>
                  </a:lnTo>
                  <a:lnTo>
                    <a:pt x="1119" y="965"/>
                  </a:lnTo>
                  <a:lnTo>
                    <a:pt x="1112" y="963"/>
                  </a:lnTo>
                  <a:lnTo>
                    <a:pt x="1098" y="957"/>
                  </a:lnTo>
                  <a:lnTo>
                    <a:pt x="1082" y="950"/>
                  </a:lnTo>
                  <a:lnTo>
                    <a:pt x="1068" y="944"/>
                  </a:lnTo>
                  <a:lnTo>
                    <a:pt x="1054" y="936"/>
                  </a:lnTo>
                  <a:lnTo>
                    <a:pt x="1049" y="933"/>
                  </a:lnTo>
                  <a:lnTo>
                    <a:pt x="1042" y="931"/>
                  </a:lnTo>
                  <a:lnTo>
                    <a:pt x="1027" y="921"/>
                  </a:lnTo>
                  <a:lnTo>
                    <a:pt x="1011" y="912"/>
                  </a:lnTo>
                  <a:lnTo>
                    <a:pt x="996" y="902"/>
                  </a:lnTo>
                  <a:lnTo>
                    <a:pt x="982" y="892"/>
                  </a:lnTo>
                  <a:lnTo>
                    <a:pt x="974" y="887"/>
                  </a:lnTo>
                  <a:lnTo>
                    <a:pt x="968" y="882"/>
                  </a:lnTo>
                  <a:lnTo>
                    <a:pt x="955" y="872"/>
                  </a:lnTo>
                  <a:lnTo>
                    <a:pt x="943" y="862"/>
                  </a:lnTo>
                  <a:lnTo>
                    <a:pt x="930" y="851"/>
                  </a:lnTo>
                  <a:lnTo>
                    <a:pt x="918" y="842"/>
                  </a:lnTo>
                  <a:lnTo>
                    <a:pt x="914" y="837"/>
                  </a:lnTo>
                  <a:lnTo>
                    <a:pt x="909" y="834"/>
                  </a:lnTo>
                  <a:lnTo>
                    <a:pt x="896" y="821"/>
                  </a:lnTo>
                  <a:lnTo>
                    <a:pt x="883" y="808"/>
                  </a:lnTo>
                  <a:lnTo>
                    <a:pt x="871" y="795"/>
                  </a:lnTo>
                  <a:lnTo>
                    <a:pt x="860" y="781"/>
                  </a:lnTo>
                  <a:lnTo>
                    <a:pt x="854" y="775"/>
                  </a:lnTo>
                  <a:lnTo>
                    <a:pt x="849" y="768"/>
                  </a:lnTo>
                  <a:lnTo>
                    <a:pt x="838" y="754"/>
                  </a:lnTo>
                  <a:lnTo>
                    <a:pt x="827" y="740"/>
                  </a:lnTo>
                  <a:lnTo>
                    <a:pt x="817" y="726"/>
                  </a:lnTo>
                  <a:lnTo>
                    <a:pt x="808" y="711"/>
                  </a:lnTo>
                  <a:lnTo>
                    <a:pt x="805" y="708"/>
                  </a:lnTo>
                  <a:lnTo>
                    <a:pt x="804" y="706"/>
                  </a:lnTo>
                  <a:lnTo>
                    <a:pt x="795" y="690"/>
                  </a:lnTo>
                  <a:lnTo>
                    <a:pt x="785" y="674"/>
                  </a:lnTo>
                  <a:lnTo>
                    <a:pt x="776" y="656"/>
                  </a:lnTo>
                  <a:lnTo>
                    <a:pt x="769" y="639"/>
                  </a:lnTo>
                  <a:lnTo>
                    <a:pt x="764" y="632"/>
                  </a:lnTo>
                  <a:lnTo>
                    <a:pt x="761" y="623"/>
                  </a:lnTo>
                  <a:lnTo>
                    <a:pt x="753" y="604"/>
                  </a:lnTo>
                  <a:lnTo>
                    <a:pt x="746" y="587"/>
                  </a:lnTo>
                  <a:lnTo>
                    <a:pt x="739" y="569"/>
                  </a:lnTo>
                  <a:lnTo>
                    <a:pt x="733" y="549"/>
                  </a:lnTo>
                  <a:lnTo>
                    <a:pt x="727" y="532"/>
                  </a:lnTo>
                  <a:lnTo>
                    <a:pt x="723" y="513"/>
                  </a:lnTo>
                  <a:lnTo>
                    <a:pt x="719" y="495"/>
                  </a:lnTo>
                  <a:lnTo>
                    <a:pt x="716" y="477"/>
                  </a:lnTo>
                  <a:lnTo>
                    <a:pt x="710" y="440"/>
                  </a:lnTo>
                  <a:lnTo>
                    <a:pt x="706" y="403"/>
                  </a:lnTo>
                  <a:lnTo>
                    <a:pt x="705" y="367"/>
                  </a:lnTo>
                  <a:lnTo>
                    <a:pt x="706" y="331"/>
                  </a:lnTo>
                  <a:lnTo>
                    <a:pt x="709" y="296"/>
                  </a:lnTo>
                  <a:lnTo>
                    <a:pt x="713" y="260"/>
                  </a:lnTo>
                  <a:lnTo>
                    <a:pt x="720" y="225"/>
                  </a:lnTo>
                  <a:lnTo>
                    <a:pt x="729" y="191"/>
                  </a:lnTo>
                  <a:lnTo>
                    <a:pt x="739" y="157"/>
                  </a:lnTo>
                  <a:lnTo>
                    <a:pt x="751" y="123"/>
                  </a:lnTo>
                  <a:lnTo>
                    <a:pt x="765" y="92"/>
                  </a:lnTo>
                  <a:lnTo>
                    <a:pt x="782" y="61"/>
                  </a:lnTo>
                  <a:lnTo>
                    <a:pt x="799" y="29"/>
                  </a:lnTo>
                  <a:lnTo>
                    <a:pt x="818" y="0"/>
                  </a:lnTo>
                  <a:lnTo>
                    <a:pt x="777" y="60"/>
                  </a:lnTo>
                  <a:lnTo>
                    <a:pt x="736" y="119"/>
                  </a:lnTo>
                  <a:lnTo>
                    <a:pt x="695" y="179"/>
                  </a:lnTo>
                  <a:lnTo>
                    <a:pt x="654" y="238"/>
                  </a:lnTo>
                  <a:lnTo>
                    <a:pt x="613" y="297"/>
                  </a:lnTo>
                  <a:lnTo>
                    <a:pt x="572" y="356"/>
                  </a:lnTo>
                  <a:lnTo>
                    <a:pt x="531" y="416"/>
                  </a:lnTo>
                  <a:lnTo>
                    <a:pt x="489" y="476"/>
                  </a:lnTo>
                  <a:lnTo>
                    <a:pt x="448" y="535"/>
                  </a:lnTo>
                  <a:lnTo>
                    <a:pt x="408" y="595"/>
                  </a:lnTo>
                  <a:lnTo>
                    <a:pt x="367" y="654"/>
                  </a:lnTo>
                  <a:lnTo>
                    <a:pt x="326" y="714"/>
                  </a:lnTo>
                  <a:lnTo>
                    <a:pt x="285" y="772"/>
                  </a:lnTo>
                  <a:lnTo>
                    <a:pt x="244" y="832"/>
                  </a:lnTo>
                  <a:lnTo>
                    <a:pt x="203" y="892"/>
                  </a:lnTo>
                  <a:lnTo>
                    <a:pt x="161" y="951"/>
                  </a:lnTo>
                  <a:lnTo>
                    <a:pt x="147" y="972"/>
                  </a:lnTo>
                  <a:lnTo>
                    <a:pt x="134" y="993"/>
                  </a:lnTo>
                  <a:lnTo>
                    <a:pt x="121" y="1015"/>
                  </a:lnTo>
                  <a:lnTo>
                    <a:pt x="110" y="1037"/>
                  </a:lnTo>
                  <a:lnTo>
                    <a:pt x="98" y="1059"/>
                  </a:lnTo>
                  <a:lnTo>
                    <a:pt x="87" y="1082"/>
                  </a:lnTo>
                  <a:lnTo>
                    <a:pt x="76" y="1105"/>
                  </a:lnTo>
                  <a:lnTo>
                    <a:pt x="66" y="1128"/>
                  </a:lnTo>
                  <a:lnTo>
                    <a:pt x="58" y="1152"/>
                  </a:lnTo>
                  <a:lnTo>
                    <a:pt x="49" y="1175"/>
                  </a:lnTo>
                  <a:lnTo>
                    <a:pt x="41" y="1199"/>
                  </a:lnTo>
                  <a:lnTo>
                    <a:pt x="34" y="1223"/>
                  </a:lnTo>
                  <a:lnTo>
                    <a:pt x="27" y="1248"/>
                  </a:lnTo>
                  <a:lnTo>
                    <a:pt x="22" y="1272"/>
                  </a:lnTo>
                  <a:lnTo>
                    <a:pt x="16" y="1297"/>
                  </a:lnTo>
                  <a:lnTo>
                    <a:pt x="12" y="1322"/>
                  </a:lnTo>
                  <a:lnTo>
                    <a:pt x="9" y="1347"/>
                  </a:lnTo>
                  <a:lnTo>
                    <a:pt x="6" y="1373"/>
                  </a:lnTo>
                  <a:lnTo>
                    <a:pt x="3" y="1397"/>
                  </a:lnTo>
                  <a:lnTo>
                    <a:pt x="1" y="1423"/>
                  </a:lnTo>
                  <a:lnTo>
                    <a:pt x="1" y="1449"/>
                  </a:lnTo>
                  <a:lnTo>
                    <a:pt x="0" y="1474"/>
                  </a:lnTo>
                  <a:lnTo>
                    <a:pt x="1" y="1500"/>
                  </a:lnTo>
                  <a:lnTo>
                    <a:pt x="2" y="1526"/>
                  </a:lnTo>
                  <a:lnTo>
                    <a:pt x="5" y="1552"/>
                  </a:lnTo>
                  <a:lnTo>
                    <a:pt x="8" y="1578"/>
                  </a:lnTo>
                  <a:lnTo>
                    <a:pt x="11" y="1604"/>
                  </a:lnTo>
                  <a:lnTo>
                    <a:pt x="15" y="1630"/>
                  </a:lnTo>
                  <a:lnTo>
                    <a:pt x="21" y="1657"/>
                  </a:lnTo>
                  <a:lnTo>
                    <a:pt x="27" y="1683"/>
                  </a:lnTo>
                  <a:lnTo>
                    <a:pt x="34" y="1709"/>
                  </a:lnTo>
                  <a:lnTo>
                    <a:pt x="41" y="1735"/>
                  </a:lnTo>
                  <a:lnTo>
                    <a:pt x="47" y="1753"/>
                  </a:lnTo>
                  <a:lnTo>
                    <a:pt x="53" y="1771"/>
                  </a:lnTo>
                  <a:lnTo>
                    <a:pt x="60" y="1789"/>
                  </a:lnTo>
                  <a:lnTo>
                    <a:pt x="66" y="1806"/>
                  </a:lnTo>
                  <a:lnTo>
                    <a:pt x="71" y="1816"/>
                  </a:lnTo>
                  <a:lnTo>
                    <a:pt x="75" y="1825"/>
                  </a:lnTo>
                  <a:lnTo>
                    <a:pt x="80" y="1838"/>
                  </a:lnTo>
                  <a:lnTo>
                    <a:pt x="86" y="1850"/>
                  </a:lnTo>
                  <a:lnTo>
                    <a:pt x="91" y="1862"/>
                  </a:lnTo>
                  <a:lnTo>
                    <a:pt x="97" y="1874"/>
                  </a:lnTo>
                  <a:lnTo>
                    <a:pt x="102" y="1884"/>
                  </a:lnTo>
                  <a:lnTo>
                    <a:pt x="107" y="1895"/>
                  </a:lnTo>
                  <a:lnTo>
                    <a:pt x="114" y="1908"/>
                  </a:lnTo>
                  <a:lnTo>
                    <a:pt x="121" y="1921"/>
                  </a:lnTo>
                  <a:lnTo>
                    <a:pt x="129" y="1934"/>
                  </a:lnTo>
                  <a:lnTo>
                    <a:pt x="137" y="1947"/>
                  </a:lnTo>
                  <a:lnTo>
                    <a:pt x="140" y="1952"/>
                  </a:lnTo>
                  <a:lnTo>
                    <a:pt x="143" y="1958"/>
                  </a:lnTo>
                  <a:lnTo>
                    <a:pt x="143" y="1959"/>
                  </a:lnTo>
                  <a:lnTo>
                    <a:pt x="144" y="1960"/>
                  </a:lnTo>
                  <a:lnTo>
                    <a:pt x="154" y="1975"/>
                  </a:lnTo>
                  <a:lnTo>
                    <a:pt x="163" y="1989"/>
                  </a:lnTo>
                  <a:lnTo>
                    <a:pt x="173" y="2002"/>
                  </a:lnTo>
                  <a:lnTo>
                    <a:pt x="183" y="2016"/>
                  </a:lnTo>
                  <a:lnTo>
                    <a:pt x="184" y="2018"/>
                  </a:lnTo>
                  <a:lnTo>
                    <a:pt x="186" y="2020"/>
                  </a:lnTo>
                  <a:lnTo>
                    <a:pt x="191" y="2026"/>
                  </a:lnTo>
                  <a:lnTo>
                    <a:pt x="195" y="2031"/>
                  </a:lnTo>
                  <a:lnTo>
                    <a:pt x="203" y="2042"/>
                  </a:lnTo>
                  <a:lnTo>
                    <a:pt x="211" y="2052"/>
                  </a:lnTo>
                  <a:lnTo>
                    <a:pt x="220" y="2063"/>
                  </a:lnTo>
                  <a:lnTo>
                    <a:pt x="229" y="2072"/>
                  </a:lnTo>
                  <a:lnTo>
                    <a:pt x="236" y="2081"/>
                  </a:lnTo>
                  <a:lnTo>
                    <a:pt x="244" y="2090"/>
                  </a:lnTo>
                  <a:lnTo>
                    <a:pt x="252" y="2099"/>
                  </a:lnTo>
                  <a:lnTo>
                    <a:pt x="262" y="2109"/>
                  </a:lnTo>
                  <a:lnTo>
                    <a:pt x="271" y="2119"/>
                  </a:lnTo>
                  <a:lnTo>
                    <a:pt x="281" y="2128"/>
                  </a:lnTo>
                  <a:lnTo>
                    <a:pt x="287" y="2134"/>
                  </a:lnTo>
                  <a:lnTo>
                    <a:pt x="294" y="2140"/>
                  </a:lnTo>
                  <a:lnTo>
                    <a:pt x="295" y="2142"/>
                  </a:lnTo>
                  <a:lnTo>
                    <a:pt x="297" y="2144"/>
                  </a:lnTo>
                  <a:lnTo>
                    <a:pt x="309" y="2155"/>
                  </a:lnTo>
                  <a:lnTo>
                    <a:pt x="321" y="2166"/>
                  </a:lnTo>
                  <a:lnTo>
                    <a:pt x="334" y="2175"/>
                  </a:lnTo>
                  <a:lnTo>
                    <a:pt x="345" y="2186"/>
                  </a:lnTo>
                  <a:lnTo>
                    <a:pt x="352" y="2190"/>
                  </a:lnTo>
                  <a:lnTo>
                    <a:pt x="358" y="2196"/>
                  </a:lnTo>
                  <a:lnTo>
                    <a:pt x="369" y="2203"/>
                  </a:lnTo>
                  <a:lnTo>
                    <a:pt x="380" y="2212"/>
                  </a:lnTo>
                  <a:lnTo>
                    <a:pt x="391" y="2220"/>
                  </a:lnTo>
                  <a:lnTo>
                    <a:pt x="402" y="2228"/>
                  </a:lnTo>
                  <a:lnTo>
                    <a:pt x="406" y="2231"/>
                  </a:lnTo>
                  <a:lnTo>
                    <a:pt x="410" y="2234"/>
                  </a:lnTo>
                  <a:lnTo>
                    <a:pt x="416" y="2237"/>
                  </a:lnTo>
                  <a:lnTo>
                    <a:pt x="421" y="2240"/>
                  </a:lnTo>
                  <a:lnTo>
                    <a:pt x="432" y="2248"/>
                  </a:lnTo>
                  <a:lnTo>
                    <a:pt x="443" y="2254"/>
                  </a:lnTo>
                  <a:lnTo>
                    <a:pt x="454" y="2261"/>
                  </a:lnTo>
                  <a:lnTo>
                    <a:pt x="464" y="2267"/>
                  </a:lnTo>
                  <a:lnTo>
                    <a:pt x="473" y="2273"/>
                  </a:lnTo>
                  <a:lnTo>
                    <a:pt x="482" y="2277"/>
                  </a:lnTo>
                  <a:lnTo>
                    <a:pt x="485" y="2279"/>
                  </a:lnTo>
                  <a:lnTo>
                    <a:pt x="489" y="2283"/>
                  </a:lnTo>
                  <a:lnTo>
                    <a:pt x="502" y="2289"/>
                  </a:lnTo>
                  <a:lnTo>
                    <a:pt x="516" y="2296"/>
                  </a:lnTo>
                  <a:lnTo>
                    <a:pt x="529" y="2303"/>
                  </a:lnTo>
                  <a:lnTo>
                    <a:pt x="544" y="2310"/>
                  </a:lnTo>
                  <a:lnTo>
                    <a:pt x="548" y="2311"/>
                  </a:lnTo>
                  <a:lnTo>
                    <a:pt x="552" y="2313"/>
                  </a:lnTo>
                  <a:lnTo>
                    <a:pt x="566" y="2318"/>
                  </a:lnTo>
                  <a:lnTo>
                    <a:pt x="580" y="2325"/>
                  </a:lnTo>
                  <a:lnTo>
                    <a:pt x="594" y="2330"/>
                  </a:lnTo>
                  <a:lnTo>
                    <a:pt x="608" y="2336"/>
                  </a:lnTo>
                  <a:lnTo>
                    <a:pt x="619" y="2340"/>
                  </a:lnTo>
                  <a:lnTo>
                    <a:pt x="629" y="2343"/>
                  </a:lnTo>
                  <a:lnTo>
                    <a:pt x="641" y="2348"/>
                  </a:lnTo>
                  <a:lnTo>
                    <a:pt x="653" y="2351"/>
                  </a:lnTo>
                  <a:lnTo>
                    <a:pt x="665" y="2355"/>
                  </a:lnTo>
                  <a:lnTo>
                    <a:pt x="677" y="2358"/>
                  </a:lnTo>
                  <a:lnTo>
                    <a:pt x="684" y="2361"/>
                  </a:lnTo>
                  <a:lnTo>
                    <a:pt x="691" y="2363"/>
                  </a:lnTo>
                  <a:lnTo>
                    <a:pt x="694" y="2364"/>
                  </a:lnTo>
                  <a:lnTo>
                    <a:pt x="698" y="2365"/>
                  </a:lnTo>
                  <a:lnTo>
                    <a:pt x="704" y="2366"/>
                  </a:lnTo>
                  <a:lnTo>
                    <a:pt x="710" y="2368"/>
                  </a:lnTo>
                  <a:lnTo>
                    <a:pt x="722" y="2370"/>
                  </a:lnTo>
                  <a:lnTo>
                    <a:pt x="734" y="2374"/>
                  </a:lnTo>
                  <a:lnTo>
                    <a:pt x="746" y="2376"/>
                  </a:lnTo>
                  <a:lnTo>
                    <a:pt x="758" y="2378"/>
                  </a:lnTo>
                  <a:lnTo>
                    <a:pt x="761" y="2379"/>
                  </a:lnTo>
                  <a:lnTo>
                    <a:pt x="764" y="2380"/>
                  </a:lnTo>
                  <a:lnTo>
                    <a:pt x="766" y="2380"/>
                  </a:lnTo>
                  <a:lnTo>
                    <a:pt x="768" y="2380"/>
                  </a:lnTo>
                  <a:lnTo>
                    <a:pt x="775" y="2381"/>
                  </a:lnTo>
                  <a:lnTo>
                    <a:pt x="782" y="2382"/>
                  </a:lnTo>
                  <a:lnTo>
                    <a:pt x="794" y="2384"/>
                  </a:lnTo>
                  <a:lnTo>
                    <a:pt x="806" y="2387"/>
                  </a:lnTo>
                  <a:lnTo>
                    <a:pt x="815" y="2388"/>
                  </a:lnTo>
                  <a:lnTo>
                    <a:pt x="825" y="2389"/>
                  </a:lnTo>
                  <a:lnTo>
                    <a:pt x="834" y="2390"/>
                  </a:lnTo>
                  <a:lnTo>
                    <a:pt x="842" y="2391"/>
                  </a:lnTo>
                  <a:lnTo>
                    <a:pt x="843" y="2391"/>
                  </a:lnTo>
                  <a:lnTo>
                    <a:pt x="844" y="2391"/>
                  </a:lnTo>
                  <a:lnTo>
                    <a:pt x="844" y="2391"/>
                  </a:lnTo>
                  <a:lnTo>
                    <a:pt x="844" y="2391"/>
                  </a:lnTo>
                  <a:lnTo>
                    <a:pt x="854" y="2392"/>
                  </a:lnTo>
                  <a:lnTo>
                    <a:pt x="864" y="2393"/>
                  </a:lnTo>
                  <a:lnTo>
                    <a:pt x="873" y="2393"/>
                  </a:lnTo>
                  <a:lnTo>
                    <a:pt x="882" y="2394"/>
                  </a:lnTo>
                  <a:lnTo>
                    <a:pt x="891" y="2394"/>
                  </a:lnTo>
                  <a:lnTo>
                    <a:pt x="900" y="2394"/>
                  </a:lnTo>
                  <a:lnTo>
                    <a:pt x="907" y="2395"/>
                  </a:lnTo>
                  <a:lnTo>
                    <a:pt x="916" y="2395"/>
                  </a:lnTo>
                  <a:lnTo>
                    <a:pt x="919" y="2395"/>
                  </a:lnTo>
                  <a:lnTo>
                    <a:pt x="921" y="2395"/>
                  </a:lnTo>
                  <a:lnTo>
                    <a:pt x="922" y="2395"/>
                  </a:lnTo>
                  <a:lnTo>
                    <a:pt x="922" y="2395"/>
                  </a:lnTo>
                  <a:lnTo>
                    <a:pt x="928" y="2395"/>
                  </a:lnTo>
                  <a:lnTo>
                    <a:pt x="933" y="2395"/>
                  </a:lnTo>
                  <a:lnTo>
                    <a:pt x="941" y="2395"/>
                  </a:lnTo>
                  <a:lnTo>
                    <a:pt x="949" y="2395"/>
                  </a:lnTo>
                  <a:lnTo>
                    <a:pt x="956" y="2395"/>
                  </a:lnTo>
                  <a:lnTo>
                    <a:pt x="962" y="2395"/>
                  </a:lnTo>
                  <a:lnTo>
                    <a:pt x="969" y="2395"/>
                  </a:lnTo>
                  <a:lnTo>
                    <a:pt x="975" y="2394"/>
                  </a:lnTo>
                  <a:lnTo>
                    <a:pt x="982" y="2394"/>
                  </a:lnTo>
                  <a:lnTo>
                    <a:pt x="988" y="2394"/>
                  </a:lnTo>
                  <a:lnTo>
                    <a:pt x="995" y="2393"/>
                  </a:lnTo>
                  <a:lnTo>
                    <a:pt x="1001" y="2393"/>
                  </a:lnTo>
                  <a:lnTo>
                    <a:pt x="1002" y="2393"/>
                  </a:lnTo>
                  <a:lnTo>
                    <a:pt x="1003" y="2393"/>
                  </a:lnTo>
                  <a:lnTo>
                    <a:pt x="1005" y="2393"/>
                  </a:lnTo>
                  <a:lnTo>
                    <a:pt x="1007" y="2393"/>
                  </a:lnTo>
                  <a:lnTo>
                    <a:pt x="1008" y="2392"/>
                  </a:lnTo>
                  <a:lnTo>
                    <a:pt x="1009" y="2392"/>
                  </a:lnTo>
                  <a:lnTo>
                    <a:pt x="1010" y="2392"/>
                  </a:lnTo>
                  <a:lnTo>
                    <a:pt x="1011" y="2392"/>
                  </a:lnTo>
                  <a:lnTo>
                    <a:pt x="1019" y="2392"/>
                  </a:lnTo>
                  <a:lnTo>
                    <a:pt x="1026" y="2391"/>
                  </a:lnTo>
                  <a:lnTo>
                    <a:pt x="1033" y="2390"/>
                  </a:lnTo>
                  <a:lnTo>
                    <a:pt x="1040" y="2389"/>
                  </a:lnTo>
                  <a:lnTo>
                    <a:pt x="1044" y="2389"/>
                  </a:lnTo>
                  <a:lnTo>
                    <a:pt x="1048" y="2389"/>
                  </a:lnTo>
                  <a:lnTo>
                    <a:pt x="1048" y="2389"/>
                  </a:lnTo>
                  <a:lnTo>
                    <a:pt x="1049" y="2389"/>
                  </a:lnTo>
                  <a:lnTo>
                    <a:pt x="1049" y="2389"/>
                  </a:lnTo>
                  <a:lnTo>
                    <a:pt x="1049" y="2388"/>
                  </a:lnTo>
                  <a:lnTo>
                    <a:pt x="1052" y="2388"/>
                  </a:lnTo>
                  <a:lnTo>
                    <a:pt x="1054" y="2388"/>
                  </a:lnTo>
                  <a:lnTo>
                    <a:pt x="1062" y="2387"/>
                  </a:lnTo>
                  <a:lnTo>
                    <a:pt x="1069" y="2386"/>
                  </a:lnTo>
                  <a:lnTo>
                    <a:pt x="1076" y="2384"/>
                  </a:lnTo>
                  <a:lnTo>
                    <a:pt x="1082" y="2383"/>
                  </a:lnTo>
                  <a:lnTo>
                    <a:pt x="1090" y="2382"/>
                  </a:lnTo>
                  <a:lnTo>
                    <a:pt x="1097" y="2381"/>
                  </a:lnTo>
                  <a:lnTo>
                    <a:pt x="1104" y="2380"/>
                  </a:lnTo>
                  <a:lnTo>
                    <a:pt x="1111" y="2379"/>
                  </a:lnTo>
                  <a:lnTo>
                    <a:pt x="1117" y="2377"/>
                  </a:lnTo>
                  <a:lnTo>
                    <a:pt x="1125" y="2376"/>
                  </a:lnTo>
                  <a:lnTo>
                    <a:pt x="1131" y="2375"/>
                  </a:lnTo>
                  <a:lnTo>
                    <a:pt x="1138" y="2373"/>
                  </a:lnTo>
                  <a:lnTo>
                    <a:pt x="1140" y="2373"/>
                  </a:lnTo>
                  <a:lnTo>
                    <a:pt x="1142" y="2371"/>
                  </a:lnTo>
                  <a:lnTo>
                    <a:pt x="1143" y="2371"/>
                  </a:lnTo>
                  <a:lnTo>
                    <a:pt x="1143" y="2371"/>
                  </a:lnTo>
                  <a:lnTo>
                    <a:pt x="1144" y="2371"/>
                  </a:lnTo>
                  <a:lnTo>
                    <a:pt x="1145" y="2371"/>
                  </a:lnTo>
                  <a:lnTo>
                    <a:pt x="1148" y="2370"/>
                  </a:lnTo>
                  <a:lnTo>
                    <a:pt x="1152" y="2369"/>
                  </a:lnTo>
                  <a:lnTo>
                    <a:pt x="1158" y="2368"/>
                  </a:lnTo>
                  <a:lnTo>
                    <a:pt x="1165" y="2366"/>
                  </a:lnTo>
                  <a:lnTo>
                    <a:pt x="1171" y="2364"/>
                  </a:lnTo>
                  <a:lnTo>
                    <a:pt x="1179" y="2363"/>
                  </a:lnTo>
                  <a:lnTo>
                    <a:pt x="1180" y="2362"/>
                  </a:lnTo>
                  <a:lnTo>
                    <a:pt x="1182" y="2362"/>
                  </a:lnTo>
                  <a:lnTo>
                    <a:pt x="1183" y="2362"/>
                  </a:lnTo>
                  <a:lnTo>
                    <a:pt x="1184" y="2361"/>
                  </a:lnTo>
                  <a:lnTo>
                    <a:pt x="1186" y="2361"/>
                  </a:lnTo>
                  <a:lnTo>
                    <a:pt x="1187" y="2360"/>
                  </a:lnTo>
                  <a:lnTo>
                    <a:pt x="1190" y="2360"/>
                  </a:lnTo>
                  <a:lnTo>
                    <a:pt x="1191" y="2360"/>
                  </a:lnTo>
                  <a:lnTo>
                    <a:pt x="1199" y="2356"/>
                  </a:lnTo>
                  <a:lnTo>
                    <a:pt x="1207" y="2354"/>
                  </a:lnTo>
                  <a:lnTo>
                    <a:pt x="1214" y="2352"/>
                  </a:lnTo>
                  <a:lnTo>
                    <a:pt x="1223" y="2350"/>
                  </a:lnTo>
                  <a:lnTo>
                    <a:pt x="1231" y="2348"/>
                  </a:lnTo>
                  <a:lnTo>
                    <a:pt x="1238" y="2344"/>
                  </a:lnTo>
                  <a:lnTo>
                    <a:pt x="1246" y="2342"/>
                  </a:lnTo>
                  <a:lnTo>
                    <a:pt x="1253" y="2340"/>
                  </a:lnTo>
                  <a:lnTo>
                    <a:pt x="1262" y="2337"/>
                  </a:lnTo>
                  <a:lnTo>
                    <a:pt x="1271" y="2334"/>
                  </a:lnTo>
                  <a:lnTo>
                    <a:pt x="1279" y="2330"/>
                  </a:lnTo>
                  <a:lnTo>
                    <a:pt x="1288" y="2327"/>
                  </a:lnTo>
                  <a:lnTo>
                    <a:pt x="1294" y="2325"/>
                  </a:lnTo>
                  <a:lnTo>
                    <a:pt x="1299" y="2324"/>
                  </a:lnTo>
                  <a:lnTo>
                    <a:pt x="1299" y="2323"/>
                  </a:lnTo>
                  <a:lnTo>
                    <a:pt x="1300" y="2323"/>
                  </a:lnTo>
                  <a:lnTo>
                    <a:pt x="1302" y="2322"/>
                  </a:lnTo>
                  <a:lnTo>
                    <a:pt x="1304" y="2321"/>
                  </a:lnTo>
                  <a:lnTo>
                    <a:pt x="1313" y="2318"/>
                  </a:lnTo>
                  <a:lnTo>
                    <a:pt x="1321" y="2315"/>
                  </a:lnTo>
                  <a:lnTo>
                    <a:pt x="1328" y="2312"/>
                  </a:lnTo>
                  <a:lnTo>
                    <a:pt x="1336" y="2309"/>
                  </a:lnTo>
                  <a:lnTo>
                    <a:pt x="1340" y="2306"/>
                  </a:lnTo>
                  <a:lnTo>
                    <a:pt x="1344" y="2304"/>
                  </a:lnTo>
                  <a:lnTo>
                    <a:pt x="1345" y="2304"/>
                  </a:lnTo>
                  <a:lnTo>
                    <a:pt x="1347" y="2304"/>
                  </a:lnTo>
                  <a:lnTo>
                    <a:pt x="1349" y="2303"/>
                  </a:lnTo>
                  <a:lnTo>
                    <a:pt x="1350" y="2302"/>
                  </a:lnTo>
                  <a:lnTo>
                    <a:pt x="1357" y="2299"/>
                  </a:lnTo>
                  <a:lnTo>
                    <a:pt x="1364" y="2296"/>
                  </a:lnTo>
                  <a:lnTo>
                    <a:pt x="1371" y="2292"/>
                  </a:lnTo>
                  <a:lnTo>
                    <a:pt x="1378" y="2289"/>
                  </a:lnTo>
                  <a:lnTo>
                    <a:pt x="1381" y="2288"/>
                  </a:lnTo>
                  <a:lnTo>
                    <a:pt x="1384" y="2286"/>
                  </a:lnTo>
                  <a:lnTo>
                    <a:pt x="1385" y="2286"/>
                  </a:lnTo>
                  <a:lnTo>
                    <a:pt x="1388" y="2285"/>
                  </a:lnTo>
                  <a:lnTo>
                    <a:pt x="1389" y="2285"/>
                  </a:lnTo>
                  <a:lnTo>
                    <a:pt x="1389" y="2284"/>
                  </a:lnTo>
                  <a:lnTo>
                    <a:pt x="1390" y="2284"/>
                  </a:lnTo>
                  <a:lnTo>
                    <a:pt x="1391" y="2284"/>
                  </a:lnTo>
                  <a:lnTo>
                    <a:pt x="1396" y="2280"/>
                  </a:lnTo>
                  <a:lnTo>
                    <a:pt x="1403" y="2277"/>
                  </a:lnTo>
                  <a:lnTo>
                    <a:pt x="1409" y="2274"/>
                  </a:lnTo>
                  <a:lnTo>
                    <a:pt x="1415" y="2271"/>
                  </a:lnTo>
                  <a:lnTo>
                    <a:pt x="1419" y="2269"/>
                  </a:lnTo>
                  <a:lnTo>
                    <a:pt x="1422" y="2266"/>
                  </a:lnTo>
                  <a:lnTo>
                    <a:pt x="1423" y="2265"/>
                  </a:lnTo>
                  <a:lnTo>
                    <a:pt x="1426" y="2265"/>
                  </a:lnTo>
                  <a:lnTo>
                    <a:pt x="1426" y="2264"/>
                  </a:lnTo>
                  <a:lnTo>
                    <a:pt x="1427" y="2264"/>
                  </a:lnTo>
                  <a:lnTo>
                    <a:pt x="1432" y="2261"/>
                  </a:lnTo>
                  <a:lnTo>
                    <a:pt x="1437" y="2258"/>
                  </a:lnTo>
                  <a:lnTo>
                    <a:pt x="1443" y="2254"/>
                  </a:lnTo>
                  <a:lnTo>
                    <a:pt x="1448" y="2251"/>
                  </a:lnTo>
                  <a:lnTo>
                    <a:pt x="1453" y="2249"/>
                  </a:lnTo>
                  <a:lnTo>
                    <a:pt x="1456" y="2247"/>
                  </a:lnTo>
                  <a:lnTo>
                    <a:pt x="1456" y="2247"/>
                  </a:lnTo>
                  <a:lnTo>
                    <a:pt x="1457" y="2247"/>
                  </a:lnTo>
                  <a:lnTo>
                    <a:pt x="1457" y="2246"/>
                  </a:lnTo>
                  <a:lnTo>
                    <a:pt x="1458" y="2246"/>
                  </a:lnTo>
                  <a:lnTo>
                    <a:pt x="1463" y="2243"/>
                  </a:lnTo>
                  <a:lnTo>
                    <a:pt x="1468" y="2239"/>
                  </a:lnTo>
                  <a:lnTo>
                    <a:pt x="1473" y="2236"/>
                  </a:lnTo>
                  <a:lnTo>
                    <a:pt x="1479" y="2233"/>
                  </a:lnTo>
                  <a:lnTo>
                    <a:pt x="1481" y="2231"/>
                  </a:lnTo>
                  <a:lnTo>
                    <a:pt x="1484" y="2228"/>
                  </a:lnTo>
                  <a:lnTo>
                    <a:pt x="1484" y="2228"/>
                  </a:lnTo>
                  <a:lnTo>
                    <a:pt x="1485" y="2227"/>
                  </a:lnTo>
                  <a:lnTo>
                    <a:pt x="1486" y="2226"/>
                  </a:lnTo>
                  <a:lnTo>
                    <a:pt x="1487" y="2226"/>
                  </a:lnTo>
                  <a:lnTo>
                    <a:pt x="1493" y="2223"/>
                  </a:lnTo>
                  <a:lnTo>
                    <a:pt x="1497" y="2220"/>
                  </a:lnTo>
                  <a:lnTo>
                    <a:pt x="1501" y="2216"/>
                  </a:lnTo>
                  <a:lnTo>
                    <a:pt x="1505" y="2213"/>
                  </a:lnTo>
                  <a:lnTo>
                    <a:pt x="1506" y="2212"/>
                  </a:lnTo>
                  <a:lnTo>
                    <a:pt x="1507" y="2212"/>
                  </a:lnTo>
                  <a:lnTo>
                    <a:pt x="1508" y="2211"/>
                  </a:lnTo>
                  <a:lnTo>
                    <a:pt x="1509" y="2210"/>
                  </a:lnTo>
                  <a:lnTo>
                    <a:pt x="1510" y="2209"/>
                  </a:lnTo>
                  <a:lnTo>
                    <a:pt x="1511" y="2209"/>
                  </a:lnTo>
                  <a:lnTo>
                    <a:pt x="1512" y="2207"/>
                  </a:lnTo>
                  <a:lnTo>
                    <a:pt x="1514" y="2206"/>
                  </a:lnTo>
                  <a:lnTo>
                    <a:pt x="1519" y="2202"/>
                  </a:lnTo>
                  <a:lnTo>
                    <a:pt x="1523" y="2199"/>
                  </a:lnTo>
                  <a:lnTo>
                    <a:pt x="1525" y="2197"/>
                  </a:lnTo>
                  <a:lnTo>
                    <a:pt x="1528" y="2194"/>
                  </a:lnTo>
                  <a:lnTo>
                    <a:pt x="1529" y="2194"/>
                  </a:lnTo>
                  <a:lnTo>
                    <a:pt x="1529" y="2193"/>
                  </a:lnTo>
                  <a:lnTo>
                    <a:pt x="1529" y="2193"/>
                  </a:lnTo>
                  <a:lnTo>
                    <a:pt x="1531" y="2193"/>
                  </a:lnTo>
                  <a:lnTo>
                    <a:pt x="1534" y="2189"/>
                  </a:lnTo>
                  <a:lnTo>
                    <a:pt x="1537" y="2186"/>
                  </a:lnTo>
                  <a:lnTo>
                    <a:pt x="1541" y="2182"/>
                  </a:lnTo>
                  <a:lnTo>
                    <a:pt x="1545" y="2179"/>
                  </a:lnTo>
                  <a:lnTo>
                    <a:pt x="1546" y="2177"/>
                  </a:lnTo>
                  <a:lnTo>
                    <a:pt x="1548" y="2176"/>
                  </a:lnTo>
                  <a:lnTo>
                    <a:pt x="1551" y="2173"/>
                  </a:lnTo>
                  <a:lnTo>
                    <a:pt x="1553" y="2170"/>
                  </a:lnTo>
                  <a:lnTo>
                    <a:pt x="1556" y="2168"/>
                  </a:lnTo>
                  <a:lnTo>
                    <a:pt x="1560" y="2164"/>
                  </a:lnTo>
                  <a:lnTo>
                    <a:pt x="1560" y="2163"/>
                  </a:lnTo>
                  <a:lnTo>
                    <a:pt x="1561" y="2163"/>
                  </a:lnTo>
                  <a:lnTo>
                    <a:pt x="1561" y="2163"/>
                  </a:lnTo>
                  <a:lnTo>
                    <a:pt x="1561" y="2163"/>
                  </a:lnTo>
                  <a:lnTo>
                    <a:pt x="1564" y="2160"/>
                  </a:lnTo>
                  <a:lnTo>
                    <a:pt x="1566" y="2157"/>
                  </a:lnTo>
                  <a:lnTo>
                    <a:pt x="1567" y="2156"/>
                  </a:lnTo>
                  <a:lnTo>
                    <a:pt x="1568" y="2155"/>
                  </a:lnTo>
                  <a:lnTo>
                    <a:pt x="1569" y="2153"/>
                  </a:lnTo>
                  <a:lnTo>
                    <a:pt x="1571" y="2151"/>
                  </a:lnTo>
                  <a:lnTo>
                    <a:pt x="1572" y="2150"/>
                  </a:lnTo>
                  <a:lnTo>
                    <a:pt x="1573" y="2149"/>
                  </a:lnTo>
                  <a:lnTo>
                    <a:pt x="1575" y="2146"/>
                  </a:lnTo>
                  <a:lnTo>
                    <a:pt x="1577" y="2144"/>
                  </a:lnTo>
                  <a:lnTo>
                    <a:pt x="1580" y="2138"/>
                  </a:lnTo>
                  <a:lnTo>
                    <a:pt x="1584" y="2134"/>
                  </a:lnTo>
                  <a:lnTo>
                    <a:pt x="1585" y="2134"/>
                  </a:lnTo>
                  <a:lnTo>
                    <a:pt x="1585" y="2133"/>
                  </a:lnTo>
                  <a:lnTo>
                    <a:pt x="1585" y="2133"/>
                  </a:lnTo>
                  <a:lnTo>
                    <a:pt x="1586" y="2132"/>
                  </a:lnTo>
                  <a:lnTo>
                    <a:pt x="1587" y="2130"/>
                  </a:lnTo>
                  <a:lnTo>
                    <a:pt x="1588" y="2128"/>
                  </a:lnTo>
                  <a:lnTo>
                    <a:pt x="1589" y="2125"/>
                  </a:lnTo>
                  <a:lnTo>
                    <a:pt x="1590" y="2124"/>
                  </a:lnTo>
                  <a:lnTo>
                    <a:pt x="1600" y="2108"/>
                  </a:lnTo>
                  <a:lnTo>
                    <a:pt x="1610" y="2093"/>
                  </a:lnTo>
                  <a:lnTo>
                    <a:pt x="1611" y="2090"/>
                  </a:lnTo>
                  <a:lnTo>
                    <a:pt x="1613" y="2086"/>
                  </a:lnTo>
                  <a:lnTo>
                    <a:pt x="1623" y="2072"/>
                  </a:lnTo>
                  <a:lnTo>
                    <a:pt x="1632" y="2059"/>
                  </a:lnTo>
                  <a:lnTo>
                    <a:pt x="1633" y="2058"/>
                  </a:lnTo>
                  <a:lnTo>
                    <a:pt x="1633" y="2058"/>
                  </a:lnTo>
                  <a:lnTo>
                    <a:pt x="1644" y="2045"/>
                  </a:lnTo>
                  <a:lnTo>
                    <a:pt x="1654" y="2033"/>
                  </a:lnTo>
                  <a:lnTo>
                    <a:pt x="1655" y="2032"/>
                  </a:lnTo>
                  <a:lnTo>
                    <a:pt x="1656" y="2031"/>
                  </a:lnTo>
                  <a:lnTo>
                    <a:pt x="1667" y="2021"/>
                  </a:lnTo>
                  <a:lnTo>
                    <a:pt x="1677" y="2012"/>
                  </a:lnTo>
                  <a:lnTo>
                    <a:pt x="1678" y="2011"/>
                  </a:lnTo>
                  <a:lnTo>
                    <a:pt x="1678" y="2011"/>
                  </a:lnTo>
                  <a:lnTo>
                    <a:pt x="1689" y="2002"/>
                  </a:lnTo>
                  <a:lnTo>
                    <a:pt x="1700" y="1994"/>
                  </a:lnTo>
                  <a:lnTo>
                    <a:pt x="1700" y="1994"/>
                  </a:lnTo>
                  <a:lnTo>
                    <a:pt x="1700" y="1993"/>
                  </a:lnTo>
                  <a:lnTo>
                    <a:pt x="1700" y="1993"/>
                  </a:lnTo>
                  <a:lnTo>
                    <a:pt x="1700" y="1993"/>
                  </a:lnTo>
                  <a:lnTo>
                    <a:pt x="1712" y="1987"/>
                  </a:lnTo>
                  <a:lnTo>
                    <a:pt x="1723" y="1981"/>
                  </a:lnTo>
                  <a:lnTo>
                    <a:pt x="1723" y="1981"/>
                  </a:lnTo>
                  <a:lnTo>
                    <a:pt x="1723" y="1981"/>
                  </a:lnTo>
                  <a:lnTo>
                    <a:pt x="1723" y="1981"/>
                  </a:lnTo>
                  <a:lnTo>
                    <a:pt x="1734" y="1976"/>
                  </a:lnTo>
                  <a:lnTo>
                    <a:pt x="1746" y="1973"/>
                  </a:lnTo>
                  <a:lnTo>
                    <a:pt x="1746" y="1973"/>
                  </a:lnTo>
                  <a:lnTo>
                    <a:pt x="1746" y="1973"/>
                  </a:lnTo>
                  <a:lnTo>
                    <a:pt x="1758" y="1971"/>
                  </a:lnTo>
                  <a:lnTo>
                    <a:pt x="1769" y="1968"/>
                  </a:lnTo>
                  <a:lnTo>
                    <a:pt x="1782" y="1968"/>
                  </a:lnTo>
                  <a:lnTo>
                    <a:pt x="1796" y="1971"/>
                  </a:lnTo>
                  <a:lnTo>
                    <a:pt x="1796" y="1971"/>
                  </a:lnTo>
                  <a:lnTo>
                    <a:pt x="1796" y="1971"/>
                  </a:lnTo>
                  <a:lnTo>
                    <a:pt x="1806" y="1973"/>
                  </a:lnTo>
                  <a:lnTo>
                    <a:pt x="1816" y="1977"/>
                  </a:lnTo>
                  <a:close/>
                </a:path>
              </a:pathLst>
            </a:custGeom>
            <a:gradFill>
              <a:gsLst>
                <a:gs pos="8000">
                  <a:schemeClr val="accent3">
                    <a:lumMod val="75000"/>
                  </a:schemeClr>
                </a:gs>
                <a:gs pos="70000">
                  <a:schemeClr val="accent3">
                    <a:lumMod val="50000"/>
                  </a:schemeClr>
                </a:gs>
              </a:gsLst>
              <a:lin ang="2700000" scaled="0"/>
            </a:gra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1" name="Freeform 885"/>
            <p:cNvSpPr>
              <a:spLocks/>
            </p:cNvSpPr>
            <p:nvPr/>
          </p:nvSpPr>
          <p:spPr bwMode="auto">
            <a:xfrm>
              <a:off x="6814389" y="3298025"/>
              <a:ext cx="630121" cy="433720"/>
            </a:xfrm>
            <a:custGeom>
              <a:avLst/>
              <a:gdLst>
                <a:gd name="T0" fmla="*/ 2020 w 2074"/>
                <a:gd name="T1" fmla="*/ 1006 h 1435"/>
                <a:gd name="T2" fmla="*/ 1938 w 2074"/>
                <a:gd name="T3" fmla="*/ 1002 h 1435"/>
                <a:gd name="T4" fmla="*/ 1901 w 2074"/>
                <a:gd name="T5" fmla="*/ 978 h 1435"/>
                <a:gd name="T6" fmla="*/ 1886 w 2074"/>
                <a:gd name="T7" fmla="*/ 956 h 1435"/>
                <a:gd name="T8" fmla="*/ 1878 w 2074"/>
                <a:gd name="T9" fmla="*/ 919 h 1435"/>
                <a:gd name="T10" fmla="*/ 1898 w 2074"/>
                <a:gd name="T11" fmla="*/ 838 h 1435"/>
                <a:gd name="T12" fmla="*/ 1925 w 2074"/>
                <a:gd name="T13" fmla="*/ 750 h 1435"/>
                <a:gd name="T14" fmla="*/ 1922 w 2074"/>
                <a:gd name="T15" fmla="*/ 584 h 1435"/>
                <a:gd name="T16" fmla="*/ 1868 w 2074"/>
                <a:gd name="T17" fmla="*/ 396 h 1435"/>
                <a:gd name="T18" fmla="*/ 1825 w 2074"/>
                <a:gd name="T19" fmla="*/ 314 h 1435"/>
                <a:gd name="T20" fmla="*/ 1789 w 2074"/>
                <a:gd name="T21" fmla="*/ 263 h 1435"/>
                <a:gd name="T22" fmla="*/ 1735 w 2074"/>
                <a:gd name="T23" fmla="*/ 200 h 1435"/>
                <a:gd name="T24" fmla="*/ 1684 w 2074"/>
                <a:gd name="T25" fmla="*/ 155 h 1435"/>
                <a:gd name="T26" fmla="*/ 1630 w 2074"/>
                <a:gd name="T27" fmla="*/ 115 h 1435"/>
                <a:gd name="T28" fmla="*/ 1577 w 2074"/>
                <a:gd name="T29" fmla="*/ 83 h 1435"/>
                <a:gd name="T30" fmla="*/ 1488 w 2074"/>
                <a:gd name="T31" fmla="*/ 44 h 1435"/>
                <a:gd name="T32" fmla="*/ 1425 w 2074"/>
                <a:gd name="T33" fmla="*/ 25 h 1435"/>
                <a:gd name="T34" fmla="*/ 1380 w 2074"/>
                <a:gd name="T35" fmla="*/ 16 h 1435"/>
                <a:gd name="T36" fmla="*/ 1344 w 2074"/>
                <a:gd name="T37" fmla="*/ 11 h 1435"/>
                <a:gd name="T38" fmla="*/ 1323 w 2074"/>
                <a:gd name="T39" fmla="*/ 8 h 1435"/>
                <a:gd name="T40" fmla="*/ 1291 w 2074"/>
                <a:gd name="T41" fmla="*/ 7 h 1435"/>
                <a:gd name="T42" fmla="*/ 1038 w 2074"/>
                <a:gd name="T43" fmla="*/ 5 h 1435"/>
                <a:gd name="T44" fmla="*/ 480 w 2074"/>
                <a:gd name="T45" fmla="*/ 2 h 1435"/>
                <a:gd name="T46" fmla="*/ 18 w 2074"/>
                <a:gd name="T47" fmla="*/ 0 h 1435"/>
                <a:gd name="T48" fmla="*/ 110 w 2074"/>
                <a:gd name="T49" fmla="*/ 6 h 1435"/>
                <a:gd name="T50" fmla="*/ 199 w 2074"/>
                <a:gd name="T51" fmla="*/ 22 h 1435"/>
                <a:gd name="T52" fmla="*/ 280 w 2074"/>
                <a:gd name="T53" fmla="*/ 45 h 1435"/>
                <a:gd name="T54" fmla="*/ 355 w 2074"/>
                <a:gd name="T55" fmla="*/ 73 h 1435"/>
                <a:gd name="T56" fmla="*/ 427 w 2074"/>
                <a:gd name="T57" fmla="*/ 108 h 1435"/>
                <a:gd name="T58" fmla="*/ 499 w 2074"/>
                <a:gd name="T59" fmla="*/ 150 h 1435"/>
                <a:gd name="T60" fmla="*/ 576 w 2074"/>
                <a:gd name="T61" fmla="*/ 206 h 1435"/>
                <a:gd name="T62" fmla="*/ 654 w 2074"/>
                <a:gd name="T63" fmla="*/ 276 h 1435"/>
                <a:gd name="T64" fmla="*/ 708 w 2074"/>
                <a:gd name="T65" fmla="*/ 334 h 1435"/>
                <a:gd name="T66" fmla="*/ 766 w 2074"/>
                <a:gd name="T67" fmla="*/ 412 h 1435"/>
                <a:gd name="T68" fmla="*/ 812 w 2074"/>
                <a:gd name="T69" fmla="*/ 487 h 1435"/>
                <a:gd name="T70" fmla="*/ 850 w 2074"/>
                <a:gd name="T71" fmla="*/ 564 h 1435"/>
                <a:gd name="T72" fmla="*/ 886 w 2074"/>
                <a:gd name="T73" fmla="*/ 664 h 1435"/>
                <a:gd name="T74" fmla="*/ 929 w 2074"/>
                <a:gd name="T75" fmla="*/ 850 h 1435"/>
                <a:gd name="T76" fmla="*/ 930 w 2074"/>
                <a:gd name="T77" fmla="*/ 1066 h 1435"/>
                <a:gd name="T78" fmla="*/ 901 w 2074"/>
                <a:gd name="T79" fmla="*/ 1162 h 1435"/>
                <a:gd name="T80" fmla="*/ 880 w 2074"/>
                <a:gd name="T81" fmla="*/ 1225 h 1435"/>
                <a:gd name="T82" fmla="*/ 862 w 2074"/>
                <a:gd name="T83" fmla="*/ 1300 h 1435"/>
                <a:gd name="T84" fmla="*/ 867 w 2074"/>
                <a:gd name="T85" fmla="*/ 1340 h 1435"/>
                <a:gd name="T86" fmla="*/ 881 w 2074"/>
                <a:gd name="T87" fmla="*/ 1373 h 1435"/>
                <a:gd name="T88" fmla="*/ 902 w 2074"/>
                <a:gd name="T89" fmla="*/ 1398 h 1435"/>
                <a:gd name="T90" fmla="*/ 928 w 2074"/>
                <a:gd name="T91" fmla="*/ 1416 h 1435"/>
                <a:gd name="T92" fmla="*/ 961 w 2074"/>
                <a:gd name="T93" fmla="*/ 1429 h 1435"/>
                <a:gd name="T94" fmla="*/ 975 w 2074"/>
                <a:gd name="T95" fmla="*/ 1432 h 1435"/>
                <a:gd name="T96" fmla="*/ 993 w 2074"/>
                <a:gd name="T97" fmla="*/ 1434 h 1435"/>
                <a:gd name="T98" fmla="*/ 1001 w 2074"/>
                <a:gd name="T99" fmla="*/ 1434 h 1435"/>
                <a:gd name="T100" fmla="*/ 1018 w 2074"/>
                <a:gd name="T101" fmla="*/ 1435 h 1435"/>
                <a:gd name="T102" fmla="*/ 1036 w 2074"/>
                <a:gd name="T103" fmla="*/ 1434 h 1435"/>
                <a:gd name="T104" fmla="*/ 1046 w 2074"/>
                <a:gd name="T105" fmla="*/ 1434 h 1435"/>
                <a:gd name="T106" fmla="*/ 1056 w 2074"/>
                <a:gd name="T107" fmla="*/ 1432 h 1435"/>
                <a:gd name="T108" fmla="*/ 1067 w 2074"/>
                <a:gd name="T109" fmla="*/ 1431 h 1435"/>
                <a:gd name="T110" fmla="*/ 1089 w 2074"/>
                <a:gd name="T111" fmla="*/ 1428 h 1435"/>
                <a:gd name="T112" fmla="*/ 1094 w 2074"/>
                <a:gd name="T113" fmla="*/ 1426 h 1435"/>
                <a:gd name="T114" fmla="*/ 1116 w 2074"/>
                <a:gd name="T115" fmla="*/ 1421 h 1435"/>
                <a:gd name="T116" fmla="*/ 1127 w 2074"/>
                <a:gd name="T117" fmla="*/ 1419 h 1435"/>
                <a:gd name="T118" fmla="*/ 1140 w 2074"/>
                <a:gd name="T119" fmla="*/ 1415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74" h="1435">
                  <a:moveTo>
                    <a:pt x="2055" y="999"/>
                  </a:moveTo>
                  <a:lnTo>
                    <a:pt x="2054" y="999"/>
                  </a:lnTo>
                  <a:lnTo>
                    <a:pt x="2054" y="999"/>
                  </a:lnTo>
                  <a:lnTo>
                    <a:pt x="2046" y="1001"/>
                  </a:lnTo>
                  <a:lnTo>
                    <a:pt x="2037" y="1003"/>
                  </a:lnTo>
                  <a:lnTo>
                    <a:pt x="2028" y="1004"/>
                  </a:lnTo>
                  <a:lnTo>
                    <a:pt x="2020" y="1006"/>
                  </a:lnTo>
                  <a:lnTo>
                    <a:pt x="2012" y="1006"/>
                  </a:lnTo>
                  <a:lnTo>
                    <a:pt x="2003" y="1007"/>
                  </a:lnTo>
                  <a:lnTo>
                    <a:pt x="1988" y="1008"/>
                  </a:lnTo>
                  <a:lnTo>
                    <a:pt x="1973" y="1008"/>
                  </a:lnTo>
                  <a:lnTo>
                    <a:pt x="1959" y="1006"/>
                  </a:lnTo>
                  <a:lnTo>
                    <a:pt x="1947" y="1004"/>
                  </a:lnTo>
                  <a:lnTo>
                    <a:pt x="1938" y="1002"/>
                  </a:lnTo>
                  <a:lnTo>
                    <a:pt x="1931" y="999"/>
                  </a:lnTo>
                  <a:lnTo>
                    <a:pt x="1924" y="995"/>
                  </a:lnTo>
                  <a:lnTo>
                    <a:pt x="1918" y="991"/>
                  </a:lnTo>
                  <a:lnTo>
                    <a:pt x="1915" y="989"/>
                  </a:lnTo>
                  <a:lnTo>
                    <a:pt x="1911" y="987"/>
                  </a:lnTo>
                  <a:lnTo>
                    <a:pt x="1906" y="982"/>
                  </a:lnTo>
                  <a:lnTo>
                    <a:pt x="1901" y="978"/>
                  </a:lnTo>
                  <a:lnTo>
                    <a:pt x="1896" y="973"/>
                  </a:lnTo>
                  <a:lnTo>
                    <a:pt x="1892" y="967"/>
                  </a:lnTo>
                  <a:lnTo>
                    <a:pt x="1892" y="967"/>
                  </a:lnTo>
                  <a:lnTo>
                    <a:pt x="1891" y="966"/>
                  </a:lnTo>
                  <a:lnTo>
                    <a:pt x="1891" y="965"/>
                  </a:lnTo>
                  <a:lnTo>
                    <a:pt x="1891" y="965"/>
                  </a:lnTo>
                  <a:lnTo>
                    <a:pt x="1886" y="956"/>
                  </a:lnTo>
                  <a:lnTo>
                    <a:pt x="1883" y="949"/>
                  </a:lnTo>
                  <a:lnTo>
                    <a:pt x="1882" y="945"/>
                  </a:lnTo>
                  <a:lnTo>
                    <a:pt x="1881" y="941"/>
                  </a:lnTo>
                  <a:lnTo>
                    <a:pt x="1879" y="935"/>
                  </a:lnTo>
                  <a:lnTo>
                    <a:pt x="1878" y="926"/>
                  </a:lnTo>
                  <a:lnTo>
                    <a:pt x="1878" y="923"/>
                  </a:lnTo>
                  <a:lnTo>
                    <a:pt x="1878" y="919"/>
                  </a:lnTo>
                  <a:lnTo>
                    <a:pt x="1878" y="908"/>
                  </a:lnTo>
                  <a:lnTo>
                    <a:pt x="1878" y="895"/>
                  </a:lnTo>
                  <a:lnTo>
                    <a:pt x="1882" y="884"/>
                  </a:lnTo>
                  <a:lnTo>
                    <a:pt x="1886" y="873"/>
                  </a:lnTo>
                  <a:lnTo>
                    <a:pt x="1891" y="862"/>
                  </a:lnTo>
                  <a:lnTo>
                    <a:pt x="1894" y="850"/>
                  </a:lnTo>
                  <a:lnTo>
                    <a:pt x="1898" y="838"/>
                  </a:lnTo>
                  <a:lnTo>
                    <a:pt x="1903" y="825"/>
                  </a:lnTo>
                  <a:lnTo>
                    <a:pt x="1907" y="811"/>
                  </a:lnTo>
                  <a:lnTo>
                    <a:pt x="1911" y="797"/>
                  </a:lnTo>
                  <a:lnTo>
                    <a:pt x="1914" y="791"/>
                  </a:lnTo>
                  <a:lnTo>
                    <a:pt x="1919" y="775"/>
                  </a:lnTo>
                  <a:lnTo>
                    <a:pt x="1922" y="763"/>
                  </a:lnTo>
                  <a:lnTo>
                    <a:pt x="1925" y="750"/>
                  </a:lnTo>
                  <a:lnTo>
                    <a:pt x="1928" y="734"/>
                  </a:lnTo>
                  <a:lnTo>
                    <a:pt x="1930" y="716"/>
                  </a:lnTo>
                  <a:lnTo>
                    <a:pt x="1931" y="694"/>
                  </a:lnTo>
                  <a:lnTo>
                    <a:pt x="1931" y="671"/>
                  </a:lnTo>
                  <a:lnTo>
                    <a:pt x="1930" y="644"/>
                  </a:lnTo>
                  <a:lnTo>
                    <a:pt x="1928" y="615"/>
                  </a:lnTo>
                  <a:lnTo>
                    <a:pt x="1922" y="584"/>
                  </a:lnTo>
                  <a:lnTo>
                    <a:pt x="1916" y="549"/>
                  </a:lnTo>
                  <a:lnTo>
                    <a:pt x="1907" y="511"/>
                  </a:lnTo>
                  <a:lnTo>
                    <a:pt x="1896" y="470"/>
                  </a:lnTo>
                  <a:lnTo>
                    <a:pt x="1890" y="451"/>
                  </a:lnTo>
                  <a:lnTo>
                    <a:pt x="1883" y="433"/>
                  </a:lnTo>
                  <a:lnTo>
                    <a:pt x="1876" y="415"/>
                  </a:lnTo>
                  <a:lnTo>
                    <a:pt x="1868" y="396"/>
                  </a:lnTo>
                  <a:lnTo>
                    <a:pt x="1865" y="389"/>
                  </a:lnTo>
                  <a:lnTo>
                    <a:pt x="1862" y="382"/>
                  </a:lnTo>
                  <a:lnTo>
                    <a:pt x="1853" y="365"/>
                  </a:lnTo>
                  <a:lnTo>
                    <a:pt x="1844" y="349"/>
                  </a:lnTo>
                  <a:lnTo>
                    <a:pt x="1836" y="331"/>
                  </a:lnTo>
                  <a:lnTo>
                    <a:pt x="1826" y="316"/>
                  </a:lnTo>
                  <a:lnTo>
                    <a:pt x="1825" y="314"/>
                  </a:lnTo>
                  <a:lnTo>
                    <a:pt x="1824" y="312"/>
                  </a:lnTo>
                  <a:lnTo>
                    <a:pt x="1820" y="307"/>
                  </a:lnTo>
                  <a:lnTo>
                    <a:pt x="1818" y="304"/>
                  </a:lnTo>
                  <a:lnTo>
                    <a:pt x="1811" y="292"/>
                  </a:lnTo>
                  <a:lnTo>
                    <a:pt x="1802" y="280"/>
                  </a:lnTo>
                  <a:lnTo>
                    <a:pt x="1796" y="272"/>
                  </a:lnTo>
                  <a:lnTo>
                    <a:pt x="1789" y="263"/>
                  </a:lnTo>
                  <a:lnTo>
                    <a:pt x="1783" y="255"/>
                  </a:lnTo>
                  <a:lnTo>
                    <a:pt x="1776" y="247"/>
                  </a:lnTo>
                  <a:lnTo>
                    <a:pt x="1774" y="243"/>
                  </a:lnTo>
                  <a:lnTo>
                    <a:pt x="1772" y="241"/>
                  </a:lnTo>
                  <a:lnTo>
                    <a:pt x="1760" y="227"/>
                  </a:lnTo>
                  <a:lnTo>
                    <a:pt x="1748" y="213"/>
                  </a:lnTo>
                  <a:lnTo>
                    <a:pt x="1735" y="200"/>
                  </a:lnTo>
                  <a:lnTo>
                    <a:pt x="1721" y="187"/>
                  </a:lnTo>
                  <a:lnTo>
                    <a:pt x="1719" y="184"/>
                  </a:lnTo>
                  <a:lnTo>
                    <a:pt x="1715" y="182"/>
                  </a:lnTo>
                  <a:lnTo>
                    <a:pt x="1712" y="178"/>
                  </a:lnTo>
                  <a:lnTo>
                    <a:pt x="1710" y="176"/>
                  </a:lnTo>
                  <a:lnTo>
                    <a:pt x="1697" y="165"/>
                  </a:lnTo>
                  <a:lnTo>
                    <a:pt x="1684" y="155"/>
                  </a:lnTo>
                  <a:lnTo>
                    <a:pt x="1671" y="144"/>
                  </a:lnTo>
                  <a:lnTo>
                    <a:pt x="1658" y="134"/>
                  </a:lnTo>
                  <a:lnTo>
                    <a:pt x="1656" y="132"/>
                  </a:lnTo>
                  <a:lnTo>
                    <a:pt x="1654" y="131"/>
                  </a:lnTo>
                  <a:lnTo>
                    <a:pt x="1649" y="128"/>
                  </a:lnTo>
                  <a:lnTo>
                    <a:pt x="1644" y="124"/>
                  </a:lnTo>
                  <a:lnTo>
                    <a:pt x="1630" y="115"/>
                  </a:lnTo>
                  <a:lnTo>
                    <a:pt x="1616" y="106"/>
                  </a:lnTo>
                  <a:lnTo>
                    <a:pt x="1602" y="97"/>
                  </a:lnTo>
                  <a:lnTo>
                    <a:pt x="1587" y="89"/>
                  </a:lnTo>
                  <a:lnTo>
                    <a:pt x="1583" y="86"/>
                  </a:lnTo>
                  <a:lnTo>
                    <a:pt x="1580" y="84"/>
                  </a:lnTo>
                  <a:lnTo>
                    <a:pt x="1579" y="84"/>
                  </a:lnTo>
                  <a:lnTo>
                    <a:pt x="1577" y="83"/>
                  </a:lnTo>
                  <a:lnTo>
                    <a:pt x="1562" y="74"/>
                  </a:lnTo>
                  <a:lnTo>
                    <a:pt x="1544" y="67"/>
                  </a:lnTo>
                  <a:lnTo>
                    <a:pt x="1528" y="59"/>
                  </a:lnTo>
                  <a:lnTo>
                    <a:pt x="1512" y="53"/>
                  </a:lnTo>
                  <a:lnTo>
                    <a:pt x="1504" y="50"/>
                  </a:lnTo>
                  <a:lnTo>
                    <a:pt x="1497" y="47"/>
                  </a:lnTo>
                  <a:lnTo>
                    <a:pt x="1488" y="44"/>
                  </a:lnTo>
                  <a:lnTo>
                    <a:pt x="1478" y="40"/>
                  </a:lnTo>
                  <a:lnTo>
                    <a:pt x="1467" y="37"/>
                  </a:lnTo>
                  <a:lnTo>
                    <a:pt x="1454" y="32"/>
                  </a:lnTo>
                  <a:lnTo>
                    <a:pt x="1441" y="29"/>
                  </a:lnTo>
                  <a:lnTo>
                    <a:pt x="1428" y="26"/>
                  </a:lnTo>
                  <a:lnTo>
                    <a:pt x="1427" y="25"/>
                  </a:lnTo>
                  <a:lnTo>
                    <a:pt x="1425" y="25"/>
                  </a:lnTo>
                  <a:lnTo>
                    <a:pt x="1417" y="22"/>
                  </a:lnTo>
                  <a:lnTo>
                    <a:pt x="1409" y="21"/>
                  </a:lnTo>
                  <a:lnTo>
                    <a:pt x="1401" y="19"/>
                  </a:lnTo>
                  <a:lnTo>
                    <a:pt x="1392" y="18"/>
                  </a:lnTo>
                  <a:lnTo>
                    <a:pt x="1386" y="17"/>
                  </a:lnTo>
                  <a:lnTo>
                    <a:pt x="1382" y="16"/>
                  </a:lnTo>
                  <a:lnTo>
                    <a:pt x="1380" y="16"/>
                  </a:lnTo>
                  <a:lnTo>
                    <a:pt x="1379" y="15"/>
                  </a:lnTo>
                  <a:lnTo>
                    <a:pt x="1377" y="15"/>
                  </a:lnTo>
                  <a:lnTo>
                    <a:pt x="1375" y="15"/>
                  </a:lnTo>
                  <a:lnTo>
                    <a:pt x="1366" y="14"/>
                  </a:lnTo>
                  <a:lnTo>
                    <a:pt x="1358" y="12"/>
                  </a:lnTo>
                  <a:lnTo>
                    <a:pt x="1351" y="12"/>
                  </a:lnTo>
                  <a:lnTo>
                    <a:pt x="1344" y="11"/>
                  </a:lnTo>
                  <a:lnTo>
                    <a:pt x="1338" y="9"/>
                  </a:lnTo>
                  <a:lnTo>
                    <a:pt x="1331" y="9"/>
                  </a:lnTo>
                  <a:lnTo>
                    <a:pt x="1330" y="9"/>
                  </a:lnTo>
                  <a:lnTo>
                    <a:pt x="1330" y="9"/>
                  </a:lnTo>
                  <a:lnTo>
                    <a:pt x="1329" y="9"/>
                  </a:lnTo>
                  <a:lnTo>
                    <a:pt x="1328" y="8"/>
                  </a:lnTo>
                  <a:lnTo>
                    <a:pt x="1323" y="8"/>
                  </a:lnTo>
                  <a:lnTo>
                    <a:pt x="1318" y="8"/>
                  </a:lnTo>
                  <a:lnTo>
                    <a:pt x="1311" y="7"/>
                  </a:lnTo>
                  <a:lnTo>
                    <a:pt x="1304" y="7"/>
                  </a:lnTo>
                  <a:lnTo>
                    <a:pt x="1301" y="7"/>
                  </a:lnTo>
                  <a:lnTo>
                    <a:pt x="1298" y="7"/>
                  </a:lnTo>
                  <a:lnTo>
                    <a:pt x="1294" y="7"/>
                  </a:lnTo>
                  <a:lnTo>
                    <a:pt x="1291" y="7"/>
                  </a:lnTo>
                  <a:lnTo>
                    <a:pt x="1288" y="6"/>
                  </a:lnTo>
                  <a:lnTo>
                    <a:pt x="1285" y="6"/>
                  </a:lnTo>
                  <a:lnTo>
                    <a:pt x="1281" y="6"/>
                  </a:lnTo>
                  <a:lnTo>
                    <a:pt x="1277" y="6"/>
                  </a:lnTo>
                  <a:lnTo>
                    <a:pt x="1198" y="6"/>
                  </a:lnTo>
                  <a:lnTo>
                    <a:pt x="1118" y="5"/>
                  </a:lnTo>
                  <a:lnTo>
                    <a:pt x="1038" y="5"/>
                  </a:lnTo>
                  <a:lnTo>
                    <a:pt x="958" y="5"/>
                  </a:lnTo>
                  <a:lnTo>
                    <a:pt x="879" y="4"/>
                  </a:lnTo>
                  <a:lnTo>
                    <a:pt x="799" y="4"/>
                  </a:lnTo>
                  <a:lnTo>
                    <a:pt x="719" y="3"/>
                  </a:lnTo>
                  <a:lnTo>
                    <a:pt x="639" y="3"/>
                  </a:lnTo>
                  <a:lnTo>
                    <a:pt x="559" y="3"/>
                  </a:lnTo>
                  <a:lnTo>
                    <a:pt x="480" y="2"/>
                  </a:lnTo>
                  <a:lnTo>
                    <a:pt x="399" y="2"/>
                  </a:lnTo>
                  <a:lnTo>
                    <a:pt x="319" y="1"/>
                  </a:lnTo>
                  <a:lnTo>
                    <a:pt x="239" y="1"/>
                  </a:lnTo>
                  <a:lnTo>
                    <a:pt x="160" y="0"/>
                  </a:lnTo>
                  <a:lnTo>
                    <a:pt x="80" y="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37" y="1"/>
                  </a:lnTo>
                  <a:lnTo>
                    <a:pt x="55" y="1"/>
                  </a:lnTo>
                  <a:lnTo>
                    <a:pt x="73" y="3"/>
                  </a:lnTo>
                  <a:lnTo>
                    <a:pt x="74" y="3"/>
                  </a:lnTo>
                  <a:lnTo>
                    <a:pt x="75" y="3"/>
                  </a:lnTo>
                  <a:lnTo>
                    <a:pt x="92" y="4"/>
                  </a:lnTo>
                  <a:lnTo>
                    <a:pt x="110" y="6"/>
                  </a:lnTo>
                  <a:lnTo>
                    <a:pt x="128" y="9"/>
                  </a:lnTo>
                  <a:lnTo>
                    <a:pt x="145" y="12"/>
                  </a:lnTo>
                  <a:lnTo>
                    <a:pt x="147" y="12"/>
                  </a:lnTo>
                  <a:lnTo>
                    <a:pt x="148" y="13"/>
                  </a:lnTo>
                  <a:lnTo>
                    <a:pt x="166" y="16"/>
                  </a:lnTo>
                  <a:lnTo>
                    <a:pt x="182" y="19"/>
                  </a:lnTo>
                  <a:lnTo>
                    <a:pt x="199" y="22"/>
                  </a:lnTo>
                  <a:lnTo>
                    <a:pt x="215" y="27"/>
                  </a:lnTo>
                  <a:lnTo>
                    <a:pt x="223" y="29"/>
                  </a:lnTo>
                  <a:lnTo>
                    <a:pt x="232" y="31"/>
                  </a:lnTo>
                  <a:lnTo>
                    <a:pt x="244" y="34"/>
                  </a:lnTo>
                  <a:lnTo>
                    <a:pt x="256" y="38"/>
                  </a:lnTo>
                  <a:lnTo>
                    <a:pt x="268" y="41"/>
                  </a:lnTo>
                  <a:lnTo>
                    <a:pt x="280" y="45"/>
                  </a:lnTo>
                  <a:lnTo>
                    <a:pt x="291" y="50"/>
                  </a:lnTo>
                  <a:lnTo>
                    <a:pt x="302" y="53"/>
                  </a:lnTo>
                  <a:lnTo>
                    <a:pt x="313" y="57"/>
                  </a:lnTo>
                  <a:lnTo>
                    <a:pt x="323" y="60"/>
                  </a:lnTo>
                  <a:lnTo>
                    <a:pt x="333" y="65"/>
                  </a:lnTo>
                  <a:lnTo>
                    <a:pt x="344" y="69"/>
                  </a:lnTo>
                  <a:lnTo>
                    <a:pt x="355" y="73"/>
                  </a:lnTo>
                  <a:lnTo>
                    <a:pt x="366" y="79"/>
                  </a:lnTo>
                  <a:lnTo>
                    <a:pt x="377" y="83"/>
                  </a:lnTo>
                  <a:lnTo>
                    <a:pt x="388" y="87"/>
                  </a:lnTo>
                  <a:lnTo>
                    <a:pt x="397" y="93"/>
                  </a:lnTo>
                  <a:lnTo>
                    <a:pt x="408" y="98"/>
                  </a:lnTo>
                  <a:lnTo>
                    <a:pt x="418" y="103"/>
                  </a:lnTo>
                  <a:lnTo>
                    <a:pt x="427" y="108"/>
                  </a:lnTo>
                  <a:lnTo>
                    <a:pt x="442" y="116"/>
                  </a:lnTo>
                  <a:lnTo>
                    <a:pt x="456" y="123"/>
                  </a:lnTo>
                  <a:lnTo>
                    <a:pt x="471" y="132"/>
                  </a:lnTo>
                  <a:lnTo>
                    <a:pt x="485" y="141"/>
                  </a:lnTo>
                  <a:lnTo>
                    <a:pt x="485" y="141"/>
                  </a:lnTo>
                  <a:lnTo>
                    <a:pt x="485" y="141"/>
                  </a:lnTo>
                  <a:lnTo>
                    <a:pt x="499" y="150"/>
                  </a:lnTo>
                  <a:lnTo>
                    <a:pt x="513" y="159"/>
                  </a:lnTo>
                  <a:lnTo>
                    <a:pt x="527" y="169"/>
                  </a:lnTo>
                  <a:lnTo>
                    <a:pt x="540" y="178"/>
                  </a:lnTo>
                  <a:lnTo>
                    <a:pt x="549" y="185"/>
                  </a:lnTo>
                  <a:lnTo>
                    <a:pt x="557" y="191"/>
                  </a:lnTo>
                  <a:lnTo>
                    <a:pt x="567" y="199"/>
                  </a:lnTo>
                  <a:lnTo>
                    <a:pt x="576" y="206"/>
                  </a:lnTo>
                  <a:lnTo>
                    <a:pt x="585" y="213"/>
                  </a:lnTo>
                  <a:lnTo>
                    <a:pt x="593" y="221"/>
                  </a:lnTo>
                  <a:lnTo>
                    <a:pt x="603" y="228"/>
                  </a:lnTo>
                  <a:lnTo>
                    <a:pt x="613" y="237"/>
                  </a:lnTo>
                  <a:lnTo>
                    <a:pt x="629" y="252"/>
                  </a:lnTo>
                  <a:lnTo>
                    <a:pt x="645" y="267"/>
                  </a:lnTo>
                  <a:lnTo>
                    <a:pt x="654" y="276"/>
                  </a:lnTo>
                  <a:lnTo>
                    <a:pt x="662" y="285"/>
                  </a:lnTo>
                  <a:lnTo>
                    <a:pt x="671" y="293"/>
                  </a:lnTo>
                  <a:lnTo>
                    <a:pt x="680" y="303"/>
                  </a:lnTo>
                  <a:lnTo>
                    <a:pt x="688" y="313"/>
                  </a:lnTo>
                  <a:lnTo>
                    <a:pt x="697" y="323"/>
                  </a:lnTo>
                  <a:lnTo>
                    <a:pt x="702" y="329"/>
                  </a:lnTo>
                  <a:lnTo>
                    <a:pt x="708" y="334"/>
                  </a:lnTo>
                  <a:lnTo>
                    <a:pt x="719" y="349"/>
                  </a:lnTo>
                  <a:lnTo>
                    <a:pt x="730" y="362"/>
                  </a:lnTo>
                  <a:lnTo>
                    <a:pt x="739" y="375"/>
                  </a:lnTo>
                  <a:lnTo>
                    <a:pt x="750" y="389"/>
                  </a:lnTo>
                  <a:lnTo>
                    <a:pt x="754" y="395"/>
                  </a:lnTo>
                  <a:lnTo>
                    <a:pt x="759" y="402"/>
                  </a:lnTo>
                  <a:lnTo>
                    <a:pt x="766" y="412"/>
                  </a:lnTo>
                  <a:lnTo>
                    <a:pt x="774" y="424"/>
                  </a:lnTo>
                  <a:lnTo>
                    <a:pt x="781" y="435"/>
                  </a:lnTo>
                  <a:lnTo>
                    <a:pt x="788" y="447"/>
                  </a:lnTo>
                  <a:lnTo>
                    <a:pt x="794" y="457"/>
                  </a:lnTo>
                  <a:lnTo>
                    <a:pt x="800" y="468"/>
                  </a:lnTo>
                  <a:lnTo>
                    <a:pt x="806" y="477"/>
                  </a:lnTo>
                  <a:lnTo>
                    <a:pt x="812" y="487"/>
                  </a:lnTo>
                  <a:lnTo>
                    <a:pt x="817" y="498"/>
                  </a:lnTo>
                  <a:lnTo>
                    <a:pt x="823" y="508"/>
                  </a:lnTo>
                  <a:lnTo>
                    <a:pt x="828" y="520"/>
                  </a:lnTo>
                  <a:lnTo>
                    <a:pt x="835" y="531"/>
                  </a:lnTo>
                  <a:lnTo>
                    <a:pt x="839" y="542"/>
                  </a:lnTo>
                  <a:lnTo>
                    <a:pt x="844" y="553"/>
                  </a:lnTo>
                  <a:lnTo>
                    <a:pt x="850" y="564"/>
                  </a:lnTo>
                  <a:lnTo>
                    <a:pt x="854" y="576"/>
                  </a:lnTo>
                  <a:lnTo>
                    <a:pt x="858" y="586"/>
                  </a:lnTo>
                  <a:lnTo>
                    <a:pt x="863" y="597"/>
                  </a:lnTo>
                  <a:lnTo>
                    <a:pt x="869" y="613"/>
                  </a:lnTo>
                  <a:lnTo>
                    <a:pt x="876" y="630"/>
                  </a:lnTo>
                  <a:lnTo>
                    <a:pt x="881" y="648"/>
                  </a:lnTo>
                  <a:lnTo>
                    <a:pt x="886" y="664"/>
                  </a:lnTo>
                  <a:lnTo>
                    <a:pt x="895" y="694"/>
                  </a:lnTo>
                  <a:lnTo>
                    <a:pt x="903" y="722"/>
                  </a:lnTo>
                  <a:lnTo>
                    <a:pt x="910" y="750"/>
                  </a:lnTo>
                  <a:lnTo>
                    <a:pt x="916" y="776"/>
                  </a:lnTo>
                  <a:lnTo>
                    <a:pt x="921" y="801"/>
                  </a:lnTo>
                  <a:lnTo>
                    <a:pt x="925" y="826"/>
                  </a:lnTo>
                  <a:lnTo>
                    <a:pt x="929" y="850"/>
                  </a:lnTo>
                  <a:lnTo>
                    <a:pt x="932" y="872"/>
                  </a:lnTo>
                  <a:lnTo>
                    <a:pt x="936" y="914"/>
                  </a:lnTo>
                  <a:lnTo>
                    <a:pt x="938" y="952"/>
                  </a:lnTo>
                  <a:lnTo>
                    <a:pt x="938" y="986"/>
                  </a:lnTo>
                  <a:lnTo>
                    <a:pt x="936" y="1016"/>
                  </a:lnTo>
                  <a:lnTo>
                    <a:pt x="934" y="1043"/>
                  </a:lnTo>
                  <a:lnTo>
                    <a:pt x="930" y="1066"/>
                  </a:lnTo>
                  <a:lnTo>
                    <a:pt x="925" y="1085"/>
                  </a:lnTo>
                  <a:lnTo>
                    <a:pt x="921" y="1100"/>
                  </a:lnTo>
                  <a:lnTo>
                    <a:pt x="914" y="1123"/>
                  </a:lnTo>
                  <a:lnTo>
                    <a:pt x="910" y="1132"/>
                  </a:lnTo>
                  <a:lnTo>
                    <a:pt x="907" y="1143"/>
                  </a:lnTo>
                  <a:lnTo>
                    <a:pt x="904" y="1152"/>
                  </a:lnTo>
                  <a:lnTo>
                    <a:pt x="901" y="1162"/>
                  </a:lnTo>
                  <a:lnTo>
                    <a:pt x="897" y="1172"/>
                  </a:lnTo>
                  <a:lnTo>
                    <a:pt x="894" y="1182"/>
                  </a:lnTo>
                  <a:lnTo>
                    <a:pt x="892" y="1191"/>
                  </a:lnTo>
                  <a:lnTo>
                    <a:pt x="889" y="1200"/>
                  </a:lnTo>
                  <a:lnTo>
                    <a:pt x="885" y="1209"/>
                  </a:lnTo>
                  <a:lnTo>
                    <a:pt x="883" y="1217"/>
                  </a:lnTo>
                  <a:lnTo>
                    <a:pt x="880" y="1225"/>
                  </a:lnTo>
                  <a:lnTo>
                    <a:pt x="878" y="1234"/>
                  </a:lnTo>
                  <a:lnTo>
                    <a:pt x="875" y="1241"/>
                  </a:lnTo>
                  <a:lnTo>
                    <a:pt x="869" y="1257"/>
                  </a:lnTo>
                  <a:lnTo>
                    <a:pt x="864" y="1273"/>
                  </a:lnTo>
                  <a:lnTo>
                    <a:pt x="863" y="1281"/>
                  </a:lnTo>
                  <a:lnTo>
                    <a:pt x="862" y="1291"/>
                  </a:lnTo>
                  <a:lnTo>
                    <a:pt x="862" y="1300"/>
                  </a:lnTo>
                  <a:lnTo>
                    <a:pt x="863" y="1307"/>
                  </a:lnTo>
                  <a:lnTo>
                    <a:pt x="863" y="1313"/>
                  </a:lnTo>
                  <a:lnTo>
                    <a:pt x="864" y="1317"/>
                  </a:lnTo>
                  <a:lnTo>
                    <a:pt x="864" y="1324"/>
                  </a:lnTo>
                  <a:lnTo>
                    <a:pt x="865" y="1330"/>
                  </a:lnTo>
                  <a:lnTo>
                    <a:pt x="866" y="1334"/>
                  </a:lnTo>
                  <a:lnTo>
                    <a:pt x="867" y="1340"/>
                  </a:lnTo>
                  <a:lnTo>
                    <a:pt x="868" y="1343"/>
                  </a:lnTo>
                  <a:lnTo>
                    <a:pt x="868" y="1345"/>
                  </a:lnTo>
                  <a:lnTo>
                    <a:pt x="869" y="1347"/>
                  </a:lnTo>
                  <a:lnTo>
                    <a:pt x="870" y="1348"/>
                  </a:lnTo>
                  <a:lnTo>
                    <a:pt x="875" y="1361"/>
                  </a:lnTo>
                  <a:lnTo>
                    <a:pt x="881" y="1373"/>
                  </a:lnTo>
                  <a:lnTo>
                    <a:pt x="881" y="1373"/>
                  </a:lnTo>
                  <a:lnTo>
                    <a:pt x="882" y="1374"/>
                  </a:lnTo>
                  <a:lnTo>
                    <a:pt x="882" y="1374"/>
                  </a:lnTo>
                  <a:lnTo>
                    <a:pt x="882" y="1376"/>
                  </a:lnTo>
                  <a:lnTo>
                    <a:pt x="890" y="1386"/>
                  </a:lnTo>
                  <a:lnTo>
                    <a:pt x="899" y="1396"/>
                  </a:lnTo>
                  <a:lnTo>
                    <a:pt x="901" y="1397"/>
                  </a:lnTo>
                  <a:lnTo>
                    <a:pt x="902" y="1398"/>
                  </a:lnTo>
                  <a:lnTo>
                    <a:pt x="904" y="1399"/>
                  </a:lnTo>
                  <a:lnTo>
                    <a:pt x="906" y="1402"/>
                  </a:lnTo>
                  <a:lnTo>
                    <a:pt x="910" y="1405"/>
                  </a:lnTo>
                  <a:lnTo>
                    <a:pt x="915" y="1408"/>
                  </a:lnTo>
                  <a:lnTo>
                    <a:pt x="919" y="1411"/>
                  </a:lnTo>
                  <a:lnTo>
                    <a:pt x="923" y="1413"/>
                  </a:lnTo>
                  <a:lnTo>
                    <a:pt x="928" y="1416"/>
                  </a:lnTo>
                  <a:lnTo>
                    <a:pt x="932" y="1418"/>
                  </a:lnTo>
                  <a:lnTo>
                    <a:pt x="944" y="1423"/>
                  </a:lnTo>
                  <a:lnTo>
                    <a:pt x="957" y="1426"/>
                  </a:lnTo>
                  <a:lnTo>
                    <a:pt x="959" y="1428"/>
                  </a:lnTo>
                  <a:lnTo>
                    <a:pt x="960" y="1429"/>
                  </a:lnTo>
                  <a:lnTo>
                    <a:pt x="961" y="1429"/>
                  </a:lnTo>
                  <a:lnTo>
                    <a:pt x="961" y="1429"/>
                  </a:lnTo>
                  <a:lnTo>
                    <a:pt x="961" y="1429"/>
                  </a:lnTo>
                  <a:lnTo>
                    <a:pt x="962" y="1429"/>
                  </a:lnTo>
                  <a:lnTo>
                    <a:pt x="964" y="1430"/>
                  </a:lnTo>
                  <a:lnTo>
                    <a:pt x="967" y="1430"/>
                  </a:lnTo>
                  <a:lnTo>
                    <a:pt x="970" y="1431"/>
                  </a:lnTo>
                  <a:lnTo>
                    <a:pt x="972" y="1431"/>
                  </a:lnTo>
                  <a:lnTo>
                    <a:pt x="975" y="1432"/>
                  </a:lnTo>
                  <a:lnTo>
                    <a:pt x="977" y="1432"/>
                  </a:lnTo>
                  <a:lnTo>
                    <a:pt x="981" y="1432"/>
                  </a:lnTo>
                  <a:lnTo>
                    <a:pt x="983" y="1433"/>
                  </a:lnTo>
                  <a:lnTo>
                    <a:pt x="985" y="1433"/>
                  </a:lnTo>
                  <a:lnTo>
                    <a:pt x="988" y="1433"/>
                  </a:lnTo>
                  <a:lnTo>
                    <a:pt x="990" y="1433"/>
                  </a:lnTo>
                  <a:lnTo>
                    <a:pt x="993" y="1434"/>
                  </a:lnTo>
                  <a:lnTo>
                    <a:pt x="996" y="1434"/>
                  </a:lnTo>
                  <a:lnTo>
                    <a:pt x="998" y="1434"/>
                  </a:lnTo>
                  <a:lnTo>
                    <a:pt x="998" y="1434"/>
                  </a:lnTo>
                  <a:lnTo>
                    <a:pt x="999" y="1434"/>
                  </a:lnTo>
                  <a:lnTo>
                    <a:pt x="999" y="1434"/>
                  </a:lnTo>
                  <a:lnTo>
                    <a:pt x="999" y="1434"/>
                  </a:lnTo>
                  <a:lnTo>
                    <a:pt x="1001" y="1434"/>
                  </a:lnTo>
                  <a:lnTo>
                    <a:pt x="1003" y="1434"/>
                  </a:lnTo>
                  <a:lnTo>
                    <a:pt x="1006" y="1434"/>
                  </a:lnTo>
                  <a:lnTo>
                    <a:pt x="1009" y="1435"/>
                  </a:lnTo>
                  <a:lnTo>
                    <a:pt x="1011" y="1435"/>
                  </a:lnTo>
                  <a:lnTo>
                    <a:pt x="1014" y="1435"/>
                  </a:lnTo>
                  <a:lnTo>
                    <a:pt x="1016" y="1435"/>
                  </a:lnTo>
                  <a:lnTo>
                    <a:pt x="1018" y="1435"/>
                  </a:lnTo>
                  <a:lnTo>
                    <a:pt x="1022" y="1435"/>
                  </a:lnTo>
                  <a:lnTo>
                    <a:pt x="1024" y="1435"/>
                  </a:lnTo>
                  <a:lnTo>
                    <a:pt x="1027" y="1435"/>
                  </a:lnTo>
                  <a:lnTo>
                    <a:pt x="1029" y="1434"/>
                  </a:lnTo>
                  <a:lnTo>
                    <a:pt x="1031" y="1434"/>
                  </a:lnTo>
                  <a:lnTo>
                    <a:pt x="1034" y="1434"/>
                  </a:lnTo>
                  <a:lnTo>
                    <a:pt x="1036" y="1434"/>
                  </a:lnTo>
                  <a:lnTo>
                    <a:pt x="1038" y="1434"/>
                  </a:lnTo>
                  <a:lnTo>
                    <a:pt x="1041" y="1434"/>
                  </a:lnTo>
                  <a:lnTo>
                    <a:pt x="1043" y="1434"/>
                  </a:lnTo>
                  <a:lnTo>
                    <a:pt x="1043" y="1434"/>
                  </a:lnTo>
                  <a:lnTo>
                    <a:pt x="1044" y="1434"/>
                  </a:lnTo>
                  <a:lnTo>
                    <a:pt x="1044" y="1434"/>
                  </a:lnTo>
                  <a:lnTo>
                    <a:pt x="1046" y="1434"/>
                  </a:lnTo>
                  <a:lnTo>
                    <a:pt x="1046" y="1434"/>
                  </a:lnTo>
                  <a:lnTo>
                    <a:pt x="1047" y="1433"/>
                  </a:lnTo>
                  <a:lnTo>
                    <a:pt x="1047" y="1433"/>
                  </a:lnTo>
                  <a:lnTo>
                    <a:pt x="1047" y="1433"/>
                  </a:lnTo>
                  <a:lnTo>
                    <a:pt x="1050" y="1433"/>
                  </a:lnTo>
                  <a:lnTo>
                    <a:pt x="1053" y="1433"/>
                  </a:lnTo>
                  <a:lnTo>
                    <a:pt x="1056" y="1432"/>
                  </a:lnTo>
                  <a:lnTo>
                    <a:pt x="1060" y="1432"/>
                  </a:lnTo>
                  <a:lnTo>
                    <a:pt x="1063" y="1432"/>
                  </a:lnTo>
                  <a:lnTo>
                    <a:pt x="1066" y="1431"/>
                  </a:lnTo>
                  <a:lnTo>
                    <a:pt x="1066" y="1431"/>
                  </a:lnTo>
                  <a:lnTo>
                    <a:pt x="1066" y="1431"/>
                  </a:lnTo>
                  <a:lnTo>
                    <a:pt x="1066" y="1431"/>
                  </a:lnTo>
                  <a:lnTo>
                    <a:pt x="1067" y="1431"/>
                  </a:lnTo>
                  <a:lnTo>
                    <a:pt x="1069" y="1431"/>
                  </a:lnTo>
                  <a:lnTo>
                    <a:pt x="1073" y="1430"/>
                  </a:lnTo>
                  <a:lnTo>
                    <a:pt x="1076" y="1430"/>
                  </a:lnTo>
                  <a:lnTo>
                    <a:pt x="1079" y="1429"/>
                  </a:lnTo>
                  <a:lnTo>
                    <a:pt x="1083" y="1429"/>
                  </a:lnTo>
                  <a:lnTo>
                    <a:pt x="1087" y="1428"/>
                  </a:lnTo>
                  <a:lnTo>
                    <a:pt x="1089" y="1428"/>
                  </a:lnTo>
                  <a:lnTo>
                    <a:pt x="1090" y="1428"/>
                  </a:lnTo>
                  <a:lnTo>
                    <a:pt x="1090" y="1428"/>
                  </a:lnTo>
                  <a:lnTo>
                    <a:pt x="1091" y="1428"/>
                  </a:lnTo>
                  <a:lnTo>
                    <a:pt x="1091" y="1426"/>
                  </a:lnTo>
                  <a:lnTo>
                    <a:pt x="1091" y="1426"/>
                  </a:lnTo>
                  <a:lnTo>
                    <a:pt x="1092" y="1426"/>
                  </a:lnTo>
                  <a:lnTo>
                    <a:pt x="1094" y="1426"/>
                  </a:lnTo>
                  <a:lnTo>
                    <a:pt x="1098" y="1425"/>
                  </a:lnTo>
                  <a:lnTo>
                    <a:pt x="1102" y="1424"/>
                  </a:lnTo>
                  <a:lnTo>
                    <a:pt x="1105" y="1424"/>
                  </a:lnTo>
                  <a:lnTo>
                    <a:pt x="1109" y="1423"/>
                  </a:lnTo>
                  <a:lnTo>
                    <a:pt x="1113" y="1422"/>
                  </a:lnTo>
                  <a:lnTo>
                    <a:pt x="1115" y="1422"/>
                  </a:lnTo>
                  <a:lnTo>
                    <a:pt x="1116" y="1421"/>
                  </a:lnTo>
                  <a:lnTo>
                    <a:pt x="1116" y="1421"/>
                  </a:lnTo>
                  <a:lnTo>
                    <a:pt x="1116" y="1421"/>
                  </a:lnTo>
                  <a:lnTo>
                    <a:pt x="1117" y="1421"/>
                  </a:lnTo>
                  <a:lnTo>
                    <a:pt x="1117" y="1421"/>
                  </a:lnTo>
                  <a:lnTo>
                    <a:pt x="1118" y="1421"/>
                  </a:lnTo>
                  <a:lnTo>
                    <a:pt x="1122" y="1420"/>
                  </a:lnTo>
                  <a:lnTo>
                    <a:pt x="1127" y="1419"/>
                  </a:lnTo>
                  <a:lnTo>
                    <a:pt x="1131" y="1418"/>
                  </a:lnTo>
                  <a:lnTo>
                    <a:pt x="1135" y="1417"/>
                  </a:lnTo>
                  <a:lnTo>
                    <a:pt x="1136" y="1416"/>
                  </a:lnTo>
                  <a:lnTo>
                    <a:pt x="1136" y="1416"/>
                  </a:lnTo>
                  <a:lnTo>
                    <a:pt x="1138" y="1416"/>
                  </a:lnTo>
                  <a:lnTo>
                    <a:pt x="1139" y="1416"/>
                  </a:lnTo>
                  <a:lnTo>
                    <a:pt x="1140" y="1415"/>
                  </a:lnTo>
                  <a:lnTo>
                    <a:pt x="1141" y="1415"/>
                  </a:lnTo>
                  <a:lnTo>
                    <a:pt x="1142" y="1415"/>
                  </a:lnTo>
                  <a:lnTo>
                    <a:pt x="1143" y="1415"/>
                  </a:lnTo>
                  <a:lnTo>
                    <a:pt x="2074" y="993"/>
                  </a:lnTo>
                  <a:lnTo>
                    <a:pt x="2064" y="996"/>
                  </a:lnTo>
                  <a:lnTo>
                    <a:pt x="2055" y="999"/>
                  </a:lnTo>
                  <a:close/>
                </a:path>
              </a:pathLst>
            </a:custGeom>
            <a:gradFill>
              <a:gsLst>
                <a:gs pos="8000">
                  <a:schemeClr val="accent3">
                    <a:lumMod val="75000"/>
                  </a:schemeClr>
                </a:gs>
                <a:gs pos="70000">
                  <a:schemeClr val="accent3">
                    <a:lumMod val="50000"/>
                  </a:schemeClr>
                </a:gs>
              </a:gsLst>
              <a:lin ang="2700000" scaled="0"/>
            </a:gra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2" name="Freeform 886"/>
            <p:cNvSpPr>
              <a:spLocks/>
            </p:cNvSpPr>
            <p:nvPr/>
          </p:nvSpPr>
          <p:spPr bwMode="auto">
            <a:xfrm>
              <a:off x="5870572" y="3298025"/>
              <a:ext cx="2255887" cy="2253158"/>
            </a:xfrm>
            <a:custGeom>
              <a:avLst/>
              <a:gdLst>
                <a:gd name="T0" fmla="*/ 3528 w 7442"/>
                <a:gd name="T1" fmla="*/ 99 h 7437"/>
                <a:gd name="T2" fmla="*/ 3921 w 7442"/>
                <a:gd name="T3" fmla="*/ 475 h 7437"/>
                <a:gd name="T4" fmla="*/ 4052 w 7442"/>
                <a:gd name="T5" fmla="*/ 914 h 7437"/>
                <a:gd name="T6" fmla="*/ 4010 w 7442"/>
                <a:gd name="T7" fmla="*/ 1182 h 7437"/>
                <a:gd name="T8" fmla="*/ 3991 w 7442"/>
                <a:gd name="T9" fmla="*/ 1360 h 7437"/>
                <a:gd name="T10" fmla="*/ 4194 w 7442"/>
                <a:gd name="T11" fmla="*/ 1430 h 7437"/>
                <a:gd name="T12" fmla="*/ 6423 w 7442"/>
                <a:gd name="T13" fmla="*/ 2691 h 7437"/>
                <a:gd name="T14" fmla="*/ 6372 w 7442"/>
                <a:gd name="T15" fmla="*/ 2833 h 7437"/>
                <a:gd name="T16" fmla="*/ 6244 w 7442"/>
                <a:gd name="T17" fmla="*/ 2851 h 7437"/>
                <a:gd name="T18" fmla="*/ 6087 w 7442"/>
                <a:gd name="T19" fmla="*/ 2792 h 7437"/>
                <a:gd name="T20" fmla="*/ 5833 w 7442"/>
                <a:gd name="T21" fmla="*/ 2782 h 7437"/>
                <a:gd name="T22" fmla="*/ 5609 w 7442"/>
                <a:gd name="T23" fmla="*/ 2836 h 7437"/>
                <a:gd name="T24" fmla="*/ 5330 w 7442"/>
                <a:gd name="T25" fmla="*/ 2991 h 7437"/>
                <a:gd name="T26" fmla="*/ 5040 w 7442"/>
                <a:gd name="T27" fmla="*/ 3424 h 7437"/>
                <a:gd name="T28" fmla="*/ 5004 w 7442"/>
                <a:gd name="T29" fmla="*/ 3777 h 7437"/>
                <a:gd name="T30" fmla="*/ 5141 w 7442"/>
                <a:gd name="T31" fmla="*/ 4180 h 7437"/>
                <a:gd name="T32" fmla="*/ 5544 w 7442"/>
                <a:gd name="T33" fmla="*/ 4535 h 7437"/>
                <a:gd name="T34" fmla="*/ 6024 w 7442"/>
                <a:gd name="T35" fmla="*/ 4616 h 7437"/>
                <a:gd name="T36" fmla="*/ 6190 w 7442"/>
                <a:gd name="T37" fmla="*/ 4585 h 7437"/>
                <a:gd name="T38" fmla="*/ 6545 w 7442"/>
                <a:gd name="T39" fmla="*/ 4402 h 7437"/>
                <a:gd name="T40" fmla="*/ 6699 w 7442"/>
                <a:gd name="T41" fmla="*/ 4218 h 7437"/>
                <a:gd name="T42" fmla="*/ 6872 w 7442"/>
                <a:gd name="T43" fmla="*/ 4239 h 7437"/>
                <a:gd name="T44" fmla="*/ 5796 w 7442"/>
                <a:gd name="T45" fmla="*/ 6483 h 7437"/>
                <a:gd name="T46" fmla="*/ 5614 w 7442"/>
                <a:gd name="T47" fmla="*/ 6487 h 7437"/>
                <a:gd name="T48" fmla="*/ 5531 w 7442"/>
                <a:gd name="T49" fmla="*/ 6369 h 7437"/>
                <a:gd name="T50" fmla="*/ 5596 w 7442"/>
                <a:gd name="T51" fmla="*/ 6155 h 7437"/>
                <a:gd name="T52" fmla="*/ 5566 w 7442"/>
                <a:gd name="T53" fmla="*/ 5774 h 7437"/>
                <a:gd name="T54" fmla="*/ 5282 w 7442"/>
                <a:gd name="T55" fmla="*/ 5319 h 7437"/>
                <a:gd name="T56" fmla="*/ 4798 w 7442"/>
                <a:gd name="T57" fmla="*/ 5097 h 7437"/>
                <a:gd name="T58" fmla="*/ 4496 w 7442"/>
                <a:gd name="T59" fmla="*/ 5103 h 7437"/>
                <a:gd name="T60" fmla="*/ 4263 w 7442"/>
                <a:gd name="T61" fmla="*/ 5181 h 7437"/>
                <a:gd name="T62" fmla="*/ 4000 w 7442"/>
                <a:gd name="T63" fmla="*/ 5380 h 7437"/>
                <a:gd name="T64" fmla="*/ 3773 w 7442"/>
                <a:gd name="T65" fmla="*/ 5906 h 7437"/>
                <a:gd name="T66" fmla="*/ 3805 w 7442"/>
                <a:gd name="T67" fmla="*/ 6219 h 7437"/>
                <a:gd name="T68" fmla="*/ 3982 w 7442"/>
                <a:gd name="T69" fmla="*/ 6574 h 7437"/>
                <a:gd name="T70" fmla="*/ 4183 w 7442"/>
                <a:gd name="T71" fmla="*/ 6745 h 7437"/>
                <a:gd name="T72" fmla="*/ 4167 w 7442"/>
                <a:gd name="T73" fmla="*/ 6908 h 7437"/>
                <a:gd name="T74" fmla="*/ 1913 w 7442"/>
                <a:gd name="T75" fmla="*/ 5839 h 7437"/>
                <a:gd name="T76" fmla="*/ 1759 w 7442"/>
                <a:gd name="T77" fmla="*/ 5646 h 7437"/>
                <a:gd name="T78" fmla="*/ 1610 w 7442"/>
                <a:gd name="T79" fmla="*/ 5735 h 7437"/>
                <a:gd name="T80" fmla="*/ 1365 w 7442"/>
                <a:gd name="T81" fmla="*/ 5953 h 7437"/>
                <a:gd name="T82" fmla="*/ 1105 w 7442"/>
                <a:gd name="T83" fmla="*/ 6043 h 7437"/>
                <a:gd name="T84" fmla="*/ 836 w 7442"/>
                <a:gd name="T85" fmla="*/ 6057 h 7437"/>
                <a:gd name="T86" fmla="*/ 350 w 7442"/>
                <a:gd name="T87" fmla="*/ 5856 h 7437"/>
                <a:gd name="T88" fmla="*/ 44 w 7442"/>
                <a:gd name="T89" fmla="*/ 5410 h 7437"/>
                <a:gd name="T90" fmla="*/ 1 w 7442"/>
                <a:gd name="T91" fmla="*/ 5098 h 7437"/>
                <a:gd name="T92" fmla="*/ 193 w 7442"/>
                <a:gd name="T93" fmla="*/ 4582 h 7437"/>
                <a:gd name="T94" fmla="*/ 498 w 7442"/>
                <a:gd name="T95" fmla="*/ 4342 h 7437"/>
                <a:gd name="T96" fmla="*/ 747 w 7442"/>
                <a:gd name="T97" fmla="*/ 4265 h 7437"/>
                <a:gd name="T98" fmla="*/ 992 w 7442"/>
                <a:gd name="T99" fmla="*/ 4254 h 7437"/>
                <a:gd name="T100" fmla="*/ 1140 w 7442"/>
                <a:gd name="T101" fmla="*/ 4298 h 7437"/>
                <a:gd name="T102" fmla="*/ 1251 w 7442"/>
                <a:gd name="T103" fmla="*/ 4330 h 7437"/>
                <a:gd name="T104" fmla="*/ 1350 w 7442"/>
                <a:gd name="T105" fmla="*/ 4283 h 7437"/>
                <a:gd name="T106" fmla="*/ 1353 w 7442"/>
                <a:gd name="T107" fmla="*/ 4056 h 7437"/>
                <a:gd name="T108" fmla="*/ 2590 w 7442"/>
                <a:gd name="T109" fmla="*/ 1886 h 7437"/>
                <a:gd name="T110" fmla="*/ 2645 w 7442"/>
                <a:gd name="T111" fmla="*/ 1761 h 7437"/>
                <a:gd name="T112" fmla="*/ 2526 w 7442"/>
                <a:gd name="T113" fmla="*/ 1623 h 7437"/>
                <a:gd name="T114" fmla="*/ 2304 w 7442"/>
                <a:gd name="T115" fmla="*/ 1348 h 7437"/>
                <a:gd name="T116" fmla="*/ 2207 w 7442"/>
                <a:gd name="T117" fmla="*/ 1008 h 7437"/>
                <a:gd name="T118" fmla="*/ 2241 w 7442"/>
                <a:gd name="T119" fmla="*/ 652 h 7437"/>
                <a:gd name="T120" fmla="*/ 2526 w 7442"/>
                <a:gd name="T121" fmla="*/ 212 h 7437"/>
                <a:gd name="T122" fmla="*/ 2802 w 7442"/>
                <a:gd name="T123" fmla="*/ 54 h 7437"/>
                <a:gd name="T124" fmla="*/ 2988 w 7442"/>
                <a:gd name="T125" fmla="*/ 7 h 7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42" h="7437">
                  <a:moveTo>
                    <a:pt x="3035" y="3"/>
                  </a:moveTo>
                  <a:lnTo>
                    <a:pt x="3075" y="0"/>
                  </a:lnTo>
                  <a:lnTo>
                    <a:pt x="3115" y="0"/>
                  </a:lnTo>
                  <a:lnTo>
                    <a:pt x="3154" y="1"/>
                  </a:lnTo>
                  <a:lnTo>
                    <a:pt x="3194" y="3"/>
                  </a:lnTo>
                  <a:lnTo>
                    <a:pt x="3233" y="7"/>
                  </a:lnTo>
                  <a:lnTo>
                    <a:pt x="3271" y="14"/>
                  </a:lnTo>
                  <a:lnTo>
                    <a:pt x="3310" y="21"/>
                  </a:lnTo>
                  <a:lnTo>
                    <a:pt x="3348" y="30"/>
                  </a:lnTo>
                  <a:lnTo>
                    <a:pt x="3384" y="41"/>
                  </a:lnTo>
                  <a:lnTo>
                    <a:pt x="3421" y="54"/>
                  </a:lnTo>
                  <a:lnTo>
                    <a:pt x="3458" y="68"/>
                  </a:lnTo>
                  <a:lnTo>
                    <a:pt x="3494" y="83"/>
                  </a:lnTo>
                  <a:lnTo>
                    <a:pt x="3528" y="99"/>
                  </a:lnTo>
                  <a:lnTo>
                    <a:pt x="3563" y="118"/>
                  </a:lnTo>
                  <a:lnTo>
                    <a:pt x="3597" y="138"/>
                  </a:lnTo>
                  <a:lnTo>
                    <a:pt x="3629" y="159"/>
                  </a:lnTo>
                  <a:lnTo>
                    <a:pt x="3660" y="182"/>
                  </a:lnTo>
                  <a:lnTo>
                    <a:pt x="3692" y="206"/>
                  </a:lnTo>
                  <a:lnTo>
                    <a:pt x="3722" y="230"/>
                  </a:lnTo>
                  <a:lnTo>
                    <a:pt x="3751" y="256"/>
                  </a:lnTo>
                  <a:lnTo>
                    <a:pt x="3778" y="285"/>
                  </a:lnTo>
                  <a:lnTo>
                    <a:pt x="3805" y="314"/>
                  </a:lnTo>
                  <a:lnTo>
                    <a:pt x="3831" y="343"/>
                  </a:lnTo>
                  <a:lnTo>
                    <a:pt x="3855" y="375"/>
                  </a:lnTo>
                  <a:lnTo>
                    <a:pt x="3879" y="407"/>
                  </a:lnTo>
                  <a:lnTo>
                    <a:pt x="3901" y="441"/>
                  </a:lnTo>
                  <a:lnTo>
                    <a:pt x="3921" y="475"/>
                  </a:lnTo>
                  <a:lnTo>
                    <a:pt x="3941" y="511"/>
                  </a:lnTo>
                  <a:lnTo>
                    <a:pt x="3958" y="548"/>
                  </a:lnTo>
                  <a:lnTo>
                    <a:pt x="3974" y="586"/>
                  </a:lnTo>
                  <a:lnTo>
                    <a:pt x="3989" y="625"/>
                  </a:lnTo>
                  <a:lnTo>
                    <a:pt x="4002" y="664"/>
                  </a:lnTo>
                  <a:lnTo>
                    <a:pt x="4011" y="694"/>
                  </a:lnTo>
                  <a:lnTo>
                    <a:pt x="4019" y="722"/>
                  </a:lnTo>
                  <a:lnTo>
                    <a:pt x="4026" y="750"/>
                  </a:lnTo>
                  <a:lnTo>
                    <a:pt x="4032" y="776"/>
                  </a:lnTo>
                  <a:lnTo>
                    <a:pt x="4037" y="801"/>
                  </a:lnTo>
                  <a:lnTo>
                    <a:pt x="4041" y="826"/>
                  </a:lnTo>
                  <a:lnTo>
                    <a:pt x="4045" y="850"/>
                  </a:lnTo>
                  <a:lnTo>
                    <a:pt x="4048" y="872"/>
                  </a:lnTo>
                  <a:lnTo>
                    <a:pt x="4052" y="914"/>
                  </a:lnTo>
                  <a:lnTo>
                    <a:pt x="4054" y="952"/>
                  </a:lnTo>
                  <a:lnTo>
                    <a:pt x="4054" y="986"/>
                  </a:lnTo>
                  <a:lnTo>
                    <a:pt x="4052" y="1016"/>
                  </a:lnTo>
                  <a:lnTo>
                    <a:pt x="4050" y="1043"/>
                  </a:lnTo>
                  <a:lnTo>
                    <a:pt x="4046" y="1066"/>
                  </a:lnTo>
                  <a:lnTo>
                    <a:pt x="4041" y="1085"/>
                  </a:lnTo>
                  <a:lnTo>
                    <a:pt x="4037" y="1100"/>
                  </a:lnTo>
                  <a:lnTo>
                    <a:pt x="4030" y="1123"/>
                  </a:lnTo>
                  <a:lnTo>
                    <a:pt x="4026" y="1132"/>
                  </a:lnTo>
                  <a:lnTo>
                    <a:pt x="4023" y="1143"/>
                  </a:lnTo>
                  <a:lnTo>
                    <a:pt x="4020" y="1152"/>
                  </a:lnTo>
                  <a:lnTo>
                    <a:pt x="4017" y="1162"/>
                  </a:lnTo>
                  <a:lnTo>
                    <a:pt x="4013" y="1172"/>
                  </a:lnTo>
                  <a:lnTo>
                    <a:pt x="4010" y="1182"/>
                  </a:lnTo>
                  <a:lnTo>
                    <a:pt x="4008" y="1191"/>
                  </a:lnTo>
                  <a:lnTo>
                    <a:pt x="4005" y="1200"/>
                  </a:lnTo>
                  <a:lnTo>
                    <a:pt x="4001" y="1209"/>
                  </a:lnTo>
                  <a:lnTo>
                    <a:pt x="3999" y="1217"/>
                  </a:lnTo>
                  <a:lnTo>
                    <a:pt x="3996" y="1225"/>
                  </a:lnTo>
                  <a:lnTo>
                    <a:pt x="3994" y="1234"/>
                  </a:lnTo>
                  <a:lnTo>
                    <a:pt x="3991" y="1241"/>
                  </a:lnTo>
                  <a:lnTo>
                    <a:pt x="3985" y="1257"/>
                  </a:lnTo>
                  <a:lnTo>
                    <a:pt x="3980" y="1273"/>
                  </a:lnTo>
                  <a:lnTo>
                    <a:pt x="3978" y="1292"/>
                  </a:lnTo>
                  <a:lnTo>
                    <a:pt x="3979" y="1312"/>
                  </a:lnTo>
                  <a:lnTo>
                    <a:pt x="3981" y="1329"/>
                  </a:lnTo>
                  <a:lnTo>
                    <a:pt x="3984" y="1345"/>
                  </a:lnTo>
                  <a:lnTo>
                    <a:pt x="3991" y="1360"/>
                  </a:lnTo>
                  <a:lnTo>
                    <a:pt x="3998" y="1374"/>
                  </a:lnTo>
                  <a:lnTo>
                    <a:pt x="4007" y="1387"/>
                  </a:lnTo>
                  <a:lnTo>
                    <a:pt x="4018" y="1398"/>
                  </a:lnTo>
                  <a:lnTo>
                    <a:pt x="4030" y="1408"/>
                  </a:lnTo>
                  <a:lnTo>
                    <a:pt x="4044" y="1416"/>
                  </a:lnTo>
                  <a:lnTo>
                    <a:pt x="4059" y="1423"/>
                  </a:lnTo>
                  <a:lnTo>
                    <a:pt x="4076" y="1429"/>
                  </a:lnTo>
                  <a:lnTo>
                    <a:pt x="4094" y="1432"/>
                  </a:lnTo>
                  <a:lnTo>
                    <a:pt x="4115" y="1434"/>
                  </a:lnTo>
                  <a:lnTo>
                    <a:pt x="4137" y="1435"/>
                  </a:lnTo>
                  <a:lnTo>
                    <a:pt x="4159" y="1434"/>
                  </a:lnTo>
                  <a:lnTo>
                    <a:pt x="4170" y="1433"/>
                  </a:lnTo>
                  <a:lnTo>
                    <a:pt x="4182" y="1431"/>
                  </a:lnTo>
                  <a:lnTo>
                    <a:pt x="4194" y="1430"/>
                  </a:lnTo>
                  <a:lnTo>
                    <a:pt x="4207" y="1428"/>
                  </a:lnTo>
                  <a:lnTo>
                    <a:pt x="4219" y="1424"/>
                  </a:lnTo>
                  <a:lnTo>
                    <a:pt x="4232" y="1421"/>
                  </a:lnTo>
                  <a:lnTo>
                    <a:pt x="4245" y="1418"/>
                  </a:lnTo>
                  <a:lnTo>
                    <a:pt x="4259" y="1415"/>
                  </a:lnTo>
                  <a:lnTo>
                    <a:pt x="5451" y="1058"/>
                  </a:lnTo>
                  <a:lnTo>
                    <a:pt x="5903" y="924"/>
                  </a:lnTo>
                  <a:lnTo>
                    <a:pt x="6039" y="1378"/>
                  </a:lnTo>
                  <a:lnTo>
                    <a:pt x="6326" y="2327"/>
                  </a:lnTo>
                  <a:lnTo>
                    <a:pt x="6402" y="2576"/>
                  </a:lnTo>
                  <a:lnTo>
                    <a:pt x="6410" y="2607"/>
                  </a:lnTo>
                  <a:lnTo>
                    <a:pt x="6417" y="2637"/>
                  </a:lnTo>
                  <a:lnTo>
                    <a:pt x="6421" y="2665"/>
                  </a:lnTo>
                  <a:lnTo>
                    <a:pt x="6423" y="2691"/>
                  </a:lnTo>
                  <a:lnTo>
                    <a:pt x="6423" y="2715"/>
                  </a:lnTo>
                  <a:lnTo>
                    <a:pt x="6421" y="2737"/>
                  </a:lnTo>
                  <a:lnTo>
                    <a:pt x="6419" y="2748"/>
                  </a:lnTo>
                  <a:lnTo>
                    <a:pt x="6418" y="2758"/>
                  </a:lnTo>
                  <a:lnTo>
                    <a:pt x="6415" y="2768"/>
                  </a:lnTo>
                  <a:lnTo>
                    <a:pt x="6412" y="2776"/>
                  </a:lnTo>
                  <a:lnTo>
                    <a:pt x="6408" y="2785"/>
                  </a:lnTo>
                  <a:lnTo>
                    <a:pt x="6404" y="2794"/>
                  </a:lnTo>
                  <a:lnTo>
                    <a:pt x="6400" y="2801"/>
                  </a:lnTo>
                  <a:lnTo>
                    <a:pt x="6395" y="2809"/>
                  </a:lnTo>
                  <a:lnTo>
                    <a:pt x="6390" y="2815"/>
                  </a:lnTo>
                  <a:lnTo>
                    <a:pt x="6384" y="2822"/>
                  </a:lnTo>
                  <a:lnTo>
                    <a:pt x="6378" y="2827"/>
                  </a:lnTo>
                  <a:lnTo>
                    <a:pt x="6372" y="2833"/>
                  </a:lnTo>
                  <a:lnTo>
                    <a:pt x="6364" y="2837"/>
                  </a:lnTo>
                  <a:lnTo>
                    <a:pt x="6356" y="2841"/>
                  </a:lnTo>
                  <a:lnTo>
                    <a:pt x="6349" y="2846"/>
                  </a:lnTo>
                  <a:lnTo>
                    <a:pt x="6341" y="2849"/>
                  </a:lnTo>
                  <a:lnTo>
                    <a:pt x="6333" y="2851"/>
                  </a:lnTo>
                  <a:lnTo>
                    <a:pt x="6323" y="2853"/>
                  </a:lnTo>
                  <a:lnTo>
                    <a:pt x="6314" y="2854"/>
                  </a:lnTo>
                  <a:lnTo>
                    <a:pt x="6304" y="2855"/>
                  </a:lnTo>
                  <a:lnTo>
                    <a:pt x="6295" y="2857"/>
                  </a:lnTo>
                  <a:lnTo>
                    <a:pt x="6285" y="2857"/>
                  </a:lnTo>
                  <a:lnTo>
                    <a:pt x="6275" y="2855"/>
                  </a:lnTo>
                  <a:lnTo>
                    <a:pt x="6265" y="2855"/>
                  </a:lnTo>
                  <a:lnTo>
                    <a:pt x="6255" y="2853"/>
                  </a:lnTo>
                  <a:lnTo>
                    <a:pt x="6244" y="2851"/>
                  </a:lnTo>
                  <a:lnTo>
                    <a:pt x="6233" y="2849"/>
                  </a:lnTo>
                  <a:lnTo>
                    <a:pt x="6221" y="2847"/>
                  </a:lnTo>
                  <a:lnTo>
                    <a:pt x="6210" y="2842"/>
                  </a:lnTo>
                  <a:lnTo>
                    <a:pt x="6198" y="2839"/>
                  </a:lnTo>
                  <a:lnTo>
                    <a:pt x="6185" y="2835"/>
                  </a:lnTo>
                  <a:lnTo>
                    <a:pt x="6173" y="2829"/>
                  </a:lnTo>
                  <a:lnTo>
                    <a:pt x="6160" y="2824"/>
                  </a:lnTo>
                  <a:lnTo>
                    <a:pt x="6147" y="2819"/>
                  </a:lnTo>
                  <a:lnTo>
                    <a:pt x="6134" y="2812"/>
                  </a:lnTo>
                  <a:lnTo>
                    <a:pt x="6120" y="2805"/>
                  </a:lnTo>
                  <a:lnTo>
                    <a:pt x="6116" y="2802"/>
                  </a:lnTo>
                  <a:lnTo>
                    <a:pt x="6105" y="2798"/>
                  </a:lnTo>
                  <a:lnTo>
                    <a:pt x="6097" y="2795"/>
                  </a:lnTo>
                  <a:lnTo>
                    <a:pt x="6087" y="2792"/>
                  </a:lnTo>
                  <a:lnTo>
                    <a:pt x="6075" y="2788"/>
                  </a:lnTo>
                  <a:lnTo>
                    <a:pt x="6061" y="2786"/>
                  </a:lnTo>
                  <a:lnTo>
                    <a:pt x="6046" y="2783"/>
                  </a:lnTo>
                  <a:lnTo>
                    <a:pt x="6028" y="2780"/>
                  </a:lnTo>
                  <a:lnTo>
                    <a:pt x="6009" y="2777"/>
                  </a:lnTo>
                  <a:lnTo>
                    <a:pt x="5987" y="2776"/>
                  </a:lnTo>
                  <a:lnTo>
                    <a:pt x="5965" y="2775"/>
                  </a:lnTo>
                  <a:lnTo>
                    <a:pt x="5939" y="2774"/>
                  </a:lnTo>
                  <a:lnTo>
                    <a:pt x="5912" y="2775"/>
                  </a:lnTo>
                  <a:lnTo>
                    <a:pt x="5882" y="2777"/>
                  </a:lnTo>
                  <a:lnTo>
                    <a:pt x="5870" y="2779"/>
                  </a:lnTo>
                  <a:lnTo>
                    <a:pt x="5859" y="2780"/>
                  </a:lnTo>
                  <a:lnTo>
                    <a:pt x="5846" y="2781"/>
                  </a:lnTo>
                  <a:lnTo>
                    <a:pt x="5833" y="2782"/>
                  </a:lnTo>
                  <a:lnTo>
                    <a:pt x="5820" y="2784"/>
                  </a:lnTo>
                  <a:lnTo>
                    <a:pt x="5805" y="2786"/>
                  </a:lnTo>
                  <a:lnTo>
                    <a:pt x="5793" y="2788"/>
                  </a:lnTo>
                  <a:lnTo>
                    <a:pt x="5777" y="2792"/>
                  </a:lnTo>
                  <a:lnTo>
                    <a:pt x="5763" y="2794"/>
                  </a:lnTo>
                  <a:lnTo>
                    <a:pt x="5748" y="2797"/>
                  </a:lnTo>
                  <a:lnTo>
                    <a:pt x="5733" y="2800"/>
                  </a:lnTo>
                  <a:lnTo>
                    <a:pt x="5718" y="2803"/>
                  </a:lnTo>
                  <a:lnTo>
                    <a:pt x="5703" y="2808"/>
                  </a:lnTo>
                  <a:lnTo>
                    <a:pt x="5686" y="2812"/>
                  </a:lnTo>
                  <a:lnTo>
                    <a:pt x="5670" y="2816"/>
                  </a:lnTo>
                  <a:lnTo>
                    <a:pt x="5653" y="2821"/>
                  </a:lnTo>
                  <a:lnTo>
                    <a:pt x="5630" y="2828"/>
                  </a:lnTo>
                  <a:lnTo>
                    <a:pt x="5609" y="2836"/>
                  </a:lnTo>
                  <a:lnTo>
                    <a:pt x="5586" y="2844"/>
                  </a:lnTo>
                  <a:lnTo>
                    <a:pt x="5564" y="2852"/>
                  </a:lnTo>
                  <a:lnTo>
                    <a:pt x="5543" y="2861"/>
                  </a:lnTo>
                  <a:lnTo>
                    <a:pt x="5522" y="2871"/>
                  </a:lnTo>
                  <a:lnTo>
                    <a:pt x="5501" y="2880"/>
                  </a:lnTo>
                  <a:lnTo>
                    <a:pt x="5481" y="2891"/>
                  </a:lnTo>
                  <a:lnTo>
                    <a:pt x="5460" y="2902"/>
                  </a:lnTo>
                  <a:lnTo>
                    <a:pt x="5441" y="2914"/>
                  </a:lnTo>
                  <a:lnTo>
                    <a:pt x="5421" y="2926"/>
                  </a:lnTo>
                  <a:lnTo>
                    <a:pt x="5403" y="2938"/>
                  </a:lnTo>
                  <a:lnTo>
                    <a:pt x="5384" y="2951"/>
                  </a:lnTo>
                  <a:lnTo>
                    <a:pt x="5366" y="2964"/>
                  </a:lnTo>
                  <a:lnTo>
                    <a:pt x="5348" y="2977"/>
                  </a:lnTo>
                  <a:lnTo>
                    <a:pt x="5330" y="2991"/>
                  </a:lnTo>
                  <a:lnTo>
                    <a:pt x="5313" y="3006"/>
                  </a:lnTo>
                  <a:lnTo>
                    <a:pt x="5297" y="3020"/>
                  </a:lnTo>
                  <a:lnTo>
                    <a:pt x="5281" y="3035"/>
                  </a:lnTo>
                  <a:lnTo>
                    <a:pt x="5264" y="3050"/>
                  </a:lnTo>
                  <a:lnTo>
                    <a:pt x="5234" y="3083"/>
                  </a:lnTo>
                  <a:lnTo>
                    <a:pt x="5206" y="3117"/>
                  </a:lnTo>
                  <a:lnTo>
                    <a:pt x="5178" y="3151"/>
                  </a:lnTo>
                  <a:lnTo>
                    <a:pt x="5153" y="3187"/>
                  </a:lnTo>
                  <a:lnTo>
                    <a:pt x="5129" y="3224"/>
                  </a:lnTo>
                  <a:lnTo>
                    <a:pt x="5107" y="3263"/>
                  </a:lnTo>
                  <a:lnTo>
                    <a:pt x="5088" y="3302"/>
                  </a:lnTo>
                  <a:lnTo>
                    <a:pt x="5070" y="3342"/>
                  </a:lnTo>
                  <a:lnTo>
                    <a:pt x="5054" y="3383"/>
                  </a:lnTo>
                  <a:lnTo>
                    <a:pt x="5040" y="3424"/>
                  </a:lnTo>
                  <a:lnTo>
                    <a:pt x="5028" y="3466"/>
                  </a:lnTo>
                  <a:lnTo>
                    <a:pt x="5018" y="3510"/>
                  </a:lnTo>
                  <a:lnTo>
                    <a:pt x="5014" y="3531"/>
                  </a:lnTo>
                  <a:lnTo>
                    <a:pt x="5010" y="3553"/>
                  </a:lnTo>
                  <a:lnTo>
                    <a:pt x="5007" y="3576"/>
                  </a:lnTo>
                  <a:lnTo>
                    <a:pt x="5005" y="3598"/>
                  </a:lnTo>
                  <a:lnTo>
                    <a:pt x="5002" y="3620"/>
                  </a:lnTo>
                  <a:lnTo>
                    <a:pt x="5001" y="3642"/>
                  </a:lnTo>
                  <a:lnTo>
                    <a:pt x="5000" y="3665"/>
                  </a:lnTo>
                  <a:lnTo>
                    <a:pt x="4999" y="3687"/>
                  </a:lnTo>
                  <a:lnTo>
                    <a:pt x="5000" y="3710"/>
                  </a:lnTo>
                  <a:lnTo>
                    <a:pt x="5000" y="3733"/>
                  </a:lnTo>
                  <a:lnTo>
                    <a:pt x="5002" y="3755"/>
                  </a:lnTo>
                  <a:lnTo>
                    <a:pt x="5004" y="3777"/>
                  </a:lnTo>
                  <a:lnTo>
                    <a:pt x="5007" y="3800"/>
                  </a:lnTo>
                  <a:lnTo>
                    <a:pt x="5009" y="3823"/>
                  </a:lnTo>
                  <a:lnTo>
                    <a:pt x="5013" y="3847"/>
                  </a:lnTo>
                  <a:lnTo>
                    <a:pt x="5018" y="3869"/>
                  </a:lnTo>
                  <a:lnTo>
                    <a:pt x="5022" y="3892"/>
                  </a:lnTo>
                  <a:lnTo>
                    <a:pt x="5027" y="3915"/>
                  </a:lnTo>
                  <a:lnTo>
                    <a:pt x="5034" y="3938"/>
                  </a:lnTo>
                  <a:lnTo>
                    <a:pt x="5040" y="3960"/>
                  </a:lnTo>
                  <a:lnTo>
                    <a:pt x="5053" y="3999"/>
                  </a:lnTo>
                  <a:lnTo>
                    <a:pt x="5067" y="4037"/>
                  </a:lnTo>
                  <a:lnTo>
                    <a:pt x="5084" y="4075"/>
                  </a:lnTo>
                  <a:lnTo>
                    <a:pt x="5101" y="4111"/>
                  </a:lnTo>
                  <a:lnTo>
                    <a:pt x="5120" y="4147"/>
                  </a:lnTo>
                  <a:lnTo>
                    <a:pt x="5141" y="4180"/>
                  </a:lnTo>
                  <a:lnTo>
                    <a:pt x="5163" y="4214"/>
                  </a:lnTo>
                  <a:lnTo>
                    <a:pt x="5185" y="4245"/>
                  </a:lnTo>
                  <a:lnTo>
                    <a:pt x="5209" y="4277"/>
                  </a:lnTo>
                  <a:lnTo>
                    <a:pt x="5235" y="4306"/>
                  </a:lnTo>
                  <a:lnTo>
                    <a:pt x="5261" y="4335"/>
                  </a:lnTo>
                  <a:lnTo>
                    <a:pt x="5289" y="4362"/>
                  </a:lnTo>
                  <a:lnTo>
                    <a:pt x="5317" y="4388"/>
                  </a:lnTo>
                  <a:lnTo>
                    <a:pt x="5348" y="4413"/>
                  </a:lnTo>
                  <a:lnTo>
                    <a:pt x="5378" y="4437"/>
                  </a:lnTo>
                  <a:lnTo>
                    <a:pt x="5409" y="4459"/>
                  </a:lnTo>
                  <a:lnTo>
                    <a:pt x="5442" y="4481"/>
                  </a:lnTo>
                  <a:lnTo>
                    <a:pt x="5475" y="4500"/>
                  </a:lnTo>
                  <a:lnTo>
                    <a:pt x="5509" y="4518"/>
                  </a:lnTo>
                  <a:lnTo>
                    <a:pt x="5544" y="4535"/>
                  </a:lnTo>
                  <a:lnTo>
                    <a:pt x="5579" y="4550"/>
                  </a:lnTo>
                  <a:lnTo>
                    <a:pt x="5615" y="4564"/>
                  </a:lnTo>
                  <a:lnTo>
                    <a:pt x="5652" y="4577"/>
                  </a:lnTo>
                  <a:lnTo>
                    <a:pt x="5690" y="4588"/>
                  </a:lnTo>
                  <a:lnTo>
                    <a:pt x="5726" y="4598"/>
                  </a:lnTo>
                  <a:lnTo>
                    <a:pt x="5765" y="4605"/>
                  </a:lnTo>
                  <a:lnTo>
                    <a:pt x="5803" y="4612"/>
                  </a:lnTo>
                  <a:lnTo>
                    <a:pt x="5842" y="4616"/>
                  </a:lnTo>
                  <a:lnTo>
                    <a:pt x="5881" y="4619"/>
                  </a:lnTo>
                  <a:lnTo>
                    <a:pt x="5921" y="4620"/>
                  </a:lnTo>
                  <a:lnTo>
                    <a:pt x="5960" y="4620"/>
                  </a:lnTo>
                  <a:lnTo>
                    <a:pt x="6000" y="4618"/>
                  </a:lnTo>
                  <a:lnTo>
                    <a:pt x="6012" y="4617"/>
                  </a:lnTo>
                  <a:lnTo>
                    <a:pt x="6024" y="4616"/>
                  </a:lnTo>
                  <a:lnTo>
                    <a:pt x="6036" y="4615"/>
                  </a:lnTo>
                  <a:lnTo>
                    <a:pt x="6048" y="4614"/>
                  </a:lnTo>
                  <a:lnTo>
                    <a:pt x="6060" y="4612"/>
                  </a:lnTo>
                  <a:lnTo>
                    <a:pt x="6072" y="4611"/>
                  </a:lnTo>
                  <a:lnTo>
                    <a:pt x="6084" y="4608"/>
                  </a:lnTo>
                  <a:lnTo>
                    <a:pt x="6096" y="4606"/>
                  </a:lnTo>
                  <a:lnTo>
                    <a:pt x="6106" y="4604"/>
                  </a:lnTo>
                  <a:lnTo>
                    <a:pt x="6118" y="4602"/>
                  </a:lnTo>
                  <a:lnTo>
                    <a:pt x="6130" y="4599"/>
                  </a:lnTo>
                  <a:lnTo>
                    <a:pt x="6142" y="4596"/>
                  </a:lnTo>
                  <a:lnTo>
                    <a:pt x="6154" y="4593"/>
                  </a:lnTo>
                  <a:lnTo>
                    <a:pt x="6166" y="4591"/>
                  </a:lnTo>
                  <a:lnTo>
                    <a:pt x="6178" y="4588"/>
                  </a:lnTo>
                  <a:lnTo>
                    <a:pt x="6190" y="4585"/>
                  </a:lnTo>
                  <a:lnTo>
                    <a:pt x="6219" y="4576"/>
                  </a:lnTo>
                  <a:lnTo>
                    <a:pt x="6247" y="4566"/>
                  </a:lnTo>
                  <a:lnTo>
                    <a:pt x="6273" y="4557"/>
                  </a:lnTo>
                  <a:lnTo>
                    <a:pt x="6298" y="4548"/>
                  </a:lnTo>
                  <a:lnTo>
                    <a:pt x="6323" y="4539"/>
                  </a:lnTo>
                  <a:lnTo>
                    <a:pt x="6344" y="4529"/>
                  </a:lnTo>
                  <a:lnTo>
                    <a:pt x="6366" y="4520"/>
                  </a:lnTo>
                  <a:lnTo>
                    <a:pt x="6387" y="4510"/>
                  </a:lnTo>
                  <a:lnTo>
                    <a:pt x="6423" y="4490"/>
                  </a:lnTo>
                  <a:lnTo>
                    <a:pt x="6455" y="4472"/>
                  </a:lnTo>
                  <a:lnTo>
                    <a:pt x="6483" y="4453"/>
                  </a:lnTo>
                  <a:lnTo>
                    <a:pt x="6508" y="4435"/>
                  </a:lnTo>
                  <a:lnTo>
                    <a:pt x="6528" y="4419"/>
                  </a:lnTo>
                  <a:lnTo>
                    <a:pt x="6545" y="4402"/>
                  </a:lnTo>
                  <a:lnTo>
                    <a:pt x="6559" y="4388"/>
                  </a:lnTo>
                  <a:lnTo>
                    <a:pt x="6570" y="4376"/>
                  </a:lnTo>
                  <a:lnTo>
                    <a:pt x="6584" y="4358"/>
                  </a:lnTo>
                  <a:lnTo>
                    <a:pt x="6589" y="4349"/>
                  </a:lnTo>
                  <a:lnTo>
                    <a:pt x="6600" y="4331"/>
                  </a:lnTo>
                  <a:lnTo>
                    <a:pt x="6611" y="4315"/>
                  </a:lnTo>
                  <a:lnTo>
                    <a:pt x="6622" y="4298"/>
                  </a:lnTo>
                  <a:lnTo>
                    <a:pt x="6632" y="4283"/>
                  </a:lnTo>
                  <a:lnTo>
                    <a:pt x="6643" y="4270"/>
                  </a:lnTo>
                  <a:lnTo>
                    <a:pt x="6654" y="4257"/>
                  </a:lnTo>
                  <a:lnTo>
                    <a:pt x="6665" y="4246"/>
                  </a:lnTo>
                  <a:lnTo>
                    <a:pt x="6677" y="4236"/>
                  </a:lnTo>
                  <a:lnTo>
                    <a:pt x="6688" y="4227"/>
                  </a:lnTo>
                  <a:lnTo>
                    <a:pt x="6699" y="4218"/>
                  </a:lnTo>
                  <a:lnTo>
                    <a:pt x="6710" y="4212"/>
                  </a:lnTo>
                  <a:lnTo>
                    <a:pt x="6722" y="4206"/>
                  </a:lnTo>
                  <a:lnTo>
                    <a:pt x="6733" y="4201"/>
                  </a:lnTo>
                  <a:lnTo>
                    <a:pt x="6745" y="4198"/>
                  </a:lnTo>
                  <a:lnTo>
                    <a:pt x="6756" y="4196"/>
                  </a:lnTo>
                  <a:lnTo>
                    <a:pt x="6768" y="4193"/>
                  </a:lnTo>
                  <a:lnTo>
                    <a:pt x="6781" y="4193"/>
                  </a:lnTo>
                  <a:lnTo>
                    <a:pt x="6795" y="4196"/>
                  </a:lnTo>
                  <a:lnTo>
                    <a:pt x="6808" y="4199"/>
                  </a:lnTo>
                  <a:lnTo>
                    <a:pt x="6822" y="4203"/>
                  </a:lnTo>
                  <a:lnTo>
                    <a:pt x="6834" y="4210"/>
                  </a:lnTo>
                  <a:lnTo>
                    <a:pt x="6847" y="4218"/>
                  </a:lnTo>
                  <a:lnTo>
                    <a:pt x="6859" y="4228"/>
                  </a:lnTo>
                  <a:lnTo>
                    <a:pt x="6872" y="4239"/>
                  </a:lnTo>
                  <a:lnTo>
                    <a:pt x="6882" y="4253"/>
                  </a:lnTo>
                  <a:lnTo>
                    <a:pt x="6894" y="4267"/>
                  </a:lnTo>
                  <a:lnTo>
                    <a:pt x="6904" y="4284"/>
                  </a:lnTo>
                  <a:lnTo>
                    <a:pt x="6915" y="4302"/>
                  </a:lnTo>
                  <a:lnTo>
                    <a:pt x="6925" y="4322"/>
                  </a:lnTo>
                  <a:lnTo>
                    <a:pt x="6933" y="4343"/>
                  </a:lnTo>
                  <a:lnTo>
                    <a:pt x="6942" y="4367"/>
                  </a:lnTo>
                  <a:lnTo>
                    <a:pt x="6951" y="4391"/>
                  </a:lnTo>
                  <a:lnTo>
                    <a:pt x="7308" y="5574"/>
                  </a:lnTo>
                  <a:lnTo>
                    <a:pt x="7442" y="6018"/>
                  </a:lnTo>
                  <a:lnTo>
                    <a:pt x="6994" y="6145"/>
                  </a:lnTo>
                  <a:lnTo>
                    <a:pt x="5856" y="6465"/>
                  </a:lnTo>
                  <a:lnTo>
                    <a:pt x="5809" y="6478"/>
                  </a:lnTo>
                  <a:lnTo>
                    <a:pt x="5796" y="6483"/>
                  </a:lnTo>
                  <a:lnTo>
                    <a:pt x="5783" y="6486"/>
                  </a:lnTo>
                  <a:lnTo>
                    <a:pt x="5770" y="6489"/>
                  </a:lnTo>
                  <a:lnTo>
                    <a:pt x="5757" y="6491"/>
                  </a:lnTo>
                  <a:lnTo>
                    <a:pt x="5745" y="6493"/>
                  </a:lnTo>
                  <a:lnTo>
                    <a:pt x="5733" y="6494"/>
                  </a:lnTo>
                  <a:lnTo>
                    <a:pt x="5721" y="6497"/>
                  </a:lnTo>
                  <a:lnTo>
                    <a:pt x="5710" y="6497"/>
                  </a:lnTo>
                  <a:lnTo>
                    <a:pt x="5694" y="6498"/>
                  </a:lnTo>
                  <a:lnTo>
                    <a:pt x="5679" y="6498"/>
                  </a:lnTo>
                  <a:lnTo>
                    <a:pt x="5665" y="6497"/>
                  </a:lnTo>
                  <a:lnTo>
                    <a:pt x="5651" y="6496"/>
                  </a:lnTo>
                  <a:lnTo>
                    <a:pt x="5638" y="6493"/>
                  </a:lnTo>
                  <a:lnTo>
                    <a:pt x="5626" y="6490"/>
                  </a:lnTo>
                  <a:lnTo>
                    <a:pt x="5614" y="6487"/>
                  </a:lnTo>
                  <a:lnTo>
                    <a:pt x="5603" y="6483"/>
                  </a:lnTo>
                  <a:lnTo>
                    <a:pt x="5593" y="6477"/>
                  </a:lnTo>
                  <a:lnTo>
                    <a:pt x="5584" y="6472"/>
                  </a:lnTo>
                  <a:lnTo>
                    <a:pt x="5575" y="6465"/>
                  </a:lnTo>
                  <a:lnTo>
                    <a:pt x="5567" y="6459"/>
                  </a:lnTo>
                  <a:lnTo>
                    <a:pt x="5560" y="6451"/>
                  </a:lnTo>
                  <a:lnTo>
                    <a:pt x="5553" y="6442"/>
                  </a:lnTo>
                  <a:lnTo>
                    <a:pt x="5548" y="6434"/>
                  </a:lnTo>
                  <a:lnTo>
                    <a:pt x="5543" y="6424"/>
                  </a:lnTo>
                  <a:lnTo>
                    <a:pt x="5539" y="6414"/>
                  </a:lnTo>
                  <a:lnTo>
                    <a:pt x="5536" y="6403"/>
                  </a:lnTo>
                  <a:lnTo>
                    <a:pt x="5533" y="6393"/>
                  </a:lnTo>
                  <a:lnTo>
                    <a:pt x="5532" y="6381"/>
                  </a:lnTo>
                  <a:lnTo>
                    <a:pt x="5531" y="6369"/>
                  </a:lnTo>
                  <a:lnTo>
                    <a:pt x="5531" y="6356"/>
                  </a:lnTo>
                  <a:lnTo>
                    <a:pt x="5532" y="6343"/>
                  </a:lnTo>
                  <a:lnTo>
                    <a:pt x="5533" y="6329"/>
                  </a:lnTo>
                  <a:lnTo>
                    <a:pt x="5536" y="6315"/>
                  </a:lnTo>
                  <a:lnTo>
                    <a:pt x="5539" y="6299"/>
                  </a:lnTo>
                  <a:lnTo>
                    <a:pt x="5544" y="6284"/>
                  </a:lnTo>
                  <a:lnTo>
                    <a:pt x="5549" y="6268"/>
                  </a:lnTo>
                  <a:lnTo>
                    <a:pt x="5555" y="6252"/>
                  </a:lnTo>
                  <a:lnTo>
                    <a:pt x="5562" y="6236"/>
                  </a:lnTo>
                  <a:lnTo>
                    <a:pt x="5571" y="6218"/>
                  </a:lnTo>
                  <a:lnTo>
                    <a:pt x="5579" y="6201"/>
                  </a:lnTo>
                  <a:lnTo>
                    <a:pt x="5584" y="6192"/>
                  </a:lnTo>
                  <a:lnTo>
                    <a:pt x="5591" y="6171"/>
                  </a:lnTo>
                  <a:lnTo>
                    <a:pt x="5596" y="6155"/>
                  </a:lnTo>
                  <a:lnTo>
                    <a:pt x="5600" y="6137"/>
                  </a:lnTo>
                  <a:lnTo>
                    <a:pt x="5603" y="6114"/>
                  </a:lnTo>
                  <a:lnTo>
                    <a:pt x="5606" y="6088"/>
                  </a:lnTo>
                  <a:lnTo>
                    <a:pt x="5607" y="6059"/>
                  </a:lnTo>
                  <a:lnTo>
                    <a:pt x="5609" y="6025"/>
                  </a:lnTo>
                  <a:lnTo>
                    <a:pt x="5606" y="5989"/>
                  </a:lnTo>
                  <a:lnTo>
                    <a:pt x="5602" y="5948"/>
                  </a:lnTo>
                  <a:lnTo>
                    <a:pt x="5600" y="5926"/>
                  </a:lnTo>
                  <a:lnTo>
                    <a:pt x="5597" y="5903"/>
                  </a:lnTo>
                  <a:lnTo>
                    <a:pt x="5592" y="5879"/>
                  </a:lnTo>
                  <a:lnTo>
                    <a:pt x="5587" y="5854"/>
                  </a:lnTo>
                  <a:lnTo>
                    <a:pt x="5581" y="5829"/>
                  </a:lnTo>
                  <a:lnTo>
                    <a:pt x="5574" y="5802"/>
                  </a:lnTo>
                  <a:lnTo>
                    <a:pt x="5566" y="5774"/>
                  </a:lnTo>
                  <a:lnTo>
                    <a:pt x="5558" y="5745"/>
                  </a:lnTo>
                  <a:lnTo>
                    <a:pt x="5546" y="5706"/>
                  </a:lnTo>
                  <a:lnTo>
                    <a:pt x="5531" y="5668"/>
                  </a:lnTo>
                  <a:lnTo>
                    <a:pt x="5514" y="5631"/>
                  </a:lnTo>
                  <a:lnTo>
                    <a:pt x="5497" y="5595"/>
                  </a:lnTo>
                  <a:lnTo>
                    <a:pt x="5479" y="5560"/>
                  </a:lnTo>
                  <a:lnTo>
                    <a:pt x="5458" y="5526"/>
                  </a:lnTo>
                  <a:lnTo>
                    <a:pt x="5436" y="5493"/>
                  </a:lnTo>
                  <a:lnTo>
                    <a:pt x="5414" y="5461"/>
                  </a:lnTo>
                  <a:lnTo>
                    <a:pt x="5390" y="5431"/>
                  </a:lnTo>
                  <a:lnTo>
                    <a:pt x="5364" y="5401"/>
                  </a:lnTo>
                  <a:lnTo>
                    <a:pt x="5338" y="5372"/>
                  </a:lnTo>
                  <a:lnTo>
                    <a:pt x="5310" y="5345"/>
                  </a:lnTo>
                  <a:lnTo>
                    <a:pt x="5282" y="5319"/>
                  </a:lnTo>
                  <a:lnTo>
                    <a:pt x="5252" y="5294"/>
                  </a:lnTo>
                  <a:lnTo>
                    <a:pt x="5221" y="5271"/>
                  </a:lnTo>
                  <a:lnTo>
                    <a:pt x="5190" y="5249"/>
                  </a:lnTo>
                  <a:lnTo>
                    <a:pt x="5157" y="5228"/>
                  </a:lnTo>
                  <a:lnTo>
                    <a:pt x="5125" y="5209"/>
                  </a:lnTo>
                  <a:lnTo>
                    <a:pt x="5090" y="5190"/>
                  </a:lnTo>
                  <a:lnTo>
                    <a:pt x="5055" y="5173"/>
                  </a:lnTo>
                  <a:lnTo>
                    <a:pt x="5021" y="5158"/>
                  </a:lnTo>
                  <a:lnTo>
                    <a:pt x="4985" y="5144"/>
                  </a:lnTo>
                  <a:lnTo>
                    <a:pt x="4948" y="5132"/>
                  </a:lnTo>
                  <a:lnTo>
                    <a:pt x="4912" y="5121"/>
                  </a:lnTo>
                  <a:lnTo>
                    <a:pt x="4874" y="5111"/>
                  </a:lnTo>
                  <a:lnTo>
                    <a:pt x="4836" y="5103"/>
                  </a:lnTo>
                  <a:lnTo>
                    <a:pt x="4798" y="5097"/>
                  </a:lnTo>
                  <a:lnTo>
                    <a:pt x="4759" y="5092"/>
                  </a:lnTo>
                  <a:lnTo>
                    <a:pt x="4720" y="5089"/>
                  </a:lnTo>
                  <a:lnTo>
                    <a:pt x="4681" y="5087"/>
                  </a:lnTo>
                  <a:lnTo>
                    <a:pt x="4641" y="5088"/>
                  </a:lnTo>
                  <a:lnTo>
                    <a:pt x="4602" y="5089"/>
                  </a:lnTo>
                  <a:lnTo>
                    <a:pt x="4590" y="5090"/>
                  </a:lnTo>
                  <a:lnTo>
                    <a:pt x="4578" y="5092"/>
                  </a:lnTo>
                  <a:lnTo>
                    <a:pt x="4566" y="5093"/>
                  </a:lnTo>
                  <a:lnTo>
                    <a:pt x="4555" y="5095"/>
                  </a:lnTo>
                  <a:lnTo>
                    <a:pt x="4544" y="5096"/>
                  </a:lnTo>
                  <a:lnTo>
                    <a:pt x="4532" y="5098"/>
                  </a:lnTo>
                  <a:lnTo>
                    <a:pt x="4520" y="5099"/>
                  </a:lnTo>
                  <a:lnTo>
                    <a:pt x="4508" y="5101"/>
                  </a:lnTo>
                  <a:lnTo>
                    <a:pt x="4496" y="5103"/>
                  </a:lnTo>
                  <a:lnTo>
                    <a:pt x="4484" y="5106"/>
                  </a:lnTo>
                  <a:lnTo>
                    <a:pt x="4473" y="5109"/>
                  </a:lnTo>
                  <a:lnTo>
                    <a:pt x="4461" y="5111"/>
                  </a:lnTo>
                  <a:lnTo>
                    <a:pt x="4449" y="5114"/>
                  </a:lnTo>
                  <a:lnTo>
                    <a:pt x="4438" y="5116"/>
                  </a:lnTo>
                  <a:lnTo>
                    <a:pt x="4426" y="5120"/>
                  </a:lnTo>
                  <a:lnTo>
                    <a:pt x="4414" y="5123"/>
                  </a:lnTo>
                  <a:lnTo>
                    <a:pt x="4392" y="5131"/>
                  </a:lnTo>
                  <a:lnTo>
                    <a:pt x="4369" y="5137"/>
                  </a:lnTo>
                  <a:lnTo>
                    <a:pt x="4348" y="5145"/>
                  </a:lnTo>
                  <a:lnTo>
                    <a:pt x="4326" y="5153"/>
                  </a:lnTo>
                  <a:lnTo>
                    <a:pt x="4305" y="5162"/>
                  </a:lnTo>
                  <a:lnTo>
                    <a:pt x="4284" y="5172"/>
                  </a:lnTo>
                  <a:lnTo>
                    <a:pt x="4263" y="5181"/>
                  </a:lnTo>
                  <a:lnTo>
                    <a:pt x="4244" y="5191"/>
                  </a:lnTo>
                  <a:lnTo>
                    <a:pt x="4224" y="5202"/>
                  </a:lnTo>
                  <a:lnTo>
                    <a:pt x="4205" y="5213"/>
                  </a:lnTo>
                  <a:lnTo>
                    <a:pt x="4185" y="5225"/>
                  </a:lnTo>
                  <a:lnTo>
                    <a:pt x="4167" y="5237"/>
                  </a:lnTo>
                  <a:lnTo>
                    <a:pt x="4149" y="5250"/>
                  </a:lnTo>
                  <a:lnTo>
                    <a:pt x="4130" y="5263"/>
                  </a:lnTo>
                  <a:lnTo>
                    <a:pt x="4113" y="5276"/>
                  </a:lnTo>
                  <a:lnTo>
                    <a:pt x="4096" y="5290"/>
                  </a:lnTo>
                  <a:lnTo>
                    <a:pt x="4078" y="5304"/>
                  </a:lnTo>
                  <a:lnTo>
                    <a:pt x="4062" y="5318"/>
                  </a:lnTo>
                  <a:lnTo>
                    <a:pt x="4046" y="5333"/>
                  </a:lnTo>
                  <a:lnTo>
                    <a:pt x="4031" y="5348"/>
                  </a:lnTo>
                  <a:lnTo>
                    <a:pt x="4000" y="5380"/>
                  </a:lnTo>
                  <a:lnTo>
                    <a:pt x="3972" y="5412"/>
                  </a:lnTo>
                  <a:lnTo>
                    <a:pt x="3945" y="5446"/>
                  </a:lnTo>
                  <a:lnTo>
                    <a:pt x="3920" y="5482"/>
                  </a:lnTo>
                  <a:lnTo>
                    <a:pt x="3897" y="5517"/>
                  </a:lnTo>
                  <a:lnTo>
                    <a:pt x="3876" y="5555"/>
                  </a:lnTo>
                  <a:lnTo>
                    <a:pt x="3856" y="5594"/>
                  </a:lnTo>
                  <a:lnTo>
                    <a:pt x="3839" y="5633"/>
                  </a:lnTo>
                  <a:lnTo>
                    <a:pt x="3824" y="5673"/>
                  </a:lnTo>
                  <a:lnTo>
                    <a:pt x="3810" y="5714"/>
                  </a:lnTo>
                  <a:lnTo>
                    <a:pt x="3798" y="5756"/>
                  </a:lnTo>
                  <a:lnTo>
                    <a:pt x="3788" y="5799"/>
                  </a:lnTo>
                  <a:lnTo>
                    <a:pt x="3781" y="5841"/>
                  </a:lnTo>
                  <a:lnTo>
                    <a:pt x="3775" y="5885"/>
                  </a:lnTo>
                  <a:lnTo>
                    <a:pt x="3773" y="5906"/>
                  </a:lnTo>
                  <a:lnTo>
                    <a:pt x="3772" y="5929"/>
                  </a:lnTo>
                  <a:lnTo>
                    <a:pt x="3771" y="5951"/>
                  </a:lnTo>
                  <a:lnTo>
                    <a:pt x="3771" y="5973"/>
                  </a:lnTo>
                  <a:lnTo>
                    <a:pt x="3771" y="5995"/>
                  </a:lnTo>
                  <a:lnTo>
                    <a:pt x="3772" y="6018"/>
                  </a:lnTo>
                  <a:lnTo>
                    <a:pt x="3773" y="6039"/>
                  </a:lnTo>
                  <a:lnTo>
                    <a:pt x="3775" y="6062"/>
                  </a:lnTo>
                  <a:lnTo>
                    <a:pt x="3778" y="6085"/>
                  </a:lnTo>
                  <a:lnTo>
                    <a:pt x="3781" y="6107"/>
                  </a:lnTo>
                  <a:lnTo>
                    <a:pt x="3785" y="6129"/>
                  </a:lnTo>
                  <a:lnTo>
                    <a:pt x="3789" y="6152"/>
                  </a:lnTo>
                  <a:lnTo>
                    <a:pt x="3794" y="6175"/>
                  </a:lnTo>
                  <a:lnTo>
                    <a:pt x="3799" y="6197"/>
                  </a:lnTo>
                  <a:lnTo>
                    <a:pt x="3805" y="6219"/>
                  </a:lnTo>
                  <a:lnTo>
                    <a:pt x="3812" y="6242"/>
                  </a:lnTo>
                  <a:lnTo>
                    <a:pt x="3822" y="6270"/>
                  </a:lnTo>
                  <a:lnTo>
                    <a:pt x="3830" y="6297"/>
                  </a:lnTo>
                  <a:lnTo>
                    <a:pt x="3840" y="6323"/>
                  </a:lnTo>
                  <a:lnTo>
                    <a:pt x="3850" y="6348"/>
                  </a:lnTo>
                  <a:lnTo>
                    <a:pt x="3860" y="6372"/>
                  </a:lnTo>
                  <a:lnTo>
                    <a:pt x="3869" y="6394"/>
                  </a:lnTo>
                  <a:lnTo>
                    <a:pt x="3879" y="6415"/>
                  </a:lnTo>
                  <a:lnTo>
                    <a:pt x="3889" y="6435"/>
                  </a:lnTo>
                  <a:lnTo>
                    <a:pt x="3909" y="6471"/>
                  </a:lnTo>
                  <a:lnTo>
                    <a:pt x="3929" y="6503"/>
                  </a:lnTo>
                  <a:lnTo>
                    <a:pt x="3947" y="6530"/>
                  </a:lnTo>
                  <a:lnTo>
                    <a:pt x="3966" y="6554"/>
                  </a:lnTo>
                  <a:lnTo>
                    <a:pt x="3982" y="6574"/>
                  </a:lnTo>
                  <a:lnTo>
                    <a:pt x="3998" y="6591"/>
                  </a:lnTo>
                  <a:lnTo>
                    <a:pt x="4012" y="6604"/>
                  </a:lnTo>
                  <a:lnTo>
                    <a:pt x="4024" y="6615"/>
                  </a:lnTo>
                  <a:lnTo>
                    <a:pt x="4043" y="6629"/>
                  </a:lnTo>
                  <a:lnTo>
                    <a:pt x="4051" y="6634"/>
                  </a:lnTo>
                  <a:lnTo>
                    <a:pt x="4072" y="6646"/>
                  </a:lnTo>
                  <a:lnTo>
                    <a:pt x="4090" y="6658"/>
                  </a:lnTo>
                  <a:lnTo>
                    <a:pt x="4107" y="6670"/>
                  </a:lnTo>
                  <a:lnTo>
                    <a:pt x="4124" y="6682"/>
                  </a:lnTo>
                  <a:lnTo>
                    <a:pt x="4138" y="6695"/>
                  </a:lnTo>
                  <a:lnTo>
                    <a:pt x="4152" y="6707"/>
                  </a:lnTo>
                  <a:lnTo>
                    <a:pt x="4164" y="6720"/>
                  </a:lnTo>
                  <a:lnTo>
                    <a:pt x="4173" y="6732"/>
                  </a:lnTo>
                  <a:lnTo>
                    <a:pt x="4183" y="6745"/>
                  </a:lnTo>
                  <a:lnTo>
                    <a:pt x="4191" y="6757"/>
                  </a:lnTo>
                  <a:lnTo>
                    <a:pt x="4197" y="6770"/>
                  </a:lnTo>
                  <a:lnTo>
                    <a:pt x="4202" y="6782"/>
                  </a:lnTo>
                  <a:lnTo>
                    <a:pt x="4206" y="6795"/>
                  </a:lnTo>
                  <a:lnTo>
                    <a:pt x="4208" y="6806"/>
                  </a:lnTo>
                  <a:lnTo>
                    <a:pt x="4209" y="6818"/>
                  </a:lnTo>
                  <a:lnTo>
                    <a:pt x="4208" y="6830"/>
                  </a:lnTo>
                  <a:lnTo>
                    <a:pt x="4207" y="6842"/>
                  </a:lnTo>
                  <a:lnTo>
                    <a:pt x="4204" y="6854"/>
                  </a:lnTo>
                  <a:lnTo>
                    <a:pt x="4198" y="6865"/>
                  </a:lnTo>
                  <a:lnTo>
                    <a:pt x="4193" y="6877"/>
                  </a:lnTo>
                  <a:lnTo>
                    <a:pt x="4185" y="6888"/>
                  </a:lnTo>
                  <a:lnTo>
                    <a:pt x="4177" y="6899"/>
                  </a:lnTo>
                  <a:lnTo>
                    <a:pt x="4167" y="6908"/>
                  </a:lnTo>
                  <a:lnTo>
                    <a:pt x="4155" y="6919"/>
                  </a:lnTo>
                  <a:lnTo>
                    <a:pt x="4143" y="6929"/>
                  </a:lnTo>
                  <a:lnTo>
                    <a:pt x="4129" y="6938"/>
                  </a:lnTo>
                  <a:lnTo>
                    <a:pt x="4113" y="6947"/>
                  </a:lnTo>
                  <a:lnTo>
                    <a:pt x="4097" y="6955"/>
                  </a:lnTo>
                  <a:lnTo>
                    <a:pt x="4078" y="6964"/>
                  </a:lnTo>
                  <a:lnTo>
                    <a:pt x="4059" y="6971"/>
                  </a:lnTo>
                  <a:lnTo>
                    <a:pt x="4038" y="6979"/>
                  </a:lnTo>
                  <a:lnTo>
                    <a:pt x="4017" y="6985"/>
                  </a:lnTo>
                  <a:lnTo>
                    <a:pt x="3537" y="7120"/>
                  </a:lnTo>
                  <a:lnTo>
                    <a:pt x="2852" y="7313"/>
                  </a:lnTo>
                  <a:lnTo>
                    <a:pt x="2415" y="7437"/>
                  </a:lnTo>
                  <a:lnTo>
                    <a:pt x="2278" y="7000"/>
                  </a:lnTo>
                  <a:lnTo>
                    <a:pt x="1913" y="5839"/>
                  </a:lnTo>
                  <a:lnTo>
                    <a:pt x="1905" y="5814"/>
                  </a:lnTo>
                  <a:lnTo>
                    <a:pt x="1896" y="5792"/>
                  </a:lnTo>
                  <a:lnTo>
                    <a:pt x="1887" y="5771"/>
                  </a:lnTo>
                  <a:lnTo>
                    <a:pt x="1877" y="5751"/>
                  </a:lnTo>
                  <a:lnTo>
                    <a:pt x="1867" y="5734"/>
                  </a:lnTo>
                  <a:lnTo>
                    <a:pt x="1856" y="5718"/>
                  </a:lnTo>
                  <a:lnTo>
                    <a:pt x="1846" y="5703"/>
                  </a:lnTo>
                  <a:lnTo>
                    <a:pt x="1834" y="5690"/>
                  </a:lnTo>
                  <a:lnTo>
                    <a:pt x="1822" y="5679"/>
                  </a:lnTo>
                  <a:lnTo>
                    <a:pt x="1810" y="5669"/>
                  </a:lnTo>
                  <a:lnTo>
                    <a:pt x="1798" y="5661"/>
                  </a:lnTo>
                  <a:lnTo>
                    <a:pt x="1785" y="5655"/>
                  </a:lnTo>
                  <a:lnTo>
                    <a:pt x="1772" y="5649"/>
                  </a:lnTo>
                  <a:lnTo>
                    <a:pt x="1759" y="5646"/>
                  </a:lnTo>
                  <a:lnTo>
                    <a:pt x="1746" y="5645"/>
                  </a:lnTo>
                  <a:lnTo>
                    <a:pt x="1732" y="5645"/>
                  </a:lnTo>
                  <a:lnTo>
                    <a:pt x="1722" y="5646"/>
                  </a:lnTo>
                  <a:lnTo>
                    <a:pt x="1711" y="5648"/>
                  </a:lnTo>
                  <a:lnTo>
                    <a:pt x="1701" y="5652"/>
                  </a:lnTo>
                  <a:lnTo>
                    <a:pt x="1690" y="5656"/>
                  </a:lnTo>
                  <a:lnTo>
                    <a:pt x="1679" y="5661"/>
                  </a:lnTo>
                  <a:lnTo>
                    <a:pt x="1668" y="5668"/>
                  </a:lnTo>
                  <a:lnTo>
                    <a:pt x="1657" y="5675"/>
                  </a:lnTo>
                  <a:lnTo>
                    <a:pt x="1647" y="5684"/>
                  </a:lnTo>
                  <a:lnTo>
                    <a:pt x="1638" y="5697"/>
                  </a:lnTo>
                  <a:lnTo>
                    <a:pt x="1629" y="5710"/>
                  </a:lnTo>
                  <a:lnTo>
                    <a:pt x="1619" y="5722"/>
                  </a:lnTo>
                  <a:lnTo>
                    <a:pt x="1610" y="5735"/>
                  </a:lnTo>
                  <a:lnTo>
                    <a:pt x="1599" y="5748"/>
                  </a:lnTo>
                  <a:lnTo>
                    <a:pt x="1589" y="5760"/>
                  </a:lnTo>
                  <a:lnTo>
                    <a:pt x="1578" y="5772"/>
                  </a:lnTo>
                  <a:lnTo>
                    <a:pt x="1567" y="5784"/>
                  </a:lnTo>
                  <a:lnTo>
                    <a:pt x="1561" y="5795"/>
                  </a:lnTo>
                  <a:lnTo>
                    <a:pt x="1547" y="5815"/>
                  </a:lnTo>
                  <a:lnTo>
                    <a:pt x="1535" y="5828"/>
                  </a:lnTo>
                  <a:lnTo>
                    <a:pt x="1521" y="5843"/>
                  </a:lnTo>
                  <a:lnTo>
                    <a:pt x="1505" y="5860"/>
                  </a:lnTo>
                  <a:lnTo>
                    <a:pt x="1484" y="5877"/>
                  </a:lnTo>
                  <a:lnTo>
                    <a:pt x="1460" y="5895"/>
                  </a:lnTo>
                  <a:lnTo>
                    <a:pt x="1433" y="5914"/>
                  </a:lnTo>
                  <a:lnTo>
                    <a:pt x="1401" y="5933"/>
                  </a:lnTo>
                  <a:lnTo>
                    <a:pt x="1365" y="5953"/>
                  </a:lnTo>
                  <a:lnTo>
                    <a:pt x="1346" y="5963"/>
                  </a:lnTo>
                  <a:lnTo>
                    <a:pt x="1325" y="5972"/>
                  </a:lnTo>
                  <a:lnTo>
                    <a:pt x="1302" y="5981"/>
                  </a:lnTo>
                  <a:lnTo>
                    <a:pt x="1280" y="5991"/>
                  </a:lnTo>
                  <a:lnTo>
                    <a:pt x="1255" y="6000"/>
                  </a:lnTo>
                  <a:lnTo>
                    <a:pt x="1230" y="6009"/>
                  </a:lnTo>
                  <a:lnTo>
                    <a:pt x="1203" y="6018"/>
                  </a:lnTo>
                  <a:lnTo>
                    <a:pt x="1173" y="6026"/>
                  </a:lnTo>
                  <a:lnTo>
                    <a:pt x="1163" y="6030"/>
                  </a:lnTo>
                  <a:lnTo>
                    <a:pt x="1151" y="6033"/>
                  </a:lnTo>
                  <a:lnTo>
                    <a:pt x="1140" y="6035"/>
                  </a:lnTo>
                  <a:lnTo>
                    <a:pt x="1128" y="6038"/>
                  </a:lnTo>
                  <a:lnTo>
                    <a:pt x="1116" y="6041"/>
                  </a:lnTo>
                  <a:lnTo>
                    <a:pt x="1105" y="6043"/>
                  </a:lnTo>
                  <a:lnTo>
                    <a:pt x="1093" y="6045"/>
                  </a:lnTo>
                  <a:lnTo>
                    <a:pt x="1083" y="6047"/>
                  </a:lnTo>
                  <a:lnTo>
                    <a:pt x="1071" y="6049"/>
                  </a:lnTo>
                  <a:lnTo>
                    <a:pt x="1059" y="6051"/>
                  </a:lnTo>
                  <a:lnTo>
                    <a:pt x="1048" y="6052"/>
                  </a:lnTo>
                  <a:lnTo>
                    <a:pt x="1036" y="6055"/>
                  </a:lnTo>
                  <a:lnTo>
                    <a:pt x="1024" y="6056"/>
                  </a:lnTo>
                  <a:lnTo>
                    <a:pt x="1013" y="6057"/>
                  </a:lnTo>
                  <a:lnTo>
                    <a:pt x="1001" y="6058"/>
                  </a:lnTo>
                  <a:lnTo>
                    <a:pt x="991" y="6059"/>
                  </a:lnTo>
                  <a:lnTo>
                    <a:pt x="952" y="6061"/>
                  </a:lnTo>
                  <a:lnTo>
                    <a:pt x="913" y="6061"/>
                  </a:lnTo>
                  <a:lnTo>
                    <a:pt x="875" y="6059"/>
                  </a:lnTo>
                  <a:lnTo>
                    <a:pt x="836" y="6057"/>
                  </a:lnTo>
                  <a:lnTo>
                    <a:pt x="798" y="6051"/>
                  </a:lnTo>
                  <a:lnTo>
                    <a:pt x="760" y="6045"/>
                  </a:lnTo>
                  <a:lnTo>
                    <a:pt x="723" y="6037"/>
                  </a:lnTo>
                  <a:lnTo>
                    <a:pt x="686" y="6029"/>
                  </a:lnTo>
                  <a:lnTo>
                    <a:pt x="650" y="6017"/>
                  </a:lnTo>
                  <a:lnTo>
                    <a:pt x="614" y="6005"/>
                  </a:lnTo>
                  <a:lnTo>
                    <a:pt x="578" y="5991"/>
                  </a:lnTo>
                  <a:lnTo>
                    <a:pt x="544" y="5976"/>
                  </a:lnTo>
                  <a:lnTo>
                    <a:pt x="509" y="5959"/>
                  </a:lnTo>
                  <a:lnTo>
                    <a:pt x="475" y="5941"/>
                  </a:lnTo>
                  <a:lnTo>
                    <a:pt x="443" y="5921"/>
                  </a:lnTo>
                  <a:lnTo>
                    <a:pt x="412" y="5901"/>
                  </a:lnTo>
                  <a:lnTo>
                    <a:pt x="380" y="5879"/>
                  </a:lnTo>
                  <a:lnTo>
                    <a:pt x="350" y="5856"/>
                  </a:lnTo>
                  <a:lnTo>
                    <a:pt x="321" y="5831"/>
                  </a:lnTo>
                  <a:lnTo>
                    <a:pt x="293" y="5805"/>
                  </a:lnTo>
                  <a:lnTo>
                    <a:pt x="264" y="5778"/>
                  </a:lnTo>
                  <a:lnTo>
                    <a:pt x="238" y="5750"/>
                  </a:lnTo>
                  <a:lnTo>
                    <a:pt x="214" y="5721"/>
                  </a:lnTo>
                  <a:lnTo>
                    <a:pt x="190" y="5691"/>
                  </a:lnTo>
                  <a:lnTo>
                    <a:pt x="166" y="5659"/>
                  </a:lnTo>
                  <a:lnTo>
                    <a:pt x="144" y="5627"/>
                  </a:lnTo>
                  <a:lnTo>
                    <a:pt x="125" y="5593"/>
                  </a:lnTo>
                  <a:lnTo>
                    <a:pt x="105" y="5558"/>
                  </a:lnTo>
                  <a:lnTo>
                    <a:pt x="88" y="5523"/>
                  </a:lnTo>
                  <a:lnTo>
                    <a:pt x="72" y="5487"/>
                  </a:lnTo>
                  <a:lnTo>
                    <a:pt x="57" y="5449"/>
                  </a:lnTo>
                  <a:lnTo>
                    <a:pt x="44" y="5410"/>
                  </a:lnTo>
                  <a:lnTo>
                    <a:pt x="37" y="5388"/>
                  </a:lnTo>
                  <a:lnTo>
                    <a:pt x="31" y="5366"/>
                  </a:lnTo>
                  <a:lnTo>
                    <a:pt x="25" y="5343"/>
                  </a:lnTo>
                  <a:lnTo>
                    <a:pt x="20" y="5321"/>
                  </a:lnTo>
                  <a:lnTo>
                    <a:pt x="15" y="5298"/>
                  </a:lnTo>
                  <a:lnTo>
                    <a:pt x="12" y="5276"/>
                  </a:lnTo>
                  <a:lnTo>
                    <a:pt x="9" y="5254"/>
                  </a:lnTo>
                  <a:lnTo>
                    <a:pt x="6" y="5231"/>
                  </a:lnTo>
                  <a:lnTo>
                    <a:pt x="4" y="5209"/>
                  </a:lnTo>
                  <a:lnTo>
                    <a:pt x="2" y="5187"/>
                  </a:lnTo>
                  <a:lnTo>
                    <a:pt x="1" y="5164"/>
                  </a:lnTo>
                  <a:lnTo>
                    <a:pt x="0" y="5142"/>
                  </a:lnTo>
                  <a:lnTo>
                    <a:pt x="0" y="5120"/>
                  </a:lnTo>
                  <a:lnTo>
                    <a:pt x="1" y="5098"/>
                  </a:lnTo>
                  <a:lnTo>
                    <a:pt x="2" y="5076"/>
                  </a:lnTo>
                  <a:lnTo>
                    <a:pt x="5" y="5055"/>
                  </a:lnTo>
                  <a:lnTo>
                    <a:pt x="9" y="5011"/>
                  </a:lnTo>
                  <a:lnTo>
                    <a:pt x="17" y="4968"/>
                  </a:lnTo>
                  <a:lnTo>
                    <a:pt x="25" y="4926"/>
                  </a:lnTo>
                  <a:lnTo>
                    <a:pt x="36" y="4885"/>
                  </a:lnTo>
                  <a:lnTo>
                    <a:pt x="49" y="4843"/>
                  </a:lnTo>
                  <a:lnTo>
                    <a:pt x="64" y="4803"/>
                  </a:lnTo>
                  <a:lnTo>
                    <a:pt x="81" y="4764"/>
                  </a:lnTo>
                  <a:lnTo>
                    <a:pt x="100" y="4725"/>
                  </a:lnTo>
                  <a:lnTo>
                    <a:pt x="120" y="4689"/>
                  </a:lnTo>
                  <a:lnTo>
                    <a:pt x="143" y="4652"/>
                  </a:lnTo>
                  <a:lnTo>
                    <a:pt x="167" y="4617"/>
                  </a:lnTo>
                  <a:lnTo>
                    <a:pt x="193" y="4582"/>
                  </a:lnTo>
                  <a:lnTo>
                    <a:pt x="221" y="4550"/>
                  </a:lnTo>
                  <a:lnTo>
                    <a:pt x="250" y="4518"/>
                  </a:lnTo>
                  <a:lnTo>
                    <a:pt x="282" y="4488"/>
                  </a:lnTo>
                  <a:lnTo>
                    <a:pt x="314" y="4460"/>
                  </a:lnTo>
                  <a:lnTo>
                    <a:pt x="330" y="4446"/>
                  </a:lnTo>
                  <a:lnTo>
                    <a:pt x="348" y="4433"/>
                  </a:lnTo>
                  <a:lnTo>
                    <a:pt x="365" y="4420"/>
                  </a:lnTo>
                  <a:lnTo>
                    <a:pt x="383" y="4408"/>
                  </a:lnTo>
                  <a:lnTo>
                    <a:pt x="402" y="4395"/>
                  </a:lnTo>
                  <a:lnTo>
                    <a:pt x="420" y="4384"/>
                  </a:lnTo>
                  <a:lnTo>
                    <a:pt x="440" y="4372"/>
                  </a:lnTo>
                  <a:lnTo>
                    <a:pt x="459" y="4362"/>
                  </a:lnTo>
                  <a:lnTo>
                    <a:pt x="479" y="4352"/>
                  </a:lnTo>
                  <a:lnTo>
                    <a:pt x="498" y="4342"/>
                  </a:lnTo>
                  <a:lnTo>
                    <a:pt x="519" y="4332"/>
                  </a:lnTo>
                  <a:lnTo>
                    <a:pt x="540" y="4323"/>
                  </a:lnTo>
                  <a:lnTo>
                    <a:pt x="561" y="4316"/>
                  </a:lnTo>
                  <a:lnTo>
                    <a:pt x="583" y="4307"/>
                  </a:lnTo>
                  <a:lnTo>
                    <a:pt x="604" y="4301"/>
                  </a:lnTo>
                  <a:lnTo>
                    <a:pt x="626" y="4293"/>
                  </a:lnTo>
                  <a:lnTo>
                    <a:pt x="642" y="4289"/>
                  </a:lnTo>
                  <a:lnTo>
                    <a:pt x="658" y="4284"/>
                  </a:lnTo>
                  <a:lnTo>
                    <a:pt x="673" y="4280"/>
                  </a:lnTo>
                  <a:lnTo>
                    <a:pt x="689" y="4277"/>
                  </a:lnTo>
                  <a:lnTo>
                    <a:pt x="704" y="4274"/>
                  </a:lnTo>
                  <a:lnTo>
                    <a:pt x="719" y="4270"/>
                  </a:lnTo>
                  <a:lnTo>
                    <a:pt x="733" y="4267"/>
                  </a:lnTo>
                  <a:lnTo>
                    <a:pt x="747" y="4265"/>
                  </a:lnTo>
                  <a:lnTo>
                    <a:pt x="761" y="4262"/>
                  </a:lnTo>
                  <a:lnTo>
                    <a:pt x="774" y="4259"/>
                  </a:lnTo>
                  <a:lnTo>
                    <a:pt x="787" y="4257"/>
                  </a:lnTo>
                  <a:lnTo>
                    <a:pt x="800" y="4256"/>
                  </a:lnTo>
                  <a:lnTo>
                    <a:pt x="813" y="4254"/>
                  </a:lnTo>
                  <a:lnTo>
                    <a:pt x="825" y="4253"/>
                  </a:lnTo>
                  <a:lnTo>
                    <a:pt x="837" y="4252"/>
                  </a:lnTo>
                  <a:lnTo>
                    <a:pt x="849" y="4251"/>
                  </a:lnTo>
                  <a:lnTo>
                    <a:pt x="877" y="4250"/>
                  </a:lnTo>
                  <a:lnTo>
                    <a:pt x="904" y="4249"/>
                  </a:lnTo>
                  <a:lnTo>
                    <a:pt x="929" y="4249"/>
                  </a:lnTo>
                  <a:lnTo>
                    <a:pt x="952" y="4250"/>
                  </a:lnTo>
                  <a:lnTo>
                    <a:pt x="972" y="4252"/>
                  </a:lnTo>
                  <a:lnTo>
                    <a:pt x="992" y="4254"/>
                  </a:lnTo>
                  <a:lnTo>
                    <a:pt x="1008" y="4257"/>
                  </a:lnTo>
                  <a:lnTo>
                    <a:pt x="1023" y="4261"/>
                  </a:lnTo>
                  <a:lnTo>
                    <a:pt x="1037" y="4264"/>
                  </a:lnTo>
                  <a:lnTo>
                    <a:pt x="1049" y="4267"/>
                  </a:lnTo>
                  <a:lnTo>
                    <a:pt x="1059" y="4269"/>
                  </a:lnTo>
                  <a:lnTo>
                    <a:pt x="1066" y="4272"/>
                  </a:lnTo>
                  <a:lnTo>
                    <a:pt x="1077" y="4277"/>
                  </a:lnTo>
                  <a:lnTo>
                    <a:pt x="1083" y="4279"/>
                  </a:lnTo>
                  <a:lnTo>
                    <a:pt x="1092" y="4282"/>
                  </a:lnTo>
                  <a:lnTo>
                    <a:pt x="1103" y="4285"/>
                  </a:lnTo>
                  <a:lnTo>
                    <a:pt x="1113" y="4289"/>
                  </a:lnTo>
                  <a:lnTo>
                    <a:pt x="1122" y="4292"/>
                  </a:lnTo>
                  <a:lnTo>
                    <a:pt x="1131" y="4295"/>
                  </a:lnTo>
                  <a:lnTo>
                    <a:pt x="1140" y="4298"/>
                  </a:lnTo>
                  <a:lnTo>
                    <a:pt x="1149" y="4301"/>
                  </a:lnTo>
                  <a:lnTo>
                    <a:pt x="1157" y="4304"/>
                  </a:lnTo>
                  <a:lnTo>
                    <a:pt x="1166" y="4307"/>
                  </a:lnTo>
                  <a:lnTo>
                    <a:pt x="1173" y="4309"/>
                  </a:lnTo>
                  <a:lnTo>
                    <a:pt x="1182" y="4313"/>
                  </a:lnTo>
                  <a:lnTo>
                    <a:pt x="1190" y="4316"/>
                  </a:lnTo>
                  <a:lnTo>
                    <a:pt x="1206" y="4321"/>
                  </a:lnTo>
                  <a:lnTo>
                    <a:pt x="1221" y="4328"/>
                  </a:lnTo>
                  <a:lnTo>
                    <a:pt x="1226" y="4329"/>
                  </a:lnTo>
                  <a:lnTo>
                    <a:pt x="1232" y="4329"/>
                  </a:lnTo>
                  <a:lnTo>
                    <a:pt x="1236" y="4329"/>
                  </a:lnTo>
                  <a:lnTo>
                    <a:pt x="1242" y="4330"/>
                  </a:lnTo>
                  <a:lnTo>
                    <a:pt x="1247" y="4330"/>
                  </a:lnTo>
                  <a:lnTo>
                    <a:pt x="1251" y="4330"/>
                  </a:lnTo>
                  <a:lnTo>
                    <a:pt x="1257" y="4330"/>
                  </a:lnTo>
                  <a:lnTo>
                    <a:pt x="1261" y="4329"/>
                  </a:lnTo>
                  <a:lnTo>
                    <a:pt x="1271" y="4328"/>
                  </a:lnTo>
                  <a:lnTo>
                    <a:pt x="1281" y="4327"/>
                  </a:lnTo>
                  <a:lnTo>
                    <a:pt x="1289" y="4324"/>
                  </a:lnTo>
                  <a:lnTo>
                    <a:pt x="1297" y="4322"/>
                  </a:lnTo>
                  <a:lnTo>
                    <a:pt x="1305" y="4319"/>
                  </a:lnTo>
                  <a:lnTo>
                    <a:pt x="1313" y="4316"/>
                  </a:lnTo>
                  <a:lnTo>
                    <a:pt x="1320" y="4311"/>
                  </a:lnTo>
                  <a:lnTo>
                    <a:pt x="1327" y="4306"/>
                  </a:lnTo>
                  <a:lnTo>
                    <a:pt x="1333" y="4302"/>
                  </a:lnTo>
                  <a:lnTo>
                    <a:pt x="1339" y="4296"/>
                  </a:lnTo>
                  <a:lnTo>
                    <a:pt x="1344" y="4290"/>
                  </a:lnTo>
                  <a:lnTo>
                    <a:pt x="1350" y="4283"/>
                  </a:lnTo>
                  <a:lnTo>
                    <a:pt x="1354" y="4276"/>
                  </a:lnTo>
                  <a:lnTo>
                    <a:pt x="1359" y="4268"/>
                  </a:lnTo>
                  <a:lnTo>
                    <a:pt x="1362" y="4261"/>
                  </a:lnTo>
                  <a:lnTo>
                    <a:pt x="1365" y="4252"/>
                  </a:lnTo>
                  <a:lnTo>
                    <a:pt x="1368" y="4243"/>
                  </a:lnTo>
                  <a:lnTo>
                    <a:pt x="1370" y="4233"/>
                  </a:lnTo>
                  <a:lnTo>
                    <a:pt x="1373" y="4224"/>
                  </a:lnTo>
                  <a:lnTo>
                    <a:pt x="1374" y="4213"/>
                  </a:lnTo>
                  <a:lnTo>
                    <a:pt x="1376" y="4191"/>
                  </a:lnTo>
                  <a:lnTo>
                    <a:pt x="1375" y="4167"/>
                  </a:lnTo>
                  <a:lnTo>
                    <a:pt x="1373" y="4142"/>
                  </a:lnTo>
                  <a:lnTo>
                    <a:pt x="1368" y="4115"/>
                  </a:lnTo>
                  <a:lnTo>
                    <a:pt x="1362" y="4086"/>
                  </a:lnTo>
                  <a:lnTo>
                    <a:pt x="1353" y="4056"/>
                  </a:lnTo>
                  <a:lnTo>
                    <a:pt x="983" y="2877"/>
                  </a:lnTo>
                  <a:lnTo>
                    <a:pt x="842" y="2433"/>
                  </a:lnTo>
                  <a:lnTo>
                    <a:pt x="1283" y="2301"/>
                  </a:lnTo>
                  <a:lnTo>
                    <a:pt x="2454" y="1952"/>
                  </a:lnTo>
                  <a:lnTo>
                    <a:pt x="2471" y="1947"/>
                  </a:lnTo>
                  <a:lnTo>
                    <a:pt x="2487" y="1941"/>
                  </a:lnTo>
                  <a:lnTo>
                    <a:pt x="2504" y="1935"/>
                  </a:lnTo>
                  <a:lnTo>
                    <a:pt x="2518" y="1929"/>
                  </a:lnTo>
                  <a:lnTo>
                    <a:pt x="2532" y="1923"/>
                  </a:lnTo>
                  <a:lnTo>
                    <a:pt x="2545" y="1915"/>
                  </a:lnTo>
                  <a:lnTo>
                    <a:pt x="2558" y="1909"/>
                  </a:lnTo>
                  <a:lnTo>
                    <a:pt x="2570" y="1901"/>
                  </a:lnTo>
                  <a:lnTo>
                    <a:pt x="2580" y="1893"/>
                  </a:lnTo>
                  <a:lnTo>
                    <a:pt x="2590" y="1886"/>
                  </a:lnTo>
                  <a:lnTo>
                    <a:pt x="2599" y="1878"/>
                  </a:lnTo>
                  <a:lnTo>
                    <a:pt x="2607" y="1870"/>
                  </a:lnTo>
                  <a:lnTo>
                    <a:pt x="2615" y="1862"/>
                  </a:lnTo>
                  <a:lnTo>
                    <a:pt x="2622" y="1853"/>
                  </a:lnTo>
                  <a:lnTo>
                    <a:pt x="2628" y="1845"/>
                  </a:lnTo>
                  <a:lnTo>
                    <a:pt x="2632" y="1836"/>
                  </a:lnTo>
                  <a:lnTo>
                    <a:pt x="2638" y="1826"/>
                  </a:lnTo>
                  <a:lnTo>
                    <a:pt x="2641" y="1818"/>
                  </a:lnTo>
                  <a:lnTo>
                    <a:pt x="2643" y="1809"/>
                  </a:lnTo>
                  <a:lnTo>
                    <a:pt x="2645" y="1799"/>
                  </a:lnTo>
                  <a:lnTo>
                    <a:pt x="2646" y="1789"/>
                  </a:lnTo>
                  <a:lnTo>
                    <a:pt x="2646" y="1781"/>
                  </a:lnTo>
                  <a:lnTo>
                    <a:pt x="2646" y="1771"/>
                  </a:lnTo>
                  <a:lnTo>
                    <a:pt x="2645" y="1761"/>
                  </a:lnTo>
                  <a:lnTo>
                    <a:pt x="2643" y="1752"/>
                  </a:lnTo>
                  <a:lnTo>
                    <a:pt x="2640" y="1742"/>
                  </a:lnTo>
                  <a:lnTo>
                    <a:pt x="2637" y="1732"/>
                  </a:lnTo>
                  <a:lnTo>
                    <a:pt x="2631" y="1722"/>
                  </a:lnTo>
                  <a:lnTo>
                    <a:pt x="2626" y="1713"/>
                  </a:lnTo>
                  <a:lnTo>
                    <a:pt x="2620" y="1703"/>
                  </a:lnTo>
                  <a:lnTo>
                    <a:pt x="2613" y="1693"/>
                  </a:lnTo>
                  <a:lnTo>
                    <a:pt x="2605" y="1683"/>
                  </a:lnTo>
                  <a:lnTo>
                    <a:pt x="2591" y="1674"/>
                  </a:lnTo>
                  <a:lnTo>
                    <a:pt x="2578" y="1664"/>
                  </a:lnTo>
                  <a:lnTo>
                    <a:pt x="2565" y="1654"/>
                  </a:lnTo>
                  <a:lnTo>
                    <a:pt x="2552" y="1643"/>
                  </a:lnTo>
                  <a:lnTo>
                    <a:pt x="2539" y="1633"/>
                  </a:lnTo>
                  <a:lnTo>
                    <a:pt x="2526" y="1623"/>
                  </a:lnTo>
                  <a:lnTo>
                    <a:pt x="2514" y="1612"/>
                  </a:lnTo>
                  <a:lnTo>
                    <a:pt x="2501" y="1600"/>
                  </a:lnTo>
                  <a:lnTo>
                    <a:pt x="2491" y="1593"/>
                  </a:lnTo>
                  <a:lnTo>
                    <a:pt x="2470" y="1578"/>
                  </a:lnTo>
                  <a:lnTo>
                    <a:pt x="2456" y="1566"/>
                  </a:lnTo>
                  <a:lnTo>
                    <a:pt x="2441" y="1552"/>
                  </a:lnTo>
                  <a:lnTo>
                    <a:pt x="2423" y="1534"/>
                  </a:lnTo>
                  <a:lnTo>
                    <a:pt x="2405" y="1513"/>
                  </a:lnTo>
                  <a:lnTo>
                    <a:pt x="2386" y="1488"/>
                  </a:lnTo>
                  <a:lnTo>
                    <a:pt x="2366" y="1460"/>
                  </a:lnTo>
                  <a:lnTo>
                    <a:pt x="2346" y="1426"/>
                  </a:lnTo>
                  <a:lnTo>
                    <a:pt x="2325" y="1390"/>
                  </a:lnTo>
                  <a:lnTo>
                    <a:pt x="2314" y="1369"/>
                  </a:lnTo>
                  <a:lnTo>
                    <a:pt x="2304" y="1348"/>
                  </a:lnTo>
                  <a:lnTo>
                    <a:pt x="2294" y="1326"/>
                  </a:lnTo>
                  <a:lnTo>
                    <a:pt x="2284" y="1301"/>
                  </a:lnTo>
                  <a:lnTo>
                    <a:pt x="2274" y="1276"/>
                  </a:lnTo>
                  <a:lnTo>
                    <a:pt x="2263" y="1250"/>
                  </a:lnTo>
                  <a:lnTo>
                    <a:pt x="2255" y="1222"/>
                  </a:lnTo>
                  <a:lnTo>
                    <a:pt x="2245" y="1192"/>
                  </a:lnTo>
                  <a:lnTo>
                    <a:pt x="2237" y="1170"/>
                  </a:lnTo>
                  <a:lnTo>
                    <a:pt x="2232" y="1146"/>
                  </a:lnTo>
                  <a:lnTo>
                    <a:pt x="2226" y="1123"/>
                  </a:lnTo>
                  <a:lnTo>
                    <a:pt x="2221" y="1100"/>
                  </a:lnTo>
                  <a:lnTo>
                    <a:pt x="2217" y="1078"/>
                  </a:lnTo>
                  <a:lnTo>
                    <a:pt x="2212" y="1055"/>
                  </a:lnTo>
                  <a:lnTo>
                    <a:pt x="2210" y="1031"/>
                  </a:lnTo>
                  <a:lnTo>
                    <a:pt x="2207" y="1008"/>
                  </a:lnTo>
                  <a:lnTo>
                    <a:pt x="2205" y="986"/>
                  </a:lnTo>
                  <a:lnTo>
                    <a:pt x="2204" y="963"/>
                  </a:lnTo>
                  <a:lnTo>
                    <a:pt x="2203" y="940"/>
                  </a:lnTo>
                  <a:lnTo>
                    <a:pt x="2203" y="917"/>
                  </a:lnTo>
                  <a:lnTo>
                    <a:pt x="2203" y="895"/>
                  </a:lnTo>
                  <a:lnTo>
                    <a:pt x="2204" y="872"/>
                  </a:lnTo>
                  <a:lnTo>
                    <a:pt x="2205" y="849"/>
                  </a:lnTo>
                  <a:lnTo>
                    <a:pt x="2206" y="826"/>
                  </a:lnTo>
                  <a:lnTo>
                    <a:pt x="2209" y="805"/>
                  </a:lnTo>
                  <a:lnTo>
                    <a:pt x="2211" y="782"/>
                  </a:lnTo>
                  <a:lnTo>
                    <a:pt x="2216" y="760"/>
                  </a:lnTo>
                  <a:lnTo>
                    <a:pt x="2219" y="737"/>
                  </a:lnTo>
                  <a:lnTo>
                    <a:pt x="2229" y="694"/>
                  </a:lnTo>
                  <a:lnTo>
                    <a:pt x="2241" y="652"/>
                  </a:lnTo>
                  <a:lnTo>
                    <a:pt x="2254" y="610"/>
                  </a:lnTo>
                  <a:lnTo>
                    <a:pt x="2270" y="567"/>
                  </a:lnTo>
                  <a:lnTo>
                    <a:pt x="2287" y="527"/>
                  </a:lnTo>
                  <a:lnTo>
                    <a:pt x="2307" y="487"/>
                  </a:lnTo>
                  <a:lnTo>
                    <a:pt x="2328" y="449"/>
                  </a:lnTo>
                  <a:lnTo>
                    <a:pt x="2351" y="411"/>
                  </a:lnTo>
                  <a:lnTo>
                    <a:pt x="2376" y="375"/>
                  </a:lnTo>
                  <a:lnTo>
                    <a:pt x="2403" y="340"/>
                  </a:lnTo>
                  <a:lnTo>
                    <a:pt x="2431" y="306"/>
                  </a:lnTo>
                  <a:lnTo>
                    <a:pt x="2461" y="273"/>
                  </a:lnTo>
                  <a:lnTo>
                    <a:pt x="2478" y="258"/>
                  </a:lnTo>
                  <a:lnTo>
                    <a:pt x="2493" y="242"/>
                  </a:lnTo>
                  <a:lnTo>
                    <a:pt x="2510" y="227"/>
                  </a:lnTo>
                  <a:lnTo>
                    <a:pt x="2526" y="212"/>
                  </a:lnTo>
                  <a:lnTo>
                    <a:pt x="2544" y="198"/>
                  </a:lnTo>
                  <a:lnTo>
                    <a:pt x="2561" y="184"/>
                  </a:lnTo>
                  <a:lnTo>
                    <a:pt x="2579" y="171"/>
                  </a:lnTo>
                  <a:lnTo>
                    <a:pt x="2598" y="158"/>
                  </a:lnTo>
                  <a:lnTo>
                    <a:pt x="2617" y="146"/>
                  </a:lnTo>
                  <a:lnTo>
                    <a:pt x="2636" y="133"/>
                  </a:lnTo>
                  <a:lnTo>
                    <a:pt x="2655" y="122"/>
                  </a:lnTo>
                  <a:lnTo>
                    <a:pt x="2676" y="110"/>
                  </a:lnTo>
                  <a:lnTo>
                    <a:pt x="2695" y="99"/>
                  </a:lnTo>
                  <a:lnTo>
                    <a:pt x="2717" y="90"/>
                  </a:lnTo>
                  <a:lnTo>
                    <a:pt x="2737" y="80"/>
                  </a:lnTo>
                  <a:lnTo>
                    <a:pt x="2759" y="70"/>
                  </a:lnTo>
                  <a:lnTo>
                    <a:pt x="2781" y="61"/>
                  </a:lnTo>
                  <a:lnTo>
                    <a:pt x="2802" y="54"/>
                  </a:lnTo>
                  <a:lnTo>
                    <a:pt x="2824" y="45"/>
                  </a:lnTo>
                  <a:lnTo>
                    <a:pt x="2847" y="39"/>
                  </a:lnTo>
                  <a:lnTo>
                    <a:pt x="2859" y="35"/>
                  </a:lnTo>
                  <a:lnTo>
                    <a:pt x="2870" y="32"/>
                  </a:lnTo>
                  <a:lnTo>
                    <a:pt x="2882" y="29"/>
                  </a:lnTo>
                  <a:lnTo>
                    <a:pt x="2894" y="26"/>
                  </a:lnTo>
                  <a:lnTo>
                    <a:pt x="2906" y="22"/>
                  </a:lnTo>
                  <a:lnTo>
                    <a:pt x="2918" y="20"/>
                  </a:lnTo>
                  <a:lnTo>
                    <a:pt x="2929" y="18"/>
                  </a:lnTo>
                  <a:lnTo>
                    <a:pt x="2941" y="15"/>
                  </a:lnTo>
                  <a:lnTo>
                    <a:pt x="2953" y="13"/>
                  </a:lnTo>
                  <a:lnTo>
                    <a:pt x="2965" y="12"/>
                  </a:lnTo>
                  <a:lnTo>
                    <a:pt x="2976" y="9"/>
                  </a:lnTo>
                  <a:lnTo>
                    <a:pt x="2988" y="7"/>
                  </a:lnTo>
                  <a:lnTo>
                    <a:pt x="3000" y="6"/>
                  </a:lnTo>
                  <a:lnTo>
                    <a:pt x="3012" y="5"/>
                  </a:lnTo>
                  <a:lnTo>
                    <a:pt x="3024" y="4"/>
                  </a:lnTo>
                  <a:lnTo>
                    <a:pt x="3035" y="3"/>
                  </a:lnTo>
                  <a:close/>
                </a:path>
              </a:pathLst>
            </a:custGeom>
            <a:gradFill>
              <a:gsLst>
                <a:gs pos="8000">
                  <a:schemeClr val="accent3">
                    <a:lumMod val="40000"/>
                    <a:lumOff val="60000"/>
                  </a:schemeClr>
                </a:gs>
                <a:gs pos="70000">
                  <a:schemeClr val="accent3"/>
                </a:gs>
              </a:gsLst>
              <a:lin ang="2700000" scaled="0"/>
            </a:gra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3" name="Freeform 887"/>
            <p:cNvSpPr>
              <a:spLocks/>
            </p:cNvSpPr>
            <p:nvPr/>
          </p:nvSpPr>
          <p:spPr bwMode="auto">
            <a:xfrm>
              <a:off x="7160819" y="3494426"/>
              <a:ext cx="630121" cy="231863"/>
            </a:xfrm>
            <a:custGeom>
              <a:avLst/>
              <a:gdLst>
                <a:gd name="T0" fmla="*/ 1763 w 2079"/>
                <a:gd name="T1" fmla="*/ 94 h 764"/>
                <a:gd name="T2" fmla="*/ 931 w 2079"/>
                <a:gd name="T3" fmla="*/ 342 h 764"/>
                <a:gd name="T4" fmla="*/ 0 w 2079"/>
                <a:gd name="T5" fmla="*/ 764 h 764"/>
                <a:gd name="T6" fmla="*/ 1192 w 2079"/>
                <a:gd name="T7" fmla="*/ 407 h 764"/>
                <a:gd name="T8" fmla="*/ 1644 w 2079"/>
                <a:gd name="T9" fmla="*/ 273 h 764"/>
                <a:gd name="T10" fmla="*/ 2079 w 2079"/>
                <a:gd name="T11" fmla="*/ 0 h 764"/>
                <a:gd name="T12" fmla="*/ 1763 w 2079"/>
                <a:gd name="T13" fmla="*/ 94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9" h="764">
                  <a:moveTo>
                    <a:pt x="1763" y="94"/>
                  </a:moveTo>
                  <a:lnTo>
                    <a:pt x="931" y="342"/>
                  </a:lnTo>
                  <a:lnTo>
                    <a:pt x="0" y="764"/>
                  </a:lnTo>
                  <a:lnTo>
                    <a:pt x="1192" y="407"/>
                  </a:lnTo>
                  <a:lnTo>
                    <a:pt x="1644" y="273"/>
                  </a:lnTo>
                  <a:lnTo>
                    <a:pt x="2079" y="0"/>
                  </a:lnTo>
                  <a:lnTo>
                    <a:pt x="1763" y="94"/>
                  </a:lnTo>
                  <a:close/>
                </a:path>
              </a:pathLst>
            </a:custGeom>
            <a:gradFill>
              <a:gsLst>
                <a:gs pos="8000">
                  <a:schemeClr val="accent3">
                    <a:lumMod val="75000"/>
                  </a:schemeClr>
                </a:gs>
                <a:gs pos="70000">
                  <a:schemeClr val="accent3">
                    <a:lumMod val="50000"/>
                  </a:schemeClr>
                </a:gs>
              </a:gsLst>
              <a:lin ang="2700000" scaled="0"/>
            </a:gra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4" name="Freeform 888"/>
            <p:cNvSpPr>
              <a:spLocks/>
            </p:cNvSpPr>
            <p:nvPr/>
          </p:nvSpPr>
          <p:spPr bwMode="auto">
            <a:xfrm>
              <a:off x="7660005" y="3494426"/>
              <a:ext cx="242775" cy="643759"/>
            </a:xfrm>
            <a:custGeom>
              <a:avLst/>
              <a:gdLst>
                <a:gd name="T0" fmla="*/ 792 w 796"/>
                <a:gd name="T1" fmla="*/ 1194 h 2121"/>
                <a:gd name="T2" fmla="*/ 790 w 796"/>
                <a:gd name="T3" fmla="*/ 1184 h 2121"/>
                <a:gd name="T4" fmla="*/ 788 w 796"/>
                <a:gd name="T5" fmla="*/ 1174 h 2121"/>
                <a:gd name="T6" fmla="*/ 785 w 796"/>
                <a:gd name="T7" fmla="*/ 1163 h 2121"/>
                <a:gd name="T8" fmla="*/ 782 w 796"/>
                <a:gd name="T9" fmla="*/ 1153 h 2121"/>
                <a:gd name="T10" fmla="*/ 729 w 796"/>
                <a:gd name="T11" fmla="*/ 978 h 2121"/>
                <a:gd name="T12" fmla="*/ 529 w 796"/>
                <a:gd name="T13" fmla="*/ 316 h 2121"/>
                <a:gd name="T14" fmla="*/ 435 w 796"/>
                <a:gd name="T15" fmla="*/ 0 h 2121"/>
                <a:gd name="T16" fmla="*/ 0 w 796"/>
                <a:gd name="T17" fmla="*/ 273 h 2121"/>
                <a:gd name="T18" fmla="*/ 136 w 796"/>
                <a:gd name="T19" fmla="*/ 727 h 2121"/>
                <a:gd name="T20" fmla="*/ 423 w 796"/>
                <a:gd name="T21" fmla="*/ 1676 h 2121"/>
                <a:gd name="T22" fmla="*/ 499 w 796"/>
                <a:gd name="T23" fmla="*/ 1925 h 2121"/>
                <a:gd name="T24" fmla="*/ 503 w 796"/>
                <a:gd name="T25" fmla="*/ 1940 h 2121"/>
                <a:gd name="T26" fmla="*/ 507 w 796"/>
                <a:gd name="T27" fmla="*/ 1955 h 2121"/>
                <a:gd name="T28" fmla="*/ 511 w 796"/>
                <a:gd name="T29" fmla="*/ 1969 h 2121"/>
                <a:gd name="T30" fmla="*/ 513 w 796"/>
                <a:gd name="T31" fmla="*/ 1985 h 2121"/>
                <a:gd name="T32" fmla="*/ 516 w 796"/>
                <a:gd name="T33" fmla="*/ 1998 h 2121"/>
                <a:gd name="T34" fmla="*/ 517 w 796"/>
                <a:gd name="T35" fmla="*/ 2011 h 2121"/>
                <a:gd name="T36" fmla="*/ 519 w 796"/>
                <a:gd name="T37" fmla="*/ 2024 h 2121"/>
                <a:gd name="T38" fmla="*/ 519 w 796"/>
                <a:gd name="T39" fmla="*/ 2037 h 2121"/>
                <a:gd name="T40" fmla="*/ 520 w 796"/>
                <a:gd name="T41" fmla="*/ 2048 h 2121"/>
                <a:gd name="T42" fmla="*/ 520 w 796"/>
                <a:gd name="T43" fmla="*/ 2060 h 2121"/>
                <a:gd name="T44" fmla="*/ 519 w 796"/>
                <a:gd name="T45" fmla="*/ 2071 h 2121"/>
                <a:gd name="T46" fmla="*/ 518 w 796"/>
                <a:gd name="T47" fmla="*/ 2082 h 2121"/>
                <a:gd name="T48" fmla="*/ 517 w 796"/>
                <a:gd name="T49" fmla="*/ 2093 h 2121"/>
                <a:gd name="T50" fmla="*/ 515 w 796"/>
                <a:gd name="T51" fmla="*/ 2103 h 2121"/>
                <a:gd name="T52" fmla="*/ 513 w 796"/>
                <a:gd name="T53" fmla="*/ 2112 h 2121"/>
                <a:gd name="T54" fmla="*/ 511 w 796"/>
                <a:gd name="T55" fmla="*/ 2121 h 2121"/>
                <a:gd name="T56" fmla="*/ 528 w 796"/>
                <a:gd name="T57" fmla="*/ 2069 h 2121"/>
                <a:gd name="T58" fmla="*/ 545 w 796"/>
                <a:gd name="T59" fmla="*/ 2017 h 2121"/>
                <a:gd name="T60" fmla="*/ 563 w 796"/>
                <a:gd name="T61" fmla="*/ 1965 h 2121"/>
                <a:gd name="T62" fmla="*/ 580 w 796"/>
                <a:gd name="T63" fmla="*/ 1913 h 2121"/>
                <a:gd name="T64" fmla="*/ 597 w 796"/>
                <a:gd name="T65" fmla="*/ 1861 h 2121"/>
                <a:gd name="T66" fmla="*/ 615 w 796"/>
                <a:gd name="T67" fmla="*/ 1809 h 2121"/>
                <a:gd name="T68" fmla="*/ 633 w 796"/>
                <a:gd name="T69" fmla="*/ 1758 h 2121"/>
                <a:gd name="T70" fmla="*/ 650 w 796"/>
                <a:gd name="T71" fmla="*/ 1706 h 2121"/>
                <a:gd name="T72" fmla="*/ 668 w 796"/>
                <a:gd name="T73" fmla="*/ 1654 h 2121"/>
                <a:gd name="T74" fmla="*/ 685 w 796"/>
                <a:gd name="T75" fmla="*/ 1602 h 2121"/>
                <a:gd name="T76" fmla="*/ 702 w 796"/>
                <a:gd name="T77" fmla="*/ 1550 h 2121"/>
                <a:gd name="T78" fmla="*/ 720 w 796"/>
                <a:gd name="T79" fmla="*/ 1498 h 2121"/>
                <a:gd name="T80" fmla="*/ 737 w 796"/>
                <a:gd name="T81" fmla="*/ 1446 h 2121"/>
                <a:gd name="T82" fmla="*/ 755 w 796"/>
                <a:gd name="T83" fmla="*/ 1394 h 2121"/>
                <a:gd name="T84" fmla="*/ 773 w 796"/>
                <a:gd name="T85" fmla="*/ 1342 h 2121"/>
                <a:gd name="T86" fmla="*/ 790 w 796"/>
                <a:gd name="T87" fmla="*/ 1290 h 2121"/>
                <a:gd name="T88" fmla="*/ 793 w 796"/>
                <a:gd name="T89" fmla="*/ 1277 h 2121"/>
                <a:gd name="T90" fmla="*/ 795 w 796"/>
                <a:gd name="T91" fmla="*/ 1263 h 2121"/>
                <a:gd name="T92" fmla="*/ 796 w 796"/>
                <a:gd name="T93" fmla="*/ 1247 h 2121"/>
                <a:gd name="T94" fmla="*/ 796 w 796"/>
                <a:gd name="T95" fmla="*/ 1231 h 2121"/>
                <a:gd name="T96" fmla="*/ 796 w 796"/>
                <a:gd name="T97" fmla="*/ 1222 h 2121"/>
                <a:gd name="T98" fmla="*/ 795 w 796"/>
                <a:gd name="T99" fmla="*/ 1213 h 2121"/>
                <a:gd name="T100" fmla="*/ 793 w 796"/>
                <a:gd name="T101" fmla="*/ 1203 h 2121"/>
                <a:gd name="T102" fmla="*/ 792 w 796"/>
                <a:gd name="T103" fmla="*/ 1194 h 2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96" h="2121">
                  <a:moveTo>
                    <a:pt x="792" y="1194"/>
                  </a:moveTo>
                  <a:lnTo>
                    <a:pt x="790" y="1184"/>
                  </a:lnTo>
                  <a:lnTo>
                    <a:pt x="788" y="1174"/>
                  </a:lnTo>
                  <a:lnTo>
                    <a:pt x="785" y="1163"/>
                  </a:lnTo>
                  <a:lnTo>
                    <a:pt x="782" y="1153"/>
                  </a:lnTo>
                  <a:lnTo>
                    <a:pt x="729" y="978"/>
                  </a:lnTo>
                  <a:lnTo>
                    <a:pt x="529" y="316"/>
                  </a:lnTo>
                  <a:lnTo>
                    <a:pt x="435" y="0"/>
                  </a:lnTo>
                  <a:lnTo>
                    <a:pt x="0" y="273"/>
                  </a:lnTo>
                  <a:lnTo>
                    <a:pt x="136" y="727"/>
                  </a:lnTo>
                  <a:lnTo>
                    <a:pt x="423" y="1676"/>
                  </a:lnTo>
                  <a:lnTo>
                    <a:pt x="499" y="1925"/>
                  </a:lnTo>
                  <a:lnTo>
                    <a:pt x="503" y="1940"/>
                  </a:lnTo>
                  <a:lnTo>
                    <a:pt x="507" y="1955"/>
                  </a:lnTo>
                  <a:lnTo>
                    <a:pt x="511" y="1969"/>
                  </a:lnTo>
                  <a:lnTo>
                    <a:pt x="513" y="1985"/>
                  </a:lnTo>
                  <a:lnTo>
                    <a:pt x="516" y="1998"/>
                  </a:lnTo>
                  <a:lnTo>
                    <a:pt x="517" y="2011"/>
                  </a:lnTo>
                  <a:lnTo>
                    <a:pt x="519" y="2024"/>
                  </a:lnTo>
                  <a:lnTo>
                    <a:pt x="519" y="2037"/>
                  </a:lnTo>
                  <a:lnTo>
                    <a:pt x="520" y="2048"/>
                  </a:lnTo>
                  <a:lnTo>
                    <a:pt x="520" y="2060"/>
                  </a:lnTo>
                  <a:lnTo>
                    <a:pt x="519" y="2071"/>
                  </a:lnTo>
                  <a:lnTo>
                    <a:pt x="518" y="2082"/>
                  </a:lnTo>
                  <a:lnTo>
                    <a:pt x="517" y="2093"/>
                  </a:lnTo>
                  <a:lnTo>
                    <a:pt x="515" y="2103"/>
                  </a:lnTo>
                  <a:lnTo>
                    <a:pt x="513" y="2112"/>
                  </a:lnTo>
                  <a:lnTo>
                    <a:pt x="511" y="2121"/>
                  </a:lnTo>
                  <a:lnTo>
                    <a:pt x="528" y="2069"/>
                  </a:lnTo>
                  <a:lnTo>
                    <a:pt x="545" y="2017"/>
                  </a:lnTo>
                  <a:lnTo>
                    <a:pt x="563" y="1965"/>
                  </a:lnTo>
                  <a:lnTo>
                    <a:pt x="580" y="1913"/>
                  </a:lnTo>
                  <a:lnTo>
                    <a:pt x="597" y="1861"/>
                  </a:lnTo>
                  <a:lnTo>
                    <a:pt x="615" y="1809"/>
                  </a:lnTo>
                  <a:lnTo>
                    <a:pt x="633" y="1758"/>
                  </a:lnTo>
                  <a:lnTo>
                    <a:pt x="650" y="1706"/>
                  </a:lnTo>
                  <a:lnTo>
                    <a:pt x="668" y="1654"/>
                  </a:lnTo>
                  <a:lnTo>
                    <a:pt x="685" y="1602"/>
                  </a:lnTo>
                  <a:lnTo>
                    <a:pt x="702" y="1550"/>
                  </a:lnTo>
                  <a:lnTo>
                    <a:pt x="720" y="1498"/>
                  </a:lnTo>
                  <a:lnTo>
                    <a:pt x="737" y="1446"/>
                  </a:lnTo>
                  <a:lnTo>
                    <a:pt x="755" y="1394"/>
                  </a:lnTo>
                  <a:lnTo>
                    <a:pt x="773" y="1342"/>
                  </a:lnTo>
                  <a:lnTo>
                    <a:pt x="790" y="1290"/>
                  </a:lnTo>
                  <a:lnTo>
                    <a:pt x="793" y="1277"/>
                  </a:lnTo>
                  <a:lnTo>
                    <a:pt x="795" y="1263"/>
                  </a:lnTo>
                  <a:lnTo>
                    <a:pt x="796" y="1247"/>
                  </a:lnTo>
                  <a:lnTo>
                    <a:pt x="796" y="1231"/>
                  </a:lnTo>
                  <a:lnTo>
                    <a:pt x="796" y="1222"/>
                  </a:lnTo>
                  <a:lnTo>
                    <a:pt x="795" y="1213"/>
                  </a:lnTo>
                  <a:lnTo>
                    <a:pt x="793" y="1203"/>
                  </a:lnTo>
                  <a:lnTo>
                    <a:pt x="792" y="1194"/>
                  </a:lnTo>
                  <a:close/>
                </a:path>
              </a:pathLst>
            </a:custGeom>
            <a:gradFill>
              <a:gsLst>
                <a:gs pos="8000">
                  <a:schemeClr val="accent3">
                    <a:lumMod val="75000"/>
                  </a:schemeClr>
                </a:gs>
                <a:gs pos="70000">
                  <a:schemeClr val="accent3">
                    <a:lumMod val="50000"/>
                  </a:schemeClr>
                </a:gs>
              </a:gsLst>
              <a:lin ang="2700000" scaled="0"/>
            </a:gra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5" name="Freeform 889"/>
            <p:cNvSpPr>
              <a:spLocks/>
            </p:cNvSpPr>
            <p:nvPr/>
          </p:nvSpPr>
          <p:spPr bwMode="auto">
            <a:xfrm>
              <a:off x="8355593" y="4342771"/>
              <a:ext cx="174579" cy="1006557"/>
            </a:xfrm>
            <a:custGeom>
              <a:avLst/>
              <a:gdLst>
                <a:gd name="T0" fmla="*/ 572 w 573"/>
                <a:gd name="T1" fmla="*/ 1552 h 3318"/>
                <a:gd name="T2" fmla="*/ 572 w 573"/>
                <a:gd name="T3" fmla="*/ 1546 h 3318"/>
                <a:gd name="T4" fmla="*/ 571 w 573"/>
                <a:gd name="T5" fmla="*/ 1540 h 3318"/>
                <a:gd name="T6" fmla="*/ 571 w 573"/>
                <a:gd name="T7" fmla="*/ 1535 h 3318"/>
                <a:gd name="T8" fmla="*/ 570 w 573"/>
                <a:gd name="T9" fmla="*/ 1529 h 3318"/>
                <a:gd name="T10" fmla="*/ 570 w 573"/>
                <a:gd name="T11" fmla="*/ 1524 h 3318"/>
                <a:gd name="T12" fmla="*/ 569 w 573"/>
                <a:gd name="T13" fmla="*/ 1520 h 3318"/>
                <a:gd name="T14" fmla="*/ 569 w 573"/>
                <a:gd name="T15" fmla="*/ 1518 h 3318"/>
                <a:gd name="T16" fmla="*/ 569 w 573"/>
                <a:gd name="T17" fmla="*/ 1518 h 3318"/>
                <a:gd name="T18" fmla="*/ 569 w 573"/>
                <a:gd name="T19" fmla="*/ 1517 h 3318"/>
                <a:gd name="T20" fmla="*/ 568 w 573"/>
                <a:gd name="T21" fmla="*/ 1515 h 3318"/>
                <a:gd name="T22" fmla="*/ 568 w 573"/>
                <a:gd name="T23" fmla="*/ 1511 h 3318"/>
                <a:gd name="T24" fmla="*/ 566 w 573"/>
                <a:gd name="T25" fmla="*/ 1506 h 3318"/>
                <a:gd name="T26" fmla="*/ 565 w 573"/>
                <a:gd name="T27" fmla="*/ 1502 h 3318"/>
                <a:gd name="T28" fmla="*/ 564 w 573"/>
                <a:gd name="T29" fmla="*/ 1498 h 3318"/>
                <a:gd name="T30" fmla="*/ 563 w 573"/>
                <a:gd name="T31" fmla="*/ 1494 h 3318"/>
                <a:gd name="T32" fmla="*/ 562 w 573"/>
                <a:gd name="T33" fmla="*/ 1490 h 3318"/>
                <a:gd name="T34" fmla="*/ 562 w 573"/>
                <a:gd name="T35" fmla="*/ 1488 h 3318"/>
                <a:gd name="T36" fmla="*/ 562 w 573"/>
                <a:gd name="T37" fmla="*/ 1488 h 3318"/>
                <a:gd name="T38" fmla="*/ 562 w 573"/>
                <a:gd name="T39" fmla="*/ 1487 h 3318"/>
                <a:gd name="T40" fmla="*/ 561 w 573"/>
                <a:gd name="T41" fmla="*/ 1487 h 3318"/>
                <a:gd name="T42" fmla="*/ 547 w 573"/>
                <a:gd name="T43" fmla="*/ 1436 h 3318"/>
                <a:gd name="T44" fmla="*/ 518 w 573"/>
                <a:gd name="T45" fmla="*/ 1335 h 3318"/>
                <a:gd name="T46" fmla="*/ 489 w 573"/>
                <a:gd name="T47" fmla="*/ 1234 h 3318"/>
                <a:gd name="T48" fmla="*/ 459 w 573"/>
                <a:gd name="T49" fmla="*/ 1135 h 3318"/>
                <a:gd name="T50" fmla="*/ 430 w 573"/>
                <a:gd name="T51" fmla="*/ 1034 h 3318"/>
                <a:gd name="T52" fmla="*/ 401 w 573"/>
                <a:gd name="T53" fmla="*/ 933 h 3318"/>
                <a:gd name="T54" fmla="*/ 373 w 573"/>
                <a:gd name="T55" fmla="*/ 832 h 3318"/>
                <a:gd name="T56" fmla="*/ 344 w 573"/>
                <a:gd name="T57" fmla="*/ 733 h 3318"/>
                <a:gd name="T58" fmla="*/ 131 w 573"/>
                <a:gd name="T59" fmla="*/ 3 h 3318"/>
                <a:gd name="T60" fmla="*/ 131 w 573"/>
                <a:gd name="T61" fmla="*/ 2 h 3318"/>
                <a:gd name="T62" fmla="*/ 131 w 573"/>
                <a:gd name="T63" fmla="*/ 2 h 3318"/>
                <a:gd name="T64" fmla="*/ 131 w 573"/>
                <a:gd name="T65" fmla="*/ 2 h 3318"/>
                <a:gd name="T66" fmla="*/ 131 w 573"/>
                <a:gd name="T67" fmla="*/ 0 h 3318"/>
                <a:gd name="T68" fmla="*/ 137 w 573"/>
                <a:gd name="T69" fmla="*/ 23 h 3318"/>
                <a:gd name="T70" fmla="*/ 137 w 573"/>
                <a:gd name="T71" fmla="*/ 23 h 3318"/>
                <a:gd name="T72" fmla="*/ 139 w 573"/>
                <a:gd name="T73" fmla="*/ 48 h 3318"/>
                <a:gd name="T74" fmla="*/ 139 w 573"/>
                <a:gd name="T75" fmla="*/ 76 h 3318"/>
                <a:gd name="T76" fmla="*/ 139 w 573"/>
                <a:gd name="T77" fmla="*/ 77 h 3318"/>
                <a:gd name="T78" fmla="*/ 137 w 573"/>
                <a:gd name="T79" fmla="*/ 108 h 3318"/>
                <a:gd name="T80" fmla="*/ 0 w 573"/>
                <a:gd name="T81" fmla="*/ 1286 h 3318"/>
                <a:gd name="T82" fmla="*/ 426 w 573"/>
                <a:gd name="T83" fmla="*/ 2859 h 3318"/>
                <a:gd name="T84" fmla="*/ 570 w 573"/>
                <a:gd name="T85" fmla="*/ 1635 h 3318"/>
                <a:gd name="T86" fmla="*/ 570 w 573"/>
                <a:gd name="T87" fmla="*/ 1627 h 3318"/>
                <a:gd name="T88" fmla="*/ 571 w 573"/>
                <a:gd name="T89" fmla="*/ 1619 h 3318"/>
                <a:gd name="T90" fmla="*/ 572 w 573"/>
                <a:gd name="T91" fmla="*/ 1610 h 3318"/>
                <a:gd name="T92" fmla="*/ 572 w 573"/>
                <a:gd name="T93" fmla="*/ 1602 h 3318"/>
                <a:gd name="T94" fmla="*/ 572 w 573"/>
                <a:gd name="T95" fmla="*/ 1596 h 3318"/>
                <a:gd name="T96" fmla="*/ 572 w 573"/>
                <a:gd name="T97" fmla="*/ 1595 h 3318"/>
                <a:gd name="T98" fmla="*/ 572 w 573"/>
                <a:gd name="T99" fmla="*/ 1595 h 3318"/>
                <a:gd name="T100" fmla="*/ 572 w 573"/>
                <a:gd name="T101" fmla="*/ 1591 h 3318"/>
                <a:gd name="T102" fmla="*/ 573 w 573"/>
                <a:gd name="T103" fmla="*/ 1583 h 3318"/>
                <a:gd name="T104" fmla="*/ 573 w 573"/>
                <a:gd name="T105" fmla="*/ 1575 h 3318"/>
                <a:gd name="T106" fmla="*/ 573 w 573"/>
                <a:gd name="T107" fmla="*/ 1567 h 3318"/>
                <a:gd name="T108" fmla="*/ 572 w 573"/>
                <a:gd name="T109" fmla="*/ 1559 h 3318"/>
                <a:gd name="T110" fmla="*/ 572 w 573"/>
                <a:gd name="T111" fmla="*/ 1556 h 3318"/>
                <a:gd name="T112" fmla="*/ 572 w 573"/>
                <a:gd name="T113" fmla="*/ 1555 h 3318"/>
                <a:gd name="T114" fmla="*/ 572 w 573"/>
                <a:gd name="T115" fmla="*/ 1554 h 3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73" h="3318">
                  <a:moveTo>
                    <a:pt x="572" y="1554"/>
                  </a:moveTo>
                  <a:lnTo>
                    <a:pt x="572" y="1552"/>
                  </a:lnTo>
                  <a:lnTo>
                    <a:pt x="572" y="1550"/>
                  </a:lnTo>
                  <a:lnTo>
                    <a:pt x="572" y="1546"/>
                  </a:lnTo>
                  <a:lnTo>
                    <a:pt x="571" y="1543"/>
                  </a:lnTo>
                  <a:lnTo>
                    <a:pt x="571" y="1540"/>
                  </a:lnTo>
                  <a:lnTo>
                    <a:pt x="571" y="1538"/>
                  </a:lnTo>
                  <a:lnTo>
                    <a:pt x="571" y="1535"/>
                  </a:lnTo>
                  <a:lnTo>
                    <a:pt x="570" y="1532"/>
                  </a:lnTo>
                  <a:lnTo>
                    <a:pt x="570" y="1529"/>
                  </a:lnTo>
                  <a:lnTo>
                    <a:pt x="570" y="1527"/>
                  </a:lnTo>
                  <a:lnTo>
                    <a:pt x="570" y="1524"/>
                  </a:lnTo>
                  <a:lnTo>
                    <a:pt x="569" y="1522"/>
                  </a:lnTo>
                  <a:lnTo>
                    <a:pt x="569" y="1520"/>
                  </a:lnTo>
                  <a:lnTo>
                    <a:pt x="569" y="1518"/>
                  </a:lnTo>
                  <a:lnTo>
                    <a:pt x="569" y="1518"/>
                  </a:lnTo>
                  <a:lnTo>
                    <a:pt x="569" y="1518"/>
                  </a:lnTo>
                  <a:lnTo>
                    <a:pt x="569" y="1518"/>
                  </a:lnTo>
                  <a:lnTo>
                    <a:pt x="569" y="1518"/>
                  </a:lnTo>
                  <a:lnTo>
                    <a:pt x="569" y="1517"/>
                  </a:lnTo>
                  <a:lnTo>
                    <a:pt x="569" y="1517"/>
                  </a:lnTo>
                  <a:lnTo>
                    <a:pt x="568" y="1515"/>
                  </a:lnTo>
                  <a:lnTo>
                    <a:pt x="568" y="1513"/>
                  </a:lnTo>
                  <a:lnTo>
                    <a:pt x="568" y="1511"/>
                  </a:lnTo>
                  <a:lnTo>
                    <a:pt x="566" y="1509"/>
                  </a:lnTo>
                  <a:lnTo>
                    <a:pt x="566" y="1506"/>
                  </a:lnTo>
                  <a:lnTo>
                    <a:pt x="565" y="1504"/>
                  </a:lnTo>
                  <a:lnTo>
                    <a:pt x="565" y="1502"/>
                  </a:lnTo>
                  <a:lnTo>
                    <a:pt x="565" y="1500"/>
                  </a:lnTo>
                  <a:lnTo>
                    <a:pt x="564" y="1498"/>
                  </a:lnTo>
                  <a:lnTo>
                    <a:pt x="564" y="1497"/>
                  </a:lnTo>
                  <a:lnTo>
                    <a:pt x="563" y="1494"/>
                  </a:lnTo>
                  <a:lnTo>
                    <a:pt x="563" y="1492"/>
                  </a:lnTo>
                  <a:lnTo>
                    <a:pt x="562" y="1490"/>
                  </a:lnTo>
                  <a:lnTo>
                    <a:pt x="562" y="1489"/>
                  </a:lnTo>
                  <a:lnTo>
                    <a:pt x="562" y="1488"/>
                  </a:lnTo>
                  <a:lnTo>
                    <a:pt x="562" y="1488"/>
                  </a:lnTo>
                  <a:lnTo>
                    <a:pt x="562" y="1488"/>
                  </a:lnTo>
                  <a:lnTo>
                    <a:pt x="562" y="1487"/>
                  </a:lnTo>
                  <a:lnTo>
                    <a:pt x="562" y="1487"/>
                  </a:lnTo>
                  <a:lnTo>
                    <a:pt x="561" y="1487"/>
                  </a:lnTo>
                  <a:lnTo>
                    <a:pt x="561" y="1487"/>
                  </a:lnTo>
                  <a:lnTo>
                    <a:pt x="561" y="1486"/>
                  </a:lnTo>
                  <a:lnTo>
                    <a:pt x="547" y="1436"/>
                  </a:lnTo>
                  <a:lnTo>
                    <a:pt x="532" y="1385"/>
                  </a:lnTo>
                  <a:lnTo>
                    <a:pt x="518" y="1335"/>
                  </a:lnTo>
                  <a:lnTo>
                    <a:pt x="503" y="1285"/>
                  </a:lnTo>
                  <a:lnTo>
                    <a:pt x="489" y="1234"/>
                  </a:lnTo>
                  <a:lnTo>
                    <a:pt x="474" y="1185"/>
                  </a:lnTo>
                  <a:lnTo>
                    <a:pt x="459" y="1135"/>
                  </a:lnTo>
                  <a:lnTo>
                    <a:pt x="445" y="1084"/>
                  </a:lnTo>
                  <a:lnTo>
                    <a:pt x="430" y="1034"/>
                  </a:lnTo>
                  <a:lnTo>
                    <a:pt x="416" y="984"/>
                  </a:lnTo>
                  <a:lnTo>
                    <a:pt x="401" y="933"/>
                  </a:lnTo>
                  <a:lnTo>
                    <a:pt x="387" y="883"/>
                  </a:lnTo>
                  <a:lnTo>
                    <a:pt x="373" y="832"/>
                  </a:lnTo>
                  <a:lnTo>
                    <a:pt x="358" y="783"/>
                  </a:lnTo>
                  <a:lnTo>
                    <a:pt x="344" y="733"/>
                  </a:lnTo>
                  <a:lnTo>
                    <a:pt x="328" y="682"/>
                  </a:lnTo>
                  <a:lnTo>
                    <a:pt x="131" y="3"/>
                  </a:lnTo>
                  <a:lnTo>
                    <a:pt x="131" y="3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4" y="11"/>
                  </a:lnTo>
                  <a:lnTo>
                    <a:pt x="137" y="23"/>
                  </a:lnTo>
                  <a:lnTo>
                    <a:pt x="137" y="23"/>
                  </a:lnTo>
                  <a:lnTo>
                    <a:pt x="137" y="23"/>
                  </a:lnTo>
                  <a:lnTo>
                    <a:pt x="138" y="35"/>
                  </a:lnTo>
                  <a:lnTo>
                    <a:pt x="139" y="48"/>
                  </a:lnTo>
                  <a:lnTo>
                    <a:pt x="139" y="62"/>
                  </a:lnTo>
                  <a:lnTo>
                    <a:pt x="139" y="76"/>
                  </a:lnTo>
                  <a:lnTo>
                    <a:pt x="139" y="77"/>
                  </a:lnTo>
                  <a:lnTo>
                    <a:pt x="139" y="77"/>
                  </a:lnTo>
                  <a:lnTo>
                    <a:pt x="138" y="93"/>
                  </a:lnTo>
                  <a:lnTo>
                    <a:pt x="137" y="108"/>
                  </a:lnTo>
                  <a:lnTo>
                    <a:pt x="38" y="965"/>
                  </a:lnTo>
                  <a:lnTo>
                    <a:pt x="0" y="1286"/>
                  </a:lnTo>
                  <a:lnTo>
                    <a:pt x="372" y="3318"/>
                  </a:lnTo>
                  <a:lnTo>
                    <a:pt x="426" y="2859"/>
                  </a:lnTo>
                  <a:lnTo>
                    <a:pt x="569" y="1640"/>
                  </a:lnTo>
                  <a:lnTo>
                    <a:pt x="570" y="1635"/>
                  </a:lnTo>
                  <a:lnTo>
                    <a:pt x="570" y="1631"/>
                  </a:lnTo>
                  <a:lnTo>
                    <a:pt x="570" y="1627"/>
                  </a:lnTo>
                  <a:lnTo>
                    <a:pt x="571" y="1623"/>
                  </a:lnTo>
                  <a:lnTo>
                    <a:pt x="571" y="1619"/>
                  </a:lnTo>
                  <a:lnTo>
                    <a:pt x="571" y="1615"/>
                  </a:lnTo>
                  <a:lnTo>
                    <a:pt x="572" y="1610"/>
                  </a:lnTo>
                  <a:lnTo>
                    <a:pt x="572" y="1607"/>
                  </a:lnTo>
                  <a:lnTo>
                    <a:pt x="572" y="1602"/>
                  </a:lnTo>
                  <a:lnTo>
                    <a:pt x="572" y="1597"/>
                  </a:lnTo>
                  <a:lnTo>
                    <a:pt x="572" y="1596"/>
                  </a:lnTo>
                  <a:lnTo>
                    <a:pt x="572" y="1595"/>
                  </a:lnTo>
                  <a:lnTo>
                    <a:pt x="572" y="1595"/>
                  </a:lnTo>
                  <a:lnTo>
                    <a:pt x="572" y="1595"/>
                  </a:lnTo>
                  <a:lnTo>
                    <a:pt x="572" y="1595"/>
                  </a:lnTo>
                  <a:lnTo>
                    <a:pt x="572" y="1595"/>
                  </a:lnTo>
                  <a:lnTo>
                    <a:pt x="572" y="1591"/>
                  </a:lnTo>
                  <a:lnTo>
                    <a:pt x="572" y="1588"/>
                  </a:lnTo>
                  <a:lnTo>
                    <a:pt x="573" y="1583"/>
                  </a:lnTo>
                  <a:lnTo>
                    <a:pt x="573" y="1579"/>
                  </a:lnTo>
                  <a:lnTo>
                    <a:pt x="573" y="1575"/>
                  </a:lnTo>
                  <a:lnTo>
                    <a:pt x="573" y="1570"/>
                  </a:lnTo>
                  <a:lnTo>
                    <a:pt x="573" y="1567"/>
                  </a:lnTo>
                  <a:lnTo>
                    <a:pt x="572" y="1563"/>
                  </a:lnTo>
                  <a:lnTo>
                    <a:pt x="572" y="1559"/>
                  </a:lnTo>
                  <a:lnTo>
                    <a:pt x="572" y="1556"/>
                  </a:lnTo>
                  <a:lnTo>
                    <a:pt x="572" y="1556"/>
                  </a:lnTo>
                  <a:lnTo>
                    <a:pt x="572" y="1555"/>
                  </a:lnTo>
                  <a:lnTo>
                    <a:pt x="572" y="1555"/>
                  </a:lnTo>
                  <a:lnTo>
                    <a:pt x="572" y="1555"/>
                  </a:lnTo>
                  <a:lnTo>
                    <a:pt x="572" y="1554"/>
                  </a:lnTo>
                  <a:lnTo>
                    <a:pt x="572" y="1554"/>
                  </a:lnTo>
                  <a:close/>
                </a:path>
              </a:pathLst>
            </a:custGeom>
            <a:gradFill>
              <a:gsLst>
                <a:gs pos="8000">
                  <a:schemeClr val="accent4">
                    <a:lumMod val="75000"/>
                  </a:schemeClr>
                </a:gs>
                <a:gs pos="70000">
                  <a:schemeClr val="accent4">
                    <a:lumMod val="50000"/>
                  </a:schemeClr>
                </a:gs>
              </a:gsLst>
              <a:lin ang="2700000" scaled="0"/>
            </a:gra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6" name="Freeform 890"/>
            <p:cNvSpPr>
              <a:spLocks/>
            </p:cNvSpPr>
            <p:nvPr/>
          </p:nvSpPr>
          <p:spPr bwMode="auto">
            <a:xfrm>
              <a:off x="8041896" y="3963607"/>
              <a:ext cx="480092" cy="551014"/>
            </a:xfrm>
            <a:custGeom>
              <a:avLst/>
              <a:gdLst>
                <a:gd name="T0" fmla="*/ 1094 w 1587"/>
                <a:gd name="T1" fmla="*/ 131 h 1820"/>
                <a:gd name="T2" fmla="*/ 1069 w 1587"/>
                <a:gd name="T3" fmla="*/ 108 h 1820"/>
                <a:gd name="T4" fmla="*/ 1046 w 1587"/>
                <a:gd name="T5" fmla="*/ 90 h 1820"/>
                <a:gd name="T6" fmla="*/ 1013 w 1587"/>
                <a:gd name="T7" fmla="*/ 70 h 1820"/>
                <a:gd name="T8" fmla="*/ 977 w 1587"/>
                <a:gd name="T9" fmla="*/ 53 h 1820"/>
                <a:gd name="T10" fmla="*/ 926 w 1587"/>
                <a:gd name="T11" fmla="*/ 34 h 1820"/>
                <a:gd name="T12" fmla="*/ 875 w 1587"/>
                <a:gd name="T13" fmla="*/ 21 h 1820"/>
                <a:gd name="T14" fmla="*/ 832 w 1587"/>
                <a:gd name="T15" fmla="*/ 13 h 1820"/>
                <a:gd name="T16" fmla="*/ 793 w 1587"/>
                <a:gd name="T17" fmla="*/ 6 h 1820"/>
                <a:gd name="T18" fmla="*/ 769 w 1587"/>
                <a:gd name="T19" fmla="*/ 4 h 1820"/>
                <a:gd name="T20" fmla="*/ 727 w 1587"/>
                <a:gd name="T21" fmla="*/ 1 h 1820"/>
                <a:gd name="T22" fmla="*/ 709 w 1587"/>
                <a:gd name="T23" fmla="*/ 0 h 1820"/>
                <a:gd name="T24" fmla="*/ 680 w 1587"/>
                <a:gd name="T25" fmla="*/ 0 h 1820"/>
                <a:gd name="T26" fmla="*/ 662 w 1587"/>
                <a:gd name="T27" fmla="*/ 1 h 1820"/>
                <a:gd name="T28" fmla="*/ 644 w 1587"/>
                <a:gd name="T29" fmla="*/ 2 h 1820"/>
                <a:gd name="T30" fmla="*/ 616 w 1587"/>
                <a:gd name="T31" fmla="*/ 5 h 1820"/>
                <a:gd name="T32" fmla="*/ 576 w 1587"/>
                <a:gd name="T33" fmla="*/ 12 h 1820"/>
                <a:gd name="T34" fmla="*/ 541 w 1587"/>
                <a:gd name="T35" fmla="*/ 19 h 1820"/>
                <a:gd name="T36" fmla="*/ 520 w 1587"/>
                <a:gd name="T37" fmla="*/ 25 h 1820"/>
                <a:gd name="T38" fmla="*/ 486 w 1587"/>
                <a:gd name="T39" fmla="*/ 35 h 1820"/>
                <a:gd name="T40" fmla="*/ 466 w 1587"/>
                <a:gd name="T41" fmla="*/ 43 h 1820"/>
                <a:gd name="T42" fmla="*/ 433 w 1587"/>
                <a:gd name="T43" fmla="*/ 57 h 1820"/>
                <a:gd name="T44" fmla="*/ 420 w 1587"/>
                <a:gd name="T45" fmla="*/ 63 h 1820"/>
                <a:gd name="T46" fmla="*/ 386 w 1587"/>
                <a:gd name="T47" fmla="*/ 80 h 1820"/>
                <a:gd name="T48" fmla="*/ 365 w 1587"/>
                <a:gd name="T49" fmla="*/ 93 h 1820"/>
                <a:gd name="T50" fmla="*/ 337 w 1587"/>
                <a:gd name="T51" fmla="*/ 110 h 1820"/>
                <a:gd name="T52" fmla="*/ 307 w 1587"/>
                <a:gd name="T53" fmla="*/ 132 h 1820"/>
                <a:gd name="T54" fmla="*/ 286 w 1587"/>
                <a:gd name="T55" fmla="*/ 148 h 1820"/>
                <a:gd name="T56" fmla="*/ 253 w 1587"/>
                <a:gd name="T57" fmla="*/ 178 h 1820"/>
                <a:gd name="T58" fmla="*/ 228 w 1587"/>
                <a:gd name="T59" fmla="*/ 203 h 1820"/>
                <a:gd name="T60" fmla="*/ 206 w 1587"/>
                <a:gd name="T61" fmla="*/ 227 h 1820"/>
                <a:gd name="T62" fmla="*/ 162 w 1587"/>
                <a:gd name="T63" fmla="*/ 285 h 1820"/>
                <a:gd name="T64" fmla="*/ 126 w 1587"/>
                <a:gd name="T65" fmla="*/ 345 h 1820"/>
                <a:gd name="T66" fmla="*/ 97 w 1587"/>
                <a:gd name="T67" fmla="*/ 408 h 1820"/>
                <a:gd name="T68" fmla="*/ 75 w 1587"/>
                <a:gd name="T69" fmla="*/ 476 h 1820"/>
                <a:gd name="T70" fmla="*/ 66 w 1587"/>
                <a:gd name="T71" fmla="*/ 514 h 1820"/>
                <a:gd name="T72" fmla="*/ 59 w 1587"/>
                <a:gd name="T73" fmla="*/ 558 h 1820"/>
                <a:gd name="T74" fmla="*/ 56 w 1587"/>
                <a:gd name="T75" fmla="*/ 580 h 1820"/>
                <a:gd name="T76" fmla="*/ 55 w 1587"/>
                <a:gd name="T77" fmla="*/ 603 h 1820"/>
                <a:gd name="T78" fmla="*/ 53 w 1587"/>
                <a:gd name="T79" fmla="*/ 611 h 1820"/>
                <a:gd name="T80" fmla="*/ 2 w 1587"/>
                <a:gd name="T81" fmla="*/ 1801 h 1820"/>
                <a:gd name="T82" fmla="*/ 5 w 1587"/>
                <a:gd name="T83" fmla="*/ 1758 h 1820"/>
                <a:gd name="T84" fmla="*/ 58 w 1587"/>
                <a:gd name="T85" fmla="*/ 1541 h 1820"/>
                <a:gd name="T86" fmla="*/ 115 w 1587"/>
                <a:gd name="T87" fmla="*/ 1416 h 1820"/>
                <a:gd name="T88" fmla="*/ 191 w 1587"/>
                <a:gd name="T89" fmla="*/ 1303 h 1820"/>
                <a:gd name="T90" fmla="*/ 257 w 1587"/>
                <a:gd name="T91" fmla="*/ 1226 h 1820"/>
                <a:gd name="T92" fmla="*/ 342 w 1587"/>
                <a:gd name="T93" fmla="*/ 1147 h 1820"/>
                <a:gd name="T94" fmla="*/ 407 w 1587"/>
                <a:gd name="T95" fmla="*/ 1100 h 1820"/>
                <a:gd name="T96" fmla="*/ 508 w 1587"/>
                <a:gd name="T97" fmla="*/ 1042 h 1820"/>
                <a:gd name="T98" fmla="*/ 616 w 1587"/>
                <a:gd name="T99" fmla="*/ 996 h 1820"/>
                <a:gd name="T100" fmla="*/ 694 w 1587"/>
                <a:gd name="T101" fmla="*/ 973 h 1820"/>
                <a:gd name="T102" fmla="*/ 812 w 1587"/>
                <a:gd name="T103" fmla="*/ 951 h 1820"/>
                <a:gd name="T104" fmla="*/ 900 w 1587"/>
                <a:gd name="T105" fmla="*/ 944 h 1820"/>
                <a:gd name="T106" fmla="*/ 966 w 1587"/>
                <a:gd name="T107" fmla="*/ 944 h 1820"/>
                <a:gd name="T108" fmla="*/ 1034 w 1587"/>
                <a:gd name="T109" fmla="*/ 951 h 1820"/>
                <a:gd name="T110" fmla="*/ 1121 w 1587"/>
                <a:gd name="T111" fmla="*/ 963 h 1820"/>
                <a:gd name="T112" fmla="*/ 1196 w 1587"/>
                <a:gd name="T113" fmla="*/ 979 h 1820"/>
                <a:gd name="T114" fmla="*/ 1276 w 1587"/>
                <a:gd name="T115" fmla="*/ 1003 h 1820"/>
                <a:gd name="T116" fmla="*/ 1329 w 1587"/>
                <a:gd name="T117" fmla="*/ 1023 h 1820"/>
                <a:gd name="T118" fmla="*/ 1393 w 1587"/>
                <a:gd name="T119" fmla="*/ 1055 h 1820"/>
                <a:gd name="T120" fmla="*/ 1441 w 1587"/>
                <a:gd name="T121" fmla="*/ 1086 h 1820"/>
                <a:gd name="T122" fmla="*/ 1471 w 1587"/>
                <a:gd name="T123" fmla="*/ 1114 h 1820"/>
                <a:gd name="T124" fmla="*/ 1537 w 1587"/>
                <a:gd name="T125" fmla="*/ 1172 h 1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87" h="1820">
                  <a:moveTo>
                    <a:pt x="1160" y="191"/>
                  </a:moveTo>
                  <a:lnTo>
                    <a:pt x="1151" y="183"/>
                  </a:lnTo>
                  <a:lnTo>
                    <a:pt x="1143" y="174"/>
                  </a:lnTo>
                  <a:lnTo>
                    <a:pt x="1134" y="167"/>
                  </a:lnTo>
                  <a:lnTo>
                    <a:pt x="1125" y="158"/>
                  </a:lnTo>
                  <a:lnTo>
                    <a:pt x="1115" y="149"/>
                  </a:lnTo>
                  <a:lnTo>
                    <a:pt x="1104" y="141"/>
                  </a:lnTo>
                  <a:lnTo>
                    <a:pt x="1094" y="131"/>
                  </a:lnTo>
                  <a:lnTo>
                    <a:pt x="1082" y="121"/>
                  </a:lnTo>
                  <a:lnTo>
                    <a:pt x="1081" y="119"/>
                  </a:lnTo>
                  <a:lnTo>
                    <a:pt x="1077" y="117"/>
                  </a:lnTo>
                  <a:lnTo>
                    <a:pt x="1077" y="116"/>
                  </a:lnTo>
                  <a:lnTo>
                    <a:pt x="1076" y="115"/>
                  </a:lnTo>
                  <a:lnTo>
                    <a:pt x="1073" y="112"/>
                  </a:lnTo>
                  <a:lnTo>
                    <a:pt x="1071" y="109"/>
                  </a:lnTo>
                  <a:lnTo>
                    <a:pt x="1069" y="108"/>
                  </a:lnTo>
                  <a:lnTo>
                    <a:pt x="1068" y="107"/>
                  </a:lnTo>
                  <a:lnTo>
                    <a:pt x="1066" y="106"/>
                  </a:lnTo>
                  <a:lnTo>
                    <a:pt x="1065" y="105"/>
                  </a:lnTo>
                  <a:lnTo>
                    <a:pt x="1064" y="104"/>
                  </a:lnTo>
                  <a:lnTo>
                    <a:pt x="1062" y="103"/>
                  </a:lnTo>
                  <a:lnTo>
                    <a:pt x="1057" y="98"/>
                  </a:lnTo>
                  <a:lnTo>
                    <a:pt x="1049" y="93"/>
                  </a:lnTo>
                  <a:lnTo>
                    <a:pt x="1046" y="90"/>
                  </a:lnTo>
                  <a:lnTo>
                    <a:pt x="1042" y="87"/>
                  </a:lnTo>
                  <a:lnTo>
                    <a:pt x="1039" y="85"/>
                  </a:lnTo>
                  <a:lnTo>
                    <a:pt x="1037" y="84"/>
                  </a:lnTo>
                  <a:lnTo>
                    <a:pt x="1030" y="80"/>
                  </a:lnTo>
                  <a:lnTo>
                    <a:pt x="1021" y="74"/>
                  </a:lnTo>
                  <a:lnTo>
                    <a:pt x="1018" y="73"/>
                  </a:lnTo>
                  <a:lnTo>
                    <a:pt x="1015" y="71"/>
                  </a:lnTo>
                  <a:lnTo>
                    <a:pt x="1013" y="70"/>
                  </a:lnTo>
                  <a:lnTo>
                    <a:pt x="1012" y="70"/>
                  </a:lnTo>
                  <a:lnTo>
                    <a:pt x="1010" y="69"/>
                  </a:lnTo>
                  <a:lnTo>
                    <a:pt x="1008" y="68"/>
                  </a:lnTo>
                  <a:lnTo>
                    <a:pt x="995" y="61"/>
                  </a:lnTo>
                  <a:lnTo>
                    <a:pt x="980" y="55"/>
                  </a:lnTo>
                  <a:lnTo>
                    <a:pt x="979" y="54"/>
                  </a:lnTo>
                  <a:lnTo>
                    <a:pt x="978" y="53"/>
                  </a:lnTo>
                  <a:lnTo>
                    <a:pt x="977" y="53"/>
                  </a:lnTo>
                  <a:lnTo>
                    <a:pt x="976" y="53"/>
                  </a:lnTo>
                  <a:lnTo>
                    <a:pt x="968" y="50"/>
                  </a:lnTo>
                  <a:lnTo>
                    <a:pt x="958" y="46"/>
                  </a:lnTo>
                  <a:lnTo>
                    <a:pt x="950" y="43"/>
                  </a:lnTo>
                  <a:lnTo>
                    <a:pt x="940" y="40"/>
                  </a:lnTo>
                  <a:lnTo>
                    <a:pt x="936" y="38"/>
                  </a:lnTo>
                  <a:lnTo>
                    <a:pt x="931" y="37"/>
                  </a:lnTo>
                  <a:lnTo>
                    <a:pt x="926" y="34"/>
                  </a:lnTo>
                  <a:lnTo>
                    <a:pt x="920" y="33"/>
                  </a:lnTo>
                  <a:lnTo>
                    <a:pt x="913" y="31"/>
                  </a:lnTo>
                  <a:lnTo>
                    <a:pt x="904" y="29"/>
                  </a:lnTo>
                  <a:lnTo>
                    <a:pt x="895" y="26"/>
                  </a:lnTo>
                  <a:lnTo>
                    <a:pt x="887" y="24"/>
                  </a:lnTo>
                  <a:lnTo>
                    <a:pt x="886" y="24"/>
                  </a:lnTo>
                  <a:lnTo>
                    <a:pt x="886" y="24"/>
                  </a:lnTo>
                  <a:lnTo>
                    <a:pt x="875" y="21"/>
                  </a:lnTo>
                  <a:lnTo>
                    <a:pt x="865" y="19"/>
                  </a:lnTo>
                  <a:lnTo>
                    <a:pt x="861" y="18"/>
                  </a:lnTo>
                  <a:lnTo>
                    <a:pt x="858" y="17"/>
                  </a:lnTo>
                  <a:lnTo>
                    <a:pt x="854" y="17"/>
                  </a:lnTo>
                  <a:lnTo>
                    <a:pt x="851" y="16"/>
                  </a:lnTo>
                  <a:lnTo>
                    <a:pt x="847" y="15"/>
                  </a:lnTo>
                  <a:lnTo>
                    <a:pt x="842" y="15"/>
                  </a:lnTo>
                  <a:lnTo>
                    <a:pt x="832" y="13"/>
                  </a:lnTo>
                  <a:lnTo>
                    <a:pt x="820" y="11"/>
                  </a:lnTo>
                  <a:lnTo>
                    <a:pt x="819" y="11"/>
                  </a:lnTo>
                  <a:lnTo>
                    <a:pt x="818" y="11"/>
                  </a:lnTo>
                  <a:lnTo>
                    <a:pt x="815" y="9"/>
                  </a:lnTo>
                  <a:lnTo>
                    <a:pt x="813" y="9"/>
                  </a:lnTo>
                  <a:lnTo>
                    <a:pt x="805" y="8"/>
                  </a:lnTo>
                  <a:lnTo>
                    <a:pt x="795" y="6"/>
                  </a:lnTo>
                  <a:lnTo>
                    <a:pt x="793" y="6"/>
                  </a:lnTo>
                  <a:lnTo>
                    <a:pt x="791" y="6"/>
                  </a:lnTo>
                  <a:lnTo>
                    <a:pt x="787" y="6"/>
                  </a:lnTo>
                  <a:lnTo>
                    <a:pt x="785" y="5"/>
                  </a:lnTo>
                  <a:lnTo>
                    <a:pt x="782" y="5"/>
                  </a:lnTo>
                  <a:lnTo>
                    <a:pt x="780" y="5"/>
                  </a:lnTo>
                  <a:lnTo>
                    <a:pt x="778" y="4"/>
                  </a:lnTo>
                  <a:lnTo>
                    <a:pt x="774" y="4"/>
                  </a:lnTo>
                  <a:lnTo>
                    <a:pt x="769" y="4"/>
                  </a:lnTo>
                  <a:lnTo>
                    <a:pt x="763" y="3"/>
                  </a:lnTo>
                  <a:lnTo>
                    <a:pt x="759" y="3"/>
                  </a:lnTo>
                  <a:lnTo>
                    <a:pt x="754" y="2"/>
                  </a:lnTo>
                  <a:lnTo>
                    <a:pt x="748" y="2"/>
                  </a:lnTo>
                  <a:lnTo>
                    <a:pt x="743" y="1"/>
                  </a:lnTo>
                  <a:lnTo>
                    <a:pt x="737" y="1"/>
                  </a:lnTo>
                  <a:lnTo>
                    <a:pt x="732" y="1"/>
                  </a:lnTo>
                  <a:lnTo>
                    <a:pt x="727" y="1"/>
                  </a:lnTo>
                  <a:lnTo>
                    <a:pt x="720" y="0"/>
                  </a:lnTo>
                  <a:lnTo>
                    <a:pt x="716" y="0"/>
                  </a:lnTo>
                  <a:lnTo>
                    <a:pt x="712" y="0"/>
                  </a:lnTo>
                  <a:lnTo>
                    <a:pt x="712" y="0"/>
                  </a:lnTo>
                  <a:lnTo>
                    <a:pt x="710" y="0"/>
                  </a:lnTo>
                  <a:lnTo>
                    <a:pt x="710" y="0"/>
                  </a:lnTo>
                  <a:lnTo>
                    <a:pt x="710" y="0"/>
                  </a:lnTo>
                  <a:lnTo>
                    <a:pt x="709" y="0"/>
                  </a:lnTo>
                  <a:lnTo>
                    <a:pt x="708" y="0"/>
                  </a:lnTo>
                  <a:lnTo>
                    <a:pt x="703" y="0"/>
                  </a:lnTo>
                  <a:lnTo>
                    <a:pt x="696" y="0"/>
                  </a:lnTo>
                  <a:lnTo>
                    <a:pt x="691" y="0"/>
                  </a:lnTo>
                  <a:lnTo>
                    <a:pt x="684" y="0"/>
                  </a:lnTo>
                  <a:lnTo>
                    <a:pt x="682" y="0"/>
                  </a:lnTo>
                  <a:lnTo>
                    <a:pt x="680" y="0"/>
                  </a:lnTo>
                  <a:lnTo>
                    <a:pt x="680" y="0"/>
                  </a:lnTo>
                  <a:lnTo>
                    <a:pt x="679" y="0"/>
                  </a:lnTo>
                  <a:lnTo>
                    <a:pt x="679" y="0"/>
                  </a:lnTo>
                  <a:lnTo>
                    <a:pt x="679" y="0"/>
                  </a:lnTo>
                  <a:lnTo>
                    <a:pt x="677" y="0"/>
                  </a:lnTo>
                  <a:lnTo>
                    <a:pt x="676" y="0"/>
                  </a:lnTo>
                  <a:lnTo>
                    <a:pt x="671" y="1"/>
                  </a:lnTo>
                  <a:lnTo>
                    <a:pt x="666" y="1"/>
                  </a:lnTo>
                  <a:lnTo>
                    <a:pt x="662" y="1"/>
                  </a:lnTo>
                  <a:lnTo>
                    <a:pt x="657" y="1"/>
                  </a:lnTo>
                  <a:lnTo>
                    <a:pt x="653" y="2"/>
                  </a:lnTo>
                  <a:lnTo>
                    <a:pt x="649" y="2"/>
                  </a:lnTo>
                  <a:lnTo>
                    <a:pt x="648" y="2"/>
                  </a:lnTo>
                  <a:lnTo>
                    <a:pt x="647" y="2"/>
                  </a:lnTo>
                  <a:lnTo>
                    <a:pt x="645" y="2"/>
                  </a:lnTo>
                  <a:lnTo>
                    <a:pt x="644" y="2"/>
                  </a:lnTo>
                  <a:lnTo>
                    <a:pt x="644" y="2"/>
                  </a:lnTo>
                  <a:lnTo>
                    <a:pt x="643" y="2"/>
                  </a:lnTo>
                  <a:lnTo>
                    <a:pt x="642" y="2"/>
                  </a:lnTo>
                  <a:lnTo>
                    <a:pt x="641" y="2"/>
                  </a:lnTo>
                  <a:lnTo>
                    <a:pt x="637" y="3"/>
                  </a:lnTo>
                  <a:lnTo>
                    <a:pt x="631" y="3"/>
                  </a:lnTo>
                  <a:lnTo>
                    <a:pt x="626" y="4"/>
                  </a:lnTo>
                  <a:lnTo>
                    <a:pt x="621" y="4"/>
                  </a:lnTo>
                  <a:lnTo>
                    <a:pt x="616" y="5"/>
                  </a:lnTo>
                  <a:lnTo>
                    <a:pt x="611" y="6"/>
                  </a:lnTo>
                  <a:lnTo>
                    <a:pt x="605" y="6"/>
                  </a:lnTo>
                  <a:lnTo>
                    <a:pt x="601" y="7"/>
                  </a:lnTo>
                  <a:lnTo>
                    <a:pt x="596" y="8"/>
                  </a:lnTo>
                  <a:lnTo>
                    <a:pt x="591" y="8"/>
                  </a:lnTo>
                  <a:lnTo>
                    <a:pt x="586" y="9"/>
                  </a:lnTo>
                  <a:lnTo>
                    <a:pt x="582" y="11"/>
                  </a:lnTo>
                  <a:lnTo>
                    <a:pt x="576" y="12"/>
                  </a:lnTo>
                  <a:lnTo>
                    <a:pt x="572" y="13"/>
                  </a:lnTo>
                  <a:lnTo>
                    <a:pt x="566" y="14"/>
                  </a:lnTo>
                  <a:lnTo>
                    <a:pt x="562" y="14"/>
                  </a:lnTo>
                  <a:lnTo>
                    <a:pt x="558" y="15"/>
                  </a:lnTo>
                  <a:lnTo>
                    <a:pt x="552" y="16"/>
                  </a:lnTo>
                  <a:lnTo>
                    <a:pt x="548" y="17"/>
                  </a:lnTo>
                  <a:lnTo>
                    <a:pt x="544" y="18"/>
                  </a:lnTo>
                  <a:lnTo>
                    <a:pt x="541" y="19"/>
                  </a:lnTo>
                  <a:lnTo>
                    <a:pt x="537" y="20"/>
                  </a:lnTo>
                  <a:lnTo>
                    <a:pt x="537" y="20"/>
                  </a:lnTo>
                  <a:lnTo>
                    <a:pt x="537" y="20"/>
                  </a:lnTo>
                  <a:lnTo>
                    <a:pt x="535" y="20"/>
                  </a:lnTo>
                  <a:lnTo>
                    <a:pt x="534" y="21"/>
                  </a:lnTo>
                  <a:lnTo>
                    <a:pt x="530" y="22"/>
                  </a:lnTo>
                  <a:lnTo>
                    <a:pt x="525" y="24"/>
                  </a:lnTo>
                  <a:lnTo>
                    <a:pt x="520" y="25"/>
                  </a:lnTo>
                  <a:lnTo>
                    <a:pt x="516" y="26"/>
                  </a:lnTo>
                  <a:lnTo>
                    <a:pt x="511" y="28"/>
                  </a:lnTo>
                  <a:lnTo>
                    <a:pt x="507" y="29"/>
                  </a:lnTo>
                  <a:lnTo>
                    <a:pt x="502" y="30"/>
                  </a:lnTo>
                  <a:lnTo>
                    <a:pt x="497" y="32"/>
                  </a:lnTo>
                  <a:lnTo>
                    <a:pt x="493" y="33"/>
                  </a:lnTo>
                  <a:lnTo>
                    <a:pt x="489" y="35"/>
                  </a:lnTo>
                  <a:lnTo>
                    <a:pt x="486" y="35"/>
                  </a:lnTo>
                  <a:lnTo>
                    <a:pt x="484" y="37"/>
                  </a:lnTo>
                  <a:lnTo>
                    <a:pt x="484" y="37"/>
                  </a:lnTo>
                  <a:lnTo>
                    <a:pt x="483" y="37"/>
                  </a:lnTo>
                  <a:lnTo>
                    <a:pt x="481" y="38"/>
                  </a:lnTo>
                  <a:lnTo>
                    <a:pt x="479" y="38"/>
                  </a:lnTo>
                  <a:lnTo>
                    <a:pt x="474" y="40"/>
                  </a:lnTo>
                  <a:lnTo>
                    <a:pt x="470" y="42"/>
                  </a:lnTo>
                  <a:lnTo>
                    <a:pt x="466" y="43"/>
                  </a:lnTo>
                  <a:lnTo>
                    <a:pt x="462" y="45"/>
                  </a:lnTo>
                  <a:lnTo>
                    <a:pt x="456" y="46"/>
                  </a:lnTo>
                  <a:lnTo>
                    <a:pt x="452" y="48"/>
                  </a:lnTo>
                  <a:lnTo>
                    <a:pt x="447" y="51"/>
                  </a:lnTo>
                  <a:lnTo>
                    <a:pt x="443" y="53"/>
                  </a:lnTo>
                  <a:lnTo>
                    <a:pt x="439" y="55"/>
                  </a:lnTo>
                  <a:lnTo>
                    <a:pt x="433" y="56"/>
                  </a:lnTo>
                  <a:lnTo>
                    <a:pt x="433" y="57"/>
                  </a:lnTo>
                  <a:lnTo>
                    <a:pt x="433" y="57"/>
                  </a:lnTo>
                  <a:lnTo>
                    <a:pt x="432" y="57"/>
                  </a:lnTo>
                  <a:lnTo>
                    <a:pt x="432" y="57"/>
                  </a:lnTo>
                  <a:lnTo>
                    <a:pt x="432" y="57"/>
                  </a:lnTo>
                  <a:lnTo>
                    <a:pt x="432" y="57"/>
                  </a:lnTo>
                  <a:lnTo>
                    <a:pt x="429" y="59"/>
                  </a:lnTo>
                  <a:lnTo>
                    <a:pt x="425" y="60"/>
                  </a:lnTo>
                  <a:lnTo>
                    <a:pt x="420" y="63"/>
                  </a:lnTo>
                  <a:lnTo>
                    <a:pt x="416" y="65"/>
                  </a:lnTo>
                  <a:lnTo>
                    <a:pt x="411" y="67"/>
                  </a:lnTo>
                  <a:lnTo>
                    <a:pt x="406" y="69"/>
                  </a:lnTo>
                  <a:lnTo>
                    <a:pt x="402" y="72"/>
                  </a:lnTo>
                  <a:lnTo>
                    <a:pt x="398" y="74"/>
                  </a:lnTo>
                  <a:lnTo>
                    <a:pt x="392" y="77"/>
                  </a:lnTo>
                  <a:lnTo>
                    <a:pt x="388" y="79"/>
                  </a:lnTo>
                  <a:lnTo>
                    <a:pt x="386" y="80"/>
                  </a:lnTo>
                  <a:lnTo>
                    <a:pt x="384" y="81"/>
                  </a:lnTo>
                  <a:lnTo>
                    <a:pt x="384" y="82"/>
                  </a:lnTo>
                  <a:lnTo>
                    <a:pt x="384" y="82"/>
                  </a:lnTo>
                  <a:lnTo>
                    <a:pt x="381" y="83"/>
                  </a:lnTo>
                  <a:lnTo>
                    <a:pt x="379" y="84"/>
                  </a:lnTo>
                  <a:lnTo>
                    <a:pt x="375" y="86"/>
                  </a:lnTo>
                  <a:lnTo>
                    <a:pt x="370" y="90"/>
                  </a:lnTo>
                  <a:lnTo>
                    <a:pt x="365" y="93"/>
                  </a:lnTo>
                  <a:lnTo>
                    <a:pt x="360" y="95"/>
                  </a:lnTo>
                  <a:lnTo>
                    <a:pt x="355" y="98"/>
                  </a:lnTo>
                  <a:lnTo>
                    <a:pt x="351" y="102"/>
                  </a:lnTo>
                  <a:lnTo>
                    <a:pt x="346" y="104"/>
                  </a:lnTo>
                  <a:lnTo>
                    <a:pt x="341" y="107"/>
                  </a:lnTo>
                  <a:lnTo>
                    <a:pt x="339" y="108"/>
                  </a:lnTo>
                  <a:lnTo>
                    <a:pt x="337" y="110"/>
                  </a:lnTo>
                  <a:lnTo>
                    <a:pt x="337" y="110"/>
                  </a:lnTo>
                  <a:lnTo>
                    <a:pt x="337" y="110"/>
                  </a:lnTo>
                  <a:lnTo>
                    <a:pt x="334" y="112"/>
                  </a:lnTo>
                  <a:lnTo>
                    <a:pt x="332" y="113"/>
                  </a:lnTo>
                  <a:lnTo>
                    <a:pt x="326" y="118"/>
                  </a:lnTo>
                  <a:lnTo>
                    <a:pt x="322" y="121"/>
                  </a:lnTo>
                  <a:lnTo>
                    <a:pt x="316" y="124"/>
                  </a:lnTo>
                  <a:lnTo>
                    <a:pt x="312" y="128"/>
                  </a:lnTo>
                  <a:lnTo>
                    <a:pt x="307" y="132"/>
                  </a:lnTo>
                  <a:lnTo>
                    <a:pt x="302" y="135"/>
                  </a:lnTo>
                  <a:lnTo>
                    <a:pt x="298" y="138"/>
                  </a:lnTo>
                  <a:lnTo>
                    <a:pt x="294" y="143"/>
                  </a:lnTo>
                  <a:lnTo>
                    <a:pt x="293" y="143"/>
                  </a:lnTo>
                  <a:lnTo>
                    <a:pt x="293" y="143"/>
                  </a:lnTo>
                  <a:lnTo>
                    <a:pt x="292" y="144"/>
                  </a:lnTo>
                  <a:lnTo>
                    <a:pt x="292" y="144"/>
                  </a:lnTo>
                  <a:lnTo>
                    <a:pt x="286" y="148"/>
                  </a:lnTo>
                  <a:lnTo>
                    <a:pt x="281" y="152"/>
                  </a:lnTo>
                  <a:lnTo>
                    <a:pt x="275" y="157"/>
                  </a:lnTo>
                  <a:lnTo>
                    <a:pt x="270" y="162"/>
                  </a:lnTo>
                  <a:lnTo>
                    <a:pt x="265" y="167"/>
                  </a:lnTo>
                  <a:lnTo>
                    <a:pt x="259" y="171"/>
                  </a:lnTo>
                  <a:lnTo>
                    <a:pt x="256" y="174"/>
                  </a:lnTo>
                  <a:lnTo>
                    <a:pt x="253" y="177"/>
                  </a:lnTo>
                  <a:lnTo>
                    <a:pt x="253" y="178"/>
                  </a:lnTo>
                  <a:lnTo>
                    <a:pt x="252" y="178"/>
                  </a:lnTo>
                  <a:lnTo>
                    <a:pt x="252" y="178"/>
                  </a:lnTo>
                  <a:lnTo>
                    <a:pt x="252" y="180"/>
                  </a:lnTo>
                  <a:lnTo>
                    <a:pt x="248" y="182"/>
                  </a:lnTo>
                  <a:lnTo>
                    <a:pt x="246" y="184"/>
                  </a:lnTo>
                  <a:lnTo>
                    <a:pt x="240" y="190"/>
                  </a:lnTo>
                  <a:lnTo>
                    <a:pt x="234" y="197"/>
                  </a:lnTo>
                  <a:lnTo>
                    <a:pt x="228" y="203"/>
                  </a:lnTo>
                  <a:lnTo>
                    <a:pt x="221" y="210"/>
                  </a:lnTo>
                  <a:lnTo>
                    <a:pt x="218" y="213"/>
                  </a:lnTo>
                  <a:lnTo>
                    <a:pt x="215" y="216"/>
                  </a:lnTo>
                  <a:lnTo>
                    <a:pt x="214" y="217"/>
                  </a:lnTo>
                  <a:lnTo>
                    <a:pt x="213" y="219"/>
                  </a:lnTo>
                  <a:lnTo>
                    <a:pt x="212" y="221"/>
                  </a:lnTo>
                  <a:lnTo>
                    <a:pt x="209" y="223"/>
                  </a:lnTo>
                  <a:lnTo>
                    <a:pt x="206" y="227"/>
                  </a:lnTo>
                  <a:lnTo>
                    <a:pt x="204" y="230"/>
                  </a:lnTo>
                  <a:lnTo>
                    <a:pt x="195" y="241"/>
                  </a:lnTo>
                  <a:lnTo>
                    <a:pt x="187" y="251"/>
                  </a:lnTo>
                  <a:lnTo>
                    <a:pt x="179" y="262"/>
                  </a:lnTo>
                  <a:lnTo>
                    <a:pt x="171" y="273"/>
                  </a:lnTo>
                  <a:lnTo>
                    <a:pt x="168" y="276"/>
                  </a:lnTo>
                  <a:lnTo>
                    <a:pt x="165" y="280"/>
                  </a:lnTo>
                  <a:lnTo>
                    <a:pt x="162" y="285"/>
                  </a:lnTo>
                  <a:lnTo>
                    <a:pt x="160" y="290"/>
                  </a:lnTo>
                  <a:lnTo>
                    <a:pt x="153" y="300"/>
                  </a:lnTo>
                  <a:lnTo>
                    <a:pt x="147" y="311"/>
                  </a:lnTo>
                  <a:lnTo>
                    <a:pt x="140" y="320"/>
                  </a:lnTo>
                  <a:lnTo>
                    <a:pt x="135" y="331"/>
                  </a:lnTo>
                  <a:lnTo>
                    <a:pt x="130" y="337"/>
                  </a:lnTo>
                  <a:lnTo>
                    <a:pt x="127" y="342"/>
                  </a:lnTo>
                  <a:lnTo>
                    <a:pt x="126" y="345"/>
                  </a:lnTo>
                  <a:lnTo>
                    <a:pt x="125" y="347"/>
                  </a:lnTo>
                  <a:lnTo>
                    <a:pt x="123" y="351"/>
                  </a:lnTo>
                  <a:lnTo>
                    <a:pt x="122" y="354"/>
                  </a:lnTo>
                  <a:lnTo>
                    <a:pt x="115" y="367"/>
                  </a:lnTo>
                  <a:lnTo>
                    <a:pt x="109" y="380"/>
                  </a:lnTo>
                  <a:lnTo>
                    <a:pt x="103" y="394"/>
                  </a:lnTo>
                  <a:lnTo>
                    <a:pt x="98" y="408"/>
                  </a:lnTo>
                  <a:lnTo>
                    <a:pt x="97" y="408"/>
                  </a:lnTo>
                  <a:lnTo>
                    <a:pt x="97" y="409"/>
                  </a:lnTo>
                  <a:lnTo>
                    <a:pt x="96" y="414"/>
                  </a:lnTo>
                  <a:lnTo>
                    <a:pt x="95" y="417"/>
                  </a:lnTo>
                  <a:lnTo>
                    <a:pt x="89" y="431"/>
                  </a:lnTo>
                  <a:lnTo>
                    <a:pt x="85" y="444"/>
                  </a:lnTo>
                  <a:lnTo>
                    <a:pt x="81" y="458"/>
                  </a:lnTo>
                  <a:lnTo>
                    <a:pt x="76" y="472"/>
                  </a:lnTo>
                  <a:lnTo>
                    <a:pt x="75" y="476"/>
                  </a:lnTo>
                  <a:lnTo>
                    <a:pt x="74" y="481"/>
                  </a:lnTo>
                  <a:lnTo>
                    <a:pt x="72" y="488"/>
                  </a:lnTo>
                  <a:lnTo>
                    <a:pt x="70" y="497"/>
                  </a:lnTo>
                  <a:lnTo>
                    <a:pt x="68" y="505"/>
                  </a:lnTo>
                  <a:lnTo>
                    <a:pt x="66" y="512"/>
                  </a:lnTo>
                  <a:lnTo>
                    <a:pt x="66" y="513"/>
                  </a:lnTo>
                  <a:lnTo>
                    <a:pt x="66" y="513"/>
                  </a:lnTo>
                  <a:lnTo>
                    <a:pt x="66" y="514"/>
                  </a:lnTo>
                  <a:lnTo>
                    <a:pt x="65" y="514"/>
                  </a:lnTo>
                  <a:lnTo>
                    <a:pt x="64" y="523"/>
                  </a:lnTo>
                  <a:lnTo>
                    <a:pt x="63" y="532"/>
                  </a:lnTo>
                  <a:lnTo>
                    <a:pt x="61" y="540"/>
                  </a:lnTo>
                  <a:lnTo>
                    <a:pt x="60" y="549"/>
                  </a:lnTo>
                  <a:lnTo>
                    <a:pt x="60" y="552"/>
                  </a:lnTo>
                  <a:lnTo>
                    <a:pt x="59" y="554"/>
                  </a:lnTo>
                  <a:lnTo>
                    <a:pt x="59" y="558"/>
                  </a:lnTo>
                  <a:lnTo>
                    <a:pt x="59" y="560"/>
                  </a:lnTo>
                  <a:lnTo>
                    <a:pt x="58" y="563"/>
                  </a:lnTo>
                  <a:lnTo>
                    <a:pt x="58" y="565"/>
                  </a:lnTo>
                  <a:lnTo>
                    <a:pt x="58" y="568"/>
                  </a:lnTo>
                  <a:lnTo>
                    <a:pt x="57" y="571"/>
                  </a:lnTo>
                  <a:lnTo>
                    <a:pt x="57" y="575"/>
                  </a:lnTo>
                  <a:lnTo>
                    <a:pt x="57" y="579"/>
                  </a:lnTo>
                  <a:lnTo>
                    <a:pt x="56" y="580"/>
                  </a:lnTo>
                  <a:lnTo>
                    <a:pt x="56" y="581"/>
                  </a:lnTo>
                  <a:lnTo>
                    <a:pt x="56" y="581"/>
                  </a:lnTo>
                  <a:lnTo>
                    <a:pt x="56" y="581"/>
                  </a:lnTo>
                  <a:lnTo>
                    <a:pt x="56" y="587"/>
                  </a:lnTo>
                  <a:lnTo>
                    <a:pt x="55" y="592"/>
                  </a:lnTo>
                  <a:lnTo>
                    <a:pt x="55" y="598"/>
                  </a:lnTo>
                  <a:lnTo>
                    <a:pt x="55" y="603"/>
                  </a:lnTo>
                  <a:lnTo>
                    <a:pt x="55" y="603"/>
                  </a:lnTo>
                  <a:lnTo>
                    <a:pt x="55" y="604"/>
                  </a:lnTo>
                  <a:lnTo>
                    <a:pt x="55" y="604"/>
                  </a:lnTo>
                  <a:lnTo>
                    <a:pt x="55" y="605"/>
                  </a:lnTo>
                  <a:lnTo>
                    <a:pt x="55" y="606"/>
                  </a:lnTo>
                  <a:lnTo>
                    <a:pt x="55" y="607"/>
                  </a:lnTo>
                  <a:lnTo>
                    <a:pt x="55" y="609"/>
                  </a:lnTo>
                  <a:lnTo>
                    <a:pt x="53" y="610"/>
                  </a:lnTo>
                  <a:lnTo>
                    <a:pt x="53" y="611"/>
                  </a:lnTo>
                  <a:lnTo>
                    <a:pt x="53" y="612"/>
                  </a:lnTo>
                  <a:lnTo>
                    <a:pt x="53" y="613"/>
                  </a:lnTo>
                  <a:lnTo>
                    <a:pt x="53" y="614"/>
                  </a:lnTo>
                  <a:lnTo>
                    <a:pt x="0" y="1820"/>
                  </a:lnTo>
                  <a:lnTo>
                    <a:pt x="0" y="1813"/>
                  </a:lnTo>
                  <a:lnTo>
                    <a:pt x="0" y="1807"/>
                  </a:lnTo>
                  <a:lnTo>
                    <a:pt x="2" y="1803"/>
                  </a:lnTo>
                  <a:lnTo>
                    <a:pt x="2" y="1801"/>
                  </a:lnTo>
                  <a:lnTo>
                    <a:pt x="2" y="1795"/>
                  </a:lnTo>
                  <a:lnTo>
                    <a:pt x="3" y="1789"/>
                  </a:lnTo>
                  <a:lnTo>
                    <a:pt x="3" y="1789"/>
                  </a:lnTo>
                  <a:lnTo>
                    <a:pt x="3" y="1788"/>
                  </a:lnTo>
                  <a:lnTo>
                    <a:pt x="3" y="1781"/>
                  </a:lnTo>
                  <a:lnTo>
                    <a:pt x="4" y="1773"/>
                  </a:lnTo>
                  <a:lnTo>
                    <a:pt x="5" y="1766"/>
                  </a:lnTo>
                  <a:lnTo>
                    <a:pt x="5" y="1758"/>
                  </a:lnTo>
                  <a:lnTo>
                    <a:pt x="10" y="1722"/>
                  </a:lnTo>
                  <a:lnTo>
                    <a:pt x="17" y="1686"/>
                  </a:lnTo>
                  <a:lnTo>
                    <a:pt x="24" y="1651"/>
                  </a:lnTo>
                  <a:lnTo>
                    <a:pt x="33" y="1616"/>
                  </a:lnTo>
                  <a:lnTo>
                    <a:pt x="38" y="1598"/>
                  </a:lnTo>
                  <a:lnTo>
                    <a:pt x="45" y="1578"/>
                  </a:lnTo>
                  <a:lnTo>
                    <a:pt x="51" y="1560"/>
                  </a:lnTo>
                  <a:lnTo>
                    <a:pt x="58" y="1541"/>
                  </a:lnTo>
                  <a:lnTo>
                    <a:pt x="60" y="1533"/>
                  </a:lnTo>
                  <a:lnTo>
                    <a:pt x="63" y="1525"/>
                  </a:lnTo>
                  <a:lnTo>
                    <a:pt x="72" y="1503"/>
                  </a:lnTo>
                  <a:lnTo>
                    <a:pt x="82" y="1482"/>
                  </a:lnTo>
                  <a:lnTo>
                    <a:pt x="91" y="1460"/>
                  </a:lnTo>
                  <a:lnTo>
                    <a:pt x="102" y="1439"/>
                  </a:lnTo>
                  <a:lnTo>
                    <a:pt x="109" y="1428"/>
                  </a:lnTo>
                  <a:lnTo>
                    <a:pt x="115" y="1416"/>
                  </a:lnTo>
                  <a:lnTo>
                    <a:pt x="124" y="1400"/>
                  </a:lnTo>
                  <a:lnTo>
                    <a:pt x="134" y="1386"/>
                  </a:lnTo>
                  <a:lnTo>
                    <a:pt x="142" y="1371"/>
                  </a:lnTo>
                  <a:lnTo>
                    <a:pt x="152" y="1357"/>
                  </a:lnTo>
                  <a:lnTo>
                    <a:pt x="160" y="1345"/>
                  </a:lnTo>
                  <a:lnTo>
                    <a:pt x="168" y="1333"/>
                  </a:lnTo>
                  <a:lnTo>
                    <a:pt x="179" y="1317"/>
                  </a:lnTo>
                  <a:lnTo>
                    <a:pt x="191" y="1303"/>
                  </a:lnTo>
                  <a:lnTo>
                    <a:pt x="203" y="1288"/>
                  </a:lnTo>
                  <a:lnTo>
                    <a:pt x="215" y="1274"/>
                  </a:lnTo>
                  <a:lnTo>
                    <a:pt x="221" y="1264"/>
                  </a:lnTo>
                  <a:lnTo>
                    <a:pt x="229" y="1255"/>
                  </a:lnTo>
                  <a:lnTo>
                    <a:pt x="230" y="1254"/>
                  </a:lnTo>
                  <a:lnTo>
                    <a:pt x="231" y="1253"/>
                  </a:lnTo>
                  <a:lnTo>
                    <a:pt x="244" y="1239"/>
                  </a:lnTo>
                  <a:lnTo>
                    <a:pt x="257" y="1226"/>
                  </a:lnTo>
                  <a:lnTo>
                    <a:pt x="270" y="1212"/>
                  </a:lnTo>
                  <a:lnTo>
                    <a:pt x="283" y="1199"/>
                  </a:lnTo>
                  <a:lnTo>
                    <a:pt x="284" y="1198"/>
                  </a:lnTo>
                  <a:lnTo>
                    <a:pt x="285" y="1197"/>
                  </a:lnTo>
                  <a:lnTo>
                    <a:pt x="299" y="1184"/>
                  </a:lnTo>
                  <a:lnTo>
                    <a:pt x="313" y="1172"/>
                  </a:lnTo>
                  <a:lnTo>
                    <a:pt x="328" y="1159"/>
                  </a:lnTo>
                  <a:lnTo>
                    <a:pt x="342" y="1147"/>
                  </a:lnTo>
                  <a:lnTo>
                    <a:pt x="344" y="1147"/>
                  </a:lnTo>
                  <a:lnTo>
                    <a:pt x="344" y="1147"/>
                  </a:lnTo>
                  <a:lnTo>
                    <a:pt x="359" y="1135"/>
                  </a:lnTo>
                  <a:lnTo>
                    <a:pt x="374" y="1123"/>
                  </a:lnTo>
                  <a:lnTo>
                    <a:pt x="390" y="1112"/>
                  </a:lnTo>
                  <a:lnTo>
                    <a:pt x="405" y="1101"/>
                  </a:lnTo>
                  <a:lnTo>
                    <a:pt x="406" y="1100"/>
                  </a:lnTo>
                  <a:lnTo>
                    <a:pt x="407" y="1100"/>
                  </a:lnTo>
                  <a:lnTo>
                    <a:pt x="423" y="1090"/>
                  </a:lnTo>
                  <a:lnTo>
                    <a:pt x="440" y="1080"/>
                  </a:lnTo>
                  <a:lnTo>
                    <a:pt x="456" y="1070"/>
                  </a:lnTo>
                  <a:lnTo>
                    <a:pt x="472" y="1060"/>
                  </a:lnTo>
                  <a:lnTo>
                    <a:pt x="473" y="1060"/>
                  </a:lnTo>
                  <a:lnTo>
                    <a:pt x="473" y="1060"/>
                  </a:lnTo>
                  <a:lnTo>
                    <a:pt x="491" y="1051"/>
                  </a:lnTo>
                  <a:lnTo>
                    <a:pt x="508" y="1042"/>
                  </a:lnTo>
                  <a:lnTo>
                    <a:pt x="525" y="1033"/>
                  </a:lnTo>
                  <a:lnTo>
                    <a:pt x="544" y="1025"/>
                  </a:lnTo>
                  <a:lnTo>
                    <a:pt x="544" y="1025"/>
                  </a:lnTo>
                  <a:lnTo>
                    <a:pt x="544" y="1025"/>
                  </a:lnTo>
                  <a:lnTo>
                    <a:pt x="561" y="1017"/>
                  </a:lnTo>
                  <a:lnTo>
                    <a:pt x="579" y="1009"/>
                  </a:lnTo>
                  <a:lnTo>
                    <a:pt x="598" y="1003"/>
                  </a:lnTo>
                  <a:lnTo>
                    <a:pt x="616" y="996"/>
                  </a:lnTo>
                  <a:lnTo>
                    <a:pt x="617" y="995"/>
                  </a:lnTo>
                  <a:lnTo>
                    <a:pt x="617" y="995"/>
                  </a:lnTo>
                  <a:lnTo>
                    <a:pt x="637" y="989"/>
                  </a:lnTo>
                  <a:lnTo>
                    <a:pt x="655" y="983"/>
                  </a:lnTo>
                  <a:lnTo>
                    <a:pt x="674" y="978"/>
                  </a:lnTo>
                  <a:lnTo>
                    <a:pt x="693" y="973"/>
                  </a:lnTo>
                  <a:lnTo>
                    <a:pt x="693" y="973"/>
                  </a:lnTo>
                  <a:lnTo>
                    <a:pt x="694" y="973"/>
                  </a:lnTo>
                  <a:lnTo>
                    <a:pt x="714" y="968"/>
                  </a:lnTo>
                  <a:lnTo>
                    <a:pt x="733" y="964"/>
                  </a:lnTo>
                  <a:lnTo>
                    <a:pt x="753" y="960"/>
                  </a:lnTo>
                  <a:lnTo>
                    <a:pt x="772" y="956"/>
                  </a:lnTo>
                  <a:lnTo>
                    <a:pt x="772" y="956"/>
                  </a:lnTo>
                  <a:lnTo>
                    <a:pt x="772" y="956"/>
                  </a:lnTo>
                  <a:lnTo>
                    <a:pt x="793" y="953"/>
                  </a:lnTo>
                  <a:lnTo>
                    <a:pt x="812" y="951"/>
                  </a:lnTo>
                  <a:lnTo>
                    <a:pt x="833" y="949"/>
                  </a:lnTo>
                  <a:lnTo>
                    <a:pt x="853" y="947"/>
                  </a:lnTo>
                  <a:lnTo>
                    <a:pt x="864" y="945"/>
                  </a:lnTo>
                  <a:lnTo>
                    <a:pt x="875" y="945"/>
                  </a:lnTo>
                  <a:lnTo>
                    <a:pt x="886" y="944"/>
                  </a:lnTo>
                  <a:lnTo>
                    <a:pt x="897" y="944"/>
                  </a:lnTo>
                  <a:lnTo>
                    <a:pt x="898" y="944"/>
                  </a:lnTo>
                  <a:lnTo>
                    <a:pt x="900" y="944"/>
                  </a:lnTo>
                  <a:lnTo>
                    <a:pt x="910" y="944"/>
                  </a:lnTo>
                  <a:lnTo>
                    <a:pt x="920" y="944"/>
                  </a:lnTo>
                  <a:lnTo>
                    <a:pt x="931" y="944"/>
                  </a:lnTo>
                  <a:lnTo>
                    <a:pt x="942" y="944"/>
                  </a:lnTo>
                  <a:lnTo>
                    <a:pt x="943" y="944"/>
                  </a:lnTo>
                  <a:lnTo>
                    <a:pt x="944" y="944"/>
                  </a:lnTo>
                  <a:lnTo>
                    <a:pt x="955" y="944"/>
                  </a:lnTo>
                  <a:lnTo>
                    <a:pt x="966" y="944"/>
                  </a:lnTo>
                  <a:lnTo>
                    <a:pt x="977" y="945"/>
                  </a:lnTo>
                  <a:lnTo>
                    <a:pt x="987" y="947"/>
                  </a:lnTo>
                  <a:lnTo>
                    <a:pt x="989" y="947"/>
                  </a:lnTo>
                  <a:lnTo>
                    <a:pt x="989" y="947"/>
                  </a:lnTo>
                  <a:lnTo>
                    <a:pt x="1000" y="947"/>
                  </a:lnTo>
                  <a:lnTo>
                    <a:pt x="1011" y="948"/>
                  </a:lnTo>
                  <a:lnTo>
                    <a:pt x="1023" y="949"/>
                  </a:lnTo>
                  <a:lnTo>
                    <a:pt x="1034" y="951"/>
                  </a:lnTo>
                  <a:lnTo>
                    <a:pt x="1049" y="952"/>
                  </a:lnTo>
                  <a:lnTo>
                    <a:pt x="1063" y="954"/>
                  </a:lnTo>
                  <a:lnTo>
                    <a:pt x="1077" y="956"/>
                  </a:lnTo>
                  <a:lnTo>
                    <a:pt x="1090" y="958"/>
                  </a:lnTo>
                  <a:lnTo>
                    <a:pt x="1094" y="958"/>
                  </a:lnTo>
                  <a:lnTo>
                    <a:pt x="1096" y="958"/>
                  </a:lnTo>
                  <a:lnTo>
                    <a:pt x="1108" y="961"/>
                  </a:lnTo>
                  <a:lnTo>
                    <a:pt x="1121" y="963"/>
                  </a:lnTo>
                  <a:lnTo>
                    <a:pt x="1133" y="965"/>
                  </a:lnTo>
                  <a:lnTo>
                    <a:pt x="1144" y="967"/>
                  </a:lnTo>
                  <a:lnTo>
                    <a:pt x="1149" y="968"/>
                  </a:lnTo>
                  <a:lnTo>
                    <a:pt x="1154" y="969"/>
                  </a:lnTo>
                  <a:lnTo>
                    <a:pt x="1165" y="971"/>
                  </a:lnTo>
                  <a:lnTo>
                    <a:pt x="1176" y="975"/>
                  </a:lnTo>
                  <a:lnTo>
                    <a:pt x="1187" y="977"/>
                  </a:lnTo>
                  <a:lnTo>
                    <a:pt x="1196" y="979"/>
                  </a:lnTo>
                  <a:lnTo>
                    <a:pt x="1203" y="981"/>
                  </a:lnTo>
                  <a:lnTo>
                    <a:pt x="1209" y="982"/>
                  </a:lnTo>
                  <a:lnTo>
                    <a:pt x="1223" y="987"/>
                  </a:lnTo>
                  <a:lnTo>
                    <a:pt x="1239" y="991"/>
                  </a:lnTo>
                  <a:lnTo>
                    <a:pt x="1246" y="993"/>
                  </a:lnTo>
                  <a:lnTo>
                    <a:pt x="1253" y="995"/>
                  </a:lnTo>
                  <a:lnTo>
                    <a:pt x="1265" y="999"/>
                  </a:lnTo>
                  <a:lnTo>
                    <a:pt x="1276" y="1003"/>
                  </a:lnTo>
                  <a:lnTo>
                    <a:pt x="1283" y="1005"/>
                  </a:lnTo>
                  <a:lnTo>
                    <a:pt x="1291" y="1007"/>
                  </a:lnTo>
                  <a:lnTo>
                    <a:pt x="1301" y="1012"/>
                  </a:lnTo>
                  <a:lnTo>
                    <a:pt x="1312" y="1016"/>
                  </a:lnTo>
                  <a:lnTo>
                    <a:pt x="1318" y="1018"/>
                  </a:lnTo>
                  <a:lnTo>
                    <a:pt x="1322" y="1020"/>
                  </a:lnTo>
                  <a:lnTo>
                    <a:pt x="1326" y="1021"/>
                  </a:lnTo>
                  <a:lnTo>
                    <a:pt x="1329" y="1023"/>
                  </a:lnTo>
                  <a:lnTo>
                    <a:pt x="1340" y="1028"/>
                  </a:lnTo>
                  <a:lnTo>
                    <a:pt x="1350" y="1032"/>
                  </a:lnTo>
                  <a:lnTo>
                    <a:pt x="1360" y="1038"/>
                  </a:lnTo>
                  <a:lnTo>
                    <a:pt x="1370" y="1042"/>
                  </a:lnTo>
                  <a:lnTo>
                    <a:pt x="1373" y="1044"/>
                  </a:lnTo>
                  <a:lnTo>
                    <a:pt x="1376" y="1045"/>
                  </a:lnTo>
                  <a:lnTo>
                    <a:pt x="1385" y="1049"/>
                  </a:lnTo>
                  <a:lnTo>
                    <a:pt x="1393" y="1055"/>
                  </a:lnTo>
                  <a:lnTo>
                    <a:pt x="1401" y="1059"/>
                  </a:lnTo>
                  <a:lnTo>
                    <a:pt x="1408" y="1065"/>
                  </a:lnTo>
                  <a:lnTo>
                    <a:pt x="1412" y="1066"/>
                  </a:lnTo>
                  <a:lnTo>
                    <a:pt x="1414" y="1068"/>
                  </a:lnTo>
                  <a:lnTo>
                    <a:pt x="1428" y="1077"/>
                  </a:lnTo>
                  <a:lnTo>
                    <a:pt x="1439" y="1085"/>
                  </a:lnTo>
                  <a:lnTo>
                    <a:pt x="1440" y="1086"/>
                  </a:lnTo>
                  <a:lnTo>
                    <a:pt x="1441" y="1086"/>
                  </a:lnTo>
                  <a:lnTo>
                    <a:pt x="1450" y="1094"/>
                  </a:lnTo>
                  <a:lnTo>
                    <a:pt x="1457" y="1100"/>
                  </a:lnTo>
                  <a:lnTo>
                    <a:pt x="1458" y="1101"/>
                  </a:lnTo>
                  <a:lnTo>
                    <a:pt x="1459" y="1103"/>
                  </a:lnTo>
                  <a:lnTo>
                    <a:pt x="1466" y="1108"/>
                  </a:lnTo>
                  <a:lnTo>
                    <a:pt x="1470" y="1112"/>
                  </a:lnTo>
                  <a:lnTo>
                    <a:pt x="1471" y="1113"/>
                  </a:lnTo>
                  <a:lnTo>
                    <a:pt x="1471" y="1114"/>
                  </a:lnTo>
                  <a:lnTo>
                    <a:pt x="1473" y="1117"/>
                  </a:lnTo>
                  <a:lnTo>
                    <a:pt x="1476" y="1119"/>
                  </a:lnTo>
                  <a:lnTo>
                    <a:pt x="1484" y="1125"/>
                  </a:lnTo>
                  <a:lnTo>
                    <a:pt x="1492" y="1133"/>
                  </a:lnTo>
                  <a:lnTo>
                    <a:pt x="1500" y="1139"/>
                  </a:lnTo>
                  <a:lnTo>
                    <a:pt x="1508" y="1146"/>
                  </a:lnTo>
                  <a:lnTo>
                    <a:pt x="1523" y="1159"/>
                  </a:lnTo>
                  <a:lnTo>
                    <a:pt x="1537" y="1172"/>
                  </a:lnTo>
                  <a:lnTo>
                    <a:pt x="1550" y="1184"/>
                  </a:lnTo>
                  <a:lnTo>
                    <a:pt x="1562" y="1196"/>
                  </a:lnTo>
                  <a:lnTo>
                    <a:pt x="1575" y="1208"/>
                  </a:lnTo>
                  <a:lnTo>
                    <a:pt x="1587" y="1218"/>
                  </a:lnTo>
                  <a:lnTo>
                    <a:pt x="1160" y="191"/>
                  </a:lnTo>
                  <a:close/>
                </a:path>
              </a:pathLst>
            </a:custGeom>
            <a:gradFill>
              <a:gsLst>
                <a:gs pos="8000">
                  <a:schemeClr val="accent4">
                    <a:lumMod val="75000"/>
                  </a:schemeClr>
                </a:gs>
                <a:gs pos="70000">
                  <a:schemeClr val="accent4">
                    <a:lumMod val="50000"/>
                  </a:schemeClr>
                </a:gs>
              </a:gsLst>
              <a:lin ang="2700000" scaled="0"/>
            </a:gra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7" name="Freeform 891"/>
            <p:cNvSpPr>
              <a:spLocks/>
            </p:cNvSpPr>
            <p:nvPr/>
          </p:nvSpPr>
          <p:spPr bwMode="auto">
            <a:xfrm>
              <a:off x="9073002" y="4514621"/>
              <a:ext cx="518281" cy="941090"/>
            </a:xfrm>
            <a:custGeom>
              <a:avLst/>
              <a:gdLst>
                <a:gd name="T0" fmla="*/ 1704 w 1707"/>
                <a:gd name="T1" fmla="*/ 2236 h 3105"/>
                <a:gd name="T2" fmla="*/ 1698 w 1707"/>
                <a:gd name="T3" fmla="*/ 2187 h 3105"/>
                <a:gd name="T4" fmla="*/ 1688 w 1707"/>
                <a:gd name="T5" fmla="*/ 2132 h 3105"/>
                <a:gd name="T6" fmla="*/ 1676 w 1707"/>
                <a:gd name="T7" fmla="*/ 2079 h 3105"/>
                <a:gd name="T8" fmla="*/ 1669 w 1707"/>
                <a:gd name="T9" fmla="*/ 2054 h 3105"/>
                <a:gd name="T10" fmla="*/ 1656 w 1707"/>
                <a:gd name="T11" fmla="*/ 2014 h 3105"/>
                <a:gd name="T12" fmla="*/ 1639 w 1707"/>
                <a:gd name="T13" fmla="*/ 1969 h 3105"/>
                <a:gd name="T14" fmla="*/ 1625 w 1707"/>
                <a:gd name="T15" fmla="*/ 1937 h 3105"/>
                <a:gd name="T16" fmla="*/ 1601 w 1707"/>
                <a:gd name="T17" fmla="*/ 1888 h 3105"/>
                <a:gd name="T18" fmla="*/ 1592 w 1707"/>
                <a:gd name="T19" fmla="*/ 1872 h 3105"/>
                <a:gd name="T20" fmla="*/ 1560 w 1707"/>
                <a:gd name="T21" fmla="*/ 1819 h 3105"/>
                <a:gd name="T22" fmla="*/ 1540 w 1707"/>
                <a:gd name="T23" fmla="*/ 1790 h 3105"/>
                <a:gd name="T24" fmla="*/ 1509 w 1707"/>
                <a:gd name="T25" fmla="*/ 1749 h 3105"/>
                <a:gd name="T26" fmla="*/ 1141 w 1707"/>
                <a:gd name="T27" fmla="*/ 1302 h 3105"/>
                <a:gd name="T28" fmla="*/ 424 w 1707"/>
                <a:gd name="T29" fmla="*/ 434 h 3105"/>
                <a:gd name="T30" fmla="*/ 104 w 1707"/>
                <a:gd name="T31" fmla="*/ 51 h 3105"/>
                <a:gd name="T32" fmla="*/ 138 w 1707"/>
                <a:gd name="T33" fmla="*/ 106 h 3105"/>
                <a:gd name="T34" fmla="*/ 176 w 1707"/>
                <a:gd name="T35" fmla="*/ 192 h 3105"/>
                <a:gd name="T36" fmla="*/ 210 w 1707"/>
                <a:gd name="T37" fmla="*/ 350 h 3105"/>
                <a:gd name="T38" fmla="*/ 211 w 1707"/>
                <a:gd name="T39" fmla="*/ 448 h 3105"/>
                <a:gd name="T40" fmla="*/ 201 w 1707"/>
                <a:gd name="T41" fmla="*/ 528 h 3105"/>
                <a:gd name="T42" fmla="*/ 186 w 1707"/>
                <a:gd name="T43" fmla="*/ 597 h 3105"/>
                <a:gd name="T44" fmla="*/ 166 w 1707"/>
                <a:gd name="T45" fmla="*/ 659 h 3105"/>
                <a:gd name="T46" fmla="*/ 145 w 1707"/>
                <a:gd name="T47" fmla="*/ 707 h 3105"/>
                <a:gd name="T48" fmla="*/ 120 w 1707"/>
                <a:gd name="T49" fmla="*/ 747 h 3105"/>
                <a:gd name="T50" fmla="*/ 83 w 1707"/>
                <a:gd name="T51" fmla="*/ 787 h 3105"/>
                <a:gd name="T52" fmla="*/ 61 w 1707"/>
                <a:gd name="T53" fmla="*/ 807 h 3105"/>
                <a:gd name="T54" fmla="*/ 40 w 1707"/>
                <a:gd name="T55" fmla="*/ 830 h 3105"/>
                <a:gd name="T56" fmla="*/ 23 w 1707"/>
                <a:gd name="T57" fmla="*/ 852 h 3105"/>
                <a:gd name="T58" fmla="*/ 9 w 1707"/>
                <a:gd name="T59" fmla="*/ 877 h 3105"/>
                <a:gd name="T60" fmla="*/ 3 w 1707"/>
                <a:gd name="T61" fmla="*/ 895 h 3105"/>
                <a:gd name="T62" fmla="*/ 1 w 1707"/>
                <a:gd name="T63" fmla="*/ 904 h 3105"/>
                <a:gd name="T64" fmla="*/ 0 w 1707"/>
                <a:gd name="T65" fmla="*/ 912 h 3105"/>
                <a:gd name="T66" fmla="*/ 0 w 1707"/>
                <a:gd name="T67" fmla="*/ 918 h 3105"/>
                <a:gd name="T68" fmla="*/ 0 w 1707"/>
                <a:gd name="T69" fmla="*/ 924 h 3105"/>
                <a:gd name="T70" fmla="*/ 1 w 1707"/>
                <a:gd name="T71" fmla="*/ 929 h 3105"/>
                <a:gd name="T72" fmla="*/ 1 w 1707"/>
                <a:gd name="T73" fmla="*/ 934 h 3105"/>
                <a:gd name="T74" fmla="*/ 3 w 1707"/>
                <a:gd name="T75" fmla="*/ 938 h 3105"/>
                <a:gd name="T76" fmla="*/ 3 w 1707"/>
                <a:gd name="T77" fmla="*/ 941 h 3105"/>
                <a:gd name="T78" fmla="*/ 5 w 1707"/>
                <a:gd name="T79" fmla="*/ 944 h 3105"/>
                <a:gd name="T80" fmla="*/ 7 w 1707"/>
                <a:gd name="T81" fmla="*/ 949 h 3105"/>
                <a:gd name="T82" fmla="*/ 9 w 1707"/>
                <a:gd name="T83" fmla="*/ 953 h 3105"/>
                <a:gd name="T84" fmla="*/ 12 w 1707"/>
                <a:gd name="T85" fmla="*/ 957 h 3105"/>
                <a:gd name="T86" fmla="*/ 539 w 1707"/>
                <a:gd name="T87" fmla="*/ 1763 h 3105"/>
                <a:gd name="T88" fmla="*/ 1240 w 1707"/>
                <a:gd name="T89" fmla="*/ 2836 h 3105"/>
                <a:gd name="T90" fmla="*/ 1397 w 1707"/>
                <a:gd name="T91" fmla="*/ 3049 h 3105"/>
                <a:gd name="T92" fmla="*/ 1410 w 1707"/>
                <a:gd name="T93" fmla="*/ 2988 h 3105"/>
                <a:gd name="T94" fmla="*/ 1456 w 1707"/>
                <a:gd name="T95" fmla="*/ 2919 h 3105"/>
                <a:gd name="T96" fmla="*/ 1526 w 1707"/>
                <a:gd name="T97" fmla="*/ 2854 h 3105"/>
                <a:gd name="T98" fmla="*/ 1531 w 1707"/>
                <a:gd name="T99" fmla="*/ 2849 h 3105"/>
                <a:gd name="T100" fmla="*/ 1549 w 1707"/>
                <a:gd name="T101" fmla="*/ 2833 h 3105"/>
                <a:gd name="T102" fmla="*/ 1561 w 1707"/>
                <a:gd name="T103" fmla="*/ 2819 h 3105"/>
                <a:gd name="T104" fmla="*/ 1587 w 1707"/>
                <a:gd name="T105" fmla="*/ 2782 h 3105"/>
                <a:gd name="T106" fmla="*/ 1604 w 1707"/>
                <a:gd name="T107" fmla="*/ 2754 h 3105"/>
                <a:gd name="T108" fmla="*/ 1632 w 1707"/>
                <a:gd name="T109" fmla="*/ 2694 h 3105"/>
                <a:gd name="T110" fmla="*/ 1653 w 1707"/>
                <a:gd name="T111" fmla="*/ 2638 h 3105"/>
                <a:gd name="T112" fmla="*/ 1668 w 1707"/>
                <a:gd name="T113" fmla="*/ 2589 h 3105"/>
                <a:gd name="T114" fmla="*/ 1683 w 1707"/>
                <a:gd name="T115" fmla="*/ 2522 h 3105"/>
                <a:gd name="T116" fmla="*/ 1693 w 1707"/>
                <a:gd name="T117" fmla="*/ 2471 h 3105"/>
                <a:gd name="T118" fmla="*/ 1699 w 1707"/>
                <a:gd name="T119" fmla="*/ 2425 h 3105"/>
                <a:gd name="T120" fmla="*/ 1705 w 1707"/>
                <a:gd name="T121" fmla="*/ 2375 h 3105"/>
                <a:gd name="T122" fmla="*/ 1707 w 1707"/>
                <a:gd name="T123" fmla="*/ 2329 h 3105"/>
                <a:gd name="T124" fmla="*/ 1706 w 1707"/>
                <a:gd name="T125" fmla="*/ 2276 h 3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07" h="3105">
                  <a:moveTo>
                    <a:pt x="1704" y="2244"/>
                  </a:moveTo>
                  <a:lnTo>
                    <a:pt x="1705" y="2244"/>
                  </a:lnTo>
                  <a:lnTo>
                    <a:pt x="1704" y="2240"/>
                  </a:lnTo>
                  <a:lnTo>
                    <a:pt x="1704" y="2236"/>
                  </a:lnTo>
                  <a:lnTo>
                    <a:pt x="1704" y="2236"/>
                  </a:lnTo>
                  <a:lnTo>
                    <a:pt x="1704" y="2236"/>
                  </a:lnTo>
                  <a:lnTo>
                    <a:pt x="1704" y="2236"/>
                  </a:lnTo>
                  <a:lnTo>
                    <a:pt x="1704" y="2236"/>
                  </a:lnTo>
                  <a:lnTo>
                    <a:pt x="1704" y="2232"/>
                  </a:lnTo>
                  <a:lnTo>
                    <a:pt x="1704" y="2230"/>
                  </a:lnTo>
                  <a:lnTo>
                    <a:pt x="1702" y="2223"/>
                  </a:lnTo>
                  <a:lnTo>
                    <a:pt x="1701" y="2216"/>
                  </a:lnTo>
                  <a:lnTo>
                    <a:pt x="1700" y="2209"/>
                  </a:lnTo>
                  <a:lnTo>
                    <a:pt x="1700" y="2201"/>
                  </a:lnTo>
                  <a:lnTo>
                    <a:pt x="1699" y="2195"/>
                  </a:lnTo>
                  <a:lnTo>
                    <a:pt x="1698" y="2187"/>
                  </a:lnTo>
                  <a:lnTo>
                    <a:pt x="1697" y="2179"/>
                  </a:lnTo>
                  <a:lnTo>
                    <a:pt x="1696" y="2173"/>
                  </a:lnTo>
                  <a:lnTo>
                    <a:pt x="1695" y="2166"/>
                  </a:lnTo>
                  <a:lnTo>
                    <a:pt x="1694" y="2159"/>
                  </a:lnTo>
                  <a:lnTo>
                    <a:pt x="1693" y="2152"/>
                  </a:lnTo>
                  <a:lnTo>
                    <a:pt x="1692" y="2146"/>
                  </a:lnTo>
                  <a:lnTo>
                    <a:pt x="1689" y="2138"/>
                  </a:lnTo>
                  <a:lnTo>
                    <a:pt x="1688" y="2132"/>
                  </a:lnTo>
                  <a:lnTo>
                    <a:pt x="1687" y="2125"/>
                  </a:lnTo>
                  <a:lnTo>
                    <a:pt x="1686" y="2119"/>
                  </a:lnTo>
                  <a:lnTo>
                    <a:pt x="1684" y="2111"/>
                  </a:lnTo>
                  <a:lnTo>
                    <a:pt x="1683" y="2105"/>
                  </a:lnTo>
                  <a:lnTo>
                    <a:pt x="1681" y="2098"/>
                  </a:lnTo>
                  <a:lnTo>
                    <a:pt x="1680" y="2092"/>
                  </a:lnTo>
                  <a:lnTo>
                    <a:pt x="1678" y="2085"/>
                  </a:lnTo>
                  <a:lnTo>
                    <a:pt x="1676" y="2079"/>
                  </a:lnTo>
                  <a:lnTo>
                    <a:pt x="1674" y="2072"/>
                  </a:lnTo>
                  <a:lnTo>
                    <a:pt x="1672" y="2066"/>
                  </a:lnTo>
                  <a:lnTo>
                    <a:pt x="1671" y="2060"/>
                  </a:lnTo>
                  <a:lnTo>
                    <a:pt x="1669" y="2055"/>
                  </a:lnTo>
                  <a:lnTo>
                    <a:pt x="1669" y="2055"/>
                  </a:lnTo>
                  <a:lnTo>
                    <a:pt x="1669" y="2055"/>
                  </a:lnTo>
                  <a:lnTo>
                    <a:pt x="1669" y="2055"/>
                  </a:lnTo>
                  <a:lnTo>
                    <a:pt x="1669" y="2054"/>
                  </a:lnTo>
                  <a:lnTo>
                    <a:pt x="1669" y="2054"/>
                  </a:lnTo>
                  <a:lnTo>
                    <a:pt x="1669" y="2053"/>
                  </a:lnTo>
                  <a:lnTo>
                    <a:pt x="1667" y="2046"/>
                  </a:lnTo>
                  <a:lnTo>
                    <a:pt x="1665" y="2040"/>
                  </a:lnTo>
                  <a:lnTo>
                    <a:pt x="1662" y="2033"/>
                  </a:lnTo>
                  <a:lnTo>
                    <a:pt x="1660" y="2027"/>
                  </a:lnTo>
                  <a:lnTo>
                    <a:pt x="1658" y="2020"/>
                  </a:lnTo>
                  <a:lnTo>
                    <a:pt x="1656" y="2014"/>
                  </a:lnTo>
                  <a:lnTo>
                    <a:pt x="1654" y="2007"/>
                  </a:lnTo>
                  <a:lnTo>
                    <a:pt x="1652" y="2001"/>
                  </a:lnTo>
                  <a:lnTo>
                    <a:pt x="1648" y="1994"/>
                  </a:lnTo>
                  <a:lnTo>
                    <a:pt x="1646" y="1988"/>
                  </a:lnTo>
                  <a:lnTo>
                    <a:pt x="1644" y="1981"/>
                  </a:lnTo>
                  <a:lnTo>
                    <a:pt x="1641" y="1976"/>
                  </a:lnTo>
                  <a:lnTo>
                    <a:pt x="1640" y="1972"/>
                  </a:lnTo>
                  <a:lnTo>
                    <a:pt x="1639" y="1969"/>
                  </a:lnTo>
                  <a:lnTo>
                    <a:pt x="1639" y="1969"/>
                  </a:lnTo>
                  <a:lnTo>
                    <a:pt x="1639" y="1968"/>
                  </a:lnTo>
                  <a:lnTo>
                    <a:pt x="1638" y="1965"/>
                  </a:lnTo>
                  <a:lnTo>
                    <a:pt x="1635" y="1963"/>
                  </a:lnTo>
                  <a:lnTo>
                    <a:pt x="1633" y="1956"/>
                  </a:lnTo>
                  <a:lnTo>
                    <a:pt x="1630" y="1950"/>
                  </a:lnTo>
                  <a:lnTo>
                    <a:pt x="1628" y="1943"/>
                  </a:lnTo>
                  <a:lnTo>
                    <a:pt x="1625" y="1937"/>
                  </a:lnTo>
                  <a:lnTo>
                    <a:pt x="1621" y="1930"/>
                  </a:lnTo>
                  <a:lnTo>
                    <a:pt x="1619" y="1924"/>
                  </a:lnTo>
                  <a:lnTo>
                    <a:pt x="1616" y="1917"/>
                  </a:lnTo>
                  <a:lnTo>
                    <a:pt x="1613" y="1911"/>
                  </a:lnTo>
                  <a:lnTo>
                    <a:pt x="1609" y="1904"/>
                  </a:lnTo>
                  <a:lnTo>
                    <a:pt x="1606" y="1898"/>
                  </a:lnTo>
                  <a:lnTo>
                    <a:pt x="1603" y="1892"/>
                  </a:lnTo>
                  <a:lnTo>
                    <a:pt x="1601" y="1888"/>
                  </a:lnTo>
                  <a:lnTo>
                    <a:pt x="1600" y="1887"/>
                  </a:lnTo>
                  <a:lnTo>
                    <a:pt x="1600" y="1887"/>
                  </a:lnTo>
                  <a:lnTo>
                    <a:pt x="1600" y="1886"/>
                  </a:lnTo>
                  <a:lnTo>
                    <a:pt x="1600" y="1886"/>
                  </a:lnTo>
                  <a:lnTo>
                    <a:pt x="1599" y="1886"/>
                  </a:lnTo>
                  <a:lnTo>
                    <a:pt x="1599" y="1885"/>
                  </a:lnTo>
                  <a:lnTo>
                    <a:pt x="1595" y="1878"/>
                  </a:lnTo>
                  <a:lnTo>
                    <a:pt x="1592" y="1872"/>
                  </a:lnTo>
                  <a:lnTo>
                    <a:pt x="1588" y="1865"/>
                  </a:lnTo>
                  <a:lnTo>
                    <a:pt x="1583" y="1859"/>
                  </a:lnTo>
                  <a:lnTo>
                    <a:pt x="1580" y="1851"/>
                  </a:lnTo>
                  <a:lnTo>
                    <a:pt x="1576" y="1845"/>
                  </a:lnTo>
                  <a:lnTo>
                    <a:pt x="1571" y="1838"/>
                  </a:lnTo>
                  <a:lnTo>
                    <a:pt x="1567" y="1832"/>
                  </a:lnTo>
                  <a:lnTo>
                    <a:pt x="1564" y="1825"/>
                  </a:lnTo>
                  <a:lnTo>
                    <a:pt x="1560" y="1819"/>
                  </a:lnTo>
                  <a:lnTo>
                    <a:pt x="1556" y="1814"/>
                  </a:lnTo>
                  <a:lnTo>
                    <a:pt x="1553" y="1809"/>
                  </a:lnTo>
                  <a:lnTo>
                    <a:pt x="1553" y="1809"/>
                  </a:lnTo>
                  <a:lnTo>
                    <a:pt x="1553" y="1809"/>
                  </a:lnTo>
                  <a:lnTo>
                    <a:pt x="1551" y="1807"/>
                  </a:lnTo>
                  <a:lnTo>
                    <a:pt x="1550" y="1805"/>
                  </a:lnTo>
                  <a:lnTo>
                    <a:pt x="1544" y="1797"/>
                  </a:lnTo>
                  <a:lnTo>
                    <a:pt x="1540" y="1790"/>
                  </a:lnTo>
                  <a:lnTo>
                    <a:pt x="1535" y="1783"/>
                  </a:lnTo>
                  <a:lnTo>
                    <a:pt x="1530" y="1776"/>
                  </a:lnTo>
                  <a:lnTo>
                    <a:pt x="1525" y="1770"/>
                  </a:lnTo>
                  <a:lnTo>
                    <a:pt x="1520" y="1762"/>
                  </a:lnTo>
                  <a:lnTo>
                    <a:pt x="1517" y="1759"/>
                  </a:lnTo>
                  <a:lnTo>
                    <a:pt x="1514" y="1756"/>
                  </a:lnTo>
                  <a:lnTo>
                    <a:pt x="1512" y="1753"/>
                  </a:lnTo>
                  <a:lnTo>
                    <a:pt x="1509" y="1749"/>
                  </a:lnTo>
                  <a:lnTo>
                    <a:pt x="1507" y="1746"/>
                  </a:lnTo>
                  <a:lnTo>
                    <a:pt x="1504" y="1743"/>
                  </a:lnTo>
                  <a:lnTo>
                    <a:pt x="1501" y="1740"/>
                  </a:lnTo>
                  <a:lnTo>
                    <a:pt x="1499" y="1736"/>
                  </a:lnTo>
                  <a:lnTo>
                    <a:pt x="1409" y="1628"/>
                  </a:lnTo>
                  <a:lnTo>
                    <a:pt x="1319" y="1520"/>
                  </a:lnTo>
                  <a:lnTo>
                    <a:pt x="1231" y="1411"/>
                  </a:lnTo>
                  <a:lnTo>
                    <a:pt x="1141" y="1302"/>
                  </a:lnTo>
                  <a:lnTo>
                    <a:pt x="1051" y="1194"/>
                  </a:lnTo>
                  <a:lnTo>
                    <a:pt x="962" y="1085"/>
                  </a:lnTo>
                  <a:lnTo>
                    <a:pt x="872" y="977"/>
                  </a:lnTo>
                  <a:lnTo>
                    <a:pt x="783" y="869"/>
                  </a:lnTo>
                  <a:lnTo>
                    <a:pt x="693" y="760"/>
                  </a:lnTo>
                  <a:lnTo>
                    <a:pt x="604" y="651"/>
                  </a:lnTo>
                  <a:lnTo>
                    <a:pt x="514" y="542"/>
                  </a:lnTo>
                  <a:lnTo>
                    <a:pt x="424" y="434"/>
                  </a:lnTo>
                  <a:lnTo>
                    <a:pt x="336" y="326"/>
                  </a:lnTo>
                  <a:lnTo>
                    <a:pt x="246" y="217"/>
                  </a:lnTo>
                  <a:lnTo>
                    <a:pt x="156" y="108"/>
                  </a:lnTo>
                  <a:lnTo>
                    <a:pt x="66" y="0"/>
                  </a:lnTo>
                  <a:lnTo>
                    <a:pt x="77" y="13"/>
                  </a:lnTo>
                  <a:lnTo>
                    <a:pt x="86" y="25"/>
                  </a:lnTo>
                  <a:lnTo>
                    <a:pt x="95" y="38"/>
                  </a:lnTo>
                  <a:lnTo>
                    <a:pt x="104" y="51"/>
                  </a:lnTo>
                  <a:lnTo>
                    <a:pt x="104" y="51"/>
                  </a:lnTo>
                  <a:lnTo>
                    <a:pt x="105" y="51"/>
                  </a:lnTo>
                  <a:lnTo>
                    <a:pt x="114" y="65"/>
                  </a:lnTo>
                  <a:lnTo>
                    <a:pt x="121" y="78"/>
                  </a:lnTo>
                  <a:lnTo>
                    <a:pt x="130" y="91"/>
                  </a:lnTo>
                  <a:lnTo>
                    <a:pt x="138" y="105"/>
                  </a:lnTo>
                  <a:lnTo>
                    <a:pt x="138" y="105"/>
                  </a:lnTo>
                  <a:lnTo>
                    <a:pt x="138" y="106"/>
                  </a:lnTo>
                  <a:lnTo>
                    <a:pt x="145" y="119"/>
                  </a:lnTo>
                  <a:lnTo>
                    <a:pt x="152" y="133"/>
                  </a:lnTo>
                  <a:lnTo>
                    <a:pt x="158" y="147"/>
                  </a:lnTo>
                  <a:lnTo>
                    <a:pt x="165" y="162"/>
                  </a:lnTo>
                  <a:lnTo>
                    <a:pt x="165" y="162"/>
                  </a:lnTo>
                  <a:lnTo>
                    <a:pt x="165" y="163"/>
                  </a:lnTo>
                  <a:lnTo>
                    <a:pt x="170" y="177"/>
                  </a:lnTo>
                  <a:lnTo>
                    <a:pt x="176" y="192"/>
                  </a:lnTo>
                  <a:lnTo>
                    <a:pt x="181" y="208"/>
                  </a:lnTo>
                  <a:lnTo>
                    <a:pt x="186" y="223"/>
                  </a:lnTo>
                  <a:lnTo>
                    <a:pt x="194" y="253"/>
                  </a:lnTo>
                  <a:lnTo>
                    <a:pt x="201" y="285"/>
                  </a:lnTo>
                  <a:lnTo>
                    <a:pt x="207" y="316"/>
                  </a:lnTo>
                  <a:lnTo>
                    <a:pt x="210" y="348"/>
                  </a:lnTo>
                  <a:lnTo>
                    <a:pt x="210" y="348"/>
                  </a:lnTo>
                  <a:lnTo>
                    <a:pt x="210" y="350"/>
                  </a:lnTo>
                  <a:lnTo>
                    <a:pt x="211" y="366"/>
                  </a:lnTo>
                  <a:lnTo>
                    <a:pt x="212" y="382"/>
                  </a:lnTo>
                  <a:lnTo>
                    <a:pt x="212" y="398"/>
                  </a:lnTo>
                  <a:lnTo>
                    <a:pt x="212" y="415"/>
                  </a:lnTo>
                  <a:lnTo>
                    <a:pt x="212" y="415"/>
                  </a:lnTo>
                  <a:lnTo>
                    <a:pt x="212" y="416"/>
                  </a:lnTo>
                  <a:lnTo>
                    <a:pt x="212" y="432"/>
                  </a:lnTo>
                  <a:lnTo>
                    <a:pt x="211" y="448"/>
                  </a:lnTo>
                  <a:lnTo>
                    <a:pt x="210" y="466"/>
                  </a:lnTo>
                  <a:lnTo>
                    <a:pt x="208" y="482"/>
                  </a:lnTo>
                  <a:lnTo>
                    <a:pt x="207" y="492"/>
                  </a:lnTo>
                  <a:lnTo>
                    <a:pt x="206" y="501"/>
                  </a:lnTo>
                  <a:lnTo>
                    <a:pt x="204" y="510"/>
                  </a:lnTo>
                  <a:lnTo>
                    <a:pt x="202" y="519"/>
                  </a:lnTo>
                  <a:lnTo>
                    <a:pt x="201" y="524"/>
                  </a:lnTo>
                  <a:lnTo>
                    <a:pt x="201" y="528"/>
                  </a:lnTo>
                  <a:lnTo>
                    <a:pt x="198" y="545"/>
                  </a:lnTo>
                  <a:lnTo>
                    <a:pt x="195" y="561"/>
                  </a:lnTo>
                  <a:lnTo>
                    <a:pt x="195" y="561"/>
                  </a:lnTo>
                  <a:lnTo>
                    <a:pt x="195" y="561"/>
                  </a:lnTo>
                  <a:lnTo>
                    <a:pt x="192" y="577"/>
                  </a:lnTo>
                  <a:lnTo>
                    <a:pt x="187" y="592"/>
                  </a:lnTo>
                  <a:lnTo>
                    <a:pt x="187" y="594"/>
                  </a:lnTo>
                  <a:lnTo>
                    <a:pt x="186" y="597"/>
                  </a:lnTo>
                  <a:lnTo>
                    <a:pt x="184" y="605"/>
                  </a:lnTo>
                  <a:lnTo>
                    <a:pt x="181" y="614"/>
                  </a:lnTo>
                  <a:lnTo>
                    <a:pt x="179" y="623"/>
                  </a:lnTo>
                  <a:lnTo>
                    <a:pt x="176" y="630"/>
                  </a:lnTo>
                  <a:lnTo>
                    <a:pt x="174" y="638"/>
                  </a:lnTo>
                  <a:lnTo>
                    <a:pt x="172" y="644"/>
                  </a:lnTo>
                  <a:lnTo>
                    <a:pt x="169" y="652"/>
                  </a:lnTo>
                  <a:lnTo>
                    <a:pt x="166" y="659"/>
                  </a:lnTo>
                  <a:lnTo>
                    <a:pt x="163" y="665"/>
                  </a:lnTo>
                  <a:lnTo>
                    <a:pt x="161" y="670"/>
                  </a:lnTo>
                  <a:lnTo>
                    <a:pt x="159" y="678"/>
                  </a:lnTo>
                  <a:lnTo>
                    <a:pt x="156" y="684"/>
                  </a:lnTo>
                  <a:lnTo>
                    <a:pt x="154" y="690"/>
                  </a:lnTo>
                  <a:lnTo>
                    <a:pt x="152" y="694"/>
                  </a:lnTo>
                  <a:lnTo>
                    <a:pt x="148" y="701"/>
                  </a:lnTo>
                  <a:lnTo>
                    <a:pt x="145" y="707"/>
                  </a:lnTo>
                  <a:lnTo>
                    <a:pt x="143" y="711"/>
                  </a:lnTo>
                  <a:lnTo>
                    <a:pt x="141" y="715"/>
                  </a:lnTo>
                  <a:lnTo>
                    <a:pt x="140" y="718"/>
                  </a:lnTo>
                  <a:lnTo>
                    <a:pt x="138" y="720"/>
                  </a:lnTo>
                  <a:lnTo>
                    <a:pt x="129" y="734"/>
                  </a:lnTo>
                  <a:lnTo>
                    <a:pt x="121" y="747"/>
                  </a:lnTo>
                  <a:lnTo>
                    <a:pt x="121" y="747"/>
                  </a:lnTo>
                  <a:lnTo>
                    <a:pt x="120" y="747"/>
                  </a:lnTo>
                  <a:lnTo>
                    <a:pt x="113" y="758"/>
                  </a:lnTo>
                  <a:lnTo>
                    <a:pt x="106" y="766"/>
                  </a:lnTo>
                  <a:lnTo>
                    <a:pt x="105" y="767"/>
                  </a:lnTo>
                  <a:lnTo>
                    <a:pt x="105" y="768"/>
                  </a:lnTo>
                  <a:lnTo>
                    <a:pt x="94" y="779"/>
                  </a:lnTo>
                  <a:lnTo>
                    <a:pt x="89" y="783"/>
                  </a:lnTo>
                  <a:lnTo>
                    <a:pt x="86" y="785"/>
                  </a:lnTo>
                  <a:lnTo>
                    <a:pt x="83" y="787"/>
                  </a:lnTo>
                  <a:lnTo>
                    <a:pt x="80" y="789"/>
                  </a:lnTo>
                  <a:lnTo>
                    <a:pt x="78" y="792"/>
                  </a:lnTo>
                  <a:lnTo>
                    <a:pt x="76" y="794"/>
                  </a:lnTo>
                  <a:lnTo>
                    <a:pt x="73" y="796"/>
                  </a:lnTo>
                  <a:lnTo>
                    <a:pt x="70" y="798"/>
                  </a:lnTo>
                  <a:lnTo>
                    <a:pt x="68" y="801"/>
                  </a:lnTo>
                  <a:lnTo>
                    <a:pt x="64" y="804"/>
                  </a:lnTo>
                  <a:lnTo>
                    <a:pt x="61" y="807"/>
                  </a:lnTo>
                  <a:lnTo>
                    <a:pt x="57" y="810"/>
                  </a:lnTo>
                  <a:lnTo>
                    <a:pt x="54" y="813"/>
                  </a:lnTo>
                  <a:lnTo>
                    <a:pt x="51" y="817"/>
                  </a:lnTo>
                  <a:lnTo>
                    <a:pt x="48" y="820"/>
                  </a:lnTo>
                  <a:lnTo>
                    <a:pt x="46" y="823"/>
                  </a:lnTo>
                  <a:lnTo>
                    <a:pt x="42" y="826"/>
                  </a:lnTo>
                  <a:lnTo>
                    <a:pt x="41" y="827"/>
                  </a:lnTo>
                  <a:lnTo>
                    <a:pt x="40" y="830"/>
                  </a:lnTo>
                  <a:lnTo>
                    <a:pt x="39" y="831"/>
                  </a:lnTo>
                  <a:lnTo>
                    <a:pt x="38" y="832"/>
                  </a:lnTo>
                  <a:lnTo>
                    <a:pt x="36" y="834"/>
                  </a:lnTo>
                  <a:lnTo>
                    <a:pt x="35" y="835"/>
                  </a:lnTo>
                  <a:lnTo>
                    <a:pt x="31" y="839"/>
                  </a:lnTo>
                  <a:lnTo>
                    <a:pt x="28" y="843"/>
                  </a:lnTo>
                  <a:lnTo>
                    <a:pt x="25" y="848"/>
                  </a:lnTo>
                  <a:lnTo>
                    <a:pt x="23" y="852"/>
                  </a:lnTo>
                  <a:lnTo>
                    <a:pt x="21" y="854"/>
                  </a:lnTo>
                  <a:lnTo>
                    <a:pt x="20" y="857"/>
                  </a:lnTo>
                  <a:lnTo>
                    <a:pt x="18" y="858"/>
                  </a:lnTo>
                  <a:lnTo>
                    <a:pt x="17" y="860"/>
                  </a:lnTo>
                  <a:lnTo>
                    <a:pt x="13" y="867"/>
                  </a:lnTo>
                  <a:lnTo>
                    <a:pt x="9" y="875"/>
                  </a:lnTo>
                  <a:lnTo>
                    <a:pt x="9" y="876"/>
                  </a:lnTo>
                  <a:lnTo>
                    <a:pt x="9" y="877"/>
                  </a:lnTo>
                  <a:lnTo>
                    <a:pt x="9" y="877"/>
                  </a:lnTo>
                  <a:lnTo>
                    <a:pt x="9" y="878"/>
                  </a:lnTo>
                  <a:lnTo>
                    <a:pt x="8" y="879"/>
                  </a:lnTo>
                  <a:lnTo>
                    <a:pt x="8" y="880"/>
                  </a:lnTo>
                  <a:lnTo>
                    <a:pt x="5" y="886"/>
                  </a:lnTo>
                  <a:lnTo>
                    <a:pt x="3" y="891"/>
                  </a:lnTo>
                  <a:lnTo>
                    <a:pt x="3" y="892"/>
                  </a:lnTo>
                  <a:lnTo>
                    <a:pt x="3" y="895"/>
                  </a:lnTo>
                  <a:lnTo>
                    <a:pt x="2" y="896"/>
                  </a:lnTo>
                  <a:lnTo>
                    <a:pt x="2" y="897"/>
                  </a:lnTo>
                  <a:lnTo>
                    <a:pt x="2" y="898"/>
                  </a:lnTo>
                  <a:lnTo>
                    <a:pt x="1" y="900"/>
                  </a:lnTo>
                  <a:lnTo>
                    <a:pt x="1" y="901"/>
                  </a:lnTo>
                  <a:lnTo>
                    <a:pt x="1" y="902"/>
                  </a:lnTo>
                  <a:lnTo>
                    <a:pt x="1" y="903"/>
                  </a:lnTo>
                  <a:lnTo>
                    <a:pt x="1" y="904"/>
                  </a:lnTo>
                  <a:lnTo>
                    <a:pt x="0" y="905"/>
                  </a:lnTo>
                  <a:lnTo>
                    <a:pt x="0" y="906"/>
                  </a:lnTo>
                  <a:lnTo>
                    <a:pt x="0" y="908"/>
                  </a:lnTo>
                  <a:lnTo>
                    <a:pt x="0" y="909"/>
                  </a:lnTo>
                  <a:lnTo>
                    <a:pt x="0" y="910"/>
                  </a:lnTo>
                  <a:lnTo>
                    <a:pt x="0" y="911"/>
                  </a:lnTo>
                  <a:lnTo>
                    <a:pt x="0" y="912"/>
                  </a:lnTo>
                  <a:lnTo>
                    <a:pt x="0" y="912"/>
                  </a:lnTo>
                  <a:lnTo>
                    <a:pt x="0" y="913"/>
                  </a:lnTo>
                  <a:lnTo>
                    <a:pt x="0" y="914"/>
                  </a:lnTo>
                  <a:lnTo>
                    <a:pt x="0" y="915"/>
                  </a:lnTo>
                  <a:lnTo>
                    <a:pt x="0" y="915"/>
                  </a:lnTo>
                  <a:lnTo>
                    <a:pt x="0" y="916"/>
                  </a:lnTo>
                  <a:lnTo>
                    <a:pt x="0" y="917"/>
                  </a:lnTo>
                  <a:lnTo>
                    <a:pt x="0" y="917"/>
                  </a:lnTo>
                  <a:lnTo>
                    <a:pt x="0" y="918"/>
                  </a:lnTo>
                  <a:lnTo>
                    <a:pt x="0" y="919"/>
                  </a:lnTo>
                  <a:lnTo>
                    <a:pt x="0" y="919"/>
                  </a:lnTo>
                  <a:lnTo>
                    <a:pt x="0" y="921"/>
                  </a:lnTo>
                  <a:lnTo>
                    <a:pt x="0" y="922"/>
                  </a:lnTo>
                  <a:lnTo>
                    <a:pt x="0" y="922"/>
                  </a:lnTo>
                  <a:lnTo>
                    <a:pt x="0" y="923"/>
                  </a:lnTo>
                  <a:lnTo>
                    <a:pt x="0" y="923"/>
                  </a:lnTo>
                  <a:lnTo>
                    <a:pt x="0" y="924"/>
                  </a:lnTo>
                  <a:lnTo>
                    <a:pt x="0" y="925"/>
                  </a:lnTo>
                  <a:lnTo>
                    <a:pt x="0" y="925"/>
                  </a:lnTo>
                  <a:lnTo>
                    <a:pt x="0" y="926"/>
                  </a:lnTo>
                  <a:lnTo>
                    <a:pt x="0" y="926"/>
                  </a:lnTo>
                  <a:lnTo>
                    <a:pt x="0" y="927"/>
                  </a:lnTo>
                  <a:lnTo>
                    <a:pt x="1" y="928"/>
                  </a:lnTo>
                  <a:lnTo>
                    <a:pt x="1" y="928"/>
                  </a:lnTo>
                  <a:lnTo>
                    <a:pt x="1" y="929"/>
                  </a:lnTo>
                  <a:lnTo>
                    <a:pt x="1" y="929"/>
                  </a:lnTo>
                  <a:lnTo>
                    <a:pt x="1" y="930"/>
                  </a:lnTo>
                  <a:lnTo>
                    <a:pt x="1" y="930"/>
                  </a:lnTo>
                  <a:lnTo>
                    <a:pt x="1" y="931"/>
                  </a:lnTo>
                  <a:lnTo>
                    <a:pt x="1" y="931"/>
                  </a:lnTo>
                  <a:lnTo>
                    <a:pt x="1" y="932"/>
                  </a:lnTo>
                  <a:lnTo>
                    <a:pt x="1" y="932"/>
                  </a:lnTo>
                  <a:lnTo>
                    <a:pt x="1" y="934"/>
                  </a:lnTo>
                  <a:lnTo>
                    <a:pt x="2" y="934"/>
                  </a:lnTo>
                  <a:lnTo>
                    <a:pt x="2" y="935"/>
                  </a:lnTo>
                  <a:lnTo>
                    <a:pt x="2" y="935"/>
                  </a:lnTo>
                  <a:lnTo>
                    <a:pt x="2" y="936"/>
                  </a:lnTo>
                  <a:lnTo>
                    <a:pt x="2" y="936"/>
                  </a:lnTo>
                  <a:lnTo>
                    <a:pt x="2" y="937"/>
                  </a:lnTo>
                  <a:lnTo>
                    <a:pt x="2" y="938"/>
                  </a:lnTo>
                  <a:lnTo>
                    <a:pt x="3" y="938"/>
                  </a:lnTo>
                  <a:lnTo>
                    <a:pt x="3" y="939"/>
                  </a:lnTo>
                  <a:lnTo>
                    <a:pt x="3" y="939"/>
                  </a:lnTo>
                  <a:lnTo>
                    <a:pt x="3" y="940"/>
                  </a:lnTo>
                  <a:lnTo>
                    <a:pt x="3" y="940"/>
                  </a:lnTo>
                  <a:lnTo>
                    <a:pt x="3" y="940"/>
                  </a:lnTo>
                  <a:lnTo>
                    <a:pt x="3" y="941"/>
                  </a:lnTo>
                  <a:lnTo>
                    <a:pt x="3" y="941"/>
                  </a:lnTo>
                  <a:lnTo>
                    <a:pt x="3" y="941"/>
                  </a:lnTo>
                  <a:lnTo>
                    <a:pt x="3" y="941"/>
                  </a:lnTo>
                  <a:lnTo>
                    <a:pt x="4" y="941"/>
                  </a:lnTo>
                  <a:lnTo>
                    <a:pt x="4" y="942"/>
                  </a:lnTo>
                  <a:lnTo>
                    <a:pt x="4" y="942"/>
                  </a:lnTo>
                  <a:lnTo>
                    <a:pt x="4" y="943"/>
                  </a:lnTo>
                  <a:lnTo>
                    <a:pt x="4" y="943"/>
                  </a:lnTo>
                  <a:lnTo>
                    <a:pt x="4" y="944"/>
                  </a:lnTo>
                  <a:lnTo>
                    <a:pt x="5" y="944"/>
                  </a:lnTo>
                  <a:lnTo>
                    <a:pt x="5" y="945"/>
                  </a:lnTo>
                  <a:lnTo>
                    <a:pt x="5" y="945"/>
                  </a:lnTo>
                  <a:lnTo>
                    <a:pt x="5" y="947"/>
                  </a:lnTo>
                  <a:lnTo>
                    <a:pt x="5" y="947"/>
                  </a:lnTo>
                  <a:lnTo>
                    <a:pt x="7" y="948"/>
                  </a:lnTo>
                  <a:lnTo>
                    <a:pt x="7" y="948"/>
                  </a:lnTo>
                  <a:lnTo>
                    <a:pt x="7" y="949"/>
                  </a:lnTo>
                  <a:lnTo>
                    <a:pt x="7" y="949"/>
                  </a:lnTo>
                  <a:lnTo>
                    <a:pt x="7" y="950"/>
                  </a:lnTo>
                  <a:lnTo>
                    <a:pt x="8" y="950"/>
                  </a:lnTo>
                  <a:lnTo>
                    <a:pt x="8" y="951"/>
                  </a:lnTo>
                  <a:lnTo>
                    <a:pt x="8" y="951"/>
                  </a:lnTo>
                  <a:lnTo>
                    <a:pt x="9" y="952"/>
                  </a:lnTo>
                  <a:lnTo>
                    <a:pt x="9" y="952"/>
                  </a:lnTo>
                  <a:lnTo>
                    <a:pt x="9" y="953"/>
                  </a:lnTo>
                  <a:lnTo>
                    <a:pt x="9" y="953"/>
                  </a:lnTo>
                  <a:lnTo>
                    <a:pt x="10" y="954"/>
                  </a:lnTo>
                  <a:lnTo>
                    <a:pt x="10" y="954"/>
                  </a:lnTo>
                  <a:lnTo>
                    <a:pt x="10" y="955"/>
                  </a:lnTo>
                  <a:lnTo>
                    <a:pt x="11" y="955"/>
                  </a:lnTo>
                  <a:lnTo>
                    <a:pt x="11" y="956"/>
                  </a:lnTo>
                  <a:lnTo>
                    <a:pt x="11" y="956"/>
                  </a:lnTo>
                  <a:lnTo>
                    <a:pt x="12" y="957"/>
                  </a:lnTo>
                  <a:lnTo>
                    <a:pt x="12" y="957"/>
                  </a:lnTo>
                  <a:lnTo>
                    <a:pt x="12" y="958"/>
                  </a:lnTo>
                  <a:lnTo>
                    <a:pt x="13" y="958"/>
                  </a:lnTo>
                  <a:lnTo>
                    <a:pt x="101" y="1093"/>
                  </a:lnTo>
                  <a:lnTo>
                    <a:pt x="188" y="1227"/>
                  </a:lnTo>
                  <a:lnTo>
                    <a:pt x="276" y="1361"/>
                  </a:lnTo>
                  <a:lnTo>
                    <a:pt x="364" y="1495"/>
                  </a:lnTo>
                  <a:lnTo>
                    <a:pt x="451" y="1629"/>
                  </a:lnTo>
                  <a:lnTo>
                    <a:pt x="539" y="1763"/>
                  </a:lnTo>
                  <a:lnTo>
                    <a:pt x="627" y="1898"/>
                  </a:lnTo>
                  <a:lnTo>
                    <a:pt x="714" y="2031"/>
                  </a:lnTo>
                  <a:lnTo>
                    <a:pt x="802" y="2165"/>
                  </a:lnTo>
                  <a:lnTo>
                    <a:pt x="890" y="2300"/>
                  </a:lnTo>
                  <a:lnTo>
                    <a:pt x="977" y="2434"/>
                  </a:lnTo>
                  <a:lnTo>
                    <a:pt x="1065" y="2567"/>
                  </a:lnTo>
                  <a:lnTo>
                    <a:pt x="1153" y="2702"/>
                  </a:lnTo>
                  <a:lnTo>
                    <a:pt x="1240" y="2836"/>
                  </a:lnTo>
                  <a:lnTo>
                    <a:pt x="1328" y="2970"/>
                  </a:lnTo>
                  <a:lnTo>
                    <a:pt x="1416" y="3105"/>
                  </a:lnTo>
                  <a:lnTo>
                    <a:pt x="1408" y="3092"/>
                  </a:lnTo>
                  <a:lnTo>
                    <a:pt x="1403" y="3079"/>
                  </a:lnTo>
                  <a:lnTo>
                    <a:pt x="1403" y="3077"/>
                  </a:lnTo>
                  <a:lnTo>
                    <a:pt x="1403" y="3077"/>
                  </a:lnTo>
                  <a:lnTo>
                    <a:pt x="1399" y="3064"/>
                  </a:lnTo>
                  <a:lnTo>
                    <a:pt x="1397" y="3049"/>
                  </a:lnTo>
                  <a:lnTo>
                    <a:pt x="1398" y="3035"/>
                  </a:lnTo>
                  <a:lnTo>
                    <a:pt x="1400" y="3020"/>
                  </a:lnTo>
                  <a:lnTo>
                    <a:pt x="1400" y="3020"/>
                  </a:lnTo>
                  <a:lnTo>
                    <a:pt x="1400" y="3020"/>
                  </a:lnTo>
                  <a:lnTo>
                    <a:pt x="1404" y="3006"/>
                  </a:lnTo>
                  <a:lnTo>
                    <a:pt x="1408" y="2993"/>
                  </a:lnTo>
                  <a:lnTo>
                    <a:pt x="1409" y="2990"/>
                  </a:lnTo>
                  <a:lnTo>
                    <a:pt x="1410" y="2988"/>
                  </a:lnTo>
                  <a:lnTo>
                    <a:pt x="1418" y="2972"/>
                  </a:lnTo>
                  <a:lnTo>
                    <a:pt x="1426" y="2958"/>
                  </a:lnTo>
                  <a:lnTo>
                    <a:pt x="1429" y="2955"/>
                  </a:lnTo>
                  <a:lnTo>
                    <a:pt x="1431" y="2952"/>
                  </a:lnTo>
                  <a:lnTo>
                    <a:pt x="1439" y="2940"/>
                  </a:lnTo>
                  <a:lnTo>
                    <a:pt x="1448" y="2928"/>
                  </a:lnTo>
                  <a:lnTo>
                    <a:pt x="1451" y="2924"/>
                  </a:lnTo>
                  <a:lnTo>
                    <a:pt x="1456" y="2919"/>
                  </a:lnTo>
                  <a:lnTo>
                    <a:pt x="1470" y="2904"/>
                  </a:lnTo>
                  <a:lnTo>
                    <a:pt x="1485" y="2889"/>
                  </a:lnTo>
                  <a:lnTo>
                    <a:pt x="1485" y="2889"/>
                  </a:lnTo>
                  <a:lnTo>
                    <a:pt x="1486" y="2888"/>
                  </a:lnTo>
                  <a:lnTo>
                    <a:pt x="1495" y="2879"/>
                  </a:lnTo>
                  <a:lnTo>
                    <a:pt x="1505" y="2872"/>
                  </a:lnTo>
                  <a:lnTo>
                    <a:pt x="1515" y="2863"/>
                  </a:lnTo>
                  <a:lnTo>
                    <a:pt x="1526" y="2854"/>
                  </a:lnTo>
                  <a:lnTo>
                    <a:pt x="1527" y="2854"/>
                  </a:lnTo>
                  <a:lnTo>
                    <a:pt x="1527" y="2853"/>
                  </a:lnTo>
                  <a:lnTo>
                    <a:pt x="1527" y="2853"/>
                  </a:lnTo>
                  <a:lnTo>
                    <a:pt x="1528" y="2852"/>
                  </a:lnTo>
                  <a:lnTo>
                    <a:pt x="1529" y="2852"/>
                  </a:lnTo>
                  <a:lnTo>
                    <a:pt x="1530" y="2851"/>
                  </a:lnTo>
                  <a:lnTo>
                    <a:pt x="1530" y="2850"/>
                  </a:lnTo>
                  <a:lnTo>
                    <a:pt x="1531" y="2849"/>
                  </a:lnTo>
                  <a:lnTo>
                    <a:pt x="1534" y="2848"/>
                  </a:lnTo>
                  <a:lnTo>
                    <a:pt x="1535" y="2847"/>
                  </a:lnTo>
                  <a:lnTo>
                    <a:pt x="1537" y="2845"/>
                  </a:lnTo>
                  <a:lnTo>
                    <a:pt x="1539" y="2842"/>
                  </a:lnTo>
                  <a:lnTo>
                    <a:pt x="1541" y="2840"/>
                  </a:lnTo>
                  <a:lnTo>
                    <a:pt x="1543" y="2838"/>
                  </a:lnTo>
                  <a:lnTo>
                    <a:pt x="1546" y="2836"/>
                  </a:lnTo>
                  <a:lnTo>
                    <a:pt x="1549" y="2833"/>
                  </a:lnTo>
                  <a:lnTo>
                    <a:pt x="1549" y="2833"/>
                  </a:lnTo>
                  <a:lnTo>
                    <a:pt x="1550" y="2832"/>
                  </a:lnTo>
                  <a:lnTo>
                    <a:pt x="1550" y="2832"/>
                  </a:lnTo>
                  <a:lnTo>
                    <a:pt x="1550" y="2830"/>
                  </a:lnTo>
                  <a:lnTo>
                    <a:pt x="1554" y="2827"/>
                  </a:lnTo>
                  <a:lnTo>
                    <a:pt x="1557" y="2822"/>
                  </a:lnTo>
                  <a:lnTo>
                    <a:pt x="1559" y="2821"/>
                  </a:lnTo>
                  <a:lnTo>
                    <a:pt x="1561" y="2819"/>
                  </a:lnTo>
                  <a:lnTo>
                    <a:pt x="1567" y="2811"/>
                  </a:lnTo>
                  <a:lnTo>
                    <a:pt x="1574" y="2802"/>
                  </a:lnTo>
                  <a:lnTo>
                    <a:pt x="1574" y="2801"/>
                  </a:lnTo>
                  <a:lnTo>
                    <a:pt x="1574" y="2801"/>
                  </a:lnTo>
                  <a:lnTo>
                    <a:pt x="1575" y="2799"/>
                  </a:lnTo>
                  <a:lnTo>
                    <a:pt x="1576" y="2797"/>
                  </a:lnTo>
                  <a:lnTo>
                    <a:pt x="1581" y="2789"/>
                  </a:lnTo>
                  <a:lnTo>
                    <a:pt x="1587" y="2782"/>
                  </a:lnTo>
                  <a:lnTo>
                    <a:pt x="1590" y="2776"/>
                  </a:lnTo>
                  <a:lnTo>
                    <a:pt x="1593" y="2772"/>
                  </a:lnTo>
                  <a:lnTo>
                    <a:pt x="1596" y="2767"/>
                  </a:lnTo>
                  <a:lnTo>
                    <a:pt x="1600" y="2761"/>
                  </a:lnTo>
                  <a:lnTo>
                    <a:pt x="1601" y="2759"/>
                  </a:lnTo>
                  <a:lnTo>
                    <a:pt x="1602" y="2758"/>
                  </a:lnTo>
                  <a:lnTo>
                    <a:pt x="1603" y="2756"/>
                  </a:lnTo>
                  <a:lnTo>
                    <a:pt x="1604" y="2754"/>
                  </a:lnTo>
                  <a:lnTo>
                    <a:pt x="1606" y="2749"/>
                  </a:lnTo>
                  <a:lnTo>
                    <a:pt x="1608" y="2744"/>
                  </a:lnTo>
                  <a:lnTo>
                    <a:pt x="1613" y="2736"/>
                  </a:lnTo>
                  <a:lnTo>
                    <a:pt x="1616" y="2729"/>
                  </a:lnTo>
                  <a:lnTo>
                    <a:pt x="1620" y="2721"/>
                  </a:lnTo>
                  <a:lnTo>
                    <a:pt x="1623" y="2713"/>
                  </a:lnTo>
                  <a:lnTo>
                    <a:pt x="1628" y="2704"/>
                  </a:lnTo>
                  <a:lnTo>
                    <a:pt x="1632" y="2694"/>
                  </a:lnTo>
                  <a:lnTo>
                    <a:pt x="1633" y="2690"/>
                  </a:lnTo>
                  <a:lnTo>
                    <a:pt x="1635" y="2685"/>
                  </a:lnTo>
                  <a:lnTo>
                    <a:pt x="1636" y="2682"/>
                  </a:lnTo>
                  <a:lnTo>
                    <a:pt x="1639" y="2678"/>
                  </a:lnTo>
                  <a:lnTo>
                    <a:pt x="1642" y="2667"/>
                  </a:lnTo>
                  <a:lnTo>
                    <a:pt x="1646" y="2655"/>
                  </a:lnTo>
                  <a:lnTo>
                    <a:pt x="1649" y="2646"/>
                  </a:lnTo>
                  <a:lnTo>
                    <a:pt x="1653" y="2638"/>
                  </a:lnTo>
                  <a:lnTo>
                    <a:pt x="1654" y="2633"/>
                  </a:lnTo>
                  <a:lnTo>
                    <a:pt x="1656" y="2630"/>
                  </a:lnTo>
                  <a:lnTo>
                    <a:pt x="1658" y="2620"/>
                  </a:lnTo>
                  <a:lnTo>
                    <a:pt x="1661" y="2612"/>
                  </a:lnTo>
                  <a:lnTo>
                    <a:pt x="1663" y="2604"/>
                  </a:lnTo>
                  <a:lnTo>
                    <a:pt x="1666" y="2596"/>
                  </a:lnTo>
                  <a:lnTo>
                    <a:pt x="1667" y="2593"/>
                  </a:lnTo>
                  <a:lnTo>
                    <a:pt x="1668" y="2589"/>
                  </a:lnTo>
                  <a:lnTo>
                    <a:pt x="1669" y="2586"/>
                  </a:lnTo>
                  <a:lnTo>
                    <a:pt x="1669" y="2581"/>
                  </a:lnTo>
                  <a:lnTo>
                    <a:pt x="1671" y="2575"/>
                  </a:lnTo>
                  <a:lnTo>
                    <a:pt x="1673" y="2568"/>
                  </a:lnTo>
                  <a:lnTo>
                    <a:pt x="1676" y="2553"/>
                  </a:lnTo>
                  <a:lnTo>
                    <a:pt x="1680" y="2538"/>
                  </a:lnTo>
                  <a:lnTo>
                    <a:pt x="1682" y="2529"/>
                  </a:lnTo>
                  <a:lnTo>
                    <a:pt x="1683" y="2522"/>
                  </a:lnTo>
                  <a:lnTo>
                    <a:pt x="1685" y="2513"/>
                  </a:lnTo>
                  <a:lnTo>
                    <a:pt x="1686" y="2505"/>
                  </a:lnTo>
                  <a:lnTo>
                    <a:pt x="1688" y="2498"/>
                  </a:lnTo>
                  <a:lnTo>
                    <a:pt x="1689" y="2489"/>
                  </a:lnTo>
                  <a:lnTo>
                    <a:pt x="1691" y="2485"/>
                  </a:lnTo>
                  <a:lnTo>
                    <a:pt x="1692" y="2479"/>
                  </a:lnTo>
                  <a:lnTo>
                    <a:pt x="1692" y="2475"/>
                  </a:lnTo>
                  <a:lnTo>
                    <a:pt x="1693" y="2471"/>
                  </a:lnTo>
                  <a:lnTo>
                    <a:pt x="1694" y="2465"/>
                  </a:lnTo>
                  <a:lnTo>
                    <a:pt x="1695" y="2460"/>
                  </a:lnTo>
                  <a:lnTo>
                    <a:pt x="1695" y="2453"/>
                  </a:lnTo>
                  <a:lnTo>
                    <a:pt x="1696" y="2448"/>
                  </a:lnTo>
                  <a:lnTo>
                    <a:pt x="1697" y="2443"/>
                  </a:lnTo>
                  <a:lnTo>
                    <a:pt x="1698" y="2436"/>
                  </a:lnTo>
                  <a:lnTo>
                    <a:pt x="1698" y="2431"/>
                  </a:lnTo>
                  <a:lnTo>
                    <a:pt x="1699" y="2425"/>
                  </a:lnTo>
                  <a:lnTo>
                    <a:pt x="1700" y="2419"/>
                  </a:lnTo>
                  <a:lnTo>
                    <a:pt x="1700" y="2412"/>
                  </a:lnTo>
                  <a:lnTo>
                    <a:pt x="1701" y="2407"/>
                  </a:lnTo>
                  <a:lnTo>
                    <a:pt x="1702" y="2400"/>
                  </a:lnTo>
                  <a:lnTo>
                    <a:pt x="1702" y="2394"/>
                  </a:lnTo>
                  <a:lnTo>
                    <a:pt x="1704" y="2388"/>
                  </a:lnTo>
                  <a:lnTo>
                    <a:pt x="1704" y="2382"/>
                  </a:lnTo>
                  <a:lnTo>
                    <a:pt x="1705" y="2375"/>
                  </a:lnTo>
                  <a:lnTo>
                    <a:pt x="1705" y="2368"/>
                  </a:lnTo>
                  <a:lnTo>
                    <a:pt x="1706" y="2359"/>
                  </a:lnTo>
                  <a:lnTo>
                    <a:pt x="1706" y="2351"/>
                  </a:lnTo>
                  <a:lnTo>
                    <a:pt x="1706" y="2342"/>
                  </a:lnTo>
                  <a:lnTo>
                    <a:pt x="1706" y="2335"/>
                  </a:lnTo>
                  <a:lnTo>
                    <a:pt x="1707" y="2330"/>
                  </a:lnTo>
                  <a:lnTo>
                    <a:pt x="1707" y="2329"/>
                  </a:lnTo>
                  <a:lnTo>
                    <a:pt x="1707" y="2329"/>
                  </a:lnTo>
                  <a:lnTo>
                    <a:pt x="1707" y="2327"/>
                  </a:lnTo>
                  <a:lnTo>
                    <a:pt x="1707" y="2325"/>
                  </a:lnTo>
                  <a:lnTo>
                    <a:pt x="1707" y="2316"/>
                  </a:lnTo>
                  <a:lnTo>
                    <a:pt x="1707" y="2307"/>
                  </a:lnTo>
                  <a:lnTo>
                    <a:pt x="1707" y="2300"/>
                  </a:lnTo>
                  <a:lnTo>
                    <a:pt x="1707" y="2291"/>
                  </a:lnTo>
                  <a:lnTo>
                    <a:pt x="1706" y="2283"/>
                  </a:lnTo>
                  <a:lnTo>
                    <a:pt x="1706" y="2276"/>
                  </a:lnTo>
                  <a:lnTo>
                    <a:pt x="1706" y="2268"/>
                  </a:lnTo>
                  <a:lnTo>
                    <a:pt x="1706" y="2261"/>
                  </a:lnTo>
                  <a:lnTo>
                    <a:pt x="1705" y="2253"/>
                  </a:lnTo>
                  <a:lnTo>
                    <a:pt x="1705" y="2244"/>
                  </a:lnTo>
                  <a:lnTo>
                    <a:pt x="1704" y="2244"/>
                  </a:lnTo>
                  <a:close/>
                </a:path>
              </a:pathLst>
            </a:custGeom>
            <a:gradFill>
              <a:gsLst>
                <a:gs pos="8000">
                  <a:schemeClr val="accent4">
                    <a:lumMod val="75000"/>
                  </a:schemeClr>
                </a:gs>
                <a:gs pos="70000">
                  <a:schemeClr val="accent4">
                    <a:lumMod val="50000"/>
                  </a:schemeClr>
                </a:gs>
              </a:gsLst>
              <a:lin ang="2700000" scaled="0"/>
            </a:gra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8" name="Freeform 892"/>
            <p:cNvSpPr>
              <a:spLocks noEditPoints="1"/>
            </p:cNvSpPr>
            <p:nvPr/>
          </p:nvSpPr>
          <p:spPr bwMode="auto">
            <a:xfrm>
              <a:off x="10235042" y="4981075"/>
              <a:ext cx="38189" cy="30007"/>
            </a:xfrm>
            <a:custGeom>
              <a:avLst/>
              <a:gdLst>
                <a:gd name="T0" fmla="*/ 0 w 131"/>
                <a:gd name="T1" fmla="*/ 0 h 102"/>
                <a:gd name="T2" fmla="*/ 0 w 131"/>
                <a:gd name="T3" fmla="*/ 0 h 102"/>
                <a:gd name="T4" fmla="*/ 0 w 131"/>
                <a:gd name="T5" fmla="*/ 0 h 102"/>
                <a:gd name="T6" fmla="*/ 130 w 131"/>
                <a:gd name="T7" fmla="*/ 101 h 102"/>
                <a:gd name="T8" fmla="*/ 131 w 131"/>
                <a:gd name="T9" fmla="*/ 102 h 102"/>
                <a:gd name="T10" fmla="*/ 130 w 131"/>
                <a:gd name="T11" fmla="*/ 10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1" h="10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130" y="101"/>
                  </a:moveTo>
                  <a:lnTo>
                    <a:pt x="131" y="102"/>
                  </a:lnTo>
                  <a:lnTo>
                    <a:pt x="130" y="101"/>
                  </a:lnTo>
                  <a:close/>
                </a:path>
              </a:pathLst>
            </a:custGeom>
            <a:solidFill>
              <a:srgbClr val="850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9" name="Freeform 893"/>
            <p:cNvSpPr>
              <a:spLocks/>
            </p:cNvSpPr>
            <p:nvPr/>
          </p:nvSpPr>
          <p:spPr bwMode="auto">
            <a:xfrm>
              <a:off x="10215949" y="4967435"/>
              <a:ext cx="0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00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0" name="Freeform 894"/>
            <p:cNvSpPr>
              <a:spLocks/>
            </p:cNvSpPr>
            <p:nvPr/>
          </p:nvSpPr>
          <p:spPr bwMode="auto">
            <a:xfrm>
              <a:off x="10199582" y="4953797"/>
              <a:ext cx="0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0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1" name="Freeform 895"/>
            <p:cNvSpPr>
              <a:spLocks/>
            </p:cNvSpPr>
            <p:nvPr/>
          </p:nvSpPr>
          <p:spPr bwMode="auto">
            <a:xfrm>
              <a:off x="10183215" y="4940157"/>
              <a:ext cx="0" cy="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10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2" name="Freeform 896"/>
            <p:cNvSpPr>
              <a:spLocks/>
            </p:cNvSpPr>
            <p:nvPr/>
          </p:nvSpPr>
          <p:spPr bwMode="auto">
            <a:xfrm>
              <a:off x="10164120" y="492651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0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3" name="Freeform 897"/>
            <p:cNvSpPr>
              <a:spLocks/>
            </p:cNvSpPr>
            <p:nvPr/>
          </p:nvSpPr>
          <p:spPr bwMode="auto">
            <a:xfrm>
              <a:off x="10147753" y="4912879"/>
              <a:ext cx="0" cy="0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900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4" name="Freeform 898"/>
            <p:cNvSpPr>
              <a:spLocks/>
            </p:cNvSpPr>
            <p:nvPr/>
          </p:nvSpPr>
          <p:spPr bwMode="auto">
            <a:xfrm>
              <a:off x="10131386" y="489924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00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5" name="Freeform 899"/>
            <p:cNvSpPr>
              <a:spLocks/>
            </p:cNvSpPr>
            <p:nvPr/>
          </p:nvSpPr>
          <p:spPr bwMode="auto">
            <a:xfrm>
              <a:off x="10112293" y="48856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00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6" name="Freeform 900"/>
            <p:cNvSpPr>
              <a:spLocks/>
            </p:cNvSpPr>
            <p:nvPr/>
          </p:nvSpPr>
          <p:spPr bwMode="auto">
            <a:xfrm>
              <a:off x="10095926" y="48719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0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7" name="Freeform 901"/>
            <p:cNvSpPr>
              <a:spLocks/>
            </p:cNvSpPr>
            <p:nvPr/>
          </p:nvSpPr>
          <p:spPr bwMode="auto">
            <a:xfrm>
              <a:off x="10076830" y="48583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00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8" name="Freeform 902"/>
            <p:cNvSpPr>
              <a:spLocks/>
            </p:cNvSpPr>
            <p:nvPr/>
          </p:nvSpPr>
          <p:spPr bwMode="auto">
            <a:xfrm>
              <a:off x="10060464" y="4844685"/>
              <a:ext cx="0" cy="0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C0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9" name="Freeform 903"/>
            <p:cNvSpPr>
              <a:spLocks/>
            </p:cNvSpPr>
            <p:nvPr/>
          </p:nvSpPr>
          <p:spPr bwMode="auto">
            <a:xfrm>
              <a:off x="10044097" y="4831045"/>
              <a:ext cx="0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0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0" name="Freeform 904"/>
            <p:cNvSpPr>
              <a:spLocks/>
            </p:cNvSpPr>
            <p:nvPr/>
          </p:nvSpPr>
          <p:spPr bwMode="auto">
            <a:xfrm>
              <a:off x="10025003" y="4817407"/>
              <a:ext cx="0" cy="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40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1" name="Freeform 905"/>
            <p:cNvSpPr>
              <a:spLocks/>
            </p:cNvSpPr>
            <p:nvPr/>
          </p:nvSpPr>
          <p:spPr bwMode="auto">
            <a:xfrm>
              <a:off x="10008636" y="4803767"/>
              <a:ext cx="0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00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2" name="Freeform 906"/>
            <p:cNvSpPr>
              <a:spLocks/>
            </p:cNvSpPr>
            <p:nvPr/>
          </p:nvSpPr>
          <p:spPr bwMode="auto">
            <a:xfrm>
              <a:off x="9992270" y="479012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00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3" name="Freeform 907"/>
            <p:cNvSpPr>
              <a:spLocks/>
            </p:cNvSpPr>
            <p:nvPr/>
          </p:nvSpPr>
          <p:spPr bwMode="auto">
            <a:xfrm>
              <a:off x="9973174" y="477648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4" name="Freeform 908"/>
            <p:cNvSpPr>
              <a:spLocks/>
            </p:cNvSpPr>
            <p:nvPr/>
          </p:nvSpPr>
          <p:spPr bwMode="auto">
            <a:xfrm>
              <a:off x="9956807" y="47628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5" name="Freeform 909"/>
            <p:cNvSpPr>
              <a:spLocks/>
            </p:cNvSpPr>
            <p:nvPr/>
          </p:nvSpPr>
          <p:spPr bwMode="auto">
            <a:xfrm>
              <a:off x="9940441" y="4749211"/>
              <a:ext cx="0" cy="0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80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6" name="Freeform 910"/>
            <p:cNvSpPr>
              <a:spLocks/>
            </p:cNvSpPr>
            <p:nvPr/>
          </p:nvSpPr>
          <p:spPr bwMode="auto">
            <a:xfrm>
              <a:off x="9921347" y="473557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7" name="Freeform 911"/>
            <p:cNvSpPr>
              <a:spLocks/>
            </p:cNvSpPr>
            <p:nvPr/>
          </p:nvSpPr>
          <p:spPr bwMode="auto">
            <a:xfrm>
              <a:off x="9904980" y="4721934"/>
              <a:ext cx="0" cy="0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0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8" name="Freeform 912"/>
            <p:cNvSpPr>
              <a:spLocks/>
            </p:cNvSpPr>
            <p:nvPr/>
          </p:nvSpPr>
          <p:spPr bwMode="auto">
            <a:xfrm>
              <a:off x="9885885" y="470829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9" name="Freeform 913"/>
            <p:cNvSpPr>
              <a:spLocks/>
            </p:cNvSpPr>
            <p:nvPr/>
          </p:nvSpPr>
          <p:spPr bwMode="auto">
            <a:xfrm>
              <a:off x="9869518" y="469465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0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0" name="Freeform 914"/>
            <p:cNvSpPr>
              <a:spLocks/>
            </p:cNvSpPr>
            <p:nvPr/>
          </p:nvSpPr>
          <p:spPr bwMode="auto">
            <a:xfrm>
              <a:off x="9853151" y="4681018"/>
              <a:ext cx="0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0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1" name="Freeform 915"/>
            <p:cNvSpPr>
              <a:spLocks/>
            </p:cNvSpPr>
            <p:nvPr/>
          </p:nvSpPr>
          <p:spPr bwMode="auto">
            <a:xfrm>
              <a:off x="9834058" y="4667378"/>
              <a:ext cx="0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0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2" name="Freeform 916"/>
            <p:cNvSpPr>
              <a:spLocks/>
            </p:cNvSpPr>
            <p:nvPr/>
          </p:nvSpPr>
          <p:spPr bwMode="auto">
            <a:xfrm>
              <a:off x="9817691" y="4653740"/>
              <a:ext cx="0" cy="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400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3" name="Freeform 917"/>
            <p:cNvSpPr>
              <a:spLocks/>
            </p:cNvSpPr>
            <p:nvPr/>
          </p:nvSpPr>
          <p:spPr bwMode="auto">
            <a:xfrm>
              <a:off x="9801324" y="46401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0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4" name="Freeform 918"/>
            <p:cNvSpPr>
              <a:spLocks/>
            </p:cNvSpPr>
            <p:nvPr/>
          </p:nvSpPr>
          <p:spPr bwMode="auto">
            <a:xfrm>
              <a:off x="9782229" y="4626462"/>
              <a:ext cx="0" cy="0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C00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5" name="Freeform 919"/>
            <p:cNvSpPr>
              <a:spLocks/>
            </p:cNvSpPr>
            <p:nvPr/>
          </p:nvSpPr>
          <p:spPr bwMode="auto">
            <a:xfrm>
              <a:off x="9765862" y="461282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0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6" name="Freeform 920"/>
            <p:cNvSpPr>
              <a:spLocks/>
            </p:cNvSpPr>
            <p:nvPr/>
          </p:nvSpPr>
          <p:spPr bwMode="auto">
            <a:xfrm>
              <a:off x="9749495" y="459918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0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7" name="Freeform 921"/>
            <p:cNvSpPr>
              <a:spLocks/>
            </p:cNvSpPr>
            <p:nvPr/>
          </p:nvSpPr>
          <p:spPr bwMode="auto">
            <a:xfrm>
              <a:off x="9730401" y="458554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00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8" name="Freeform 922"/>
            <p:cNvSpPr>
              <a:spLocks/>
            </p:cNvSpPr>
            <p:nvPr/>
          </p:nvSpPr>
          <p:spPr bwMode="auto">
            <a:xfrm>
              <a:off x="9714035" y="457190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03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9" name="Freeform 923"/>
            <p:cNvSpPr>
              <a:spLocks/>
            </p:cNvSpPr>
            <p:nvPr/>
          </p:nvSpPr>
          <p:spPr bwMode="auto">
            <a:xfrm>
              <a:off x="9694939" y="4558266"/>
              <a:ext cx="0" cy="0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907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0" name="Freeform 924"/>
            <p:cNvSpPr>
              <a:spLocks/>
            </p:cNvSpPr>
            <p:nvPr/>
          </p:nvSpPr>
          <p:spPr bwMode="auto">
            <a:xfrm>
              <a:off x="9678572" y="454462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0C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1" name="Freeform 925"/>
            <p:cNvSpPr>
              <a:spLocks/>
            </p:cNvSpPr>
            <p:nvPr/>
          </p:nvSpPr>
          <p:spPr bwMode="auto">
            <a:xfrm>
              <a:off x="9662206" y="4530988"/>
              <a:ext cx="0" cy="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A10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2" name="Freeform 926"/>
            <p:cNvSpPr>
              <a:spLocks/>
            </p:cNvSpPr>
            <p:nvPr/>
          </p:nvSpPr>
          <p:spPr bwMode="auto">
            <a:xfrm>
              <a:off x="9643112" y="4517350"/>
              <a:ext cx="0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1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3" name="Freeform 927"/>
            <p:cNvSpPr>
              <a:spLocks/>
            </p:cNvSpPr>
            <p:nvPr/>
          </p:nvSpPr>
          <p:spPr bwMode="auto">
            <a:xfrm>
              <a:off x="9626745" y="4503710"/>
              <a:ext cx="0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19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4" name="Freeform 928"/>
            <p:cNvSpPr>
              <a:spLocks/>
            </p:cNvSpPr>
            <p:nvPr/>
          </p:nvSpPr>
          <p:spPr bwMode="auto">
            <a:xfrm>
              <a:off x="9607650" y="4490072"/>
              <a:ext cx="665582" cy="521010"/>
            </a:xfrm>
            <a:custGeom>
              <a:avLst/>
              <a:gdLst>
                <a:gd name="T0" fmla="*/ 2197 w 2197"/>
                <a:gd name="T1" fmla="*/ 1724 h 1724"/>
                <a:gd name="T2" fmla="*/ 11 w 2197"/>
                <a:gd name="T3" fmla="*/ 10 h 1724"/>
                <a:gd name="T4" fmla="*/ 9 w 2197"/>
                <a:gd name="T5" fmla="*/ 9 h 1724"/>
                <a:gd name="T6" fmla="*/ 7 w 2197"/>
                <a:gd name="T7" fmla="*/ 7 h 1724"/>
                <a:gd name="T8" fmla="*/ 6 w 2197"/>
                <a:gd name="T9" fmla="*/ 6 h 1724"/>
                <a:gd name="T10" fmla="*/ 5 w 2197"/>
                <a:gd name="T11" fmla="*/ 5 h 1724"/>
                <a:gd name="T12" fmla="*/ 3 w 2197"/>
                <a:gd name="T13" fmla="*/ 3 h 1724"/>
                <a:gd name="T14" fmla="*/ 1 w 2197"/>
                <a:gd name="T15" fmla="*/ 1 h 1724"/>
                <a:gd name="T16" fmla="*/ 1 w 2197"/>
                <a:gd name="T17" fmla="*/ 0 h 1724"/>
                <a:gd name="T18" fmla="*/ 0 w 2197"/>
                <a:gd name="T19" fmla="*/ 0 h 1724"/>
                <a:gd name="T20" fmla="*/ 2182 w 2197"/>
                <a:gd name="T21" fmla="*/ 1710 h 1724"/>
                <a:gd name="T22" fmla="*/ 2184 w 2197"/>
                <a:gd name="T23" fmla="*/ 1711 h 1724"/>
                <a:gd name="T24" fmla="*/ 2185 w 2197"/>
                <a:gd name="T25" fmla="*/ 1712 h 1724"/>
                <a:gd name="T26" fmla="*/ 2186 w 2197"/>
                <a:gd name="T27" fmla="*/ 1714 h 1724"/>
                <a:gd name="T28" fmla="*/ 2189 w 2197"/>
                <a:gd name="T29" fmla="*/ 1715 h 1724"/>
                <a:gd name="T30" fmla="*/ 2191 w 2197"/>
                <a:gd name="T31" fmla="*/ 1718 h 1724"/>
                <a:gd name="T32" fmla="*/ 2193 w 2197"/>
                <a:gd name="T33" fmla="*/ 1720 h 1724"/>
                <a:gd name="T34" fmla="*/ 2195 w 2197"/>
                <a:gd name="T35" fmla="*/ 1722 h 1724"/>
                <a:gd name="T36" fmla="*/ 2197 w 2197"/>
                <a:gd name="T37" fmla="*/ 1724 h 1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97" h="1724">
                  <a:moveTo>
                    <a:pt x="2197" y="1724"/>
                  </a:moveTo>
                  <a:lnTo>
                    <a:pt x="11" y="10"/>
                  </a:lnTo>
                  <a:lnTo>
                    <a:pt x="9" y="9"/>
                  </a:lnTo>
                  <a:lnTo>
                    <a:pt x="7" y="7"/>
                  </a:lnTo>
                  <a:lnTo>
                    <a:pt x="6" y="6"/>
                  </a:lnTo>
                  <a:lnTo>
                    <a:pt x="5" y="5"/>
                  </a:lnTo>
                  <a:lnTo>
                    <a:pt x="3" y="3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2182" y="1710"/>
                  </a:lnTo>
                  <a:lnTo>
                    <a:pt x="2184" y="1711"/>
                  </a:lnTo>
                  <a:lnTo>
                    <a:pt x="2185" y="1712"/>
                  </a:lnTo>
                  <a:lnTo>
                    <a:pt x="2186" y="1714"/>
                  </a:lnTo>
                  <a:lnTo>
                    <a:pt x="2189" y="1715"/>
                  </a:lnTo>
                  <a:lnTo>
                    <a:pt x="2191" y="1718"/>
                  </a:lnTo>
                  <a:lnTo>
                    <a:pt x="2193" y="1720"/>
                  </a:lnTo>
                  <a:lnTo>
                    <a:pt x="2195" y="1722"/>
                  </a:lnTo>
                  <a:lnTo>
                    <a:pt x="2197" y="1724"/>
                  </a:lnTo>
                  <a:close/>
                </a:path>
              </a:pathLst>
            </a:custGeom>
            <a:solidFill>
              <a:srgbClr val="9E2F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5" name="Freeform 929"/>
            <p:cNvSpPr>
              <a:spLocks/>
            </p:cNvSpPr>
            <p:nvPr/>
          </p:nvSpPr>
          <p:spPr bwMode="auto">
            <a:xfrm>
              <a:off x="9607650" y="4487343"/>
              <a:ext cx="660126" cy="521010"/>
            </a:xfrm>
            <a:custGeom>
              <a:avLst/>
              <a:gdLst>
                <a:gd name="T0" fmla="*/ 2185 w 2185"/>
                <a:gd name="T1" fmla="*/ 1713 h 1713"/>
                <a:gd name="T2" fmla="*/ 3 w 2185"/>
                <a:gd name="T3" fmla="*/ 3 h 1713"/>
                <a:gd name="T4" fmla="*/ 2 w 2185"/>
                <a:gd name="T5" fmla="*/ 2 h 1713"/>
                <a:gd name="T6" fmla="*/ 2 w 2185"/>
                <a:gd name="T7" fmla="*/ 2 h 1713"/>
                <a:gd name="T8" fmla="*/ 2 w 2185"/>
                <a:gd name="T9" fmla="*/ 1 h 1713"/>
                <a:gd name="T10" fmla="*/ 1 w 2185"/>
                <a:gd name="T11" fmla="*/ 1 h 1713"/>
                <a:gd name="T12" fmla="*/ 1 w 2185"/>
                <a:gd name="T13" fmla="*/ 0 h 1713"/>
                <a:gd name="T14" fmla="*/ 1 w 2185"/>
                <a:gd name="T15" fmla="*/ 0 h 1713"/>
                <a:gd name="T16" fmla="*/ 1 w 2185"/>
                <a:gd name="T17" fmla="*/ 0 h 1713"/>
                <a:gd name="T18" fmla="*/ 0 w 2185"/>
                <a:gd name="T19" fmla="*/ 0 h 1713"/>
                <a:gd name="T20" fmla="*/ 2182 w 2185"/>
                <a:gd name="T21" fmla="*/ 1709 h 1713"/>
                <a:gd name="T22" fmla="*/ 2182 w 2185"/>
                <a:gd name="T23" fmla="*/ 1709 h 1713"/>
                <a:gd name="T24" fmla="*/ 2182 w 2185"/>
                <a:gd name="T25" fmla="*/ 1709 h 1713"/>
                <a:gd name="T26" fmla="*/ 2183 w 2185"/>
                <a:gd name="T27" fmla="*/ 1710 h 1713"/>
                <a:gd name="T28" fmla="*/ 2183 w 2185"/>
                <a:gd name="T29" fmla="*/ 1710 h 1713"/>
                <a:gd name="T30" fmla="*/ 2184 w 2185"/>
                <a:gd name="T31" fmla="*/ 1711 h 1713"/>
                <a:gd name="T32" fmla="*/ 2184 w 2185"/>
                <a:gd name="T33" fmla="*/ 1711 h 1713"/>
                <a:gd name="T34" fmla="*/ 2185 w 2185"/>
                <a:gd name="T35" fmla="*/ 1712 h 1713"/>
                <a:gd name="T36" fmla="*/ 2185 w 2185"/>
                <a:gd name="T37" fmla="*/ 1713 h 1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85" h="1713">
                  <a:moveTo>
                    <a:pt x="2185" y="1713"/>
                  </a:moveTo>
                  <a:lnTo>
                    <a:pt x="3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2182" y="1709"/>
                  </a:lnTo>
                  <a:lnTo>
                    <a:pt x="2182" y="1709"/>
                  </a:lnTo>
                  <a:lnTo>
                    <a:pt x="2182" y="1709"/>
                  </a:lnTo>
                  <a:lnTo>
                    <a:pt x="2183" y="1710"/>
                  </a:lnTo>
                  <a:lnTo>
                    <a:pt x="2183" y="1710"/>
                  </a:lnTo>
                  <a:lnTo>
                    <a:pt x="2184" y="1711"/>
                  </a:lnTo>
                  <a:lnTo>
                    <a:pt x="2184" y="1711"/>
                  </a:lnTo>
                  <a:lnTo>
                    <a:pt x="2185" y="1712"/>
                  </a:lnTo>
                  <a:lnTo>
                    <a:pt x="2185" y="1713"/>
                  </a:lnTo>
                  <a:close/>
                </a:path>
              </a:pathLst>
            </a:custGeom>
            <a:solidFill>
              <a:srgbClr val="A13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6" name="Freeform 930"/>
            <p:cNvSpPr>
              <a:spLocks/>
            </p:cNvSpPr>
            <p:nvPr/>
          </p:nvSpPr>
          <p:spPr bwMode="auto">
            <a:xfrm>
              <a:off x="9594012" y="4476432"/>
              <a:ext cx="673766" cy="529192"/>
            </a:xfrm>
            <a:custGeom>
              <a:avLst/>
              <a:gdLst>
                <a:gd name="T0" fmla="*/ 2225 w 2225"/>
                <a:gd name="T1" fmla="*/ 1747 h 1747"/>
                <a:gd name="T2" fmla="*/ 43 w 2225"/>
                <a:gd name="T3" fmla="*/ 38 h 1747"/>
                <a:gd name="T4" fmla="*/ 38 w 2225"/>
                <a:gd name="T5" fmla="*/ 33 h 1747"/>
                <a:gd name="T6" fmla="*/ 32 w 2225"/>
                <a:gd name="T7" fmla="*/ 28 h 1747"/>
                <a:gd name="T8" fmla="*/ 26 w 2225"/>
                <a:gd name="T9" fmla="*/ 23 h 1747"/>
                <a:gd name="T10" fmla="*/ 20 w 2225"/>
                <a:gd name="T11" fmla="*/ 19 h 1747"/>
                <a:gd name="T12" fmla="*/ 15 w 2225"/>
                <a:gd name="T13" fmla="*/ 14 h 1747"/>
                <a:gd name="T14" fmla="*/ 9 w 2225"/>
                <a:gd name="T15" fmla="*/ 10 h 1747"/>
                <a:gd name="T16" fmla="*/ 5 w 2225"/>
                <a:gd name="T17" fmla="*/ 5 h 1747"/>
                <a:gd name="T18" fmla="*/ 0 w 2225"/>
                <a:gd name="T19" fmla="*/ 0 h 1747"/>
                <a:gd name="T20" fmla="*/ 2162 w 2225"/>
                <a:gd name="T21" fmla="*/ 1692 h 1747"/>
                <a:gd name="T22" fmla="*/ 2170 w 2225"/>
                <a:gd name="T23" fmla="*/ 1699 h 1747"/>
                <a:gd name="T24" fmla="*/ 2177 w 2225"/>
                <a:gd name="T25" fmla="*/ 1705 h 1747"/>
                <a:gd name="T26" fmla="*/ 2184 w 2225"/>
                <a:gd name="T27" fmla="*/ 1712 h 1747"/>
                <a:gd name="T28" fmla="*/ 2191 w 2225"/>
                <a:gd name="T29" fmla="*/ 1718 h 1747"/>
                <a:gd name="T30" fmla="*/ 2200 w 2225"/>
                <a:gd name="T31" fmla="*/ 1725 h 1747"/>
                <a:gd name="T32" fmla="*/ 2207 w 2225"/>
                <a:gd name="T33" fmla="*/ 1733 h 1747"/>
                <a:gd name="T34" fmla="*/ 2216 w 2225"/>
                <a:gd name="T35" fmla="*/ 1739 h 1747"/>
                <a:gd name="T36" fmla="*/ 2225 w 2225"/>
                <a:gd name="T37" fmla="*/ 1747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25" h="1747">
                  <a:moveTo>
                    <a:pt x="2225" y="1747"/>
                  </a:moveTo>
                  <a:lnTo>
                    <a:pt x="43" y="38"/>
                  </a:lnTo>
                  <a:lnTo>
                    <a:pt x="38" y="33"/>
                  </a:lnTo>
                  <a:lnTo>
                    <a:pt x="32" y="28"/>
                  </a:lnTo>
                  <a:lnTo>
                    <a:pt x="26" y="23"/>
                  </a:lnTo>
                  <a:lnTo>
                    <a:pt x="20" y="19"/>
                  </a:lnTo>
                  <a:lnTo>
                    <a:pt x="15" y="14"/>
                  </a:lnTo>
                  <a:lnTo>
                    <a:pt x="9" y="10"/>
                  </a:lnTo>
                  <a:lnTo>
                    <a:pt x="5" y="5"/>
                  </a:lnTo>
                  <a:lnTo>
                    <a:pt x="0" y="0"/>
                  </a:lnTo>
                  <a:lnTo>
                    <a:pt x="2162" y="1692"/>
                  </a:lnTo>
                  <a:lnTo>
                    <a:pt x="2170" y="1699"/>
                  </a:lnTo>
                  <a:lnTo>
                    <a:pt x="2177" y="1705"/>
                  </a:lnTo>
                  <a:lnTo>
                    <a:pt x="2184" y="1712"/>
                  </a:lnTo>
                  <a:lnTo>
                    <a:pt x="2191" y="1718"/>
                  </a:lnTo>
                  <a:lnTo>
                    <a:pt x="2200" y="1725"/>
                  </a:lnTo>
                  <a:lnTo>
                    <a:pt x="2207" y="1733"/>
                  </a:lnTo>
                  <a:lnTo>
                    <a:pt x="2216" y="1739"/>
                  </a:lnTo>
                  <a:lnTo>
                    <a:pt x="2225" y="1747"/>
                  </a:lnTo>
                  <a:close/>
                </a:path>
              </a:pathLst>
            </a:custGeom>
            <a:solidFill>
              <a:srgbClr val="992D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7" name="Freeform 931"/>
            <p:cNvSpPr>
              <a:spLocks/>
            </p:cNvSpPr>
            <p:nvPr/>
          </p:nvSpPr>
          <p:spPr bwMode="auto">
            <a:xfrm>
              <a:off x="9583101" y="4468250"/>
              <a:ext cx="665582" cy="521010"/>
            </a:xfrm>
            <a:custGeom>
              <a:avLst/>
              <a:gdLst>
                <a:gd name="T0" fmla="*/ 2197 w 2197"/>
                <a:gd name="T1" fmla="*/ 1724 h 1724"/>
                <a:gd name="T2" fmla="*/ 35 w 2197"/>
                <a:gd name="T3" fmla="*/ 32 h 1724"/>
                <a:gd name="T4" fmla="*/ 30 w 2197"/>
                <a:gd name="T5" fmla="*/ 29 h 1724"/>
                <a:gd name="T6" fmla="*/ 26 w 2197"/>
                <a:gd name="T7" fmla="*/ 25 h 1724"/>
                <a:gd name="T8" fmla="*/ 22 w 2197"/>
                <a:gd name="T9" fmla="*/ 20 h 1724"/>
                <a:gd name="T10" fmla="*/ 17 w 2197"/>
                <a:gd name="T11" fmla="*/ 16 h 1724"/>
                <a:gd name="T12" fmla="*/ 13 w 2197"/>
                <a:gd name="T13" fmla="*/ 13 h 1724"/>
                <a:gd name="T14" fmla="*/ 9 w 2197"/>
                <a:gd name="T15" fmla="*/ 8 h 1724"/>
                <a:gd name="T16" fmla="*/ 4 w 2197"/>
                <a:gd name="T17" fmla="*/ 4 h 1724"/>
                <a:gd name="T18" fmla="*/ 0 w 2197"/>
                <a:gd name="T19" fmla="*/ 0 h 1724"/>
                <a:gd name="T20" fmla="*/ 2147 w 2197"/>
                <a:gd name="T21" fmla="*/ 1678 h 1724"/>
                <a:gd name="T22" fmla="*/ 2154 w 2197"/>
                <a:gd name="T23" fmla="*/ 1683 h 1724"/>
                <a:gd name="T24" fmla="*/ 2159 w 2197"/>
                <a:gd name="T25" fmla="*/ 1690 h 1724"/>
                <a:gd name="T26" fmla="*/ 2166 w 2197"/>
                <a:gd name="T27" fmla="*/ 1695 h 1724"/>
                <a:gd name="T28" fmla="*/ 2171 w 2197"/>
                <a:gd name="T29" fmla="*/ 1702 h 1724"/>
                <a:gd name="T30" fmla="*/ 2178 w 2197"/>
                <a:gd name="T31" fmla="*/ 1707 h 1724"/>
                <a:gd name="T32" fmla="*/ 2184 w 2197"/>
                <a:gd name="T33" fmla="*/ 1713 h 1724"/>
                <a:gd name="T34" fmla="*/ 2191 w 2197"/>
                <a:gd name="T35" fmla="*/ 1719 h 1724"/>
                <a:gd name="T36" fmla="*/ 2197 w 2197"/>
                <a:gd name="T37" fmla="*/ 1724 h 1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97" h="1724">
                  <a:moveTo>
                    <a:pt x="2197" y="1724"/>
                  </a:moveTo>
                  <a:lnTo>
                    <a:pt x="35" y="32"/>
                  </a:lnTo>
                  <a:lnTo>
                    <a:pt x="30" y="29"/>
                  </a:lnTo>
                  <a:lnTo>
                    <a:pt x="26" y="25"/>
                  </a:lnTo>
                  <a:lnTo>
                    <a:pt x="22" y="20"/>
                  </a:lnTo>
                  <a:lnTo>
                    <a:pt x="17" y="16"/>
                  </a:lnTo>
                  <a:lnTo>
                    <a:pt x="13" y="13"/>
                  </a:lnTo>
                  <a:lnTo>
                    <a:pt x="9" y="8"/>
                  </a:lnTo>
                  <a:lnTo>
                    <a:pt x="4" y="4"/>
                  </a:lnTo>
                  <a:lnTo>
                    <a:pt x="0" y="0"/>
                  </a:lnTo>
                  <a:lnTo>
                    <a:pt x="2147" y="1678"/>
                  </a:lnTo>
                  <a:lnTo>
                    <a:pt x="2154" y="1683"/>
                  </a:lnTo>
                  <a:lnTo>
                    <a:pt x="2159" y="1690"/>
                  </a:lnTo>
                  <a:lnTo>
                    <a:pt x="2166" y="1695"/>
                  </a:lnTo>
                  <a:lnTo>
                    <a:pt x="2171" y="1702"/>
                  </a:lnTo>
                  <a:lnTo>
                    <a:pt x="2178" y="1707"/>
                  </a:lnTo>
                  <a:lnTo>
                    <a:pt x="2184" y="1713"/>
                  </a:lnTo>
                  <a:lnTo>
                    <a:pt x="2191" y="1719"/>
                  </a:lnTo>
                  <a:lnTo>
                    <a:pt x="2197" y="1724"/>
                  </a:lnTo>
                  <a:close/>
                </a:path>
              </a:pathLst>
            </a:custGeom>
            <a:solidFill>
              <a:srgbClr val="9E2F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8" name="Freeform 932"/>
            <p:cNvSpPr>
              <a:spLocks/>
            </p:cNvSpPr>
            <p:nvPr/>
          </p:nvSpPr>
          <p:spPr bwMode="auto">
            <a:xfrm>
              <a:off x="8393782" y="3614449"/>
              <a:ext cx="261868" cy="725593"/>
            </a:xfrm>
            <a:custGeom>
              <a:avLst/>
              <a:gdLst>
                <a:gd name="T0" fmla="*/ 166 w 870"/>
                <a:gd name="T1" fmla="*/ 1206 h 2391"/>
                <a:gd name="T2" fmla="*/ 162 w 870"/>
                <a:gd name="T3" fmla="*/ 1233 h 2391"/>
                <a:gd name="T4" fmla="*/ 153 w 870"/>
                <a:gd name="T5" fmla="*/ 1263 h 2391"/>
                <a:gd name="T6" fmla="*/ 145 w 870"/>
                <a:gd name="T7" fmla="*/ 1289 h 2391"/>
                <a:gd name="T8" fmla="*/ 131 w 870"/>
                <a:gd name="T9" fmla="*/ 1314 h 2391"/>
                <a:gd name="T10" fmla="*/ 116 w 870"/>
                <a:gd name="T11" fmla="*/ 1330 h 2391"/>
                <a:gd name="T12" fmla="*/ 100 w 870"/>
                <a:gd name="T13" fmla="*/ 1343 h 2391"/>
                <a:gd name="T14" fmla="*/ 74 w 870"/>
                <a:gd name="T15" fmla="*/ 1354 h 2391"/>
                <a:gd name="T16" fmla="*/ 42 w 870"/>
                <a:gd name="T17" fmla="*/ 1354 h 2391"/>
                <a:gd name="T18" fmla="*/ 24 w 870"/>
                <a:gd name="T19" fmla="*/ 1349 h 2391"/>
                <a:gd name="T20" fmla="*/ 8 w 870"/>
                <a:gd name="T21" fmla="*/ 1343 h 2391"/>
                <a:gd name="T22" fmla="*/ 440 w 870"/>
                <a:gd name="T23" fmla="*/ 2373 h 2391"/>
                <a:gd name="T24" fmla="*/ 451 w 870"/>
                <a:gd name="T25" fmla="*/ 2378 h 2391"/>
                <a:gd name="T26" fmla="*/ 453 w 870"/>
                <a:gd name="T27" fmla="*/ 2378 h 2391"/>
                <a:gd name="T28" fmla="*/ 474 w 870"/>
                <a:gd name="T29" fmla="*/ 2386 h 2391"/>
                <a:gd name="T30" fmla="*/ 476 w 870"/>
                <a:gd name="T31" fmla="*/ 2386 h 2391"/>
                <a:gd name="T32" fmla="*/ 481 w 870"/>
                <a:gd name="T33" fmla="*/ 2388 h 2391"/>
                <a:gd name="T34" fmla="*/ 489 w 870"/>
                <a:gd name="T35" fmla="*/ 2389 h 2391"/>
                <a:gd name="T36" fmla="*/ 495 w 870"/>
                <a:gd name="T37" fmla="*/ 2390 h 2391"/>
                <a:gd name="T38" fmla="*/ 501 w 870"/>
                <a:gd name="T39" fmla="*/ 2390 h 2391"/>
                <a:gd name="T40" fmla="*/ 506 w 870"/>
                <a:gd name="T41" fmla="*/ 2391 h 2391"/>
                <a:gd name="T42" fmla="*/ 510 w 870"/>
                <a:gd name="T43" fmla="*/ 2391 h 2391"/>
                <a:gd name="T44" fmla="*/ 515 w 870"/>
                <a:gd name="T45" fmla="*/ 2391 h 2391"/>
                <a:gd name="T46" fmla="*/ 518 w 870"/>
                <a:gd name="T47" fmla="*/ 2390 h 2391"/>
                <a:gd name="T48" fmla="*/ 520 w 870"/>
                <a:gd name="T49" fmla="*/ 2390 h 2391"/>
                <a:gd name="T50" fmla="*/ 520 w 870"/>
                <a:gd name="T51" fmla="*/ 2390 h 2391"/>
                <a:gd name="T52" fmla="*/ 522 w 870"/>
                <a:gd name="T53" fmla="*/ 2390 h 2391"/>
                <a:gd name="T54" fmla="*/ 526 w 870"/>
                <a:gd name="T55" fmla="*/ 2390 h 2391"/>
                <a:gd name="T56" fmla="*/ 530 w 870"/>
                <a:gd name="T57" fmla="*/ 2389 h 2391"/>
                <a:gd name="T58" fmla="*/ 533 w 870"/>
                <a:gd name="T59" fmla="*/ 2389 h 2391"/>
                <a:gd name="T60" fmla="*/ 536 w 870"/>
                <a:gd name="T61" fmla="*/ 2388 h 2391"/>
                <a:gd name="T62" fmla="*/ 540 w 870"/>
                <a:gd name="T63" fmla="*/ 2387 h 2391"/>
                <a:gd name="T64" fmla="*/ 543 w 870"/>
                <a:gd name="T65" fmla="*/ 2387 h 2391"/>
                <a:gd name="T66" fmla="*/ 546 w 870"/>
                <a:gd name="T67" fmla="*/ 2386 h 2391"/>
                <a:gd name="T68" fmla="*/ 549 w 870"/>
                <a:gd name="T69" fmla="*/ 2385 h 2391"/>
                <a:gd name="T70" fmla="*/ 553 w 870"/>
                <a:gd name="T71" fmla="*/ 2384 h 2391"/>
                <a:gd name="T72" fmla="*/ 555 w 870"/>
                <a:gd name="T73" fmla="*/ 2382 h 2391"/>
                <a:gd name="T74" fmla="*/ 558 w 870"/>
                <a:gd name="T75" fmla="*/ 2381 h 2391"/>
                <a:gd name="T76" fmla="*/ 561 w 870"/>
                <a:gd name="T77" fmla="*/ 2380 h 2391"/>
                <a:gd name="T78" fmla="*/ 564 w 870"/>
                <a:gd name="T79" fmla="*/ 2377 h 2391"/>
                <a:gd name="T80" fmla="*/ 569 w 870"/>
                <a:gd name="T81" fmla="*/ 2375 h 2391"/>
                <a:gd name="T82" fmla="*/ 572 w 870"/>
                <a:gd name="T83" fmla="*/ 2373 h 2391"/>
                <a:gd name="T84" fmla="*/ 575 w 870"/>
                <a:gd name="T85" fmla="*/ 2371 h 2391"/>
                <a:gd name="T86" fmla="*/ 580 w 870"/>
                <a:gd name="T87" fmla="*/ 2369 h 2391"/>
                <a:gd name="T88" fmla="*/ 583 w 870"/>
                <a:gd name="T89" fmla="*/ 2365 h 2391"/>
                <a:gd name="T90" fmla="*/ 588 w 870"/>
                <a:gd name="T91" fmla="*/ 2361 h 2391"/>
                <a:gd name="T92" fmla="*/ 593 w 870"/>
                <a:gd name="T93" fmla="*/ 2357 h 2391"/>
                <a:gd name="T94" fmla="*/ 595 w 870"/>
                <a:gd name="T95" fmla="*/ 2355 h 2391"/>
                <a:gd name="T96" fmla="*/ 599 w 870"/>
                <a:gd name="T97" fmla="*/ 2350 h 2391"/>
                <a:gd name="T98" fmla="*/ 602 w 870"/>
                <a:gd name="T99" fmla="*/ 2347 h 2391"/>
                <a:gd name="T100" fmla="*/ 615 w 870"/>
                <a:gd name="T101" fmla="*/ 2330 h 2391"/>
                <a:gd name="T102" fmla="*/ 618 w 870"/>
                <a:gd name="T103" fmla="*/ 2326 h 2391"/>
                <a:gd name="T104" fmla="*/ 633 w 870"/>
                <a:gd name="T105" fmla="*/ 2299 h 2391"/>
                <a:gd name="T106" fmla="*/ 643 w 870"/>
                <a:gd name="T107" fmla="*/ 2272 h 2391"/>
                <a:gd name="T108" fmla="*/ 648 w 870"/>
                <a:gd name="T109" fmla="*/ 2260 h 2391"/>
                <a:gd name="T110" fmla="*/ 654 w 870"/>
                <a:gd name="T111" fmla="*/ 2240 h 2391"/>
                <a:gd name="T112" fmla="*/ 660 w 870"/>
                <a:gd name="T113" fmla="*/ 2216 h 2391"/>
                <a:gd name="T114" fmla="*/ 661 w 870"/>
                <a:gd name="T115" fmla="*/ 2214 h 2391"/>
                <a:gd name="T116" fmla="*/ 665 w 870"/>
                <a:gd name="T117" fmla="*/ 2185 h 2391"/>
                <a:gd name="T118" fmla="*/ 666 w 870"/>
                <a:gd name="T119" fmla="*/ 2175 h 2391"/>
                <a:gd name="T120" fmla="*/ 668 w 870"/>
                <a:gd name="T121" fmla="*/ 2165 h 2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70" h="2391">
                  <a:moveTo>
                    <a:pt x="306" y="0"/>
                  </a:moveTo>
                  <a:lnTo>
                    <a:pt x="268" y="329"/>
                  </a:lnTo>
                  <a:lnTo>
                    <a:pt x="167" y="1198"/>
                  </a:lnTo>
                  <a:lnTo>
                    <a:pt x="166" y="1206"/>
                  </a:lnTo>
                  <a:lnTo>
                    <a:pt x="165" y="1215"/>
                  </a:lnTo>
                  <a:lnTo>
                    <a:pt x="164" y="1224"/>
                  </a:lnTo>
                  <a:lnTo>
                    <a:pt x="162" y="1232"/>
                  </a:lnTo>
                  <a:lnTo>
                    <a:pt x="162" y="1233"/>
                  </a:lnTo>
                  <a:lnTo>
                    <a:pt x="162" y="1233"/>
                  </a:lnTo>
                  <a:lnTo>
                    <a:pt x="159" y="1246"/>
                  </a:lnTo>
                  <a:lnTo>
                    <a:pt x="155" y="1258"/>
                  </a:lnTo>
                  <a:lnTo>
                    <a:pt x="153" y="1263"/>
                  </a:lnTo>
                  <a:lnTo>
                    <a:pt x="152" y="1267"/>
                  </a:lnTo>
                  <a:lnTo>
                    <a:pt x="149" y="1277"/>
                  </a:lnTo>
                  <a:lnTo>
                    <a:pt x="146" y="1285"/>
                  </a:lnTo>
                  <a:lnTo>
                    <a:pt x="145" y="1289"/>
                  </a:lnTo>
                  <a:lnTo>
                    <a:pt x="142" y="1292"/>
                  </a:lnTo>
                  <a:lnTo>
                    <a:pt x="137" y="1302"/>
                  </a:lnTo>
                  <a:lnTo>
                    <a:pt x="132" y="1311"/>
                  </a:lnTo>
                  <a:lnTo>
                    <a:pt x="131" y="1314"/>
                  </a:lnTo>
                  <a:lnTo>
                    <a:pt x="128" y="1316"/>
                  </a:lnTo>
                  <a:lnTo>
                    <a:pt x="123" y="1323"/>
                  </a:lnTo>
                  <a:lnTo>
                    <a:pt x="116" y="1330"/>
                  </a:lnTo>
                  <a:lnTo>
                    <a:pt x="116" y="1330"/>
                  </a:lnTo>
                  <a:lnTo>
                    <a:pt x="116" y="1330"/>
                  </a:lnTo>
                  <a:lnTo>
                    <a:pt x="109" y="1337"/>
                  </a:lnTo>
                  <a:lnTo>
                    <a:pt x="101" y="1343"/>
                  </a:lnTo>
                  <a:lnTo>
                    <a:pt x="100" y="1343"/>
                  </a:lnTo>
                  <a:lnTo>
                    <a:pt x="100" y="1343"/>
                  </a:lnTo>
                  <a:lnTo>
                    <a:pt x="92" y="1348"/>
                  </a:lnTo>
                  <a:lnTo>
                    <a:pt x="83" y="1351"/>
                  </a:lnTo>
                  <a:lnTo>
                    <a:pt x="74" y="1354"/>
                  </a:lnTo>
                  <a:lnTo>
                    <a:pt x="64" y="1355"/>
                  </a:lnTo>
                  <a:lnTo>
                    <a:pt x="57" y="1356"/>
                  </a:lnTo>
                  <a:lnTo>
                    <a:pt x="49" y="1355"/>
                  </a:lnTo>
                  <a:lnTo>
                    <a:pt x="42" y="1354"/>
                  </a:lnTo>
                  <a:lnTo>
                    <a:pt x="34" y="1353"/>
                  </a:lnTo>
                  <a:lnTo>
                    <a:pt x="33" y="1353"/>
                  </a:lnTo>
                  <a:lnTo>
                    <a:pt x="32" y="1351"/>
                  </a:lnTo>
                  <a:lnTo>
                    <a:pt x="24" y="1349"/>
                  </a:lnTo>
                  <a:lnTo>
                    <a:pt x="17" y="1347"/>
                  </a:lnTo>
                  <a:lnTo>
                    <a:pt x="17" y="1346"/>
                  </a:lnTo>
                  <a:lnTo>
                    <a:pt x="16" y="1346"/>
                  </a:lnTo>
                  <a:lnTo>
                    <a:pt x="8" y="1343"/>
                  </a:lnTo>
                  <a:lnTo>
                    <a:pt x="0" y="1338"/>
                  </a:lnTo>
                  <a:lnTo>
                    <a:pt x="427" y="2365"/>
                  </a:lnTo>
                  <a:lnTo>
                    <a:pt x="434" y="2370"/>
                  </a:lnTo>
                  <a:lnTo>
                    <a:pt x="440" y="2373"/>
                  </a:lnTo>
                  <a:lnTo>
                    <a:pt x="445" y="2375"/>
                  </a:lnTo>
                  <a:lnTo>
                    <a:pt x="450" y="2377"/>
                  </a:lnTo>
                  <a:lnTo>
                    <a:pt x="451" y="2377"/>
                  </a:lnTo>
                  <a:lnTo>
                    <a:pt x="451" y="2378"/>
                  </a:lnTo>
                  <a:lnTo>
                    <a:pt x="451" y="2378"/>
                  </a:lnTo>
                  <a:lnTo>
                    <a:pt x="452" y="2378"/>
                  </a:lnTo>
                  <a:lnTo>
                    <a:pt x="452" y="2378"/>
                  </a:lnTo>
                  <a:lnTo>
                    <a:pt x="453" y="2378"/>
                  </a:lnTo>
                  <a:lnTo>
                    <a:pt x="460" y="2381"/>
                  </a:lnTo>
                  <a:lnTo>
                    <a:pt x="465" y="2384"/>
                  </a:lnTo>
                  <a:lnTo>
                    <a:pt x="469" y="2385"/>
                  </a:lnTo>
                  <a:lnTo>
                    <a:pt x="474" y="2386"/>
                  </a:lnTo>
                  <a:lnTo>
                    <a:pt x="474" y="2386"/>
                  </a:lnTo>
                  <a:lnTo>
                    <a:pt x="475" y="2386"/>
                  </a:lnTo>
                  <a:lnTo>
                    <a:pt x="476" y="2386"/>
                  </a:lnTo>
                  <a:lnTo>
                    <a:pt x="476" y="2386"/>
                  </a:lnTo>
                  <a:lnTo>
                    <a:pt x="477" y="2387"/>
                  </a:lnTo>
                  <a:lnTo>
                    <a:pt x="478" y="2387"/>
                  </a:lnTo>
                  <a:lnTo>
                    <a:pt x="480" y="2387"/>
                  </a:lnTo>
                  <a:lnTo>
                    <a:pt x="481" y="2388"/>
                  </a:lnTo>
                  <a:lnTo>
                    <a:pt x="483" y="2388"/>
                  </a:lnTo>
                  <a:lnTo>
                    <a:pt x="485" y="2388"/>
                  </a:lnTo>
                  <a:lnTo>
                    <a:pt x="488" y="2389"/>
                  </a:lnTo>
                  <a:lnTo>
                    <a:pt x="489" y="2389"/>
                  </a:lnTo>
                  <a:lnTo>
                    <a:pt x="491" y="2389"/>
                  </a:lnTo>
                  <a:lnTo>
                    <a:pt x="493" y="2390"/>
                  </a:lnTo>
                  <a:lnTo>
                    <a:pt x="494" y="2390"/>
                  </a:lnTo>
                  <a:lnTo>
                    <a:pt x="495" y="2390"/>
                  </a:lnTo>
                  <a:lnTo>
                    <a:pt x="497" y="2390"/>
                  </a:lnTo>
                  <a:lnTo>
                    <a:pt x="498" y="2390"/>
                  </a:lnTo>
                  <a:lnTo>
                    <a:pt x="500" y="2390"/>
                  </a:lnTo>
                  <a:lnTo>
                    <a:pt x="501" y="2390"/>
                  </a:lnTo>
                  <a:lnTo>
                    <a:pt x="503" y="2390"/>
                  </a:lnTo>
                  <a:lnTo>
                    <a:pt x="504" y="2391"/>
                  </a:lnTo>
                  <a:lnTo>
                    <a:pt x="505" y="2391"/>
                  </a:lnTo>
                  <a:lnTo>
                    <a:pt x="506" y="2391"/>
                  </a:lnTo>
                  <a:lnTo>
                    <a:pt x="507" y="2391"/>
                  </a:lnTo>
                  <a:lnTo>
                    <a:pt x="508" y="2391"/>
                  </a:lnTo>
                  <a:lnTo>
                    <a:pt x="509" y="2391"/>
                  </a:lnTo>
                  <a:lnTo>
                    <a:pt x="510" y="2391"/>
                  </a:lnTo>
                  <a:lnTo>
                    <a:pt x="511" y="2391"/>
                  </a:lnTo>
                  <a:lnTo>
                    <a:pt x="513" y="2391"/>
                  </a:lnTo>
                  <a:lnTo>
                    <a:pt x="514" y="2391"/>
                  </a:lnTo>
                  <a:lnTo>
                    <a:pt x="515" y="2391"/>
                  </a:lnTo>
                  <a:lnTo>
                    <a:pt x="516" y="2391"/>
                  </a:lnTo>
                  <a:lnTo>
                    <a:pt x="516" y="2391"/>
                  </a:lnTo>
                  <a:lnTo>
                    <a:pt x="517" y="2390"/>
                  </a:lnTo>
                  <a:lnTo>
                    <a:pt x="518" y="2390"/>
                  </a:lnTo>
                  <a:lnTo>
                    <a:pt x="519" y="2390"/>
                  </a:lnTo>
                  <a:lnTo>
                    <a:pt x="520" y="2390"/>
                  </a:lnTo>
                  <a:lnTo>
                    <a:pt x="520" y="2390"/>
                  </a:lnTo>
                  <a:lnTo>
                    <a:pt x="520" y="2390"/>
                  </a:lnTo>
                  <a:lnTo>
                    <a:pt x="520" y="2390"/>
                  </a:lnTo>
                  <a:lnTo>
                    <a:pt x="520" y="2390"/>
                  </a:lnTo>
                  <a:lnTo>
                    <a:pt x="520" y="2390"/>
                  </a:lnTo>
                  <a:lnTo>
                    <a:pt x="520" y="2390"/>
                  </a:lnTo>
                  <a:lnTo>
                    <a:pt x="521" y="2390"/>
                  </a:lnTo>
                  <a:lnTo>
                    <a:pt x="521" y="2390"/>
                  </a:lnTo>
                  <a:lnTo>
                    <a:pt x="521" y="2390"/>
                  </a:lnTo>
                  <a:lnTo>
                    <a:pt x="522" y="2390"/>
                  </a:lnTo>
                  <a:lnTo>
                    <a:pt x="523" y="2390"/>
                  </a:lnTo>
                  <a:lnTo>
                    <a:pt x="524" y="2390"/>
                  </a:lnTo>
                  <a:lnTo>
                    <a:pt x="526" y="2390"/>
                  </a:lnTo>
                  <a:lnTo>
                    <a:pt x="526" y="2390"/>
                  </a:lnTo>
                  <a:lnTo>
                    <a:pt x="527" y="2390"/>
                  </a:lnTo>
                  <a:lnTo>
                    <a:pt x="528" y="2390"/>
                  </a:lnTo>
                  <a:lnTo>
                    <a:pt x="529" y="2389"/>
                  </a:lnTo>
                  <a:lnTo>
                    <a:pt x="530" y="2389"/>
                  </a:lnTo>
                  <a:lnTo>
                    <a:pt x="531" y="2389"/>
                  </a:lnTo>
                  <a:lnTo>
                    <a:pt x="531" y="2389"/>
                  </a:lnTo>
                  <a:lnTo>
                    <a:pt x="532" y="2389"/>
                  </a:lnTo>
                  <a:lnTo>
                    <a:pt x="533" y="2389"/>
                  </a:lnTo>
                  <a:lnTo>
                    <a:pt x="534" y="2389"/>
                  </a:lnTo>
                  <a:lnTo>
                    <a:pt x="534" y="2388"/>
                  </a:lnTo>
                  <a:lnTo>
                    <a:pt x="535" y="2388"/>
                  </a:lnTo>
                  <a:lnTo>
                    <a:pt x="536" y="2388"/>
                  </a:lnTo>
                  <a:lnTo>
                    <a:pt x="537" y="2388"/>
                  </a:lnTo>
                  <a:lnTo>
                    <a:pt x="537" y="2388"/>
                  </a:lnTo>
                  <a:lnTo>
                    <a:pt x="539" y="2388"/>
                  </a:lnTo>
                  <a:lnTo>
                    <a:pt x="540" y="2387"/>
                  </a:lnTo>
                  <a:lnTo>
                    <a:pt x="541" y="2387"/>
                  </a:lnTo>
                  <a:lnTo>
                    <a:pt x="541" y="2387"/>
                  </a:lnTo>
                  <a:lnTo>
                    <a:pt x="542" y="2387"/>
                  </a:lnTo>
                  <a:lnTo>
                    <a:pt x="543" y="2387"/>
                  </a:lnTo>
                  <a:lnTo>
                    <a:pt x="544" y="2386"/>
                  </a:lnTo>
                  <a:lnTo>
                    <a:pt x="544" y="2386"/>
                  </a:lnTo>
                  <a:lnTo>
                    <a:pt x="545" y="2386"/>
                  </a:lnTo>
                  <a:lnTo>
                    <a:pt x="546" y="2386"/>
                  </a:lnTo>
                  <a:lnTo>
                    <a:pt x="546" y="2385"/>
                  </a:lnTo>
                  <a:lnTo>
                    <a:pt x="547" y="2385"/>
                  </a:lnTo>
                  <a:lnTo>
                    <a:pt x="548" y="2385"/>
                  </a:lnTo>
                  <a:lnTo>
                    <a:pt x="549" y="2385"/>
                  </a:lnTo>
                  <a:lnTo>
                    <a:pt x="549" y="2384"/>
                  </a:lnTo>
                  <a:lnTo>
                    <a:pt x="550" y="2384"/>
                  </a:lnTo>
                  <a:lnTo>
                    <a:pt x="552" y="2384"/>
                  </a:lnTo>
                  <a:lnTo>
                    <a:pt x="553" y="2384"/>
                  </a:lnTo>
                  <a:lnTo>
                    <a:pt x="553" y="2383"/>
                  </a:lnTo>
                  <a:lnTo>
                    <a:pt x="554" y="2383"/>
                  </a:lnTo>
                  <a:lnTo>
                    <a:pt x="555" y="2383"/>
                  </a:lnTo>
                  <a:lnTo>
                    <a:pt x="555" y="2382"/>
                  </a:lnTo>
                  <a:lnTo>
                    <a:pt x="556" y="2382"/>
                  </a:lnTo>
                  <a:lnTo>
                    <a:pt x="557" y="2382"/>
                  </a:lnTo>
                  <a:lnTo>
                    <a:pt x="558" y="2381"/>
                  </a:lnTo>
                  <a:lnTo>
                    <a:pt x="558" y="2381"/>
                  </a:lnTo>
                  <a:lnTo>
                    <a:pt x="559" y="2381"/>
                  </a:lnTo>
                  <a:lnTo>
                    <a:pt x="560" y="2380"/>
                  </a:lnTo>
                  <a:lnTo>
                    <a:pt x="561" y="2380"/>
                  </a:lnTo>
                  <a:lnTo>
                    <a:pt x="561" y="2380"/>
                  </a:lnTo>
                  <a:lnTo>
                    <a:pt x="562" y="2378"/>
                  </a:lnTo>
                  <a:lnTo>
                    <a:pt x="563" y="2378"/>
                  </a:lnTo>
                  <a:lnTo>
                    <a:pt x="564" y="2377"/>
                  </a:lnTo>
                  <a:lnTo>
                    <a:pt x="564" y="2377"/>
                  </a:lnTo>
                  <a:lnTo>
                    <a:pt x="566" y="2377"/>
                  </a:lnTo>
                  <a:lnTo>
                    <a:pt x="567" y="2376"/>
                  </a:lnTo>
                  <a:lnTo>
                    <a:pt x="568" y="2376"/>
                  </a:lnTo>
                  <a:lnTo>
                    <a:pt x="569" y="2375"/>
                  </a:lnTo>
                  <a:lnTo>
                    <a:pt x="569" y="2375"/>
                  </a:lnTo>
                  <a:lnTo>
                    <a:pt x="570" y="2374"/>
                  </a:lnTo>
                  <a:lnTo>
                    <a:pt x="571" y="2374"/>
                  </a:lnTo>
                  <a:lnTo>
                    <a:pt x="572" y="2373"/>
                  </a:lnTo>
                  <a:lnTo>
                    <a:pt x="572" y="2373"/>
                  </a:lnTo>
                  <a:lnTo>
                    <a:pt x="573" y="2372"/>
                  </a:lnTo>
                  <a:lnTo>
                    <a:pt x="574" y="2372"/>
                  </a:lnTo>
                  <a:lnTo>
                    <a:pt x="575" y="2371"/>
                  </a:lnTo>
                  <a:lnTo>
                    <a:pt x="576" y="2371"/>
                  </a:lnTo>
                  <a:lnTo>
                    <a:pt x="577" y="2370"/>
                  </a:lnTo>
                  <a:lnTo>
                    <a:pt x="579" y="2369"/>
                  </a:lnTo>
                  <a:lnTo>
                    <a:pt x="580" y="2369"/>
                  </a:lnTo>
                  <a:lnTo>
                    <a:pt x="580" y="2368"/>
                  </a:lnTo>
                  <a:lnTo>
                    <a:pt x="581" y="2368"/>
                  </a:lnTo>
                  <a:lnTo>
                    <a:pt x="582" y="2367"/>
                  </a:lnTo>
                  <a:lnTo>
                    <a:pt x="583" y="2365"/>
                  </a:lnTo>
                  <a:lnTo>
                    <a:pt x="584" y="2364"/>
                  </a:lnTo>
                  <a:lnTo>
                    <a:pt x="585" y="2363"/>
                  </a:lnTo>
                  <a:lnTo>
                    <a:pt x="586" y="2362"/>
                  </a:lnTo>
                  <a:lnTo>
                    <a:pt x="588" y="2361"/>
                  </a:lnTo>
                  <a:lnTo>
                    <a:pt x="589" y="2360"/>
                  </a:lnTo>
                  <a:lnTo>
                    <a:pt x="590" y="2360"/>
                  </a:lnTo>
                  <a:lnTo>
                    <a:pt x="592" y="2358"/>
                  </a:lnTo>
                  <a:lnTo>
                    <a:pt x="593" y="2357"/>
                  </a:lnTo>
                  <a:lnTo>
                    <a:pt x="594" y="2356"/>
                  </a:lnTo>
                  <a:lnTo>
                    <a:pt x="595" y="2355"/>
                  </a:lnTo>
                  <a:lnTo>
                    <a:pt x="595" y="2355"/>
                  </a:lnTo>
                  <a:lnTo>
                    <a:pt x="595" y="2355"/>
                  </a:lnTo>
                  <a:lnTo>
                    <a:pt x="596" y="2355"/>
                  </a:lnTo>
                  <a:lnTo>
                    <a:pt x="596" y="2354"/>
                  </a:lnTo>
                  <a:lnTo>
                    <a:pt x="598" y="2352"/>
                  </a:lnTo>
                  <a:lnTo>
                    <a:pt x="599" y="2350"/>
                  </a:lnTo>
                  <a:lnTo>
                    <a:pt x="600" y="2349"/>
                  </a:lnTo>
                  <a:lnTo>
                    <a:pt x="602" y="2347"/>
                  </a:lnTo>
                  <a:lnTo>
                    <a:pt x="601" y="2347"/>
                  </a:lnTo>
                  <a:lnTo>
                    <a:pt x="602" y="2347"/>
                  </a:lnTo>
                  <a:lnTo>
                    <a:pt x="607" y="2341"/>
                  </a:lnTo>
                  <a:lnTo>
                    <a:pt x="612" y="2334"/>
                  </a:lnTo>
                  <a:lnTo>
                    <a:pt x="614" y="2332"/>
                  </a:lnTo>
                  <a:lnTo>
                    <a:pt x="615" y="2330"/>
                  </a:lnTo>
                  <a:lnTo>
                    <a:pt x="616" y="2329"/>
                  </a:lnTo>
                  <a:lnTo>
                    <a:pt x="616" y="2328"/>
                  </a:lnTo>
                  <a:lnTo>
                    <a:pt x="618" y="2328"/>
                  </a:lnTo>
                  <a:lnTo>
                    <a:pt x="618" y="2326"/>
                  </a:lnTo>
                  <a:lnTo>
                    <a:pt x="625" y="2315"/>
                  </a:lnTo>
                  <a:lnTo>
                    <a:pt x="632" y="2302"/>
                  </a:lnTo>
                  <a:lnTo>
                    <a:pt x="633" y="2300"/>
                  </a:lnTo>
                  <a:lnTo>
                    <a:pt x="633" y="2299"/>
                  </a:lnTo>
                  <a:lnTo>
                    <a:pt x="635" y="2295"/>
                  </a:lnTo>
                  <a:lnTo>
                    <a:pt x="636" y="2292"/>
                  </a:lnTo>
                  <a:lnTo>
                    <a:pt x="640" y="2282"/>
                  </a:lnTo>
                  <a:lnTo>
                    <a:pt x="643" y="2272"/>
                  </a:lnTo>
                  <a:lnTo>
                    <a:pt x="646" y="2269"/>
                  </a:lnTo>
                  <a:lnTo>
                    <a:pt x="647" y="2265"/>
                  </a:lnTo>
                  <a:lnTo>
                    <a:pt x="648" y="2263"/>
                  </a:lnTo>
                  <a:lnTo>
                    <a:pt x="648" y="2260"/>
                  </a:lnTo>
                  <a:lnTo>
                    <a:pt x="649" y="2256"/>
                  </a:lnTo>
                  <a:lnTo>
                    <a:pt x="650" y="2253"/>
                  </a:lnTo>
                  <a:lnTo>
                    <a:pt x="652" y="2246"/>
                  </a:lnTo>
                  <a:lnTo>
                    <a:pt x="654" y="2240"/>
                  </a:lnTo>
                  <a:lnTo>
                    <a:pt x="655" y="2233"/>
                  </a:lnTo>
                  <a:lnTo>
                    <a:pt x="658" y="2227"/>
                  </a:lnTo>
                  <a:lnTo>
                    <a:pt x="659" y="2221"/>
                  </a:lnTo>
                  <a:lnTo>
                    <a:pt x="660" y="2216"/>
                  </a:lnTo>
                  <a:lnTo>
                    <a:pt x="660" y="2216"/>
                  </a:lnTo>
                  <a:lnTo>
                    <a:pt x="660" y="2215"/>
                  </a:lnTo>
                  <a:lnTo>
                    <a:pt x="660" y="2215"/>
                  </a:lnTo>
                  <a:lnTo>
                    <a:pt x="661" y="2214"/>
                  </a:lnTo>
                  <a:lnTo>
                    <a:pt x="662" y="2206"/>
                  </a:lnTo>
                  <a:lnTo>
                    <a:pt x="663" y="2200"/>
                  </a:lnTo>
                  <a:lnTo>
                    <a:pt x="664" y="2192"/>
                  </a:lnTo>
                  <a:lnTo>
                    <a:pt x="665" y="2185"/>
                  </a:lnTo>
                  <a:lnTo>
                    <a:pt x="666" y="2182"/>
                  </a:lnTo>
                  <a:lnTo>
                    <a:pt x="666" y="2180"/>
                  </a:lnTo>
                  <a:lnTo>
                    <a:pt x="666" y="2177"/>
                  </a:lnTo>
                  <a:lnTo>
                    <a:pt x="666" y="2175"/>
                  </a:lnTo>
                  <a:lnTo>
                    <a:pt x="667" y="2173"/>
                  </a:lnTo>
                  <a:lnTo>
                    <a:pt x="667" y="2170"/>
                  </a:lnTo>
                  <a:lnTo>
                    <a:pt x="667" y="2167"/>
                  </a:lnTo>
                  <a:lnTo>
                    <a:pt x="668" y="2165"/>
                  </a:lnTo>
                  <a:lnTo>
                    <a:pt x="813" y="920"/>
                  </a:lnTo>
                  <a:lnTo>
                    <a:pt x="870" y="449"/>
                  </a:lnTo>
                  <a:lnTo>
                    <a:pt x="306" y="0"/>
                  </a:lnTo>
                  <a:close/>
                </a:path>
              </a:pathLst>
            </a:custGeom>
            <a:gradFill>
              <a:gsLst>
                <a:gs pos="8000">
                  <a:schemeClr val="accent4">
                    <a:lumMod val="75000"/>
                  </a:schemeClr>
                </a:gs>
                <a:gs pos="70000">
                  <a:schemeClr val="accent4">
                    <a:lumMod val="50000"/>
                  </a:schemeClr>
                </a:gs>
              </a:gsLst>
              <a:lin ang="2700000" scaled="0"/>
            </a:gra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9" name="Freeform 933"/>
            <p:cNvSpPr>
              <a:spLocks/>
            </p:cNvSpPr>
            <p:nvPr/>
          </p:nvSpPr>
          <p:spPr bwMode="auto">
            <a:xfrm>
              <a:off x="8486527" y="3614449"/>
              <a:ext cx="739233" cy="207312"/>
            </a:xfrm>
            <a:custGeom>
              <a:avLst/>
              <a:gdLst>
                <a:gd name="T0" fmla="*/ 1297 w 2440"/>
                <a:gd name="T1" fmla="*/ 159 h 681"/>
                <a:gd name="T2" fmla="*/ 1289 w 2440"/>
                <a:gd name="T3" fmla="*/ 154 h 681"/>
                <a:gd name="T4" fmla="*/ 1283 w 2440"/>
                <a:gd name="T5" fmla="*/ 153 h 681"/>
                <a:gd name="T6" fmla="*/ 1282 w 2440"/>
                <a:gd name="T7" fmla="*/ 152 h 681"/>
                <a:gd name="T8" fmla="*/ 1282 w 2440"/>
                <a:gd name="T9" fmla="*/ 152 h 681"/>
                <a:gd name="T10" fmla="*/ 1276 w 2440"/>
                <a:gd name="T11" fmla="*/ 150 h 681"/>
                <a:gd name="T12" fmla="*/ 1266 w 2440"/>
                <a:gd name="T13" fmla="*/ 148 h 681"/>
                <a:gd name="T14" fmla="*/ 1262 w 2440"/>
                <a:gd name="T15" fmla="*/ 146 h 681"/>
                <a:gd name="T16" fmla="*/ 1261 w 2440"/>
                <a:gd name="T17" fmla="*/ 146 h 681"/>
                <a:gd name="T18" fmla="*/ 1258 w 2440"/>
                <a:gd name="T19" fmla="*/ 146 h 681"/>
                <a:gd name="T20" fmla="*/ 1253 w 2440"/>
                <a:gd name="T21" fmla="*/ 143 h 681"/>
                <a:gd name="T22" fmla="*/ 1243 w 2440"/>
                <a:gd name="T23" fmla="*/ 142 h 681"/>
                <a:gd name="T24" fmla="*/ 1238 w 2440"/>
                <a:gd name="T25" fmla="*/ 141 h 681"/>
                <a:gd name="T26" fmla="*/ 1237 w 2440"/>
                <a:gd name="T27" fmla="*/ 140 h 681"/>
                <a:gd name="T28" fmla="*/ 1236 w 2440"/>
                <a:gd name="T29" fmla="*/ 140 h 681"/>
                <a:gd name="T30" fmla="*/ 1231 w 2440"/>
                <a:gd name="T31" fmla="*/ 140 h 681"/>
                <a:gd name="T32" fmla="*/ 1224 w 2440"/>
                <a:gd name="T33" fmla="*/ 138 h 681"/>
                <a:gd name="T34" fmla="*/ 1217 w 2440"/>
                <a:gd name="T35" fmla="*/ 138 h 681"/>
                <a:gd name="T36" fmla="*/ 1215 w 2440"/>
                <a:gd name="T37" fmla="*/ 137 h 681"/>
                <a:gd name="T38" fmla="*/ 1212 w 2440"/>
                <a:gd name="T39" fmla="*/ 137 h 681"/>
                <a:gd name="T40" fmla="*/ 1210 w 2440"/>
                <a:gd name="T41" fmla="*/ 137 h 681"/>
                <a:gd name="T42" fmla="*/ 989 w 2440"/>
                <a:gd name="T43" fmla="*/ 112 h 681"/>
                <a:gd name="T44" fmla="*/ 0 w 2440"/>
                <a:gd name="T45" fmla="*/ 0 h 681"/>
                <a:gd name="T46" fmla="*/ 1039 w 2440"/>
                <a:gd name="T47" fmla="*/ 503 h 681"/>
                <a:gd name="T48" fmla="*/ 2305 w 2440"/>
                <a:gd name="T49" fmla="*/ 647 h 681"/>
                <a:gd name="T50" fmla="*/ 2325 w 2440"/>
                <a:gd name="T51" fmla="*/ 649 h 681"/>
                <a:gd name="T52" fmla="*/ 2343 w 2440"/>
                <a:gd name="T53" fmla="*/ 653 h 681"/>
                <a:gd name="T54" fmla="*/ 2345 w 2440"/>
                <a:gd name="T55" fmla="*/ 653 h 681"/>
                <a:gd name="T56" fmla="*/ 2361 w 2440"/>
                <a:gd name="T57" fmla="*/ 656 h 681"/>
                <a:gd name="T58" fmla="*/ 2378 w 2440"/>
                <a:gd name="T59" fmla="*/ 660 h 681"/>
                <a:gd name="T60" fmla="*/ 2383 w 2440"/>
                <a:gd name="T61" fmla="*/ 661 h 681"/>
                <a:gd name="T62" fmla="*/ 2411 w 2440"/>
                <a:gd name="T63" fmla="*/ 670 h 681"/>
                <a:gd name="T64" fmla="*/ 2413 w 2440"/>
                <a:gd name="T65" fmla="*/ 670 h 681"/>
                <a:gd name="T66" fmla="*/ 2440 w 2440"/>
                <a:gd name="T67" fmla="*/ 681 h 681"/>
                <a:gd name="T68" fmla="*/ 2299 w 2440"/>
                <a:gd name="T69" fmla="*/ 616 h 681"/>
                <a:gd name="T70" fmla="*/ 2156 w 2440"/>
                <a:gd name="T71" fmla="*/ 551 h 681"/>
                <a:gd name="T72" fmla="*/ 2014 w 2440"/>
                <a:gd name="T73" fmla="*/ 486 h 681"/>
                <a:gd name="T74" fmla="*/ 1872 w 2440"/>
                <a:gd name="T75" fmla="*/ 421 h 681"/>
                <a:gd name="T76" fmla="*/ 1729 w 2440"/>
                <a:gd name="T77" fmla="*/ 356 h 681"/>
                <a:gd name="T78" fmla="*/ 1587 w 2440"/>
                <a:gd name="T79" fmla="*/ 291 h 681"/>
                <a:gd name="T80" fmla="*/ 1445 w 2440"/>
                <a:gd name="T81" fmla="*/ 226 h 681"/>
                <a:gd name="T82" fmla="*/ 1303 w 2440"/>
                <a:gd name="T83" fmla="*/ 16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40" h="681">
                  <a:moveTo>
                    <a:pt x="1303" y="161"/>
                  </a:moveTo>
                  <a:lnTo>
                    <a:pt x="1297" y="159"/>
                  </a:lnTo>
                  <a:lnTo>
                    <a:pt x="1292" y="156"/>
                  </a:lnTo>
                  <a:lnTo>
                    <a:pt x="1289" y="154"/>
                  </a:lnTo>
                  <a:lnTo>
                    <a:pt x="1284" y="153"/>
                  </a:lnTo>
                  <a:lnTo>
                    <a:pt x="1283" y="153"/>
                  </a:lnTo>
                  <a:lnTo>
                    <a:pt x="1283" y="152"/>
                  </a:lnTo>
                  <a:lnTo>
                    <a:pt x="1282" y="152"/>
                  </a:lnTo>
                  <a:lnTo>
                    <a:pt x="1282" y="152"/>
                  </a:lnTo>
                  <a:lnTo>
                    <a:pt x="1282" y="152"/>
                  </a:lnTo>
                  <a:lnTo>
                    <a:pt x="1281" y="152"/>
                  </a:lnTo>
                  <a:lnTo>
                    <a:pt x="1276" y="150"/>
                  </a:lnTo>
                  <a:lnTo>
                    <a:pt x="1269" y="148"/>
                  </a:lnTo>
                  <a:lnTo>
                    <a:pt x="1266" y="148"/>
                  </a:lnTo>
                  <a:lnTo>
                    <a:pt x="1262" y="147"/>
                  </a:lnTo>
                  <a:lnTo>
                    <a:pt x="1262" y="146"/>
                  </a:lnTo>
                  <a:lnTo>
                    <a:pt x="1261" y="146"/>
                  </a:lnTo>
                  <a:lnTo>
                    <a:pt x="1261" y="146"/>
                  </a:lnTo>
                  <a:lnTo>
                    <a:pt x="1260" y="146"/>
                  </a:lnTo>
                  <a:lnTo>
                    <a:pt x="1258" y="146"/>
                  </a:lnTo>
                  <a:lnTo>
                    <a:pt x="1257" y="145"/>
                  </a:lnTo>
                  <a:lnTo>
                    <a:pt x="1253" y="143"/>
                  </a:lnTo>
                  <a:lnTo>
                    <a:pt x="1248" y="142"/>
                  </a:lnTo>
                  <a:lnTo>
                    <a:pt x="1243" y="142"/>
                  </a:lnTo>
                  <a:lnTo>
                    <a:pt x="1238" y="141"/>
                  </a:lnTo>
                  <a:lnTo>
                    <a:pt x="1238" y="141"/>
                  </a:lnTo>
                  <a:lnTo>
                    <a:pt x="1237" y="141"/>
                  </a:lnTo>
                  <a:lnTo>
                    <a:pt x="1237" y="140"/>
                  </a:lnTo>
                  <a:lnTo>
                    <a:pt x="1236" y="140"/>
                  </a:lnTo>
                  <a:lnTo>
                    <a:pt x="1236" y="140"/>
                  </a:lnTo>
                  <a:lnTo>
                    <a:pt x="1235" y="140"/>
                  </a:lnTo>
                  <a:lnTo>
                    <a:pt x="1231" y="140"/>
                  </a:lnTo>
                  <a:lnTo>
                    <a:pt x="1228" y="139"/>
                  </a:lnTo>
                  <a:lnTo>
                    <a:pt x="1224" y="138"/>
                  </a:lnTo>
                  <a:lnTo>
                    <a:pt x="1218" y="138"/>
                  </a:lnTo>
                  <a:lnTo>
                    <a:pt x="1217" y="138"/>
                  </a:lnTo>
                  <a:lnTo>
                    <a:pt x="1216" y="138"/>
                  </a:lnTo>
                  <a:lnTo>
                    <a:pt x="1215" y="137"/>
                  </a:lnTo>
                  <a:lnTo>
                    <a:pt x="1213" y="137"/>
                  </a:lnTo>
                  <a:lnTo>
                    <a:pt x="1212" y="137"/>
                  </a:lnTo>
                  <a:lnTo>
                    <a:pt x="1211" y="137"/>
                  </a:lnTo>
                  <a:lnTo>
                    <a:pt x="1210" y="137"/>
                  </a:lnTo>
                  <a:lnTo>
                    <a:pt x="1209" y="137"/>
                  </a:lnTo>
                  <a:lnTo>
                    <a:pt x="989" y="112"/>
                  </a:lnTo>
                  <a:lnTo>
                    <a:pt x="330" y="37"/>
                  </a:lnTo>
                  <a:lnTo>
                    <a:pt x="0" y="0"/>
                  </a:lnTo>
                  <a:lnTo>
                    <a:pt x="564" y="449"/>
                  </a:lnTo>
                  <a:lnTo>
                    <a:pt x="1039" y="503"/>
                  </a:lnTo>
                  <a:lnTo>
                    <a:pt x="1989" y="612"/>
                  </a:lnTo>
                  <a:lnTo>
                    <a:pt x="2305" y="647"/>
                  </a:lnTo>
                  <a:lnTo>
                    <a:pt x="2315" y="648"/>
                  </a:lnTo>
                  <a:lnTo>
                    <a:pt x="2325" y="649"/>
                  </a:lnTo>
                  <a:lnTo>
                    <a:pt x="2334" y="651"/>
                  </a:lnTo>
                  <a:lnTo>
                    <a:pt x="2343" y="653"/>
                  </a:lnTo>
                  <a:lnTo>
                    <a:pt x="2344" y="653"/>
                  </a:lnTo>
                  <a:lnTo>
                    <a:pt x="2345" y="653"/>
                  </a:lnTo>
                  <a:lnTo>
                    <a:pt x="2354" y="655"/>
                  </a:lnTo>
                  <a:lnTo>
                    <a:pt x="2361" y="656"/>
                  </a:lnTo>
                  <a:lnTo>
                    <a:pt x="2370" y="658"/>
                  </a:lnTo>
                  <a:lnTo>
                    <a:pt x="2378" y="660"/>
                  </a:lnTo>
                  <a:lnTo>
                    <a:pt x="2381" y="660"/>
                  </a:lnTo>
                  <a:lnTo>
                    <a:pt x="2383" y="661"/>
                  </a:lnTo>
                  <a:lnTo>
                    <a:pt x="2397" y="666"/>
                  </a:lnTo>
                  <a:lnTo>
                    <a:pt x="2411" y="670"/>
                  </a:lnTo>
                  <a:lnTo>
                    <a:pt x="2412" y="670"/>
                  </a:lnTo>
                  <a:lnTo>
                    <a:pt x="2413" y="670"/>
                  </a:lnTo>
                  <a:lnTo>
                    <a:pt x="2427" y="675"/>
                  </a:lnTo>
                  <a:lnTo>
                    <a:pt x="2440" y="681"/>
                  </a:lnTo>
                  <a:lnTo>
                    <a:pt x="2369" y="648"/>
                  </a:lnTo>
                  <a:lnTo>
                    <a:pt x="2299" y="616"/>
                  </a:lnTo>
                  <a:lnTo>
                    <a:pt x="2227" y="583"/>
                  </a:lnTo>
                  <a:lnTo>
                    <a:pt x="2156" y="551"/>
                  </a:lnTo>
                  <a:lnTo>
                    <a:pt x="2085" y="518"/>
                  </a:lnTo>
                  <a:lnTo>
                    <a:pt x="2014" y="486"/>
                  </a:lnTo>
                  <a:lnTo>
                    <a:pt x="1942" y="453"/>
                  </a:lnTo>
                  <a:lnTo>
                    <a:pt x="1872" y="421"/>
                  </a:lnTo>
                  <a:lnTo>
                    <a:pt x="1801" y="388"/>
                  </a:lnTo>
                  <a:lnTo>
                    <a:pt x="1729" y="356"/>
                  </a:lnTo>
                  <a:lnTo>
                    <a:pt x="1658" y="323"/>
                  </a:lnTo>
                  <a:lnTo>
                    <a:pt x="1587" y="291"/>
                  </a:lnTo>
                  <a:lnTo>
                    <a:pt x="1516" y="258"/>
                  </a:lnTo>
                  <a:lnTo>
                    <a:pt x="1445" y="226"/>
                  </a:lnTo>
                  <a:lnTo>
                    <a:pt x="1374" y="193"/>
                  </a:lnTo>
                  <a:lnTo>
                    <a:pt x="1303" y="161"/>
                  </a:lnTo>
                  <a:close/>
                </a:path>
              </a:pathLst>
            </a:custGeom>
            <a:gradFill>
              <a:gsLst>
                <a:gs pos="8000">
                  <a:schemeClr val="accent4">
                    <a:lumMod val="75000"/>
                  </a:schemeClr>
                </a:gs>
                <a:gs pos="70000">
                  <a:schemeClr val="accent4">
                    <a:lumMod val="50000"/>
                  </a:schemeClr>
                </a:gs>
              </a:gsLst>
              <a:lin ang="2700000" scaled="0"/>
            </a:gra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90" name="Freeform 934"/>
            <p:cNvSpPr>
              <a:spLocks/>
            </p:cNvSpPr>
            <p:nvPr/>
          </p:nvSpPr>
          <p:spPr bwMode="auto">
            <a:xfrm>
              <a:off x="9596739" y="4132730"/>
              <a:ext cx="979279" cy="409169"/>
            </a:xfrm>
            <a:custGeom>
              <a:avLst/>
              <a:gdLst>
                <a:gd name="T0" fmla="*/ 2848 w 3228"/>
                <a:gd name="T1" fmla="*/ 1203 h 1352"/>
                <a:gd name="T2" fmla="*/ 2973 w 3228"/>
                <a:gd name="T3" fmla="*/ 1218 h 1352"/>
                <a:gd name="T4" fmla="*/ 3074 w 3228"/>
                <a:gd name="T5" fmla="*/ 1242 h 1352"/>
                <a:gd name="T6" fmla="*/ 3178 w 3228"/>
                <a:gd name="T7" fmla="*/ 1279 h 1352"/>
                <a:gd name="T8" fmla="*/ 2446 w 3228"/>
                <a:gd name="T9" fmla="*/ 916 h 1352"/>
                <a:gd name="T10" fmla="*/ 1195 w 3228"/>
                <a:gd name="T11" fmla="*/ 301 h 1352"/>
                <a:gd name="T12" fmla="*/ 678 w 3228"/>
                <a:gd name="T13" fmla="*/ 48 h 1352"/>
                <a:gd name="T14" fmla="*/ 637 w 3228"/>
                <a:gd name="T15" fmla="*/ 33 h 1352"/>
                <a:gd name="T16" fmla="*/ 605 w 3228"/>
                <a:gd name="T17" fmla="*/ 23 h 1352"/>
                <a:gd name="T18" fmla="*/ 565 w 3228"/>
                <a:gd name="T19" fmla="*/ 15 h 1352"/>
                <a:gd name="T20" fmla="*/ 521 w 3228"/>
                <a:gd name="T21" fmla="*/ 7 h 1352"/>
                <a:gd name="T22" fmla="*/ 500 w 3228"/>
                <a:gd name="T23" fmla="*/ 5 h 1352"/>
                <a:gd name="T24" fmla="*/ 464 w 3228"/>
                <a:gd name="T25" fmla="*/ 2 h 1352"/>
                <a:gd name="T26" fmla="*/ 429 w 3228"/>
                <a:gd name="T27" fmla="*/ 0 h 1352"/>
                <a:gd name="T28" fmla="*/ 411 w 3228"/>
                <a:gd name="T29" fmla="*/ 0 h 1352"/>
                <a:gd name="T30" fmla="*/ 385 w 3228"/>
                <a:gd name="T31" fmla="*/ 0 h 1352"/>
                <a:gd name="T32" fmla="*/ 355 w 3228"/>
                <a:gd name="T33" fmla="*/ 1 h 1352"/>
                <a:gd name="T34" fmla="*/ 346 w 3228"/>
                <a:gd name="T35" fmla="*/ 2 h 1352"/>
                <a:gd name="T36" fmla="*/ 322 w 3228"/>
                <a:gd name="T37" fmla="*/ 4 h 1352"/>
                <a:gd name="T38" fmla="*/ 291 w 3228"/>
                <a:gd name="T39" fmla="*/ 9 h 1352"/>
                <a:gd name="T40" fmla="*/ 263 w 3228"/>
                <a:gd name="T41" fmla="*/ 15 h 1352"/>
                <a:gd name="T42" fmla="*/ 243 w 3228"/>
                <a:gd name="T43" fmla="*/ 20 h 1352"/>
                <a:gd name="T44" fmla="*/ 227 w 3228"/>
                <a:gd name="T45" fmla="*/ 26 h 1352"/>
                <a:gd name="T46" fmla="*/ 217 w 3228"/>
                <a:gd name="T47" fmla="*/ 30 h 1352"/>
                <a:gd name="T48" fmla="*/ 206 w 3228"/>
                <a:gd name="T49" fmla="*/ 34 h 1352"/>
                <a:gd name="T50" fmla="*/ 192 w 3228"/>
                <a:gd name="T51" fmla="*/ 41 h 1352"/>
                <a:gd name="T52" fmla="*/ 179 w 3228"/>
                <a:gd name="T53" fmla="*/ 48 h 1352"/>
                <a:gd name="T54" fmla="*/ 173 w 3228"/>
                <a:gd name="T55" fmla="*/ 53 h 1352"/>
                <a:gd name="T56" fmla="*/ 162 w 3228"/>
                <a:gd name="T57" fmla="*/ 59 h 1352"/>
                <a:gd name="T58" fmla="*/ 147 w 3228"/>
                <a:gd name="T59" fmla="*/ 66 h 1352"/>
                <a:gd name="T60" fmla="*/ 128 w 3228"/>
                <a:gd name="T61" fmla="*/ 75 h 1352"/>
                <a:gd name="T62" fmla="*/ 114 w 3228"/>
                <a:gd name="T63" fmla="*/ 82 h 1352"/>
                <a:gd name="T64" fmla="*/ 86 w 3228"/>
                <a:gd name="T65" fmla="*/ 98 h 1352"/>
                <a:gd name="T66" fmla="*/ 63 w 3228"/>
                <a:gd name="T67" fmla="*/ 105 h 1352"/>
                <a:gd name="T68" fmla="*/ 24 w 3228"/>
                <a:gd name="T69" fmla="*/ 105 h 1352"/>
                <a:gd name="T70" fmla="*/ 272 w 3228"/>
                <a:gd name="T71" fmla="*/ 251 h 1352"/>
                <a:gd name="T72" fmla="*/ 1360 w 3228"/>
                <a:gd name="T73" fmla="*/ 871 h 1352"/>
                <a:gd name="T74" fmla="*/ 2183 w 3228"/>
                <a:gd name="T75" fmla="*/ 1340 h 1352"/>
                <a:gd name="T76" fmla="*/ 2193 w 3228"/>
                <a:gd name="T77" fmla="*/ 1344 h 1352"/>
                <a:gd name="T78" fmla="*/ 2210 w 3228"/>
                <a:gd name="T79" fmla="*/ 1349 h 1352"/>
                <a:gd name="T80" fmla="*/ 2220 w 3228"/>
                <a:gd name="T81" fmla="*/ 1351 h 1352"/>
                <a:gd name="T82" fmla="*/ 2232 w 3228"/>
                <a:gd name="T83" fmla="*/ 1352 h 1352"/>
                <a:gd name="T84" fmla="*/ 2243 w 3228"/>
                <a:gd name="T85" fmla="*/ 1352 h 1352"/>
                <a:gd name="T86" fmla="*/ 2252 w 3228"/>
                <a:gd name="T87" fmla="*/ 1352 h 1352"/>
                <a:gd name="T88" fmla="*/ 2255 w 3228"/>
                <a:gd name="T89" fmla="*/ 1352 h 1352"/>
                <a:gd name="T90" fmla="*/ 2267 w 3228"/>
                <a:gd name="T91" fmla="*/ 1349 h 1352"/>
                <a:gd name="T92" fmla="*/ 2280 w 3228"/>
                <a:gd name="T93" fmla="*/ 1347 h 1352"/>
                <a:gd name="T94" fmla="*/ 2287 w 3228"/>
                <a:gd name="T95" fmla="*/ 1346 h 1352"/>
                <a:gd name="T96" fmla="*/ 2294 w 3228"/>
                <a:gd name="T97" fmla="*/ 1344 h 1352"/>
                <a:gd name="T98" fmla="*/ 2340 w 3228"/>
                <a:gd name="T99" fmla="*/ 1318 h 1352"/>
                <a:gd name="T100" fmla="*/ 2404 w 3228"/>
                <a:gd name="T101" fmla="*/ 1287 h 1352"/>
                <a:gd name="T102" fmla="*/ 2427 w 3228"/>
                <a:gd name="T103" fmla="*/ 1275 h 1352"/>
                <a:gd name="T104" fmla="*/ 2451 w 3228"/>
                <a:gd name="T105" fmla="*/ 1261 h 1352"/>
                <a:gd name="T106" fmla="*/ 2517 w 3228"/>
                <a:gd name="T107" fmla="*/ 1234 h 1352"/>
                <a:gd name="T108" fmla="*/ 2570 w 3228"/>
                <a:gd name="T109" fmla="*/ 1218 h 1352"/>
                <a:gd name="T110" fmla="*/ 2624 w 3228"/>
                <a:gd name="T111" fmla="*/ 1209 h 1352"/>
                <a:gd name="T112" fmla="*/ 2720 w 3228"/>
                <a:gd name="T113" fmla="*/ 1200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28" h="1352">
                  <a:moveTo>
                    <a:pt x="2786" y="1200"/>
                  </a:moveTo>
                  <a:lnTo>
                    <a:pt x="2788" y="1200"/>
                  </a:lnTo>
                  <a:lnTo>
                    <a:pt x="2791" y="1200"/>
                  </a:lnTo>
                  <a:lnTo>
                    <a:pt x="2805" y="1201"/>
                  </a:lnTo>
                  <a:lnTo>
                    <a:pt x="2818" y="1201"/>
                  </a:lnTo>
                  <a:lnTo>
                    <a:pt x="2832" y="1202"/>
                  </a:lnTo>
                  <a:lnTo>
                    <a:pt x="2846" y="1203"/>
                  </a:lnTo>
                  <a:lnTo>
                    <a:pt x="2848" y="1203"/>
                  </a:lnTo>
                  <a:lnTo>
                    <a:pt x="2850" y="1203"/>
                  </a:lnTo>
                  <a:lnTo>
                    <a:pt x="2865" y="1204"/>
                  </a:lnTo>
                  <a:lnTo>
                    <a:pt x="2880" y="1205"/>
                  </a:lnTo>
                  <a:lnTo>
                    <a:pt x="2897" y="1208"/>
                  </a:lnTo>
                  <a:lnTo>
                    <a:pt x="2912" y="1209"/>
                  </a:lnTo>
                  <a:lnTo>
                    <a:pt x="2933" y="1212"/>
                  </a:lnTo>
                  <a:lnTo>
                    <a:pt x="2954" y="1215"/>
                  </a:lnTo>
                  <a:lnTo>
                    <a:pt x="2973" y="1218"/>
                  </a:lnTo>
                  <a:lnTo>
                    <a:pt x="2994" y="1222"/>
                  </a:lnTo>
                  <a:lnTo>
                    <a:pt x="2996" y="1223"/>
                  </a:lnTo>
                  <a:lnTo>
                    <a:pt x="2998" y="1223"/>
                  </a:lnTo>
                  <a:lnTo>
                    <a:pt x="3016" y="1227"/>
                  </a:lnTo>
                  <a:lnTo>
                    <a:pt x="3033" y="1231"/>
                  </a:lnTo>
                  <a:lnTo>
                    <a:pt x="3050" y="1236"/>
                  </a:lnTo>
                  <a:lnTo>
                    <a:pt x="3069" y="1241"/>
                  </a:lnTo>
                  <a:lnTo>
                    <a:pt x="3074" y="1242"/>
                  </a:lnTo>
                  <a:lnTo>
                    <a:pt x="3079" y="1243"/>
                  </a:lnTo>
                  <a:lnTo>
                    <a:pt x="3097" y="1249"/>
                  </a:lnTo>
                  <a:lnTo>
                    <a:pt x="3114" y="1254"/>
                  </a:lnTo>
                  <a:lnTo>
                    <a:pt x="3130" y="1261"/>
                  </a:lnTo>
                  <a:lnTo>
                    <a:pt x="3148" y="1267"/>
                  </a:lnTo>
                  <a:lnTo>
                    <a:pt x="3154" y="1269"/>
                  </a:lnTo>
                  <a:lnTo>
                    <a:pt x="3162" y="1273"/>
                  </a:lnTo>
                  <a:lnTo>
                    <a:pt x="3178" y="1279"/>
                  </a:lnTo>
                  <a:lnTo>
                    <a:pt x="3194" y="1287"/>
                  </a:lnTo>
                  <a:lnTo>
                    <a:pt x="3212" y="1294"/>
                  </a:lnTo>
                  <a:lnTo>
                    <a:pt x="3228" y="1302"/>
                  </a:lnTo>
                  <a:lnTo>
                    <a:pt x="3071" y="1225"/>
                  </a:lnTo>
                  <a:lnTo>
                    <a:pt x="2915" y="1148"/>
                  </a:lnTo>
                  <a:lnTo>
                    <a:pt x="2758" y="1070"/>
                  </a:lnTo>
                  <a:lnTo>
                    <a:pt x="2602" y="993"/>
                  </a:lnTo>
                  <a:lnTo>
                    <a:pt x="2446" y="916"/>
                  </a:lnTo>
                  <a:lnTo>
                    <a:pt x="2289" y="839"/>
                  </a:lnTo>
                  <a:lnTo>
                    <a:pt x="2134" y="762"/>
                  </a:lnTo>
                  <a:lnTo>
                    <a:pt x="1977" y="685"/>
                  </a:lnTo>
                  <a:lnTo>
                    <a:pt x="1821" y="608"/>
                  </a:lnTo>
                  <a:lnTo>
                    <a:pt x="1665" y="532"/>
                  </a:lnTo>
                  <a:lnTo>
                    <a:pt x="1508" y="455"/>
                  </a:lnTo>
                  <a:lnTo>
                    <a:pt x="1352" y="378"/>
                  </a:lnTo>
                  <a:lnTo>
                    <a:pt x="1195" y="301"/>
                  </a:lnTo>
                  <a:lnTo>
                    <a:pt x="1039" y="224"/>
                  </a:lnTo>
                  <a:lnTo>
                    <a:pt x="884" y="146"/>
                  </a:lnTo>
                  <a:lnTo>
                    <a:pt x="727" y="69"/>
                  </a:lnTo>
                  <a:lnTo>
                    <a:pt x="710" y="61"/>
                  </a:lnTo>
                  <a:lnTo>
                    <a:pt x="695" y="55"/>
                  </a:lnTo>
                  <a:lnTo>
                    <a:pt x="688" y="52"/>
                  </a:lnTo>
                  <a:lnTo>
                    <a:pt x="681" y="49"/>
                  </a:lnTo>
                  <a:lnTo>
                    <a:pt x="678" y="48"/>
                  </a:lnTo>
                  <a:lnTo>
                    <a:pt x="676" y="47"/>
                  </a:lnTo>
                  <a:lnTo>
                    <a:pt x="674" y="46"/>
                  </a:lnTo>
                  <a:lnTo>
                    <a:pt x="671" y="45"/>
                  </a:lnTo>
                  <a:lnTo>
                    <a:pt x="666" y="43"/>
                  </a:lnTo>
                  <a:lnTo>
                    <a:pt x="662" y="42"/>
                  </a:lnTo>
                  <a:lnTo>
                    <a:pt x="653" y="39"/>
                  </a:lnTo>
                  <a:lnTo>
                    <a:pt x="644" y="35"/>
                  </a:lnTo>
                  <a:lnTo>
                    <a:pt x="637" y="33"/>
                  </a:lnTo>
                  <a:lnTo>
                    <a:pt x="628" y="30"/>
                  </a:lnTo>
                  <a:lnTo>
                    <a:pt x="626" y="30"/>
                  </a:lnTo>
                  <a:lnTo>
                    <a:pt x="624" y="29"/>
                  </a:lnTo>
                  <a:lnTo>
                    <a:pt x="623" y="29"/>
                  </a:lnTo>
                  <a:lnTo>
                    <a:pt x="623" y="29"/>
                  </a:lnTo>
                  <a:lnTo>
                    <a:pt x="620" y="28"/>
                  </a:lnTo>
                  <a:lnTo>
                    <a:pt x="617" y="27"/>
                  </a:lnTo>
                  <a:lnTo>
                    <a:pt x="605" y="23"/>
                  </a:lnTo>
                  <a:lnTo>
                    <a:pt x="592" y="20"/>
                  </a:lnTo>
                  <a:lnTo>
                    <a:pt x="584" y="18"/>
                  </a:lnTo>
                  <a:lnTo>
                    <a:pt x="575" y="17"/>
                  </a:lnTo>
                  <a:lnTo>
                    <a:pt x="572" y="16"/>
                  </a:lnTo>
                  <a:lnTo>
                    <a:pt x="568" y="15"/>
                  </a:lnTo>
                  <a:lnTo>
                    <a:pt x="568" y="15"/>
                  </a:lnTo>
                  <a:lnTo>
                    <a:pt x="567" y="15"/>
                  </a:lnTo>
                  <a:lnTo>
                    <a:pt x="565" y="15"/>
                  </a:lnTo>
                  <a:lnTo>
                    <a:pt x="565" y="15"/>
                  </a:lnTo>
                  <a:lnTo>
                    <a:pt x="562" y="14"/>
                  </a:lnTo>
                  <a:lnTo>
                    <a:pt x="558" y="13"/>
                  </a:lnTo>
                  <a:lnTo>
                    <a:pt x="549" y="12"/>
                  </a:lnTo>
                  <a:lnTo>
                    <a:pt x="541" y="9"/>
                  </a:lnTo>
                  <a:lnTo>
                    <a:pt x="532" y="8"/>
                  </a:lnTo>
                  <a:lnTo>
                    <a:pt x="523" y="7"/>
                  </a:lnTo>
                  <a:lnTo>
                    <a:pt x="521" y="7"/>
                  </a:lnTo>
                  <a:lnTo>
                    <a:pt x="519" y="7"/>
                  </a:lnTo>
                  <a:lnTo>
                    <a:pt x="518" y="6"/>
                  </a:lnTo>
                  <a:lnTo>
                    <a:pt x="516" y="6"/>
                  </a:lnTo>
                  <a:lnTo>
                    <a:pt x="515" y="6"/>
                  </a:lnTo>
                  <a:lnTo>
                    <a:pt x="512" y="6"/>
                  </a:lnTo>
                  <a:lnTo>
                    <a:pt x="510" y="6"/>
                  </a:lnTo>
                  <a:lnTo>
                    <a:pt x="509" y="5"/>
                  </a:lnTo>
                  <a:lnTo>
                    <a:pt x="500" y="5"/>
                  </a:lnTo>
                  <a:lnTo>
                    <a:pt x="493" y="4"/>
                  </a:lnTo>
                  <a:lnTo>
                    <a:pt x="485" y="3"/>
                  </a:lnTo>
                  <a:lnTo>
                    <a:pt x="478" y="3"/>
                  </a:lnTo>
                  <a:lnTo>
                    <a:pt x="471" y="2"/>
                  </a:lnTo>
                  <a:lnTo>
                    <a:pt x="465" y="2"/>
                  </a:lnTo>
                  <a:lnTo>
                    <a:pt x="465" y="2"/>
                  </a:lnTo>
                  <a:lnTo>
                    <a:pt x="464" y="2"/>
                  </a:lnTo>
                  <a:lnTo>
                    <a:pt x="464" y="2"/>
                  </a:lnTo>
                  <a:lnTo>
                    <a:pt x="464" y="2"/>
                  </a:lnTo>
                  <a:lnTo>
                    <a:pt x="463" y="1"/>
                  </a:lnTo>
                  <a:lnTo>
                    <a:pt x="463" y="1"/>
                  </a:lnTo>
                  <a:lnTo>
                    <a:pt x="455" y="1"/>
                  </a:lnTo>
                  <a:lnTo>
                    <a:pt x="447" y="1"/>
                  </a:lnTo>
                  <a:lnTo>
                    <a:pt x="440" y="0"/>
                  </a:lnTo>
                  <a:lnTo>
                    <a:pt x="432" y="0"/>
                  </a:lnTo>
                  <a:lnTo>
                    <a:pt x="429" y="0"/>
                  </a:lnTo>
                  <a:lnTo>
                    <a:pt x="425" y="0"/>
                  </a:lnTo>
                  <a:lnTo>
                    <a:pt x="424" y="0"/>
                  </a:lnTo>
                  <a:lnTo>
                    <a:pt x="424" y="0"/>
                  </a:lnTo>
                  <a:lnTo>
                    <a:pt x="423" y="0"/>
                  </a:lnTo>
                  <a:lnTo>
                    <a:pt x="421" y="0"/>
                  </a:lnTo>
                  <a:lnTo>
                    <a:pt x="419" y="0"/>
                  </a:lnTo>
                  <a:lnTo>
                    <a:pt x="418" y="0"/>
                  </a:lnTo>
                  <a:lnTo>
                    <a:pt x="411" y="0"/>
                  </a:lnTo>
                  <a:lnTo>
                    <a:pt x="403" y="0"/>
                  </a:lnTo>
                  <a:lnTo>
                    <a:pt x="397" y="0"/>
                  </a:lnTo>
                  <a:lnTo>
                    <a:pt x="390" y="0"/>
                  </a:lnTo>
                  <a:lnTo>
                    <a:pt x="388" y="0"/>
                  </a:lnTo>
                  <a:lnTo>
                    <a:pt x="387" y="0"/>
                  </a:lnTo>
                  <a:lnTo>
                    <a:pt x="386" y="0"/>
                  </a:lnTo>
                  <a:lnTo>
                    <a:pt x="386" y="0"/>
                  </a:lnTo>
                  <a:lnTo>
                    <a:pt x="385" y="0"/>
                  </a:lnTo>
                  <a:lnTo>
                    <a:pt x="385" y="0"/>
                  </a:lnTo>
                  <a:lnTo>
                    <a:pt x="383" y="0"/>
                  </a:lnTo>
                  <a:lnTo>
                    <a:pt x="379" y="0"/>
                  </a:lnTo>
                  <a:lnTo>
                    <a:pt x="375" y="0"/>
                  </a:lnTo>
                  <a:lnTo>
                    <a:pt x="370" y="0"/>
                  </a:lnTo>
                  <a:lnTo>
                    <a:pt x="365" y="1"/>
                  </a:lnTo>
                  <a:lnTo>
                    <a:pt x="361" y="1"/>
                  </a:lnTo>
                  <a:lnTo>
                    <a:pt x="355" y="1"/>
                  </a:lnTo>
                  <a:lnTo>
                    <a:pt x="351" y="1"/>
                  </a:lnTo>
                  <a:lnTo>
                    <a:pt x="351" y="1"/>
                  </a:lnTo>
                  <a:lnTo>
                    <a:pt x="350" y="2"/>
                  </a:lnTo>
                  <a:lnTo>
                    <a:pt x="349" y="2"/>
                  </a:lnTo>
                  <a:lnTo>
                    <a:pt x="348" y="2"/>
                  </a:lnTo>
                  <a:lnTo>
                    <a:pt x="347" y="2"/>
                  </a:lnTo>
                  <a:lnTo>
                    <a:pt x="347" y="2"/>
                  </a:lnTo>
                  <a:lnTo>
                    <a:pt x="346" y="2"/>
                  </a:lnTo>
                  <a:lnTo>
                    <a:pt x="345" y="2"/>
                  </a:lnTo>
                  <a:lnTo>
                    <a:pt x="345" y="2"/>
                  </a:lnTo>
                  <a:lnTo>
                    <a:pt x="345" y="2"/>
                  </a:lnTo>
                  <a:lnTo>
                    <a:pt x="340" y="2"/>
                  </a:lnTo>
                  <a:lnTo>
                    <a:pt x="335" y="3"/>
                  </a:lnTo>
                  <a:lnTo>
                    <a:pt x="331" y="3"/>
                  </a:lnTo>
                  <a:lnTo>
                    <a:pt x="326" y="4"/>
                  </a:lnTo>
                  <a:lnTo>
                    <a:pt x="322" y="4"/>
                  </a:lnTo>
                  <a:lnTo>
                    <a:pt x="318" y="5"/>
                  </a:lnTo>
                  <a:lnTo>
                    <a:pt x="313" y="5"/>
                  </a:lnTo>
                  <a:lnTo>
                    <a:pt x="309" y="6"/>
                  </a:lnTo>
                  <a:lnTo>
                    <a:pt x="305" y="6"/>
                  </a:lnTo>
                  <a:lnTo>
                    <a:pt x="301" y="7"/>
                  </a:lnTo>
                  <a:lnTo>
                    <a:pt x="297" y="8"/>
                  </a:lnTo>
                  <a:lnTo>
                    <a:pt x="294" y="8"/>
                  </a:lnTo>
                  <a:lnTo>
                    <a:pt x="291" y="9"/>
                  </a:lnTo>
                  <a:lnTo>
                    <a:pt x="286" y="9"/>
                  </a:lnTo>
                  <a:lnTo>
                    <a:pt x="283" y="10"/>
                  </a:lnTo>
                  <a:lnTo>
                    <a:pt x="280" y="12"/>
                  </a:lnTo>
                  <a:lnTo>
                    <a:pt x="276" y="12"/>
                  </a:lnTo>
                  <a:lnTo>
                    <a:pt x="273" y="13"/>
                  </a:lnTo>
                  <a:lnTo>
                    <a:pt x="270" y="14"/>
                  </a:lnTo>
                  <a:lnTo>
                    <a:pt x="267" y="14"/>
                  </a:lnTo>
                  <a:lnTo>
                    <a:pt x="263" y="15"/>
                  </a:lnTo>
                  <a:lnTo>
                    <a:pt x="260" y="16"/>
                  </a:lnTo>
                  <a:lnTo>
                    <a:pt x="258" y="16"/>
                  </a:lnTo>
                  <a:lnTo>
                    <a:pt x="255" y="17"/>
                  </a:lnTo>
                  <a:lnTo>
                    <a:pt x="252" y="18"/>
                  </a:lnTo>
                  <a:lnTo>
                    <a:pt x="249" y="19"/>
                  </a:lnTo>
                  <a:lnTo>
                    <a:pt x="246" y="19"/>
                  </a:lnTo>
                  <a:lnTo>
                    <a:pt x="244" y="20"/>
                  </a:lnTo>
                  <a:lnTo>
                    <a:pt x="243" y="20"/>
                  </a:lnTo>
                  <a:lnTo>
                    <a:pt x="242" y="21"/>
                  </a:lnTo>
                  <a:lnTo>
                    <a:pt x="241" y="21"/>
                  </a:lnTo>
                  <a:lnTo>
                    <a:pt x="239" y="22"/>
                  </a:lnTo>
                  <a:lnTo>
                    <a:pt x="236" y="22"/>
                  </a:lnTo>
                  <a:lnTo>
                    <a:pt x="234" y="23"/>
                  </a:lnTo>
                  <a:lnTo>
                    <a:pt x="231" y="25"/>
                  </a:lnTo>
                  <a:lnTo>
                    <a:pt x="229" y="25"/>
                  </a:lnTo>
                  <a:lnTo>
                    <a:pt x="227" y="26"/>
                  </a:lnTo>
                  <a:lnTo>
                    <a:pt x="225" y="27"/>
                  </a:lnTo>
                  <a:lnTo>
                    <a:pt x="222" y="28"/>
                  </a:lnTo>
                  <a:lnTo>
                    <a:pt x="220" y="29"/>
                  </a:lnTo>
                  <a:lnTo>
                    <a:pt x="219" y="29"/>
                  </a:lnTo>
                  <a:lnTo>
                    <a:pt x="217" y="30"/>
                  </a:lnTo>
                  <a:lnTo>
                    <a:pt x="217" y="30"/>
                  </a:lnTo>
                  <a:lnTo>
                    <a:pt x="217" y="30"/>
                  </a:lnTo>
                  <a:lnTo>
                    <a:pt x="217" y="30"/>
                  </a:lnTo>
                  <a:lnTo>
                    <a:pt x="217" y="30"/>
                  </a:lnTo>
                  <a:lnTo>
                    <a:pt x="216" y="30"/>
                  </a:lnTo>
                  <a:lnTo>
                    <a:pt x="216" y="30"/>
                  </a:lnTo>
                  <a:lnTo>
                    <a:pt x="214" y="31"/>
                  </a:lnTo>
                  <a:lnTo>
                    <a:pt x="212" y="32"/>
                  </a:lnTo>
                  <a:lnTo>
                    <a:pt x="209" y="32"/>
                  </a:lnTo>
                  <a:lnTo>
                    <a:pt x="208" y="33"/>
                  </a:lnTo>
                  <a:lnTo>
                    <a:pt x="206" y="34"/>
                  </a:lnTo>
                  <a:lnTo>
                    <a:pt x="204" y="35"/>
                  </a:lnTo>
                  <a:lnTo>
                    <a:pt x="202" y="36"/>
                  </a:lnTo>
                  <a:lnTo>
                    <a:pt x="201" y="36"/>
                  </a:lnTo>
                  <a:lnTo>
                    <a:pt x="199" y="38"/>
                  </a:lnTo>
                  <a:lnTo>
                    <a:pt x="196" y="39"/>
                  </a:lnTo>
                  <a:lnTo>
                    <a:pt x="195" y="40"/>
                  </a:lnTo>
                  <a:lnTo>
                    <a:pt x="193" y="41"/>
                  </a:lnTo>
                  <a:lnTo>
                    <a:pt x="192" y="41"/>
                  </a:lnTo>
                  <a:lnTo>
                    <a:pt x="190" y="42"/>
                  </a:lnTo>
                  <a:lnTo>
                    <a:pt x="189" y="43"/>
                  </a:lnTo>
                  <a:lnTo>
                    <a:pt x="188" y="44"/>
                  </a:lnTo>
                  <a:lnTo>
                    <a:pt x="186" y="45"/>
                  </a:lnTo>
                  <a:lnTo>
                    <a:pt x="183" y="45"/>
                  </a:lnTo>
                  <a:lnTo>
                    <a:pt x="182" y="46"/>
                  </a:lnTo>
                  <a:lnTo>
                    <a:pt x="181" y="47"/>
                  </a:lnTo>
                  <a:lnTo>
                    <a:pt x="179" y="48"/>
                  </a:lnTo>
                  <a:lnTo>
                    <a:pt x="178" y="48"/>
                  </a:lnTo>
                  <a:lnTo>
                    <a:pt x="177" y="49"/>
                  </a:lnTo>
                  <a:lnTo>
                    <a:pt x="176" y="51"/>
                  </a:lnTo>
                  <a:lnTo>
                    <a:pt x="175" y="52"/>
                  </a:lnTo>
                  <a:lnTo>
                    <a:pt x="174" y="52"/>
                  </a:lnTo>
                  <a:lnTo>
                    <a:pt x="174" y="52"/>
                  </a:lnTo>
                  <a:lnTo>
                    <a:pt x="174" y="53"/>
                  </a:lnTo>
                  <a:lnTo>
                    <a:pt x="173" y="53"/>
                  </a:lnTo>
                  <a:lnTo>
                    <a:pt x="171" y="54"/>
                  </a:lnTo>
                  <a:lnTo>
                    <a:pt x="170" y="54"/>
                  </a:lnTo>
                  <a:lnTo>
                    <a:pt x="169" y="55"/>
                  </a:lnTo>
                  <a:lnTo>
                    <a:pt x="169" y="55"/>
                  </a:lnTo>
                  <a:lnTo>
                    <a:pt x="168" y="56"/>
                  </a:lnTo>
                  <a:lnTo>
                    <a:pt x="166" y="57"/>
                  </a:lnTo>
                  <a:lnTo>
                    <a:pt x="164" y="58"/>
                  </a:lnTo>
                  <a:lnTo>
                    <a:pt x="162" y="59"/>
                  </a:lnTo>
                  <a:lnTo>
                    <a:pt x="159" y="59"/>
                  </a:lnTo>
                  <a:lnTo>
                    <a:pt x="156" y="60"/>
                  </a:lnTo>
                  <a:lnTo>
                    <a:pt x="154" y="61"/>
                  </a:lnTo>
                  <a:lnTo>
                    <a:pt x="152" y="62"/>
                  </a:lnTo>
                  <a:lnTo>
                    <a:pt x="150" y="64"/>
                  </a:lnTo>
                  <a:lnTo>
                    <a:pt x="149" y="65"/>
                  </a:lnTo>
                  <a:lnTo>
                    <a:pt x="147" y="66"/>
                  </a:lnTo>
                  <a:lnTo>
                    <a:pt x="147" y="66"/>
                  </a:lnTo>
                  <a:lnTo>
                    <a:pt x="147" y="66"/>
                  </a:lnTo>
                  <a:lnTo>
                    <a:pt x="146" y="66"/>
                  </a:lnTo>
                  <a:lnTo>
                    <a:pt x="146" y="67"/>
                  </a:lnTo>
                  <a:lnTo>
                    <a:pt x="142" y="68"/>
                  </a:lnTo>
                  <a:lnTo>
                    <a:pt x="140" y="69"/>
                  </a:lnTo>
                  <a:lnTo>
                    <a:pt x="135" y="71"/>
                  </a:lnTo>
                  <a:lnTo>
                    <a:pt x="129" y="74"/>
                  </a:lnTo>
                  <a:lnTo>
                    <a:pt x="128" y="75"/>
                  </a:lnTo>
                  <a:lnTo>
                    <a:pt x="126" y="75"/>
                  </a:lnTo>
                  <a:lnTo>
                    <a:pt x="125" y="77"/>
                  </a:lnTo>
                  <a:lnTo>
                    <a:pt x="125" y="77"/>
                  </a:lnTo>
                  <a:lnTo>
                    <a:pt x="124" y="77"/>
                  </a:lnTo>
                  <a:lnTo>
                    <a:pt x="124" y="77"/>
                  </a:lnTo>
                  <a:lnTo>
                    <a:pt x="122" y="79"/>
                  </a:lnTo>
                  <a:lnTo>
                    <a:pt x="120" y="80"/>
                  </a:lnTo>
                  <a:lnTo>
                    <a:pt x="114" y="82"/>
                  </a:lnTo>
                  <a:lnTo>
                    <a:pt x="110" y="85"/>
                  </a:lnTo>
                  <a:lnTo>
                    <a:pt x="107" y="86"/>
                  </a:lnTo>
                  <a:lnTo>
                    <a:pt x="103" y="88"/>
                  </a:lnTo>
                  <a:lnTo>
                    <a:pt x="100" y="91"/>
                  </a:lnTo>
                  <a:lnTo>
                    <a:pt x="97" y="93"/>
                  </a:lnTo>
                  <a:lnTo>
                    <a:pt x="94" y="94"/>
                  </a:lnTo>
                  <a:lnTo>
                    <a:pt x="89" y="96"/>
                  </a:lnTo>
                  <a:lnTo>
                    <a:pt x="86" y="98"/>
                  </a:lnTo>
                  <a:lnTo>
                    <a:pt x="83" y="100"/>
                  </a:lnTo>
                  <a:lnTo>
                    <a:pt x="80" y="101"/>
                  </a:lnTo>
                  <a:lnTo>
                    <a:pt x="75" y="103"/>
                  </a:lnTo>
                  <a:lnTo>
                    <a:pt x="72" y="104"/>
                  </a:lnTo>
                  <a:lnTo>
                    <a:pt x="68" y="104"/>
                  </a:lnTo>
                  <a:lnTo>
                    <a:pt x="68" y="104"/>
                  </a:lnTo>
                  <a:lnTo>
                    <a:pt x="68" y="104"/>
                  </a:lnTo>
                  <a:lnTo>
                    <a:pt x="63" y="105"/>
                  </a:lnTo>
                  <a:lnTo>
                    <a:pt x="60" y="105"/>
                  </a:lnTo>
                  <a:lnTo>
                    <a:pt x="57" y="106"/>
                  </a:lnTo>
                  <a:lnTo>
                    <a:pt x="52" y="106"/>
                  </a:lnTo>
                  <a:lnTo>
                    <a:pt x="45" y="106"/>
                  </a:lnTo>
                  <a:lnTo>
                    <a:pt x="38" y="106"/>
                  </a:lnTo>
                  <a:lnTo>
                    <a:pt x="31" y="106"/>
                  </a:lnTo>
                  <a:lnTo>
                    <a:pt x="24" y="105"/>
                  </a:lnTo>
                  <a:lnTo>
                    <a:pt x="24" y="105"/>
                  </a:lnTo>
                  <a:lnTo>
                    <a:pt x="18" y="103"/>
                  </a:lnTo>
                  <a:lnTo>
                    <a:pt x="12" y="101"/>
                  </a:lnTo>
                  <a:lnTo>
                    <a:pt x="11" y="100"/>
                  </a:lnTo>
                  <a:lnTo>
                    <a:pt x="11" y="100"/>
                  </a:lnTo>
                  <a:lnTo>
                    <a:pt x="6" y="98"/>
                  </a:lnTo>
                  <a:lnTo>
                    <a:pt x="0" y="95"/>
                  </a:lnTo>
                  <a:lnTo>
                    <a:pt x="136" y="173"/>
                  </a:lnTo>
                  <a:lnTo>
                    <a:pt x="272" y="251"/>
                  </a:lnTo>
                  <a:lnTo>
                    <a:pt x="409" y="328"/>
                  </a:lnTo>
                  <a:lnTo>
                    <a:pt x="544" y="406"/>
                  </a:lnTo>
                  <a:lnTo>
                    <a:pt x="680" y="483"/>
                  </a:lnTo>
                  <a:lnTo>
                    <a:pt x="817" y="561"/>
                  </a:lnTo>
                  <a:lnTo>
                    <a:pt x="952" y="639"/>
                  </a:lnTo>
                  <a:lnTo>
                    <a:pt x="1088" y="716"/>
                  </a:lnTo>
                  <a:lnTo>
                    <a:pt x="1225" y="794"/>
                  </a:lnTo>
                  <a:lnTo>
                    <a:pt x="1360" y="871"/>
                  </a:lnTo>
                  <a:lnTo>
                    <a:pt x="1496" y="949"/>
                  </a:lnTo>
                  <a:lnTo>
                    <a:pt x="1631" y="1026"/>
                  </a:lnTo>
                  <a:lnTo>
                    <a:pt x="1768" y="1104"/>
                  </a:lnTo>
                  <a:lnTo>
                    <a:pt x="1904" y="1182"/>
                  </a:lnTo>
                  <a:lnTo>
                    <a:pt x="2039" y="1258"/>
                  </a:lnTo>
                  <a:lnTo>
                    <a:pt x="2176" y="1336"/>
                  </a:lnTo>
                  <a:lnTo>
                    <a:pt x="2179" y="1339"/>
                  </a:lnTo>
                  <a:lnTo>
                    <a:pt x="2183" y="1340"/>
                  </a:lnTo>
                  <a:lnTo>
                    <a:pt x="2187" y="1342"/>
                  </a:lnTo>
                  <a:lnTo>
                    <a:pt x="2190" y="1343"/>
                  </a:lnTo>
                  <a:lnTo>
                    <a:pt x="2191" y="1344"/>
                  </a:lnTo>
                  <a:lnTo>
                    <a:pt x="2192" y="1344"/>
                  </a:lnTo>
                  <a:lnTo>
                    <a:pt x="2192" y="1344"/>
                  </a:lnTo>
                  <a:lnTo>
                    <a:pt x="2193" y="1344"/>
                  </a:lnTo>
                  <a:lnTo>
                    <a:pt x="2193" y="1344"/>
                  </a:lnTo>
                  <a:lnTo>
                    <a:pt x="2193" y="1344"/>
                  </a:lnTo>
                  <a:lnTo>
                    <a:pt x="2195" y="1345"/>
                  </a:lnTo>
                  <a:lnTo>
                    <a:pt x="2199" y="1346"/>
                  </a:lnTo>
                  <a:lnTo>
                    <a:pt x="2202" y="1347"/>
                  </a:lnTo>
                  <a:lnTo>
                    <a:pt x="2206" y="1348"/>
                  </a:lnTo>
                  <a:lnTo>
                    <a:pt x="2207" y="1348"/>
                  </a:lnTo>
                  <a:lnTo>
                    <a:pt x="2209" y="1349"/>
                  </a:lnTo>
                  <a:lnTo>
                    <a:pt x="2210" y="1349"/>
                  </a:lnTo>
                  <a:lnTo>
                    <a:pt x="2210" y="1349"/>
                  </a:lnTo>
                  <a:lnTo>
                    <a:pt x="2210" y="1349"/>
                  </a:lnTo>
                  <a:lnTo>
                    <a:pt x="2212" y="1349"/>
                  </a:lnTo>
                  <a:lnTo>
                    <a:pt x="2213" y="1349"/>
                  </a:lnTo>
                  <a:lnTo>
                    <a:pt x="2214" y="1349"/>
                  </a:lnTo>
                  <a:lnTo>
                    <a:pt x="2216" y="1351"/>
                  </a:lnTo>
                  <a:lnTo>
                    <a:pt x="2217" y="1351"/>
                  </a:lnTo>
                  <a:lnTo>
                    <a:pt x="2219" y="1351"/>
                  </a:lnTo>
                  <a:lnTo>
                    <a:pt x="2220" y="1351"/>
                  </a:lnTo>
                  <a:lnTo>
                    <a:pt x="2222" y="1352"/>
                  </a:lnTo>
                  <a:lnTo>
                    <a:pt x="2223" y="1352"/>
                  </a:lnTo>
                  <a:lnTo>
                    <a:pt x="2225" y="1352"/>
                  </a:lnTo>
                  <a:lnTo>
                    <a:pt x="2227" y="1352"/>
                  </a:lnTo>
                  <a:lnTo>
                    <a:pt x="2228" y="1352"/>
                  </a:lnTo>
                  <a:lnTo>
                    <a:pt x="2229" y="1352"/>
                  </a:lnTo>
                  <a:lnTo>
                    <a:pt x="2231" y="1352"/>
                  </a:lnTo>
                  <a:lnTo>
                    <a:pt x="2232" y="1352"/>
                  </a:lnTo>
                  <a:lnTo>
                    <a:pt x="2233" y="1352"/>
                  </a:lnTo>
                  <a:lnTo>
                    <a:pt x="2235" y="1352"/>
                  </a:lnTo>
                  <a:lnTo>
                    <a:pt x="2236" y="1352"/>
                  </a:lnTo>
                  <a:lnTo>
                    <a:pt x="2238" y="1352"/>
                  </a:lnTo>
                  <a:lnTo>
                    <a:pt x="2240" y="1352"/>
                  </a:lnTo>
                  <a:lnTo>
                    <a:pt x="2241" y="1352"/>
                  </a:lnTo>
                  <a:lnTo>
                    <a:pt x="2242" y="1352"/>
                  </a:lnTo>
                  <a:lnTo>
                    <a:pt x="2243" y="1352"/>
                  </a:lnTo>
                  <a:lnTo>
                    <a:pt x="2244" y="1352"/>
                  </a:lnTo>
                  <a:lnTo>
                    <a:pt x="2246" y="1352"/>
                  </a:lnTo>
                  <a:lnTo>
                    <a:pt x="2247" y="1352"/>
                  </a:lnTo>
                  <a:lnTo>
                    <a:pt x="2248" y="1352"/>
                  </a:lnTo>
                  <a:lnTo>
                    <a:pt x="2249" y="1352"/>
                  </a:lnTo>
                  <a:lnTo>
                    <a:pt x="2250" y="1352"/>
                  </a:lnTo>
                  <a:lnTo>
                    <a:pt x="2252" y="1352"/>
                  </a:lnTo>
                  <a:lnTo>
                    <a:pt x="2252" y="1352"/>
                  </a:lnTo>
                  <a:lnTo>
                    <a:pt x="2253" y="1352"/>
                  </a:lnTo>
                  <a:lnTo>
                    <a:pt x="2253" y="1352"/>
                  </a:lnTo>
                  <a:lnTo>
                    <a:pt x="2253" y="1352"/>
                  </a:lnTo>
                  <a:lnTo>
                    <a:pt x="2253" y="1352"/>
                  </a:lnTo>
                  <a:lnTo>
                    <a:pt x="2253" y="1352"/>
                  </a:lnTo>
                  <a:lnTo>
                    <a:pt x="2254" y="1352"/>
                  </a:lnTo>
                  <a:lnTo>
                    <a:pt x="2254" y="1352"/>
                  </a:lnTo>
                  <a:lnTo>
                    <a:pt x="2255" y="1352"/>
                  </a:lnTo>
                  <a:lnTo>
                    <a:pt x="2257" y="1352"/>
                  </a:lnTo>
                  <a:lnTo>
                    <a:pt x="2258" y="1351"/>
                  </a:lnTo>
                  <a:lnTo>
                    <a:pt x="2259" y="1351"/>
                  </a:lnTo>
                  <a:lnTo>
                    <a:pt x="2261" y="1351"/>
                  </a:lnTo>
                  <a:lnTo>
                    <a:pt x="2262" y="1351"/>
                  </a:lnTo>
                  <a:lnTo>
                    <a:pt x="2263" y="1351"/>
                  </a:lnTo>
                  <a:lnTo>
                    <a:pt x="2266" y="1351"/>
                  </a:lnTo>
                  <a:lnTo>
                    <a:pt x="2267" y="1349"/>
                  </a:lnTo>
                  <a:lnTo>
                    <a:pt x="2269" y="1349"/>
                  </a:lnTo>
                  <a:lnTo>
                    <a:pt x="2270" y="1349"/>
                  </a:lnTo>
                  <a:lnTo>
                    <a:pt x="2272" y="1349"/>
                  </a:lnTo>
                  <a:lnTo>
                    <a:pt x="2273" y="1348"/>
                  </a:lnTo>
                  <a:lnTo>
                    <a:pt x="2274" y="1348"/>
                  </a:lnTo>
                  <a:lnTo>
                    <a:pt x="2276" y="1348"/>
                  </a:lnTo>
                  <a:lnTo>
                    <a:pt x="2278" y="1348"/>
                  </a:lnTo>
                  <a:lnTo>
                    <a:pt x="2280" y="1347"/>
                  </a:lnTo>
                  <a:lnTo>
                    <a:pt x="2281" y="1347"/>
                  </a:lnTo>
                  <a:lnTo>
                    <a:pt x="2283" y="1347"/>
                  </a:lnTo>
                  <a:lnTo>
                    <a:pt x="2284" y="1346"/>
                  </a:lnTo>
                  <a:lnTo>
                    <a:pt x="2284" y="1346"/>
                  </a:lnTo>
                  <a:lnTo>
                    <a:pt x="2284" y="1346"/>
                  </a:lnTo>
                  <a:lnTo>
                    <a:pt x="2285" y="1346"/>
                  </a:lnTo>
                  <a:lnTo>
                    <a:pt x="2286" y="1346"/>
                  </a:lnTo>
                  <a:lnTo>
                    <a:pt x="2287" y="1346"/>
                  </a:lnTo>
                  <a:lnTo>
                    <a:pt x="2288" y="1345"/>
                  </a:lnTo>
                  <a:lnTo>
                    <a:pt x="2289" y="1345"/>
                  </a:lnTo>
                  <a:lnTo>
                    <a:pt x="2292" y="1345"/>
                  </a:lnTo>
                  <a:lnTo>
                    <a:pt x="2292" y="1345"/>
                  </a:lnTo>
                  <a:lnTo>
                    <a:pt x="2293" y="1344"/>
                  </a:lnTo>
                  <a:lnTo>
                    <a:pt x="2293" y="1344"/>
                  </a:lnTo>
                  <a:lnTo>
                    <a:pt x="2294" y="1344"/>
                  </a:lnTo>
                  <a:lnTo>
                    <a:pt x="2294" y="1344"/>
                  </a:lnTo>
                  <a:lnTo>
                    <a:pt x="2295" y="1344"/>
                  </a:lnTo>
                  <a:lnTo>
                    <a:pt x="2296" y="1344"/>
                  </a:lnTo>
                  <a:lnTo>
                    <a:pt x="2296" y="1343"/>
                  </a:lnTo>
                  <a:lnTo>
                    <a:pt x="2311" y="1335"/>
                  </a:lnTo>
                  <a:lnTo>
                    <a:pt x="2325" y="1327"/>
                  </a:lnTo>
                  <a:lnTo>
                    <a:pt x="2326" y="1326"/>
                  </a:lnTo>
                  <a:lnTo>
                    <a:pt x="2326" y="1326"/>
                  </a:lnTo>
                  <a:lnTo>
                    <a:pt x="2340" y="1318"/>
                  </a:lnTo>
                  <a:lnTo>
                    <a:pt x="2353" y="1312"/>
                  </a:lnTo>
                  <a:lnTo>
                    <a:pt x="2357" y="1310"/>
                  </a:lnTo>
                  <a:lnTo>
                    <a:pt x="2359" y="1308"/>
                  </a:lnTo>
                  <a:lnTo>
                    <a:pt x="2372" y="1302"/>
                  </a:lnTo>
                  <a:lnTo>
                    <a:pt x="2385" y="1296"/>
                  </a:lnTo>
                  <a:lnTo>
                    <a:pt x="2387" y="1295"/>
                  </a:lnTo>
                  <a:lnTo>
                    <a:pt x="2389" y="1293"/>
                  </a:lnTo>
                  <a:lnTo>
                    <a:pt x="2404" y="1287"/>
                  </a:lnTo>
                  <a:lnTo>
                    <a:pt x="2419" y="1280"/>
                  </a:lnTo>
                  <a:lnTo>
                    <a:pt x="2420" y="1279"/>
                  </a:lnTo>
                  <a:lnTo>
                    <a:pt x="2421" y="1279"/>
                  </a:lnTo>
                  <a:lnTo>
                    <a:pt x="2423" y="1278"/>
                  </a:lnTo>
                  <a:lnTo>
                    <a:pt x="2424" y="1277"/>
                  </a:lnTo>
                  <a:lnTo>
                    <a:pt x="2425" y="1276"/>
                  </a:lnTo>
                  <a:lnTo>
                    <a:pt x="2426" y="1275"/>
                  </a:lnTo>
                  <a:lnTo>
                    <a:pt x="2427" y="1275"/>
                  </a:lnTo>
                  <a:lnTo>
                    <a:pt x="2427" y="1275"/>
                  </a:lnTo>
                  <a:lnTo>
                    <a:pt x="2427" y="1275"/>
                  </a:lnTo>
                  <a:lnTo>
                    <a:pt x="2427" y="1275"/>
                  </a:lnTo>
                  <a:lnTo>
                    <a:pt x="2433" y="1271"/>
                  </a:lnTo>
                  <a:lnTo>
                    <a:pt x="2440" y="1267"/>
                  </a:lnTo>
                  <a:lnTo>
                    <a:pt x="2441" y="1266"/>
                  </a:lnTo>
                  <a:lnTo>
                    <a:pt x="2442" y="1265"/>
                  </a:lnTo>
                  <a:lnTo>
                    <a:pt x="2451" y="1261"/>
                  </a:lnTo>
                  <a:lnTo>
                    <a:pt x="2462" y="1255"/>
                  </a:lnTo>
                  <a:lnTo>
                    <a:pt x="2463" y="1255"/>
                  </a:lnTo>
                  <a:lnTo>
                    <a:pt x="2463" y="1255"/>
                  </a:lnTo>
                  <a:lnTo>
                    <a:pt x="2476" y="1249"/>
                  </a:lnTo>
                  <a:lnTo>
                    <a:pt x="2491" y="1243"/>
                  </a:lnTo>
                  <a:lnTo>
                    <a:pt x="2498" y="1240"/>
                  </a:lnTo>
                  <a:lnTo>
                    <a:pt x="2507" y="1237"/>
                  </a:lnTo>
                  <a:lnTo>
                    <a:pt x="2517" y="1234"/>
                  </a:lnTo>
                  <a:lnTo>
                    <a:pt x="2525" y="1230"/>
                  </a:lnTo>
                  <a:lnTo>
                    <a:pt x="2526" y="1230"/>
                  </a:lnTo>
                  <a:lnTo>
                    <a:pt x="2526" y="1230"/>
                  </a:lnTo>
                  <a:lnTo>
                    <a:pt x="2536" y="1227"/>
                  </a:lnTo>
                  <a:lnTo>
                    <a:pt x="2547" y="1225"/>
                  </a:lnTo>
                  <a:lnTo>
                    <a:pt x="2558" y="1222"/>
                  </a:lnTo>
                  <a:lnTo>
                    <a:pt x="2570" y="1218"/>
                  </a:lnTo>
                  <a:lnTo>
                    <a:pt x="2570" y="1218"/>
                  </a:lnTo>
                  <a:lnTo>
                    <a:pt x="2571" y="1218"/>
                  </a:lnTo>
                  <a:lnTo>
                    <a:pt x="2583" y="1216"/>
                  </a:lnTo>
                  <a:lnTo>
                    <a:pt x="2595" y="1214"/>
                  </a:lnTo>
                  <a:lnTo>
                    <a:pt x="2608" y="1212"/>
                  </a:lnTo>
                  <a:lnTo>
                    <a:pt x="2622" y="1210"/>
                  </a:lnTo>
                  <a:lnTo>
                    <a:pt x="2623" y="1210"/>
                  </a:lnTo>
                  <a:lnTo>
                    <a:pt x="2623" y="1209"/>
                  </a:lnTo>
                  <a:lnTo>
                    <a:pt x="2624" y="1209"/>
                  </a:lnTo>
                  <a:lnTo>
                    <a:pt x="2624" y="1209"/>
                  </a:lnTo>
                  <a:lnTo>
                    <a:pt x="2638" y="1206"/>
                  </a:lnTo>
                  <a:lnTo>
                    <a:pt x="2653" y="1205"/>
                  </a:lnTo>
                  <a:lnTo>
                    <a:pt x="2668" y="1203"/>
                  </a:lnTo>
                  <a:lnTo>
                    <a:pt x="2684" y="1202"/>
                  </a:lnTo>
                  <a:lnTo>
                    <a:pt x="2696" y="1202"/>
                  </a:lnTo>
                  <a:lnTo>
                    <a:pt x="2708" y="1201"/>
                  </a:lnTo>
                  <a:lnTo>
                    <a:pt x="2720" y="1200"/>
                  </a:lnTo>
                  <a:lnTo>
                    <a:pt x="2733" y="1200"/>
                  </a:lnTo>
                  <a:lnTo>
                    <a:pt x="2734" y="1200"/>
                  </a:lnTo>
                  <a:lnTo>
                    <a:pt x="2735" y="1200"/>
                  </a:lnTo>
                  <a:lnTo>
                    <a:pt x="2747" y="1200"/>
                  </a:lnTo>
                  <a:lnTo>
                    <a:pt x="2760" y="1200"/>
                  </a:lnTo>
                  <a:lnTo>
                    <a:pt x="2773" y="1200"/>
                  </a:lnTo>
                  <a:lnTo>
                    <a:pt x="2786" y="1200"/>
                  </a:lnTo>
                  <a:close/>
                </a:path>
              </a:pathLst>
            </a:custGeom>
            <a:gradFill>
              <a:gsLst>
                <a:gs pos="8000">
                  <a:schemeClr val="accent4">
                    <a:lumMod val="75000"/>
                  </a:schemeClr>
                </a:gs>
                <a:gs pos="70000">
                  <a:schemeClr val="accent4">
                    <a:lumMod val="50000"/>
                  </a:schemeClr>
                </a:gs>
              </a:gsLst>
              <a:lin ang="2700000" scaled="0"/>
            </a:gra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91" name="Freeform 935"/>
            <p:cNvSpPr>
              <a:spLocks/>
            </p:cNvSpPr>
            <p:nvPr/>
          </p:nvSpPr>
          <p:spPr bwMode="auto">
            <a:xfrm>
              <a:off x="8903879" y="3701739"/>
              <a:ext cx="867439" cy="665582"/>
            </a:xfrm>
            <a:custGeom>
              <a:avLst/>
              <a:gdLst>
                <a:gd name="T0" fmla="*/ 2615 w 2859"/>
                <a:gd name="T1" fmla="*/ 641 h 2197"/>
                <a:gd name="T2" fmla="*/ 2711 w 2859"/>
                <a:gd name="T3" fmla="*/ 587 h 2197"/>
                <a:gd name="T4" fmla="*/ 2819 w 2859"/>
                <a:gd name="T5" fmla="*/ 579 h 2197"/>
                <a:gd name="T6" fmla="*/ 1149 w 2859"/>
                <a:gd name="T7" fmla="*/ 1 h 2197"/>
                <a:gd name="T8" fmla="*/ 1122 w 2859"/>
                <a:gd name="T9" fmla="*/ 0 h 2197"/>
                <a:gd name="T10" fmla="*/ 1099 w 2859"/>
                <a:gd name="T11" fmla="*/ 1 h 2197"/>
                <a:gd name="T12" fmla="*/ 1081 w 2859"/>
                <a:gd name="T13" fmla="*/ 4 h 2197"/>
                <a:gd name="T14" fmla="*/ 1058 w 2859"/>
                <a:gd name="T15" fmla="*/ 8 h 2197"/>
                <a:gd name="T16" fmla="*/ 1041 w 2859"/>
                <a:gd name="T17" fmla="*/ 14 h 2197"/>
                <a:gd name="T18" fmla="*/ 1028 w 2859"/>
                <a:gd name="T19" fmla="*/ 21 h 2197"/>
                <a:gd name="T20" fmla="*/ 1015 w 2859"/>
                <a:gd name="T21" fmla="*/ 29 h 2197"/>
                <a:gd name="T22" fmla="*/ 1003 w 2859"/>
                <a:gd name="T23" fmla="*/ 40 h 2197"/>
                <a:gd name="T24" fmla="*/ 986 w 2859"/>
                <a:gd name="T25" fmla="*/ 72 h 2197"/>
                <a:gd name="T26" fmla="*/ 984 w 2859"/>
                <a:gd name="T27" fmla="*/ 87 h 2197"/>
                <a:gd name="T28" fmla="*/ 983 w 2859"/>
                <a:gd name="T29" fmla="*/ 103 h 2197"/>
                <a:gd name="T30" fmla="*/ 985 w 2859"/>
                <a:gd name="T31" fmla="*/ 115 h 2197"/>
                <a:gd name="T32" fmla="*/ 988 w 2859"/>
                <a:gd name="T33" fmla="*/ 133 h 2197"/>
                <a:gd name="T34" fmla="*/ 997 w 2859"/>
                <a:gd name="T35" fmla="*/ 154 h 2197"/>
                <a:gd name="T36" fmla="*/ 1006 w 2859"/>
                <a:gd name="T37" fmla="*/ 176 h 2197"/>
                <a:gd name="T38" fmla="*/ 1024 w 2859"/>
                <a:gd name="T39" fmla="*/ 204 h 2197"/>
                <a:gd name="T40" fmla="*/ 1040 w 2859"/>
                <a:gd name="T41" fmla="*/ 226 h 2197"/>
                <a:gd name="T42" fmla="*/ 1044 w 2859"/>
                <a:gd name="T43" fmla="*/ 232 h 2197"/>
                <a:gd name="T44" fmla="*/ 1077 w 2859"/>
                <a:gd name="T45" fmla="*/ 315 h 2197"/>
                <a:gd name="T46" fmla="*/ 1091 w 2859"/>
                <a:gd name="T47" fmla="*/ 420 h 2197"/>
                <a:gd name="T48" fmla="*/ 1077 w 2859"/>
                <a:gd name="T49" fmla="*/ 597 h 2197"/>
                <a:gd name="T50" fmla="*/ 1020 w 2859"/>
                <a:gd name="T51" fmla="*/ 765 h 2197"/>
                <a:gd name="T52" fmla="*/ 921 w 2859"/>
                <a:gd name="T53" fmla="*/ 910 h 2197"/>
                <a:gd name="T54" fmla="*/ 807 w 2859"/>
                <a:gd name="T55" fmla="*/ 1011 h 2197"/>
                <a:gd name="T56" fmla="*/ 685 w 2859"/>
                <a:gd name="T57" fmla="*/ 1078 h 2197"/>
                <a:gd name="T58" fmla="*/ 537 w 2859"/>
                <a:gd name="T59" fmla="*/ 1121 h 2197"/>
                <a:gd name="T60" fmla="*/ 384 w 2859"/>
                <a:gd name="T61" fmla="*/ 1128 h 2197"/>
                <a:gd name="T62" fmla="*/ 214 w 2859"/>
                <a:gd name="T63" fmla="*/ 1095 h 2197"/>
                <a:gd name="T64" fmla="*/ 16 w 2859"/>
                <a:gd name="T65" fmla="*/ 986 h 2197"/>
                <a:gd name="T66" fmla="*/ 1094 w 2859"/>
                <a:gd name="T67" fmla="*/ 1908 h 2197"/>
                <a:gd name="T68" fmla="*/ 1344 w 2859"/>
                <a:gd name="T69" fmla="*/ 2090 h 2197"/>
                <a:gd name="T70" fmla="*/ 1466 w 2859"/>
                <a:gd name="T71" fmla="*/ 2143 h 2197"/>
                <a:gd name="T72" fmla="*/ 1616 w 2859"/>
                <a:gd name="T73" fmla="*/ 2182 h 2197"/>
                <a:gd name="T74" fmla="*/ 1712 w 2859"/>
                <a:gd name="T75" fmla="*/ 2194 h 2197"/>
                <a:gd name="T76" fmla="*/ 1796 w 2859"/>
                <a:gd name="T77" fmla="*/ 2197 h 2197"/>
                <a:gd name="T78" fmla="*/ 1859 w 2859"/>
                <a:gd name="T79" fmla="*/ 2194 h 2197"/>
                <a:gd name="T80" fmla="*/ 1934 w 2859"/>
                <a:gd name="T81" fmla="*/ 2186 h 2197"/>
                <a:gd name="T82" fmla="*/ 2022 w 2859"/>
                <a:gd name="T83" fmla="*/ 2168 h 2197"/>
                <a:gd name="T84" fmla="*/ 2102 w 2859"/>
                <a:gd name="T85" fmla="*/ 2144 h 2197"/>
                <a:gd name="T86" fmla="*/ 2173 w 2859"/>
                <a:gd name="T87" fmla="*/ 2116 h 2197"/>
                <a:gd name="T88" fmla="*/ 2249 w 2859"/>
                <a:gd name="T89" fmla="*/ 2078 h 2197"/>
                <a:gd name="T90" fmla="*/ 2321 w 2859"/>
                <a:gd name="T91" fmla="*/ 2034 h 2197"/>
                <a:gd name="T92" fmla="*/ 2412 w 2859"/>
                <a:gd name="T93" fmla="*/ 1965 h 2197"/>
                <a:gd name="T94" fmla="*/ 2493 w 2859"/>
                <a:gd name="T95" fmla="*/ 1887 h 2197"/>
                <a:gd name="T96" fmla="*/ 2597 w 2859"/>
                <a:gd name="T97" fmla="*/ 1750 h 2197"/>
                <a:gd name="T98" fmla="*/ 2684 w 2859"/>
                <a:gd name="T99" fmla="*/ 1576 h 2197"/>
                <a:gd name="T100" fmla="*/ 2724 w 2859"/>
                <a:gd name="T101" fmla="*/ 1429 h 2197"/>
                <a:gd name="T102" fmla="*/ 2739 w 2859"/>
                <a:gd name="T103" fmla="*/ 1315 h 2197"/>
                <a:gd name="T104" fmla="*/ 2744 w 2859"/>
                <a:gd name="T105" fmla="*/ 1208 h 2197"/>
                <a:gd name="T106" fmla="*/ 2742 w 2859"/>
                <a:gd name="T107" fmla="*/ 1143 h 2197"/>
                <a:gd name="T108" fmla="*/ 2735 w 2859"/>
                <a:gd name="T109" fmla="*/ 1078 h 2197"/>
                <a:gd name="T110" fmla="*/ 2725 w 2859"/>
                <a:gd name="T111" fmla="*/ 1032 h 2197"/>
                <a:gd name="T112" fmla="*/ 2715 w 2859"/>
                <a:gd name="T113" fmla="*/ 994 h 2197"/>
                <a:gd name="T114" fmla="*/ 2704 w 2859"/>
                <a:gd name="T115" fmla="*/ 965 h 2197"/>
                <a:gd name="T116" fmla="*/ 2690 w 2859"/>
                <a:gd name="T117" fmla="*/ 933 h 2197"/>
                <a:gd name="T118" fmla="*/ 2683 w 2859"/>
                <a:gd name="T119" fmla="*/ 918 h 2197"/>
                <a:gd name="T120" fmla="*/ 2674 w 2859"/>
                <a:gd name="T121" fmla="*/ 906 h 2197"/>
                <a:gd name="T122" fmla="*/ 2660 w 2859"/>
                <a:gd name="T123" fmla="*/ 887 h 2197"/>
                <a:gd name="T124" fmla="*/ 2602 w 2859"/>
                <a:gd name="T125" fmla="*/ 779 h 2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59" h="2197">
                  <a:moveTo>
                    <a:pt x="2591" y="702"/>
                  </a:moveTo>
                  <a:lnTo>
                    <a:pt x="2591" y="702"/>
                  </a:lnTo>
                  <a:lnTo>
                    <a:pt x="2591" y="702"/>
                  </a:lnTo>
                  <a:lnTo>
                    <a:pt x="2591" y="702"/>
                  </a:lnTo>
                  <a:lnTo>
                    <a:pt x="2591" y="701"/>
                  </a:lnTo>
                  <a:lnTo>
                    <a:pt x="2592" y="691"/>
                  </a:lnTo>
                  <a:lnTo>
                    <a:pt x="2595" y="680"/>
                  </a:lnTo>
                  <a:lnTo>
                    <a:pt x="2595" y="680"/>
                  </a:lnTo>
                  <a:lnTo>
                    <a:pt x="2595" y="679"/>
                  </a:lnTo>
                  <a:lnTo>
                    <a:pt x="2598" y="670"/>
                  </a:lnTo>
                  <a:lnTo>
                    <a:pt x="2603" y="661"/>
                  </a:lnTo>
                  <a:lnTo>
                    <a:pt x="2603" y="660"/>
                  </a:lnTo>
                  <a:lnTo>
                    <a:pt x="2604" y="658"/>
                  </a:lnTo>
                  <a:lnTo>
                    <a:pt x="2608" y="650"/>
                  </a:lnTo>
                  <a:lnTo>
                    <a:pt x="2614" y="643"/>
                  </a:lnTo>
                  <a:lnTo>
                    <a:pt x="2615" y="641"/>
                  </a:lnTo>
                  <a:lnTo>
                    <a:pt x="2616" y="640"/>
                  </a:lnTo>
                  <a:lnTo>
                    <a:pt x="2622" y="632"/>
                  </a:lnTo>
                  <a:lnTo>
                    <a:pt x="2630" y="624"/>
                  </a:lnTo>
                  <a:lnTo>
                    <a:pt x="2630" y="624"/>
                  </a:lnTo>
                  <a:lnTo>
                    <a:pt x="2630" y="624"/>
                  </a:lnTo>
                  <a:lnTo>
                    <a:pt x="2638" y="618"/>
                  </a:lnTo>
                  <a:lnTo>
                    <a:pt x="2648" y="610"/>
                  </a:lnTo>
                  <a:lnTo>
                    <a:pt x="2649" y="610"/>
                  </a:lnTo>
                  <a:lnTo>
                    <a:pt x="2649" y="610"/>
                  </a:lnTo>
                  <a:lnTo>
                    <a:pt x="2660" y="605"/>
                  </a:lnTo>
                  <a:lnTo>
                    <a:pt x="2671" y="600"/>
                  </a:lnTo>
                  <a:lnTo>
                    <a:pt x="2671" y="600"/>
                  </a:lnTo>
                  <a:lnTo>
                    <a:pt x="2671" y="600"/>
                  </a:lnTo>
                  <a:lnTo>
                    <a:pt x="2684" y="594"/>
                  </a:lnTo>
                  <a:lnTo>
                    <a:pt x="2697" y="590"/>
                  </a:lnTo>
                  <a:lnTo>
                    <a:pt x="2711" y="587"/>
                  </a:lnTo>
                  <a:lnTo>
                    <a:pt x="2726" y="583"/>
                  </a:lnTo>
                  <a:lnTo>
                    <a:pt x="2726" y="583"/>
                  </a:lnTo>
                  <a:lnTo>
                    <a:pt x="2727" y="583"/>
                  </a:lnTo>
                  <a:lnTo>
                    <a:pt x="2735" y="582"/>
                  </a:lnTo>
                  <a:lnTo>
                    <a:pt x="2742" y="581"/>
                  </a:lnTo>
                  <a:lnTo>
                    <a:pt x="2751" y="580"/>
                  </a:lnTo>
                  <a:lnTo>
                    <a:pt x="2760" y="579"/>
                  </a:lnTo>
                  <a:lnTo>
                    <a:pt x="2770" y="579"/>
                  </a:lnTo>
                  <a:lnTo>
                    <a:pt x="2782" y="578"/>
                  </a:lnTo>
                  <a:lnTo>
                    <a:pt x="2782" y="578"/>
                  </a:lnTo>
                  <a:lnTo>
                    <a:pt x="2782" y="578"/>
                  </a:lnTo>
                  <a:lnTo>
                    <a:pt x="2793" y="578"/>
                  </a:lnTo>
                  <a:lnTo>
                    <a:pt x="2805" y="578"/>
                  </a:lnTo>
                  <a:lnTo>
                    <a:pt x="2806" y="578"/>
                  </a:lnTo>
                  <a:lnTo>
                    <a:pt x="2808" y="578"/>
                  </a:lnTo>
                  <a:lnTo>
                    <a:pt x="2819" y="579"/>
                  </a:lnTo>
                  <a:lnTo>
                    <a:pt x="2832" y="579"/>
                  </a:lnTo>
                  <a:lnTo>
                    <a:pt x="2832" y="579"/>
                  </a:lnTo>
                  <a:lnTo>
                    <a:pt x="2833" y="579"/>
                  </a:lnTo>
                  <a:lnTo>
                    <a:pt x="2846" y="580"/>
                  </a:lnTo>
                  <a:lnTo>
                    <a:pt x="2859" y="582"/>
                  </a:lnTo>
                  <a:lnTo>
                    <a:pt x="1169" y="4"/>
                  </a:lnTo>
                  <a:lnTo>
                    <a:pt x="1165" y="3"/>
                  </a:lnTo>
                  <a:lnTo>
                    <a:pt x="1161" y="3"/>
                  </a:lnTo>
                  <a:lnTo>
                    <a:pt x="1158" y="3"/>
                  </a:lnTo>
                  <a:lnTo>
                    <a:pt x="1155" y="1"/>
                  </a:lnTo>
                  <a:lnTo>
                    <a:pt x="1152" y="1"/>
                  </a:lnTo>
                  <a:lnTo>
                    <a:pt x="1151" y="1"/>
                  </a:lnTo>
                  <a:lnTo>
                    <a:pt x="1150" y="1"/>
                  </a:lnTo>
                  <a:lnTo>
                    <a:pt x="1150" y="1"/>
                  </a:lnTo>
                  <a:lnTo>
                    <a:pt x="1149" y="1"/>
                  </a:lnTo>
                  <a:lnTo>
                    <a:pt x="1149" y="1"/>
                  </a:lnTo>
                  <a:lnTo>
                    <a:pt x="1149" y="1"/>
                  </a:lnTo>
                  <a:lnTo>
                    <a:pt x="1148" y="1"/>
                  </a:lnTo>
                  <a:lnTo>
                    <a:pt x="1145" y="1"/>
                  </a:lnTo>
                  <a:lnTo>
                    <a:pt x="1142" y="1"/>
                  </a:lnTo>
                  <a:lnTo>
                    <a:pt x="1138" y="0"/>
                  </a:lnTo>
                  <a:lnTo>
                    <a:pt x="1135" y="0"/>
                  </a:lnTo>
                  <a:lnTo>
                    <a:pt x="1134" y="0"/>
                  </a:lnTo>
                  <a:lnTo>
                    <a:pt x="1132" y="0"/>
                  </a:lnTo>
                  <a:lnTo>
                    <a:pt x="1132" y="0"/>
                  </a:lnTo>
                  <a:lnTo>
                    <a:pt x="1132" y="0"/>
                  </a:lnTo>
                  <a:lnTo>
                    <a:pt x="1132" y="0"/>
                  </a:lnTo>
                  <a:lnTo>
                    <a:pt x="1132" y="0"/>
                  </a:lnTo>
                  <a:lnTo>
                    <a:pt x="1130" y="0"/>
                  </a:lnTo>
                  <a:lnTo>
                    <a:pt x="1129" y="0"/>
                  </a:lnTo>
                  <a:lnTo>
                    <a:pt x="1125" y="0"/>
                  </a:lnTo>
                  <a:lnTo>
                    <a:pt x="1122" y="0"/>
                  </a:lnTo>
                  <a:lnTo>
                    <a:pt x="1119" y="0"/>
                  </a:lnTo>
                  <a:lnTo>
                    <a:pt x="1116" y="0"/>
                  </a:lnTo>
                  <a:lnTo>
                    <a:pt x="1116" y="0"/>
                  </a:lnTo>
                  <a:lnTo>
                    <a:pt x="1116" y="0"/>
                  </a:lnTo>
                  <a:lnTo>
                    <a:pt x="1116" y="0"/>
                  </a:lnTo>
                  <a:lnTo>
                    <a:pt x="1116" y="0"/>
                  </a:lnTo>
                  <a:lnTo>
                    <a:pt x="1115" y="0"/>
                  </a:lnTo>
                  <a:lnTo>
                    <a:pt x="1115" y="0"/>
                  </a:lnTo>
                  <a:lnTo>
                    <a:pt x="1114" y="0"/>
                  </a:lnTo>
                  <a:lnTo>
                    <a:pt x="1111" y="0"/>
                  </a:lnTo>
                  <a:lnTo>
                    <a:pt x="1109" y="0"/>
                  </a:lnTo>
                  <a:lnTo>
                    <a:pt x="1107" y="1"/>
                  </a:lnTo>
                  <a:lnTo>
                    <a:pt x="1106" y="1"/>
                  </a:lnTo>
                  <a:lnTo>
                    <a:pt x="1104" y="1"/>
                  </a:lnTo>
                  <a:lnTo>
                    <a:pt x="1102" y="1"/>
                  </a:lnTo>
                  <a:lnTo>
                    <a:pt x="1099" y="1"/>
                  </a:lnTo>
                  <a:lnTo>
                    <a:pt x="1099" y="1"/>
                  </a:lnTo>
                  <a:lnTo>
                    <a:pt x="1098" y="1"/>
                  </a:lnTo>
                  <a:lnTo>
                    <a:pt x="1098" y="1"/>
                  </a:lnTo>
                  <a:lnTo>
                    <a:pt x="1098" y="1"/>
                  </a:lnTo>
                  <a:lnTo>
                    <a:pt x="1098" y="1"/>
                  </a:lnTo>
                  <a:lnTo>
                    <a:pt x="1097" y="1"/>
                  </a:lnTo>
                  <a:lnTo>
                    <a:pt x="1097" y="1"/>
                  </a:lnTo>
                  <a:lnTo>
                    <a:pt x="1097" y="1"/>
                  </a:lnTo>
                  <a:lnTo>
                    <a:pt x="1095" y="1"/>
                  </a:lnTo>
                  <a:lnTo>
                    <a:pt x="1093" y="3"/>
                  </a:lnTo>
                  <a:lnTo>
                    <a:pt x="1091" y="3"/>
                  </a:lnTo>
                  <a:lnTo>
                    <a:pt x="1089" y="3"/>
                  </a:lnTo>
                  <a:lnTo>
                    <a:pt x="1088" y="3"/>
                  </a:lnTo>
                  <a:lnTo>
                    <a:pt x="1085" y="3"/>
                  </a:lnTo>
                  <a:lnTo>
                    <a:pt x="1083" y="4"/>
                  </a:lnTo>
                  <a:lnTo>
                    <a:pt x="1081" y="4"/>
                  </a:lnTo>
                  <a:lnTo>
                    <a:pt x="1080" y="4"/>
                  </a:lnTo>
                  <a:lnTo>
                    <a:pt x="1078" y="4"/>
                  </a:lnTo>
                  <a:lnTo>
                    <a:pt x="1077" y="5"/>
                  </a:lnTo>
                  <a:lnTo>
                    <a:pt x="1076" y="5"/>
                  </a:lnTo>
                  <a:lnTo>
                    <a:pt x="1073" y="5"/>
                  </a:lnTo>
                  <a:lnTo>
                    <a:pt x="1072" y="5"/>
                  </a:lnTo>
                  <a:lnTo>
                    <a:pt x="1070" y="6"/>
                  </a:lnTo>
                  <a:lnTo>
                    <a:pt x="1069" y="6"/>
                  </a:lnTo>
                  <a:lnTo>
                    <a:pt x="1068" y="6"/>
                  </a:lnTo>
                  <a:lnTo>
                    <a:pt x="1067" y="7"/>
                  </a:lnTo>
                  <a:lnTo>
                    <a:pt x="1065" y="7"/>
                  </a:lnTo>
                  <a:lnTo>
                    <a:pt x="1064" y="7"/>
                  </a:lnTo>
                  <a:lnTo>
                    <a:pt x="1063" y="7"/>
                  </a:lnTo>
                  <a:lnTo>
                    <a:pt x="1062" y="8"/>
                  </a:lnTo>
                  <a:lnTo>
                    <a:pt x="1060" y="8"/>
                  </a:lnTo>
                  <a:lnTo>
                    <a:pt x="1058" y="8"/>
                  </a:lnTo>
                  <a:lnTo>
                    <a:pt x="1057" y="9"/>
                  </a:lnTo>
                  <a:lnTo>
                    <a:pt x="1056" y="9"/>
                  </a:lnTo>
                  <a:lnTo>
                    <a:pt x="1055" y="9"/>
                  </a:lnTo>
                  <a:lnTo>
                    <a:pt x="1054" y="10"/>
                  </a:lnTo>
                  <a:lnTo>
                    <a:pt x="1053" y="10"/>
                  </a:lnTo>
                  <a:lnTo>
                    <a:pt x="1052" y="10"/>
                  </a:lnTo>
                  <a:lnTo>
                    <a:pt x="1051" y="11"/>
                  </a:lnTo>
                  <a:lnTo>
                    <a:pt x="1050" y="11"/>
                  </a:lnTo>
                  <a:lnTo>
                    <a:pt x="1049" y="11"/>
                  </a:lnTo>
                  <a:lnTo>
                    <a:pt x="1047" y="12"/>
                  </a:lnTo>
                  <a:lnTo>
                    <a:pt x="1046" y="12"/>
                  </a:lnTo>
                  <a:lnTo>
                    <a:pt x="1045" y="12"/>
                  </a:lnTo>
                  <a:lnTo>
                    <a:pt x="1044" y="13"/>
                  </a:lnTo>
                  <a:lnTo>
                    <a:pt x="1043" y="13"/>
                  </a:lnTo>
                  <a:lnTo>
                    <a:pt x="1042" y="13"/>
                  </a:lnTo>
                  <a:lnTo>
                    <a:pt x="1041" y="14"/>
                  </a:lnTo>
                  <a:lnTo>
                    <a:pt x="1041" y="14"/>
                  </a:lnTo>
                  <a:lnTo>
                    <a:pt x="1040" y="14"/>
                  </a:lnTo>
                  <a:lnTo>
                    <a:pt x="1039" y="16"/>
                  </a:lnTo>
                  <a:lnTo>
                    <a:pt x="1038" y="16"/>
                  </a:lnTo>
                  <a:lnTo>
                    <a:pt x="1037" y="17"/>
                  </a:lnTo>
                  <a:lnTo>
                    <a:pt x="1036" y="17"/>
                  </a:lnTo>
                  <a:lnTo>
                    <a:pt x="1036" y="17"/>
                  </a:lnTo>
                  <a:lnTo>
                    <a:pt x="1034" y="18"/>
                  </a:lnTo>
                  <a:lnTo>
                    <a:pt x="1033" y="18"/>
                  </a:lnTo>
                  <a:lnTo>
                    <a:pt x="1032" y="19"/>
                  </a:lnTo>
                  <a:lnTo>
                    <a:pt x="1031" y="19"/>
                  </a:lnTo>
                  <a:lnTo>
                    <a:pt x="1031" y="19"/>
                  </a:lnTo>
                  <a:lnTo>
                    <a:pt x="1030" y="20"/>
                  </a:lnTo>
                  <a:lnTo>
                    <a:pt x="1029" y="20"/>
                  </a:lnTo>
                  <a:lnTo>
                    <a:pt x="1028" y="21"/>
                  </a:lnTo>
                  <a:lnTo>
                    <a:pt x="1028" y="21"/>
                  </a:lnTo>
                  <a:lnTo>
                    <a:pt x="1027" y="21"/>
                  </a:lnTo>
                  <a:lnTo>
                    <a:pt x="1026" y="22"/>
                  </a:lnTo>
                  <a:lnTo>
                    <a:pt x="1025" y="22"/>
                  </a:lnTo>
                  <a:lnTo>
                    <a:pt x="1025" y="23"/>
                  </a:lnTo>
                  <a:lnTo>
                    <a:pt x="1024" y="23"/>
                  </a:lnTo>
                  <a:lnTo>
                    <a:pt x="1023" y="23"/>
                  </a:lnTo>
                  <a:lnTo>
                    <a:pt x="1023" y="24"/>
                  </a:lnTo>
                  <a:lnTo>
                    <a:pt x="1022" y="24"/>
                  </a:lnTo>
                  <a:lnTo>
                    <a:pt x="1020" y="25"/>
                  </a:lnTo>
                  <a:lnTo>
                    <a:pt x="1019" y="25"/>
                  </a:lnTo>
                  <a:lnTo>
                    <a:pt x="1019" y="26"/>
                  </a:lnTo>
                  <a:lnTo>
                    <a:pt x="1018" y="26"/>
                  </a:lnTo>
                  <a:lnTo>
                    <a:pt x="1017" y="27"/>
                  </a:lnTo>
                  <a:lnTo>
                    <a:pt x="1017" y="27"/>
                  </a:lnTo>
                  <a:lnTo>
                    <a:pt x="1016" y="29"/>
                  </a:lnTo>
                  <a:lnTo>
                    <a:pt x="1015" y="29"/>
                  </a:lnTo>
                  <a:lnTo>
                    <a:pt x="1015" y="30"/>
                  </a:lnTo>
                  <a:lnTo>
                    <a:pt x="1014" y="31"/>
                  </a:lnTo>
                  <a:lnTo>
                    <a:pt x="1013" y="31"/>
                  </a:lnTo>
                  <a:lnTo>
                    <a:pt x="1012" y="32"/>
                  </a:lnTo>
                  <a:lnTo>
                    <a:pt x="1012" y="32"/>
                  </a:lnTo>
                  <a:lnTo>
                    <a:pt x="1011" y="33"/>
                  </a:lnTo>
                  <a:lnTo>
                    <a:pt x="1010" y="33"/>
                  </a:lnTo>
                  <a:lnTo>
                    <a:pt x="1010" y="34"/>
                  </a:lnTo>
                  <a:lnTo>
                    <a:pt x="1009" y="35"/>
                  </a:lnTo>
                  <a:lnTo>
                    <a:pt x="1007" y="36"/>
                  </a:lnTo>
                  <a:lnTo>
                    <a:pt x="1006" y="36"/>
                  </a:lnTo>
                  <a:lnTo>
                    <a:pt x="1006" y="37"/>
                  </a:lnTo>
                  <a:lnTo>
                    <a:pt x="1005" y="38"/>
                  </a:lnTo>
                  <a:lnTo>
                    <a:pt x="1004" y="39"/>
                  </a:lnTo>
                  <a:lnTo>
                    <a:pt x="1003" y="39"/>
                  </a:lnTo>
                  <a:lnTo>
                    <a:pt x="1003" y="40"/>
                  </a:lnTo>
                  <a:lnTo>
                    <a:pt x="1001" y="43"/>
                  </a:lnTo>
                  <a:lnTo>
                    <a:pt x="1000" y="44"/>
                  </a:lnTo>
                  <a:lnTo>
                    <a:pt x="1000" y="45"/>
                  </a:lnTo>
                  <a:lnTo>
                    <a:pt x="999" y="45"/>
                  </a:lnTo>
                  <a:lnTo>
                    <a:pt x="998" y="46"/>
                  </a:lnTo>
                  <a:lnTo>
                    <a:pt x="998" y="48"/>
                  </a:lnTo>
                  <a:lnTo>
                    <a:pt x="994" y="51"/>
                  </a:lnTo>
                  <a:lnTo>
                    <a:pt x="992" y="56"/>
                  </a:lnTo>
                  <a:lnTo>
                    <a:pt x="990" y="59"/>
                  </a:lnTo>
                  <a:lnTo>
                    <a:pt x="989" y="63"/>
                  </a:lnTo>
                  <a:lnTo>
                    <a:pt x="987" y="68"/>
                  </a:lnTo>
                  <a:lnTo>
                    <a:pt x="986" y="72"/>
                  </a:lnTo>
                  <a:lnTo>
                    <a:pt x="986" y="72"/>
                  </a:lnTo>
                  <a:lnTo>
                    <a:pt x="986" y="72"/>
                  </a:lnTo>
                  <a:lnTo>
                    <a:pt x="986" y="72"/>
                  </a:lnTo>
                  <a:lnTo>
                    <a:pt x="986" y="72"/>
                  </a:lnTo>
                  <a:lnTo>
                    <a:pt x="986" y="72"/>
                  </a:lnTo>
                  <a:lnTo>
                    <a:pt x="986" y="72"/>
                  </a:lnTo>
                  <a:lnTo>
                    <a:pt x="986" y="73"/>
                  </a:lnTo>
                  <a:lnTo>
                    <a:pt x="986" y="74"/>
                  </a:lnTo>
                  <a:lnTo>
                    <a:pt x="985" y="75"/>
                  </a:lnTo>
                  <a:lnTo>
                    <a:pt x="985" y="76"/>
                  </a:lnTo>
                  <a:lnTo>
                    <a:pt x="985" y="77"/>
                  </a:lnTo>
                  <a:lnTo>
                    <a:pt x="985" y="78"/>
                  </a:lnTo>
                  <a:lnTo>
                    <a:pt x="984" y="79"/>
                  </a:lnTo>
                  <a:lnTo>
                    <a:pt x="984" y="81"/>
                  </a:lnTo>
                  <a:lnTo>
                    <a:pt x="984" y="82"/>
                  </a:lnTo>
                  <a:lnTo>
                    <a:pt x="984" y="83"/>
                  </a:lnTo>
                  <a:lnTo>
                    <a:pt x="984" y="84"/>
                  </a:lnTo>
                  <a:lnTo>
                    <a:pt x="984" y="85"/>
                  </a:lnTo>
                  <a:lnTo>
                    <a:pt x="984" y="86"/>
                  </a:lnTo>
                  <a:lnTo>
                    <a:pt x="984" y="87"/>
                  </a:lnTo>
                  <a:lnTo>
                    <a:pt x="984" y="88"/>
                  </a:lnTo>
                  <a:lnTo>
                    <a:pt x="983" y="89"/>
                  </a:lnTo>
                  <a:lnTo>
                    <a:pt x="983" y="90"/>
                  </a:lnTo>
                  <a:lnTo>
                    <a:pt x="983" y="91"/>
                  </a:lnTo>
                  <a:lnTo>
                    <a:pt x="983" y="92"/>
                  </a:lnTo>
                  <a:lnTo>
                    <a:pt x="983" y="94"/>
                  </a:lnTo>
                  <a:lnTo>
                    <a:pt x="983" y="95"/>
                  </a:lnTo>
                  <a:lnTo>
                    <a:pt x="983" y="95"/>
                  </a:lnTo>
                  <a:lnTo>
                    <a:pt x="983" y="96"/>
                  </a:lnTo>
                  <a:lnTo>
                    <a:pt x="983" y="97"/>
                  </a:lnTo>
                  <a:lnTo>
                    <a:pt x="983" y="98"/>
                  </a:lnTo>
                  <a:lnTo>
                    <a:pt x="983" y="99"/>
                  </a:lnTo>
                  <a:lnTo>
                    <a:pt x="983" y="100"/>
                  </a:lnTo>
                  <a:lnTo>
                    <a:pt x="983" y="101"/>
                  </a:lnTo>
                  <a:lnTo>
                    <a:pt x="983" y="102"/>
                  </a:lnTo>
                  <a:lnTo>
                    <a:pt x="983" y="103"/>
                  </a:lnTo>
                  <a:lnTo>
                    <a:pt x="983" y="103"/>
                  </a:lnTo>
                  <a:lnTo>
                    <a:pt x="984" y="103"/>
                  </a:lnTo>
                  <a:lnTo>
                    <a:pt x="984" y="104"/>
                  </a:lnTo>
                  <a:lnTo>
                    <a:pt x="984" y="104"/>
                  </a:lnTo>
                  <a:lnTo>
                    <a:pt x="984" y="104"/>
                  </a:lnTo>
                  <a:lnTo>
                    <a:pt x="984" y="104"/>
                  </a:lnTo>
                  <a:lnTo>
                    <a:pt x="984" y="105"/>
                  </a:lnTo>
                  <a:lnTo>
                    <a:pt x="984" y="107"/>
                  </a:lnTo>
                  <a:lnTo>
                    <a:pt x="984" y="108"/>
                  </a:lnTo>
                  <a:lnTo>
                    <a:pt x="984" y="109"/>
                  </a:lnTo>
                  <a:lnTo>
                    <a:pt x="984" y="110"/>
                  </a:lnTo>
                  <a:lnTo>
                    <a:pt x="984" y="111"/>
                  </a:lnTo>
                  <a:lnTo>
                    <a:pt x="984" y="112"/>
                  </a:lnTo>
                  <a:lnTo>
                    <a:pt x="984" y="113"/>
                  </a:lnTo>
                  <a:lnTo>
                    <a:pt x="984" y="114"/>
                  </a:lnTo>
                  <a:lnTo>
                    <a:pt x="985" y="115"/>
                  </a:lnTo>
                  <a:lnTo>
                    <a:pt x="985" y="116"/>
                  </a:lnTo>
                  <a:lnTo>
                    <a:pt x="985" y="117"/>
                  </a:lnTo>
                  <a:lnTo>
                    <a:pt x="985" y="118"/>
                  </a:lnTo>
                  <a:lnTo>
                    <a:pt x="985" y="120"/>
                  </a:lnTo>
                  <a:lnTo>
                    <a:pt x="986" y="120"/>
                  </a:lnTo>
                  <a:lnTo>
                    <a:pt x="986" y="121"/>
                  </a:lnTo>
                  <a:lnTo>
                    <a:pt x="986" y="123"/>
                  </a:lnTo>
                  <a:lnTo>
                    <a:pt x="986" y="124"/>
                  </a:lnTo>
                  <a:lnTo>
                    <a:pt x="986" y="125"/>
                  </a:lnTo>
                  <a:lnTo>
                    <a:pt x="987" y="126"/>
                  </a:lnTo>
                  <a:lnTo>
                    <a:pt x="987" y="127"/>
                  </a:lnTo>
                  <a:lnTo>
                    <a:pt x="987" y="128"/>
                  </a:lnTo>
                  <a:lnTo>
                    <a:pt x="987" y="129"/>
                  </a:lnTo>
                  <a:lnTo>
                    <a:pt x="988" y="130"/>
                  </a:lnTo>
                  <a:lnTo>
                    <a:pt x="988" y="132"/>
                  </a:lnTo>
                  <a:lnTo>
                    <a:pt x="988" y="133"/>
                  </a:lnTo>
                  <a:lnTo>
                    <a:pt x="989" y="134"/>
                  </a:lnTo>
                  <a:lnTo>
                    <a:pt x="989" y="135"/>
                  </a:lnTo>
                  <a:lnTo>
                    <a:pt x="989" y="137"/>
                  </a:lnTo>
                  <a:lnTo>
                    <a:pt x="990" y="138"/>
                  </a:lnTo>
                  <a:lnTo>
                    <a:pt x="990" y="139"/>
                  </a:lnTo>
                  <a:lnTo>
                    <a:pt x="990" y="140"/>
                  </a:lnTo>
                  <a:lnTo>
                    <a:pt x="991" y="141"/>
                  </a:lnTo>
                  <a:lnTo>
                    <a:pt x="991" y="143"/>
                  </a:lnTo>
                  <a:lnTo>
                    <a:pt x="992" y="145"/>
                  </a:lnTo>
                  <a:lnTo>
                    <a:pt x="992" y="146"/>
                  </a:lnTo>
                  <a:lnTo>
                    <a:pt x="993" y="148"/>
                  </a:lnTo>
                  <a:lnTo>
                    <a:pt x="993" y="149"/>
                  </a:lnTo>
                  <a:lnTo>
                    <a:pt x="994" y="150"/>
                  </a:lnTo>
                  <a:lnTo>
                    <a:pt x="994" y="152"/>
                  </a:lnTo>
                  <a:lnTo>
                    <a:pt x="996" y="153"/>
                  </a:lnTo>
                  <a:lnTo>
                    <a:pt x="997" y="154"/>
                  </a:lnTo>
                  <a:lnTo>
                    <a:pt x="997" y="156"/>
                  </a:lnTo>
                  <a:lnTo>
                    <a:pt x="998" y="158"/>
                  </a:lnTo>
                  <a:lnTo>
                    <a:pt x="999" y="160"/>
                  </a:lnTo>
                  <a:lnTo>
                    <a:pt x="999" y="161"/>
                  </a:lnTo>
                  <a:lnTo>
                    <a:pt x="999" y="161"/>
                  </a:lnTo>
                  <a:lnTo>
                    <a:pt x="999" y="161"/>
                  </a:lnTo>
                  <a:lnTo>
                    <a:pt x="999" y="161"/>
                  </a:lnTo>
                  <a:lnTo>
                    <a:pt x="999" y="161"/>
                  </a:lnTo>
                  <a:lnTo>
                    <a:pt x="1000" y="163"/>
                  </a:lnTo>
                  <a:lnTo>
                    <a:pt x="1001" y="164"/>
                  </a:lnTo>
                  <a:lnTo>
                    <a:pt x="1002" y="166"/>
                  </a:lnTo>
                  <a:lnTo>
                    <a:pt x="1002" y="168"/>
                  </a:lnTo>
                  <a:lnTo>
                    <a:pt x="1003" y="171"/>
                  </a:lnTo>
                  <a:lnTo>
                    <a:pt x="1004" y="173"/>
                  </a:lnTo>
                  <a:lnTo>
                    <a:pt x="1005" y="174"/>
                  </a:lnTo>
                  <a:lnTo>
                    <a:pt x="1006" y="176"/>
                  </a:lnTo>
                  <a:lnTo>
                    <a:pt x="1007" y="178"/>
                  </a:lnTo>
                  <a:lnTo>
                    <a:pt x="1009" y="180"/>
                  </a:lnTo>
                  <a:lnTo>
                    <a:pt x="1010" y="180"/>
                  </a:lnTo>
                  <a:lnTo>
                    <a:pt x="1010" y="181"/>
                  </a:lnTo>
                  <a:lnTo>
                    <a:pt x="1010" y="182"/>
                  </a:lnTo>
                  <a:lnTo>
                    <a:pt x="1011" y="182"/>
                  </a:lnTo>
                  <a:lnTo>
                    <a:pt x="1011" y="184"/>
                  </a:lnTo>
                  <a:lnTo>
                    <a:pt x="1012" y="185"/>
                  </a:lnTo>
                  <a:lnTo>
                    <a:pt x="1013" y="187"/>
                  </a:lnTo>
                  <a:lnTo>
                    <a:pt x="1014" y="189"/>
                  </a:lnTo>
                  <a:lnTo>
                    <a:pt x="1015" y="191"/>
                  </a:lnTo>
                  <a:lnTo>
                    <a:pt x="1017" y="194"/>
                  </a:lnTo>
                  <a:lnTo>
                    <a:pt x="1018" y="197"/>
                  </a:lnTo>
                  <a:lnTo>
                    <a:pt x="1020" y="199"/>
                  </a:lnTo>
                  <a:lnTo>
                    <a:pt x="1022" y="201"/>
                  </a:lnTo>
                  <a:lnTo>
                    <a:pt x="1024" y="204"/>
                  </a:lnTo>
                  <a:lnTo>
                    <a:pt x="1024" y="204"/>
                  </a:lnTo>
                  <a:lnTo>
                    <a:pt x="1024" y="204"/>
                  </a:lnTo>
                  <a:lnTo>
                    <a:pt x="1024" y="204"/>
                  </a:lnTo>
                  <a:lnTo>
                    <a:pt x="1024" y="205"/>
                  </a:lnTo>
                  <a:lnTo>
                    <a:pt x="1026" y="207"/>
                  </a:lnTo>
                  <a:lnTo>
                    <a:pt x="1028" y="211"/>
                  </a:lnTo>
                  <a:lnTo>
                    <a:pt x="1030" y="214"/>
                  </a:lnTo>
                  <a:lnTo>
                    <a:pt x="1032" y="217"/>
                  </a:lnTo>
                  <a:lnTo>
                    <a:pt x="1034" y="219"/>
                  </a:lnTo>
                  <a:lnTo>
                    <a:pt x="1037" y="223"/>
                  </a:lnTo>
                  <a:lnTo>
                    <a:pt x="1038" y="224"/>
                  </a:lnTo>
                  <a:lnTo>
                    <a:pt x="1038" y="224"/>
                  </a:lnTo>
                  <a:lnTo>
                    <a:pt x="1039" y="225"/>
                  </a:lnTo>
                  <a:lnTo>
                    <a:pt x="1039" y="225"/>
                  </a:lnTo>
                  <a:lnTo>
                    <a:pt x="1039" y="226"/>
                  </a:lnTo>
                  <a:lnTo>
                    <a:pt x="1040" y="226"/>
                  </a:lnTo>
                  <a:lnTo>
                    <a:pt x="1040" y="227"/>
                  </a:lnTo>
                  <a:lnTo>
                    <a:pt x="1040" y="227"/>
                  </a:lnTo>
                  <a:lnTo>
                    <a:pt x="1040" y="227"/>
                  </a:lnTo>
                  <a:lnTo>
                    <a:pt x="1040" y="227"/>
                  </a:lnTo>
                  <a:lnTo>
                    <a:pt x="1041" y="227"/>
                  </a:lnTo>
                  <a:lnTo>
                    <a:pt x="1041" y="227"/>
                  </a:lnTo>
                  <a:lnTo>
                    <a:pt x="1041" y="227"/>
                  </a:lnTo>
                  <a:lnTo>
                    <a:pt x="1041" y="227"/>
                  </a:lnTo>
                  <a:lnTo>
                    <a:pt x="1041" y="228"/>
                  </a:lnTo>
                  <a:lnTo>
                    <a:pt x="1041" y="228"/>
                  </a:lnTo>
                  <a:lnTo>
                    <a:pt x="1041" y="228"/>
                  </a:lnTo>
                  <a:lnTo>
                    <a:pt x="1041" y="228"/>
                  </a:lnTo>
                  <a:lnTo>
                    <a:pt x="1041" y="228"/>
                  </a:lnTo>
                  <a:lnTo>
                    <a:pt x="1042" y="229"/>
                  </a:lnTo>
                  <a:lnTo>
                    <a:pt x="1044" y="232"/>
                  </a:lnTo>
                  <a:lnTo>
                    <a:pt x="1044" y="232"/>
                  </a:lnTo>
                  <a:lnTo>
                    <a:pt x="1044" y="233"/>
                  </a:lnTo>
                  <a:lnTo>
                    <a:pt x="1049" y="239"/>
                  </a:lnTo>
                  <a:lnTo>
                    <a:pt x="1052" y="246"/>
                  </a:lnTo>
                  <a:lnTo>
                    <a:pt x="1053" y="246"/>
                  </a:lnTo>
                  <a:lnTo>
                    <a:pt x="1053" y="247"/>
                  </a:lnTo>
                  <a:lnTo>
                    <a:pt x="1053" y="247"/>
                  </a:lnTo>
                  <a:lnTo>
                    <a:pt x="1053" y="247"/>
                  </a:lnTo>
                  <a:lnTo>
                    <a:pt x="1058" y="258"/>
                  </a:lnTo>
                  <a:lnTo>
                    <a:pt x="1064" y="270"/>
                  </a:lnTo>
                  <a:lnTo>
                    <a:pt x="1064" y="270"/>
                  </a:lnTo>
                  <a:lnTo>
                    <a:pt x="1064" y="271"/>
                  </a:lnTo>
                  <a:lnTo>
                    <a:pt x="1066" y="279"/>
                  </a:lnTo>
                  <a:lnTo>
                    <a:pt x="1069" y="286"/>
                  </a:lnTo>
                  <a:lnTo>
                    <a:pt x="1071" y="295"/>
                  </a:lnTo>
                  <a:lnTo>
                    <a:pt x="1075" y="304"/>
                  </a:lnTo>
                  <a:lnTo>
                    <a:pt x="1077" y="315"/>
                  </a:lnTo>
                  <a:lnTo>
                    <a:pt x="1080" y="324"/>
                  </a:lnTo>
                  <a:lnTo>
                    <a:pt x="1080" y="325"/>
                  </a:lnTo>
                  <a:lnTo>
                    <a:pt x="1080" y="325"/>
                  </a:lnTo>
                  <a:lnTo>
                    <a:pt x="1082" y="336"/>
                  </a:lnTo>
                  <a:lnTo>
                    <a:pt x="1084" y="348"/>
                  </a:lnTo>
                  <a:lnTo>
                    <a:pt x="1085" y="361"/>
                  </a:lnTo>
                  <a:lnTo>
                    <a:pt x="1088" y="374"/>
                  </a:lnTo>
                  <a:lnTo>
                    <a:pt x="1088" y="375"/>
                  </a:lnTo>
                  <a:lnTo>
                    <a:pt x="1088" y="375"/>
                  </a:lnTo>
                  <a:lnTo>
                    <a:pt x="1088" y="376"/>
                  </a:lnTo>
                  <a:lnTo>
                    <a:pt x="1088" y="376"/>
                  </a:lnTo>
                  <a:lnTo>
                    <a:pt x="1089" y="390"/>
                  </a:lnTo>
                  <a:lnTo>
                    <a:pt x="1090" y="405"/>
                  </a:lnTo>
                  <a:lnTo>
                    <a:pt x="1090" y="405"/>
                  </a:lnTo>
                  <a:lnTo>
                    <a:pt x="1090" y="405"/>
                  </a:lnTo>
                  <a:lnTo>
                    <a:pt x="1091" y="420"/>
                  </a:lnTo>
                  <a:lnTo>
                    <a:pt x="1091" y="435"/>
                  </a:lnTo>
                  <a:lnTo>
                    <a:pt x="1091" y="437"/>
                  </a:lnTo>
                  <a:lnTo>
                    <a:pt x="1091" y="438"/>
                  </a:lnTo>
                  <a:lnTo>
                    <a:pt x="1091" y="447"/>
                  </a:lnTo>
                  <a:lnTo>
                    <a:pt x="1091" y="455"/>
                  </a:lnTo>
                  <a:lnTo>
                    <a:pt x="1091" y="464"/>
                  </a:lnTo>
                  <a:lnTo>
                    <a:pt x="1091" y="473"/>
                  </a:lnTo>
                  <a:lnTo>
                    <a:pt x="1091" y="473"/>
                  </a:lnTo>
                  <a:lnTo>
                    <a:pt x="1091" y="474"/>
                  </a:lnTo>
                  <a:lnTo>
                    <a:pt x="1090" y="492"/>
                  </a:lnTo>
                  <a:lnTo>
                    <a:pt x="1089" y="512"/>
                  </a:lnTo>
                  <a:lnTo>
                    <a:pt x="1086" y="532"/>
                  </a:lnTo>
                  <a:lnTo>
                    <a:pt x="1084" y="554"/>
                  </a:lnTo>
                  <a:lnTo>
                    <a:pt x="1082" y="569"/>
                  </a:lnTo>
                  <a:lnTo>
                    <a:pt x="1080" y="583"/>
                  </a:lnTo>
                  <a:lnTo>
                    <a:pt x="1077" y="597"/>
                  </a:lnTo>
                  <a:lnTo>
                    <a:pt x="1075" y="611"/>
                  </a:lnTo>
                  <a:lnTo>
                    <a:pt x="1075" y="613"/>
                  </a:lnTo>
                  <a:lnTo>
                    <a:pt x="1073" y="613"/>
                  </a:lnTo>
                  <a:lnTo>
                    <a:pt x="1071" y="623"/>
                  </a:lnTo>
                  <a:lnTo>
                    <a:pt x="1069" y="634"/>
                  </a:lnTo>
                  <a:lnTo>
                    <a:pt x="1066" y="644"/>
                  </a:lnTo>
                  <a:lnTo>
                    <a:pt x="1063" y="655"/>
                  </a:lnTo>
                  <a:lnTo>
                    <a:pt x="1058" y="668"/>
                  </a:lnTo>
                  <a:lnTo>
                    <a:pt x="1054" y="682"/>
                  </a:lnTo>
                  <a:lnTo>
                    <a:pt x="1050" y="695"/>
                  </a:lnTo>
                  <a:lnTo>
                    <a:pt x="1045" y="708"/>
                  </a:lnTo>
                  <a:lnTo>
                    <a:pt x="1043" y="713"/>
                  </a:lnTo>
                  <a:lnTo>
                    <a:pt x="1041" y="719"/>
                  </a:lnTo>
                  <a:lnTo>
                    <a:pt x="1034" y="735"/>
                  </a:lnTo>
                  <a:lnTo>
                    <a:pt x="1027" y="750"/>
                  </a:lnTo>
                  <a:lnTo>
                    <a:pt x="1020" y="765"/>
                  </a:lnTo>
                  <a:lnTo>
                    <a:pt x="1012" y="780"/>
                  </a:lnTo>
                  <a:lnTo>
                    <a:pt x="1007" y="788"/>
                  </a:lnTo>
                  <a:lnTo>
                    <a:pt x="1003" y="796"/>
                  </a:lnTo>
                  <a:lnTo>
                    <a:pt x="998" y="806"/>
                  </a:lnTo>
                  <a:lnTo>
                    <a:pt x="991" y="817"/>
                  </a:lnTo>
                  <a:lnTo>
                    <a:pt x="984" y="827"/>
                  </a:lnTo>
                  <a:lnTo>
                    <a:pt x="977" y="838"/>
                  </a:lnTo>
                  <a:lnTo>
                    <a:pt x="972" y="847"/>
                  </a:lnTo>
                  <a:lnTo>
                    <a:pt x="965" y="855"/>
                  </a:lnTo>
                  <a:lnTo>
                    <a:pt x="957" y="866"/>
                  </a:lnTo>
                  <a:lnTo>
                    <a:pt x="949" y="877"/>
                  </a:lnTo>
                  <a:lnTo>
                    <a:pt x="940" y="888"/>
                  </a:lnTo>
                  <a:lnTo>
                    <a:pt x="932" y="897"/>
                  </a:lnTo>
                  <a:lnTo>
                    <a:pt x="927" y="904"/>
                  </a:lnTo>
                  <a:lnTo>
                    <a:pt x="922" y="909"/>
                  </a:lnTo>
                  <a:lnTo>
                    <a:pt x="921" y="910"/>
                  </a:lnTo>
                  <a:lnTo>
                    <a:pt x="920" y="912"/>
                  </a:lnTo>
                  <a:lnTo>
                    <a:pt x="911" y="921"/>
                  </a:lnTo>
                  <a:lnTo>
                    <a:pt x="901" y="931"/>
                  </a:lnTo>
                  <a:lnTo>
                    <a:pt x="893" y="940"/>
                  </a:lnTo>
                  <a:lnTo>
                    <a:pt x="883" y="949"/>
                  </a:lnTo>
                  <a:lnTo>
                    <a:pt x="882" y="951"/>
                  </a:lnTo>
                  <a:lnTo>
                    <a:pt x="881" y="952"/>
                  </a:lnTo>
                  <a:lnTo>
                    <a:pt x="871" y="960"/>
                  </a:lnTo>
                  <a:lnTo>
                    <a:pt x="860" y="969"/>
                  </a:lnTo>
                  <a:lnTo>
                    <a:pt x="851" y="978"/>
                  </a:lnTo>
                  <a:lnTo>
                    <a:pt x="841" y="986"/>
                  </a:lnTo>
                  <a:lnTo>
                    <a:pt x="840" y="986"/>
                  </a:lnTo>
                  <a:lnTo>
                    <a:pt x="840" y="986"/>
                  </a:lnTo>
                  <a:lnTo>
                    <a:pt x="829" y="995"/>
                  </a:lnTo>
                  <a:lnTo>
                    <a:pt x="818" y="1004"/>
                  </a:lnTo>
                  <a:lnTo>
                    <a:pt x="807" y="1011"/>
                  </a:lnTo>
                  <a:lnTo>
                    <a:pt x="795" y="1019"/>
                  </a:lnTo>
                  <a:lnTo>
                    <a:pt x="795" y="1019"/>
                  </a:lnTo>
                  <a:lnTo>
                    <a:pt x="794" y="1019"/>
                  </a:lnTo>
                  <a:lnTo>
                    <a:pt x="783" y="1026"/>
                  </a:lnTo>
                  <a:lnTo>
                    <a:pt x="772" y="1034"/>
                  </a:lnTo>
                  <a:lnTo>
                    <a:pt x="760" y="1040"/>
                  </a:lnTo>
                  <a:lnTo>
                    <a:pt x="748" y="1047"/>
                  </a:lnTo>
                  <a:lnTo>
                    <a:pt x="748" y="1048"/>
                  </a:lnTo>
                  <a:lnTo>
                    <a:pt x="747" y="1048"/>
                  </a:lnTo>
                  <a:lnTo>
                    <a:pt x="735" y="1055"/>
                  </a:lnTo>
                  <a:lnTo>
                    <a:pt x="723" y="1061"/>
                  </a:lnTo>
                  <a:lnTo>
                    <a:pt x="711" y="1066"/>
                  </a:lnTo>
                  <a:lnTo>
                    <a:pt x="698" y="1072"/>
                  </a:lnTo>
                  <a:lnTo>
                    <a:pt x="698" y="1073"/>
                  </a:lnTo>
                  <a:lnTo>
                    <a:pt x="697" y="1073"/>
                  </a:lnTo>
                  <a:lnTo>
                    <a:pt x="685" y="1078"/>
                  </a:lnTo>
                  <a:lnTo>
                    <a:pt x="672" y="1084"/>
                  </a:lnTo>
                  <a:lnTo>
                    <a:pt x="659" y="1088"/>
                  </a:lnTo>
                  <a:lnTo>
                    <a:pt x="646" y="1092"/>
                  </a:lnTo>
                  <a:lnTo>
                    <a:pt x="646" y="1094"/>
                  </a:lnTo>
                  <a:lnTo>
                    <a:pt x="645" y="1094"/>
                  </a:lnTo>
                  <a:lnTo>
                    <a:pt x="632" y="1098"/>
                  </a:lnTo>
                  <a:lnTo>
                    <a:pt x="619" y="1102"/>
                  </a:lnTo>
                  <a:lnTo>
                    <a:pt x="606" y="1105"/>
                  </a:lnTo>
                  <a:lnTo>
                    <a:pt x="593" y="1109"/>
                  </a:lnTo>
                  <a:lnTo>
                    <a:pt x="592" y="1110"/>
                  </a:lnTo>
                  <a:lnTo>
                    <a:pt x="591" y="1110"/>
                  </a:lnTo>
                  <a:lnTo>
                    <a:pt x="578" y="1113"/>
                  </a:lnTo>
                  <a:lnTo>
                    <a:pt x="564" y="1116"/>
                  </a:lnTo>
                  <a:lnTo>
                    <a:pt x="550" y="1118"/>
                  </a:lnTo>
                  <a:lnTo>
                    <a:pt x="537" y="1121"/>
                  </a:lnTo>
                  <a:lnTo>
                    <a:pt x="537" y="1121"/>
                  </a:lnTo>
                  <a:lnTo>
                    <a:pt x="536" y="1121"/>
                  </a:lnTo>
                  <a:lnTo>
                    <a:pt x="522" y="1123"/>
                  </a:lnTo>
                  <a:lnTo>
                    <a:pt x="507" y="1125"/>
                  </a:lnTo>
                  <a:lnTo>
                    <a:pt x="493" y="1127"/>
                  </a:lnTo>
                  <a:lnTo>
                    <a:pt x="479" y="1128"/>
                  </a:lnTo>
                  <a:lnTo>
                    <a:pt x="464" y="1129"/>
                  </a:lnTo>
                  <a:lnTo>
                    <a:pt x="449" y="1129"/>
                  </a:lnTo>
                  <a:lnTo>
                    <a:pt x="448" y="1129"/>
                  </a:lnTo>
                  <a:lnTo>
                    <a:pt x="447" y="1129"/>
                  </a:lnTo>
                  <a:lnTo>
                    <a:pt x="432" y="1129"/>
                  </a:lnTo>
                  <a:lnTo>
                    <a:pt x="417" y="1129"/>
                  </a:lnTo>
                  <a:lnTo>
                    <a:pt x="415" y="1129"/>
                  </a:lnTo>
                  <a:lnTo>
                    <a:pt x="415" y="1129"/>
                  </a:lnTo>
                  <a:lnTo>
                    <a:pt x="400" y="1129"/>
                  </a:lnTo>
                  <a:lnTo>
                    <a:pt x="385" y="1128"/>
                  </a:lnTo>
                  <a:lnTo>
                    <a:pt x="384" y="1128"/>
                  </a:lnTo>
                  <a:lnTo>
                    <a:pt x="384" y="1128"/>
                  </a:lnTo>
                  <a:lnTo>
                    <a:pt x="368" y="1127"/>
                  </a:lnTo>
                  <a:lnTo>
                    <a:pt x="352" y="1125"/>
                  </a:lnTo>
                  <a:lnTo>
                    <a:pt x="340" y="1124"/>
                  </a:lnTo>
                  <a:lnTo>
                    <a:pt x="327" y="1122"/>
                  </a:lnTo>
                  <a:lnTo>
                    <a:pt x="315" y="1120"/>
                  </a:lnTo>
                  <a:lnTo>
                    <a:pt x="302" y="1117"/>
                  </a:lnTo>
                  <a:lnTo>
                    <a:pt x="302" y="1117"/>
                  </a:lnTo>
                  <a:lnTo>
                    <a:pt x="302" y="1117"/>
                  </a:lnTo>
                  <a:lnTo>
                    <a:pt x="292" y="1115"/>
                  </a:lnTo>
                  <a:lnTo>
                    <a:pt x="282" y="1113"/>
                  </a:lnTo>
                  <a:lnTo>
                    <a:pt x="273" y="1111"/>
                  </a:lnTo>
                  <a:lnTo>
                    <a:pt x="263" y="1109"/>
                  </a:lnTo>
                  <a:lnTo>
                    <a:pt x="247" y="1104"/>
                  </a:lnTo>
                  <a:lnTo>
                    <a:pt x="230" y="1100"/>
                  </a:lnTo>
                  <a:lnTo>
                    <a:pt x="214" y="1095"/>
                  </a:lnTo>
                  <a:lnTo>
                    <a:pt x="199" y="1089"/>
                  </a:lnTo>
                  <a:lnTo>
                    <a:pt x="193" y="1086"/>
                  </a:lnTo>
                  <a:lnTo>
                    <a:pt x="186" y="1084"/>
                  </a:lnTo>
                  <a:lnTo>
                    <a:pt x="172" y="1078"/>
                  </a:lnTo>
                  <a:lnTo>
                    <a:pt x="158" y="1072"/>
                  </a:lnTo>
                  <a:lnTo>
                    <a:pt x="144" y="1065"/>
                  </a:lnTo>
                  <a:lnTo>
                    <a:pt x="131" y="1059"/>
                  </a:lnTo>
                  <a:lnTo>
                    <a:pt x="126" y="1057"/>
                  </a:lnTo>
                  <a:lnTo>
                    <a:pt x="122" y="1055"/>
                  </a:lnTo>
                  <a:lnTo>
                    <a:pt x="108" y="1048"/>
                  </a:lnTo>
                  <a:lnTo>
                    <a:pt x="95" y="1040"/>
                  </a:lnTo>
                  <a:lnTo>
                    <a:pt x="82" y="1032"/>
                  </a:lnTo>
                  <a:lnTo>
                    <a:pt x="69" y="1024"/>
                  </a:lnTo>
                  <a:lnTo>
                    <a:pt x="51" y="1012"/>
                  </a:lnTo>
                  <a:lnTo>
                    <a:pt x="33" y="999"/>
                  </a:lnTo>
                  <a:lnTo>
                    <a:pt x="16" y="986"/>
                  </a:lnTo>
                  <a:lnTo>
                    <a:pt x="0" y="972"/>
                  </a:lnTo>
                  <a:lnTo>
                    <a:pt x="72" y="1035"/>
                  </a:lnTo>
                  <a:lnTo>
                    <a:pt x="146" y="1098"/>
                  </a:lnTo>
                  <a:lnTo>
                    <a:pt x="218" y="1160"/>
                  </a:lnTo>
                  <a:lnTo>
                    <a:pt x="292" y="1222"/>
                  </a:lnTo>
                  <a:lnTo>
                    <a:pt x="365" y="1284"/>
                  </a:lnTo>
                  <a:lnTo>
                    <a:pt x="437" y="1347"/>
                  </a:lnTo>
                  <a:lnTo>
                    <a:pt x="511" y="1410"/>
                  </a:lnTo>
                  <a:lnTo>
                    <a:pt x="583" y="1472"/>
                  </a:lnTo>
                  <a:lnTo>
                    <a:pt x="657" y="1534"/>
                  </a:lnTo>
                  <a:lnTo>
                    <a:pt x="729" y="1596"/>
                  </a:lnTo>
                  <a:lnTo>
                    <a:pt x="803" y="1659"/>
                  </a:lnTo>
                  <a:lnTo>
                    <a:pt x="875" y="1721"/>
                  </a:lnTo>
                  <a:lnTo>
                    <a:pt x="948" y="1784"/>
                  </a:lnTo>
                  <a:lnTo>
                    <a:pt x="1022" y="1846"/>
                  </a:lnTo>
                  <a:lnTo>
                    <a:pt x="1094" y="1908"/>
                  </a:lnTo>
                  <a:lnTo>
                    <a:pt x="1168" y="1971"/>
                  </a:lnTo>
                  <a:lnTo>
                    <a:pt x="1186" y="1986"/>
                  </a:lnTo>
                  <a:lnTo>
                    <a:pt x="1204" y="2000"/>
                  </a:lnTo>
                  <a:lnTo>
                    <a:pt x="1224" y="2015"/>
                  </a:lnTo>
                  <a:lnTo>
                    <a:pt x="1243" y="2028"/>
                  </a:lnTo>
                  <a:lnTo>
                    <a:pt x="1248" y="2033"/>
                  </a:lnTo>
                  <a:lnTo>
                    <a:pt x="1253" y="2036"/>
                  </a:lnTo>
                  <a:lnTo>
                    <a:pt x="1256" y="2038"/>
                  </a:lnTo>
                  <a:lnTo>
                    <a:pt x="1261" y="2040"/>
                  </a:lnTo>
                  <a:lnTo>
                    <a:pt x="1269" y="2046"/>
                  </a:lnTo>
                  <a:lnTo>
                    <a:pt x="1277" y="2051"/>
                  </a:lnTo>
                  <a:lnTo>
                    <a:pt x="1293" y="2061"/>
                  </a:lnTo>
                  <a:lnTo>
                    <a:pt x="1309" y="2071"/>
                  </a:lnTo>
                  <a:lnTo>
                    <a:pt x="1326" y="2080"/>
                  </a:lnTo>
                  <a:lnTo>
                    <a:pt x="1343" y="2089"/>
                  </a:lnTo>
                  <a:lnTo>
                    <a:pt x="1344" y="2090"/>
                  </a:lnTo>
                  <a:lnTo>
                    <a:pt x="1346" y="2091"/>
                  </a:lnTo>
                  <a:lnTo>
                    <a:pt x="1351" y="2093"/>
                  </a:lnTo>
                  <a:lnTo>
                    <a:pt x="1356" y="2096"/>
                  </a:lnTo>
                  <a:lnTo>
                    <a:pt x="1367" y="2101"/>
                  </a:lnTo>
                  <a:lnTo>
                    <a:pt x="1378" y="2106"/>
                  </a:lnTo>
                  <a:lnTo>
                    <a:pt x="1388" y="2112"/>
                  </a:lnTo>
                  <a:lnTo>
                    <a:pt x="1399" y="2116"/>
                  </a:lnTo>
                  <a:lnTo>
                    <a:pt x="1408" y="2121"/>
                  </a:lnTo>
                  <a:lnTo>
                    <a:pt x="1417" y="2124"/>
                  </a:lnTo>
                  <a:lnTo>
                    <a:pt x="1426" y="2127"/>
                  </a:lnTo>
                  <a:lnTo>
                    <a:pt x="1435" y="2130"/>
                  </a:lnTo>
                  <a:lnTo>
                    <a:pt x="1440" y="2134"/>
                  </a:lnTo>
                  <a:lnTo>
                    <a:pt x="1447" y="2136"/>
                  </a:lnTo>
                  <a:lnTo>
                    <a:pt x="1451" y="2138"/>
                  </a:lnTo>
                  <a:lnTo>
                    <a:pt x="1457" y="2139"/>
                  </a:lnTo>
                  <a:lnTo>
                    <a:pt x="1466" y="2143"/>
                  </a:lnTo>
                  <a:lnTo>
                    <a:pt x="1477" y="2147"/>
                  </a:lnTo>
                  <a:lnTo>
                    <a:pt x="1487" y="2150"/>
                  </a:lnTo>
                  <a:lnTo>
                    <a:pt x="1498" y="2153"/>
                  </a:lnTo>
                  <a:lnTo>
                    <a:pt x="1509" y="2156"/>
                  </a:lnTo>
                  <a:lnTo>
                    <a:pt x="1519" y="2160"/>
                  </a:lnTo>
                  <a:lnTo>
                    <a:pt x="1526" y="2162"/>
                  </a:lnTo>
                  <a:lnTo>
                    <a:pt x="1532" y="2164"/>
                  </a:lnTo>
                  <a:lnTo>
                    <a:pt x="1537" y="2165"/>
                  </a:lnTo>
                  <a:lnTo>
                    <a:pt x="1541" y="2165"/>
                  </a:lnTo>
                  <a:lnTo>
                    <a:pt x="1546" y="2167"/>
                  </a:lnTo>
                  <a:lnTo>
                    <a:pt x="1553" y="2169"/>
                  </a:lnTo>
                  <a:lnTo>
                    <a:pt x="1566" y="2171"/>
                  </a:lnTo>
                  <a:lnTo>
                    <a:pt x="1578" y="2175"/>
                  </a:lnTo>
                  <a:lnTo>
                    <a:pt x="1591" y="2177"/>
                  </a:lnTo>
                  <a:lnTo>
                    <a:pt x="1603" y="2180"/>
                  </a:lnTo>
                  <a:lnTo>
                    <a:pt x="1616" y="2182"/>
                  </a:lnTo>
                  <a:lnTo>
                    <a:pt x="1628" y="2184"/>
                  </a:lnTo>
                  <a:lnTo>
                    <a:pt x="1641" y="2187"/>
                  </a:lnTo>
                  <a:lnTo>
                    <a:pt x="1654" y="2188"/>
                  </a:lnTo>
                  <a:lnTo>
                    <a:pt x="1656" y="2189"/>
                  </a:lnTo>
                  <a:lnTo>
                    <a:pt x="1659" y="2189"/>
                  </a:lnTo>
                  <a:lnTo>
                    <a:pt x="1661" y="2189"/>
                  </a:lnTo>
                  <a:lnTo>
                    <a:pt x="1663" y="2190"/>
                  </a:lnTo>
                  <a:lnTo>
                    <a:pt x="1667" y="2190"/>
                  </a:lnTo>
                  <a:lnTo>
                    <a:pt x="1669" y="2190"/>
                  </a:lnTo>
                  <a:lnTo>
                    <a:pt x="1672" y="2191"/>
                  </a:lnTo>
                  <a:lnTo>
                    <a:pt x="1674" y="2191"/>
                  </a:lnTo>
                  <a:lnTo>
                    <a:pt x="1682" y="2192"/>
                  </a:lnTo>
                  <a:lnTo>
                    <a:pt x="1689" y="2192"/>
                  </a:lnTo>
                  <a:lnTo>
                    <a:pt x="1697" y="2193"/>
                  </a:lnTo>
                  <a:lnTo>
                    <a:pt x="1704" y="2194"/>
                  </a:lnTo>
                  <a:lnTo>
                    <a:pt x="1712" y="2194"/>
                  </a:lnTo>
                  <a:lnTo>
                    <a:pt x="1720" y="2195"/>
                  </a:lnTo>
                  <a:lnTo>
                    <a:pt x="1727" y="2195"/>
                  </a:lnTo>
                  <a:lnTo>
                    <a:pt x="1735" y="2196"/>
                  </a:lnTo>
                  <a:lnTo>
                    <a:pt x="1743" y="2196"/>
                  </a:lnTo>
                  <a:lnTo>
                    <a:pt x="1753" y="2196"/>
                  </a:lnTo>
                  <a:lnTo>
                    <a:pt x="1759" y="2197"/>
                  </a:lnTo>
                  <a:lnTo>
                    <a:pt x="1765" y="2197"/>
                  </a:lnTo>
                  <a:lnTo>
                    <a:pt x="1766" y="2197"/>
                  </a:lnTo>
                  <a:lnTo>
                    <a:pt x="1766" y="2197"/>
                  </a:lnTo>
                  <a:lnTo>
                    <a:pt x="1767" y="2197"/>
                  </a:lnTo>
                  <a:lnTo>
                    <a:pt x="1767" y="2197"/>
                  </a:lnTo>
                  <a:lnTo>
                    <a:pt x="1768" y="2197"/>
                  </a:lnTo>
                  <a:lnTo>
                    <a:pt x="1770" y="2197"/>
                  </a:lnTo>
                  <a:lnTo>
                    <a:pt x="1779" y="2197"/>
                  </a:lnTo>
                  <a:lnTo>
                    <a:pt x="1788" y="2197"/>
                  </a:lnTo>
                  <a:lnTo>
                    <a:pt x="1796" y="2197"/>
                  </a:lnTo>
                  <a:lnTo>
                    <a:pt x="1804" y="2197"/>
                  </a:lnTo>
                  <a:lnTo>
                    <a:pt x="1807" y="2197"/>
                  </a:lnTo>
                  <a:lnTo>
                    <a:pt x="1810" y="2197"/>
                  </a:lnTo>
                  <a:lnTo>
                    <a:pt x="1812" y="2197"/>
                  </a:lnTo>
                  <a:lnTo>
                    <a:pt x="1812" y="2197"/>
                  </a:lnTo>
                  <a:lnTo>
                    <a:pt x="1813" y="2197"/>
                  </a:lnTo>
                  <a:lnTo>
                    <a:pt x="1814" y="2197"/>
                  </a:lnTo>
                  <a:lnTo>
                    <a:pt x="1816" y="2196"/>
                  </a:lnTo>
                  <a:lnTo>
                    <a:pt x="1818" y="2196"/>
                  </a:lnTo>
                  <a:lnTo>
                    <a:pt x="1825" y="2196"/>
                  </a:lnTo>
                  <a:lnTo>
                    <a:pt x="1831" y="2196"/>
                  </a:lnTo>
                  <a:lnTo>
                    <a:pt x="1838" y="2196"/>
                  </a:lnTo>
                  <a:lnTo>
                    <a:pt x="1844" y="2195"/>
                  </a:lnTo>
                  <a:lnTo>
                    <a:pt x="1851" y="2195"/>
                  </a:lnTo>
                  <a:lnTo>
                    <a:pt x="1857" y="2194"/>
                  </a:lnTo>
                  <a:lnTo>
                    <a:pt x="1859" y="2194"/>
                  </a:lnTo>
                  <a:lnTo>
                    <a:pt x="1860" y="2194"/>
                  </a:lnTo>
                  <a:lnTo>
                    <a:pt x="1861" y="2194"/>
                  </a:lnTo>
                  <a:lnTo>
                    <a:pt x="1862" y="2194"/>
                  </a:lnTo>
                  <a:lnTo>
                    <a:pt x="1864" y="2194"/>
                  </a:lnTo>
                  <a:lnTo>
                    <a:pt x="1865" y="2194"/>
                  </a:lnTo>
                  <a:lnTo>
                    <a:pt x="1866" y="2194"/>
                  </a:lnTo>
                  <a:lnTo>
                    <a:pt x="1868" y="2194"/>
                  </a:lnTo>
                  <a:lnTo>
                    <a:pt x="1874" y="2193"/>
                  </a:lnTo>
                  <a:lnTo>
                    <a:pt x="1882" y="2192"/>
                  </a:lnTo>
                  <a:lnTo>
                    <a:pt x="1889" y="2192"/>
                  </a:lnTo>
                  <a:lnTo>
                    <a:pt x="1897" y="2191"/>
                  </a:lnTo>
                  <a:lnTo>
                    <a:pt x="1905" y="2190"/>
                  </a:lnTo>
                  <a:lnTo>
                    <a:pt x="1912" y="2189"/>
                  </a:lnTo>
                  <a:lnTo>
                    <a:pt x="1920" y="2188"/>
                  </a:lnTo>
                  <a:lnTo>
                    <a:pt x="1926" y="2187"/>
                  </a:lnTo>
                  <a:lnTo>
                    <a:pt x="1934" y="2186"/>
                  </a:lnTo>
                  <a:lnTo>
                    <a:pt x="1940" y="2184"/>
                  </a:lnTo>
                  <a:lnTo>
                    <a:pt x="1948" y="2183"/>
                  </a:lnTo>
                  <a:lnTo>
                    <a:pt x="1954" y="2182"/>
                  </a:lnTo>
                  <a:lnTo>
                    <a:pt x="1962" y="2181"/>
                  </a:lnTo>
                  <a:lnTo>
                    <a:pt x="1968" y="2180"/>
                  </a:lnTo>
                  <a:lnTo>
                    <a:pt x="1976" y="2178"/>
                  </a:lnTo>
                  <a:lnTo>
                    <a:pt x="1983" y="2177"/>
                  </a:lnTo>
                  <a:lnTo>
                    <a:pt x="1990" y="2176"/>
                  </a:lnTo>
                  <a:lnTo>
                    <a:pt x="1997" y="2174"/>
                  </a:lnTo>
                  <a:lnTo>
                    <a:pt x="2003" y="2173"/>
                  </a:lnTo>
                  <a:lnTo>
                    <a:pt x="2011" y="2170"/>
                  </a:lnTo>
                  <a:lnTo>
                    <a:pt x="2015" y="2169"/>
                  </a:lnTo>
                  <a:lnTo>
                    <a:pt x="2019" y="2168"/>
                  </a:lnTo>
                  <a:lnTo>
                    <a:pt x="2019" y="2168"/>
                  </a:lnTo>
                  <a:lnTo>
                    <a:pt x="2020" y="2168"/>
                  </a:lnTo>
                  <a:lnTo>
                    <a:pt x="2022" y="2168"/>
                  </a:lnTo>
                  <a:lnTo>
                    <a:pt x="2024" y="2167"/>
                  </a:lnTo>
                  <a:lnTo>
                    <a:pt x="2030" y="2166"/>
                  </a:lnTo>
                  <a:lnTo>
                    <a:pt x="2038" y="2164"/>
                  </a:lnTo>
                  <a:lnTo>
                    <a:pt x="2044" y="2162"/>
                  </a:lnTo>
                  <a:lnTo>
                    <a:pt x="2051" y="2161"/>
                  </a:lnTo>
                  <a:lnTo>
                    <a:pt x="2057" y="2158"/>
                  </a:lnTo>
                  <a:lnTo>
                    <a:pt x="2065" y="2156"/>
                  </a:lnTo>
                  <a:lnTo>
                    <a:pt x="2071" y="2154"/>
                  </a:lnTo>
                  <a:lnTo>
                    <a:pt x="2078" y="2152"/>
                  </a:lnTo>
                  <a:lnTo>
                    <a:pt x="2084" y="2150"/>
                  </a:lnTo>
                  <a:lnTo>
                    <a:pt x="2091" y="2148"/>
                  </a:lnTo>
                  <a:lnTo>
                    <a:pt x="2094" y="2147"/>
                  </a:lnTo>
                  <a:lnTo>
                    <a:pt x="2097" y="2145"/>
                  </a:lnTo>
                  <a:lnTo>
                    <a:pt x="2097" y="2145"/>
                  </a:lnTo>
                  <a:lnTo>
                    <a:pt x="2098" y="2145"/>
                  </a:lnTo>
                  <a:lnTo>
                    <a:pt x="2102" y="2144"/>
                  </a:lnTo>
                  <a:lnTo>
                    <a:pt x="2105" y="2143"/>
                  </a:lnTo>
                  <a:lnTo>
                    <a:pt x="2111" y="2141"/>
                  </a:lnTo>
                  <a:lnTo>
                    <a:pt x="2118" y="2138"/>
                  </a:lnTo>
                  <a:lnTo>
                    <a:pt x="2124" y="2136"/>
                  </a:lnTo>
                  <a:lnTo>
                    <a:pt x="2131" y="2134"/>
                  </a:lnTo>
                  <a:lnTo>
                    <a:pt x="2137" y="2130"/>
                  </a:lnTo>
                  <a:lnTo>
                    <a:pt x="2144" y="2128"/>
                  </a:lnTo>
                  <a:lnTo>
                    <a:pt x="2150" y="2125"/>
                  </a:lnTo>
                  <a:lnTo>
                    <a:pt x="2158" y="2123"/>
                  </a:lnTo>
                  <a:lnTo>
                    <a:pt x="2164" y="2119"/>
                  </a:lnTo>
                  <a:lnTo>
                    <a:pt x="2171" y="2117"/>
                  </a:lnTo>
                  <a:lnTo>
                    <a:pt x="2171" y="2116"/>
                  </a:lnTo>
                  <a:lnTo>
                    <a:pt x="2172" y="2116"/>
                  </a:lnTo>
                  <a:lnTo>
                    <a:pt x="2172" y="2116"/>
                  </a:lnTo>
                  <a:lnTo>
                    <a:pt x="2173" y="2116"/>
                  </a:lnTo>
                  <a:lnTo>
                    <a:pt x="2173" y="2116"/>
                  </a:lnTo>
                  <a:lnTo>
                    <a:pt x="2174" y="2115"/>
                  </a:lnTo>
                  <a:lnTo>
                    <a:pt x="2178" y="2113"/>
                  </a:lnTo>
                  <a:lnTo>
                    <a:pt x="2184" y="2111"/>
                  </a:lnTo>
                  <a:lnTo>
                    <a:pt x="2190" y="2108"/>
                  </a:lnTo>
                  <a:lnTo>
                    <a:pt x="2197" y="2104"/>
                  </a:lnTo>
                  <a:lnTo>
                    <a:pt x="2204" y="2101"/>
                  </a:lnTo>
                  <a:lnTo>
                    <a:pt x="2211" y="2098"/>
                  </a:lnTo>
                  <a:lnTo>
                    <a:pt x="2217" y="2095"/>
                  </a:lnTo>
                  <a:lnTo>
                    <a:pt x="2225" y="2091"/>
                  </a:lnTo>
                  <a:lnTo>
                    <a:pt x="2231" y="2088"/>
                  </a:lnTo>
                  <a:lnTo>
                    <a:pt x="2238" y="2085"/>
                  </a:lnTo>
                  <a:lnTo>
                    <a:pt x="2241" y="2083"/>
                  </a:lnTo>
                  <a:lnTo>
                    <a:pt x="2243" y="2082"/>
                  </a:lnTo>
                  <a:lnTo>
                    <a:pt x="2244" y="2080"/>
                  </a:lnTo>
                  <a:lnTo>
                    <a:pt x="2246" y="2080"/>
                  </a:lnTo>
                  <a:lnTo>
                    <a:pt x="2249" y="2078"/>
                  </a:lnTo>
                  <a:lnTo>
                    <a:pt x="2251" y="2077"/>
                  </a:lnTo>
                  <a:lnTo>
                    <a:pt x="2259" y="2073"/>
                  </a:lnTo>
                  <a:lnTo>
                    <a:pt x="2265" y="2070"/>
                  </a:lnTo>
                  <a:lnTo>
                    <a:pt x="2273" y="2065"/>
                  </a:lnTo>
                  <a:lnTo>
                    <a:pt x="2279" y="2061"/>
                  </a:lnTo>
                  <a:lnTo>
                    <a:pt x="2286" y="2057"/>
                  </a:lnTo>
                  <a:lnTo>
                    <a:pt x="2293" y="2052"/>
                  </a:lnTo>
                  <a:lnTo>
                    <a:pt x="2300" y="2048"/>
                  </a:lnTo>
                  <a:lnTo>
                    <a:pt x="2306" y="2044"/>
                  </a:lnTo>
                  <a:lnTo>
                    <a:pt x="2306" y="2044"/>
                  </a:lnTo>
                  <a:lnTo>
                    <a:pt x="2309" y="2041"/>
                  </a:lnTo>
                  <a:lnTo>
                    <a:pt x="2313" y="2039"/>
                  </a:lnTo>
                  <a:lnTo>
                    <a:pt x="2314" y="2039"/>
                  </a:lnTo>
                  <a:lnTo>
                    <a:pt x="2314" y="2039"/>
                  </a:lnTo>
                  <a:lnTo>
                    <a:pt x="2318" y="2037"/>
                  </a:lnTo>
                  <a:lnTo>
                    <a:pt x="2321" y="2034"/>
                  </a:lnTo>
                  <a:lnTo>
                    <a:pt x="2329" y="2030"/>
                  </a:lnTo>
                  <a:lnTo>
                    <a:pt x="2336" y="2024"/>
                  </a:lnTo>
                  <a:lnTo>
                    <a:pt x="2343" y="2019"/>
                  </a:lnTo>
                  <a:lnTo>
                    <a:pt x="2351" y="2014"/>
                  </a:lnTo>
                  <a:lnTo>
                    <a:pt x="2358" y="2009"/>
                  </a:lnTo>
                  <a:lnTo>
                    <a:pt x="2365" y="2004"/>
                  </a:lnTo>
                  <a:lnTo>
                    <a:pt x="2371" y="1998"/>
                  </a:lnTo>
                  <a:lnTo>
                    <a:pt x="2378" y="1994"/>
                  </a:lnTo>
                  <a:lnTo>
                    <a:pt x="2379" y="1993"/>
                  </a:lnTo>
                  <a:lnTo>
                    <a:pt x="2379" y="1993"/>
                  </a:lnTo>
                  <a:lnTo>
                    <a:pt x="2380" y="1992"/>
                  </a:lnTo>
                  <a:lnTo>
                    <a:pt x="2381" y="1991"/>
                  </a:lnTo>
                  <a:lnTo>
                    <a:pt x="2389" y="1984"/>
                  </a:lnTo>
                  <a:lnTo>
                    <a:pt x="2397" y="1978"/>
                  </a:lnTo>
                  <a:lnTo>
                    <a:pt x="2405" y="1972"/>
                  </a:lnTo>
                  <a:lnTo>
                    <a:pt x="2412" y="1965"/>
                  </a:lnTo>
                  <a:lnTo>
                    <a:pt x="2420" y="1958"/>
                  </a:lnTo>
                  <a:lnTo>
                    <a:pt x="2427" y="1952"/>
                  </a:lnTo>
                  <a:lnTo>
                    <a:pt x="2433" y="1947"/>
                  </a:lnTo>
                  <a:lnTo>
                    <a:pt x="2438" y="1943"/>
                  </a:lnTo>
                  <a:lnTo>
                    <a:pt x="2438" y="1942"/>
                  </a:lnTo>
                  <a:lnTo>
                    <a:pt x="2439" y="1941"/>
                  </a:lnTo>
                  <a:lnTo>
                    <a:pt x="2439" y="1941"/>
                  </a:lnTo>
                  <a:lnTo>
                    <a:pt x="2440" y="1940"/>
                  </a:lnTo>
                  <a:lnTo>
                    <a:pt x="2444" y="1936"/>
                  </a:lnTo>
                  <a:lnTo>
                    <a:pt x="2447" y="1934"/>
                  </a:lnTo>
                  <a:lnTo>
                    <a:pt x="2457" y="1924"/>
                  </a:lnTo>
                  <a:lnTo>
                    <a:pt x="2466" y="1915"/>
                  </a:lnTo>
                  <a:lnTo>
                    <a:pt x="2475" y="1906"/>
                  </a:lnTo>
                  <a:lnTo>
                    <a:pt x="2485" y="1896"/>
                  </a:lnTo>
                  <a:lnTo>
                    <a:pt x="2489" y="1891"/>
                  </a:lnTo>
                  <a:lnTo>
                    <a:pt x="2493" y="1887"/>
                  </a:lnTo>
                  <a:lnTo>
                    <a:pt x="2496" y="1884"/>
                  </a:lnTo>
                  <a:lnTo>
                    <a:pt x="2498" y="1882"/>
                  </a:lnTo>
                  <a:lnTo>
                    <a:pt x="2500" y="1880"/>
                  </a:lnTo>
                  <a:lnTo>
                    <a:pt x="2502" y="1877"/>
                  </a:lnTo>
                  <a:lnTo>
                    <a:pt x="2506" y="1871"/>
                  </a:lnTo>
                  <a:lnTo>
                    <a:pt x="2512" y="1866"/>
                  </a:lnTo>
                  <a:lnTo>
                    <a:pt x="2524" y="1851"/>
                  </a:lnTo>
                  <a:lnTo>
                    <a:pt x="2537" y="1836"/>
                  </a:lnTo>
                  <a:lnTo>
                    <a:pt x="2549" y="1820"/>
                  </a:lnTo>
                  <a:lnTo>
                    <a:pt x="2559" y="1805"/>
                  </a:lnTo>
                  <a:lnTo>
                    <a:pt x="2564" y="1800"/>
                  </a:lnTo>
                  <a:lnTo>
                    <a:pt x="2568" y="1794"/>
                  </a:lnTo>
                  <a:lnTo>
                    <a:pt x="2572" y="1787"/>
                  </a:lnTo>
                  <a:lnTo>
                    <a:pt x="2577" y="1780"/>
                  </a:lnTo>
                  <a:lnTo>
                    <a:pt x="2588" y="1765"/>
                  </a:lnTo>
                  <a:lnTo>
                    <a:pt x="2597" y="1750"/>
                  </a:lnTo>
                  <a:lnTo>
                    <a:pt x="2606" y="1735"/>
                  </a:lnTo>
                  <a:lnTo>
                    <a:pt x="2616" y="1720"/>
                  </a:lnTo>
                  <a:lnTo>
                    <a:pt x="2620" y="1712"/>
                  </a:lnTo>
                  <a:lnTo>
                    <a:pt x="2625" y="1705"/>
                  </a:lnTo>
                  <a:lnTo>
                    <a:pt x="2626" y="1700"/>
                  </a:lnTo>
                  <a:lnTo>
                    <a:pt x="2629" y="1697"/>
                  </a:lnTo>
                  <a:lnTo>
                    <a:pt x="2631" y="1693"/>
                  </a:lnTo>
                  <a:lnTo>
                    <a:pt x="2634" y="1687"/>
                  </a:lnTo>
                  <a:lnTo>
                    <a:pt x="2644" y="1669"/>
                  </a:lnTo>
                  <a:lnTo>
                    <a:pt x="2652" y="1649"/>
                  </a:lnTo>
                  <a:lnTo>
                    <a:pt x="2662" y="1630"/>
                  </a:lnTo>
                  <a:lnTo>
                    <a:pt x="2670" y="1610"/>
                  </a:lnTo>
                  <a:lnTo>
                    <a:pt x="2671" y="1608"/>
                  </a:lnTo>
                  <a:lnTo>
                    <a:pt x="2672" y="1607"/>
                  </a:lnTo>
                  <a:lnTo>
                    <a:pt x="2677" y="1592"/>
                  </a:lnTo>
                  <a:lnTo>
                    <a:pt x="2684" y="1576"/>
                  </a:lnTo>
                  <a:lnTo>
                    <a:pt x="2689" y="1559"/>
                  </a:lnTo>
                  <a:lnTo>
                    <a:pt x="2695" y="1544"/>
                  </a:lnTo>
                  <a:lnTo>
                    <a:pt x="2697" y="1536"/>
                  </a:lnTo>
                  <a:lnTo>
                    <a:pt x="2699" y="1527"/>
                  </a:lnTo>
                  <a:lnTo>
                    <a:pt x="2703" y="1516"/>
                  </a:lnTo>
                  <a:lnTo>
                    <a:pt x="2707" y="1504"/>
                  </a:lnTo>
                  <a:lnTo>
                    <a:pt x="2710" y="1492"/>
                  </a:lnTo>
                  <a:lnTo>
                    <a:pt x="2713" y="1479"/>
                  </a:lnTo>
                  <a:lnTo>
                    <a:pt x="2716" y="1468"/>
                  </a:lnTo>
                  <a:lnTo>
                    <a:pt x="2718" y="1458"/>
                  </a:lnTo>
                  <a:lnTo>
                    <a:pt x="2718" y="1456"/>
                  </a:lnTo>
                  <a:lnTo>
                    <a:pt x="2718" y="1456"/>
                  </a:lnTo>
                  <a:lnTo>
                    <a:pt x="2718" y="1455"/>
                  </a:lnTo>
                  <a:lnTo>
                    <a:pt x="2720" y="1454"/>
                  </a:lnTo>
                  <a:lnTo>
                    <a:pt x="2722" y="1442"/>
                  </a:lnTo>
                  <a:lnTo>
                    <a:pt x="2724" y="1429"/>
                  </a:lnTo>
                  <a:lnTo>
                    <a:pt x="2727" y="1416"/>
                  </a:lnTo>
                  <a:lnTo>
                    <a:pt x="2729" y="1403"/>
                  </a:lnTo>
                  <a:lnTo>
                    <a:pt x="2729" y="1400"/>
                  </a:lnTo>
                  <a:lnTo>
                    <a:pt x="2730" y="1396"/>
                  </a:lnTo>
                  <a:lnTo>
                    <a:pt x="2730" y="1393"/>
                  </a:lnTo>
                  <a:lnTo>
                    <a:pt x="2731" y="1388"/>
                  </a:lnTo>
                  <a:lnTo>
                    <a:pt x="2731" y="1385"/>
                  </a:lnTo>
                  <a:lnTo>
                    <a:pt x="2733" y="1381"/>
                  </a:lnTo>
                  <a:lnTo>
                    <a:pt x="2733" y="1377"/>
                  </a:lnTo>
                  <a:lnTo>
                    <a:pt x="2733" y="1373"/>
                  </a:lnTo>
                  <a:lnTo>
                    <a:pt x="2735" y="1363"/>
                  </a:lnTo>
                  <a:lnTo>
                    <a:pt x="2736" y="1354"/>
                  </a:lnTo>
                  <a:lnTo>
                    <a:pt x="2737" y="1344"/>
                  </a:lnTo>
                  <a:lnTo>
                    <a:pt x="2738" y="1334"/>
                  </a:lnTo>
                  <a:lnTo>
                    <a:pt x="2739" y="1324"/>
                  </a:lnTo>
                  <a:lnTo>
                    <a:pt x="2739" y="1315"/>
                  </a:lnTo>
                  <a:lnTo>
                    <a:pt x="2740" y="1313"/>
                  </a:lnTo>
                  <a:lnTo>
                    <a:pt x="2740" y="1312"/>
                  </a:lnTo>
                  <a:lnTo>
                    <a:pt x="2740" y="1304"/>
                  </a:lnTo>
                  <a:lnTo>
                    <a:pt x="2741" y="1296"/>
                  </a:lnTo>
                  <a:lnTo>
                    <a:pt x="2742" y="1284"/>
                  </a:lnTo>
                  <a:lnTo>
                    <a:pt x="2742" y="1273"/>
                  </a:lnTo>
                  <a:lnTo>
                    <a:pt x="2743" y="1266"/>
                  </a:lnTo>
                  <a:lnTo>
                    <a:pt x="2743" y="1258"/>
                  </a:lnTo>
                  <a:lnTo>
                    <a:pt x="2743" y="1257"/>
                  </a:lnTo>
                  <a:lnTo>
                    <a:pt x="2743" y="1256"/>
                  </a:lnTo>
                  <a:lnTo>
                    <a:pt x="2743" y="1253"/>
                  </a:lnTo>
                  <a:lnTo>
                    <a:pt x="2743" y="1251"/>
                  </a:lnTo>
                  <a:lnTo>
                    <a:pt x="2743" y="1240"/>
                  </a:lnTo>
                  <a:lnTo>
                    <a:pt x="2744" y="1229"/>
                  </a:lnTo>
                  <a:lnTo>
                    <a:pt x="2744" y="1219"/>
                  </a:lnTo>
                  <a:lnTo>
                    <a:pt x="2744" y="1208"/>
                  </a:lnTo>
                  <a:lnTo>
                    <a:pt x="2744" y="1207"/>
                  </a:lnTo>
                  <a:lnTo>
                    <a:pt x="2744" y="1206"/>
                  </a:lnTo>
                  <a:lnTo>
                    <a:pt x="2744" y="1205"/>
                  </a:lnTo>
                  <a:lnTo>
                    <a:pt x="2744" y="1204"/>
                  </a:lnTo>
                  <a:lnTo>
                    <a:pt x="2744" y="1198"/>
                  </a:lnTo>
                  <a:lnTo>
                    <a:pt x="2744" y="1192"/>
                  </a:lnTo>
                  <a:lnTo>
                    <a:pt x="2743" y="1183"/>
                  </a:lnTo>
                  <a:lnTo>
                    <a:pt x="2743" y="1175"/>
                  </a:lnTo>
                  <a:lnTo>
                    <a:pt x="2743" y="1168"/>
                  </a:lnTo>
                  <a:lnTo>
                    <a:pt x="2743" y="1161"/>
                  </a:lnTo>
                  <a:lnTo>
                    <a:pt x="2742" y="1160"/>
                  </a:lnTo>
                  <a:lnTo>
                    <a:pt x="2742" y="1159"/>
                  </a:lnTo>
                  <a:lnTo>
                    <a:pt x="2742" y="1157"/>
                  </a:lnTo>
                  <a:lnTo>
                    <a:pt x="2742" y="1155"/>
                  </a:lnTo>
                  <a:lnTo>
                    <a:pt x="2742" y="1150"/>
                  </a:lnTo>
                  <a:lnTo>
                    <a:pt x="2742" y="1143"/>
                  </a:lnTo>
                  <a:lnTo>
                    <a:pt x="2741" y="1137"/>
                  </a:lnTo>
                  <a:lnTo>
                    <a:pt x="2741" y="1130"/>
                  </a:lnTo>
                  <a:lnTo>
                    <a:pt x="2740" y="1124"/>
                  </a:lnTo>
                  <a:lnTo>
                    <a:pt x="2739" y="1117"/>
                  </a:lnTo>
                  <a:lnTo>
                    <a:pt x="2739" y="1117"/>
                  </a:lnTo>
                  <a:lnTo>
                    <a:pt x="2739" y="1116"/>
                  </a:lnTo>
                  <a:lnTo>
                    <a:pt x="2739" y="1116"/>
                  </a:lnTo>
                  <a:lnTo>
                    <a:pt x="2739" y="1115"/>
                  </a:lnTo>
                  <a:lnTo>
                    <a:pt x="2739" y="1110"/>
                  </a:lnTo>
                  <a:lnTo>
                    <a:pt x="2738" y="1104"/>
                  </a:lnTo>
                  <a:lnTo>
                    <a:pt x="2737" y="1098"/>
                  </a:lnTo>
                  <a:lnTo>
                    <a:pt x="2737" y="1092"/>
                  </a:lnTo>
                  <a:lnTo>
                    <a:pt x="2736" y="1086"/>
                  </a:lnTo>
                  <a:lnTo>
                    <a:pt x="2735" y="1081"/>
                  </a:lnTo>
                  <a:lnTo>
                    <a:pt x="2735" y="1079"/>
                  </a:lnTo>
                  <a:lnTo>
                    <a:pt x="2735" y="1078"/>
                  </a:lnTo>
                  <a:lnTo>
                    <a:pt x="2735" y="1078"/>
                  </a:lnTo>
                  <a:lnTo>
                    <a:pt x="2735" y="1078"/>
                  </a:lnTo>
                  <a:lnTo>
                    <a:pt x="2734" y="1074"/>
                  </a:lnTo>
                  <a:lnTo>
                    <a:pt x="2734" y="1071"/>
                  </a:lnTo>
                  <a:lnTo>
                    <a:pt x="2733" y="1065"/>
                  </a:lnTo>
                  <a:lnTo>
                    <a:pt x="2731" y="1060"/>
                  </a:lnTo>
                  <a:lnTo>
                    <a:pt x="2730" y="1056"/>
                  </a:lnTo>
                  <a:lnTo>
                    <a:pt x="2729" y="1050"/>
                  </a:lnTo>
                  <a:lnTo>
                    <a:pt x="2729" y="1048"/>
                  </a:lnTo>
                  <a:lnTo>
                    <a:pt x="2728" y="1045"/>
                  </a:lnTo>
                  <a:lnTo>
                    <a:pt x="2728" y="1045"/>
                  </a:lnTo>
                  <a:lnTo>
                    <a:pt x="2728" y="1044"/>
                  </a:lnTo>
                  <a:lnTo>
                    <a:pt x="2728" y="1043"/>
                  </a:lnTo>
                  <a:lnTo>
                    <a:pt x="2727" y="1042"/>
                  </a:lnTo>
                  <a:lnTo>
                    <a:pt x="2726" y="1037"/>
                  </a:lnTo>
                  <a:lnTo>
                    <a:pt x="2725" y="1032"/>
                  </a:lnTo>
                  <a:lnTo>
                    <a:pt x="2725" y="1029"/>
                  </a:lnTo>
                  <a:lnTo>
                    <a:pt x="2724" y="1024"/>
                  </a:lnTo>
                  <a:lnTo>
                    <a:pt x="2723" y="1020"/>
                  </a:lnTo>
                  <a:lnTo>
                    <a:pt x="2722" y="1016"/>
                  </a:lnTo>
                  <a:lnTo>
                    <a:pt x="2722" y="1016"/>
                  </a:lnTo>
                  <a:lnTo>
                    <a:pt x="2722" y="1014"/>
                  </a:lnTo>
                  <a:lnTo>
                    <a:pt x="2721" y="1014"/>
                  </a:lnTo>
                  <a:lnTo>
                    <a:pt x="2721" y="1014"/>
                  </a:lnTo>
                  <a:lnTo>
                    <a:pt x="2721" y="1013"/>
                  </a:lnTo>
                  <a:lnTo>
                    <a:pt x="2721" y="1013"/>
                  </a:lnTo>
                  <a:lnTo>
                    <a:pt x="2720" y="1010"/>
                  </a:lnTo>
                  <a:lnTo>
                    <a:pt x="2720" y="1008"/>
                  </a:lnTo>
                  <a:lnTo>
                    <a:pt x="2718" y="1004"/>
                  </a:lnTo>
                  <a:lnTo>
                    <a:pt x="2717" y="1000"/>
                  </a:lnTo>
                  <a:lnTo>
                    <a:pt x="2716" y="997"/>
                  </a:lnTo>
                  <a:lnTo>
                    <a:pt x="2715" y="994"/>
                  </a:lnTo>
                  <a:lnTo>
                    <a:pt x="2714" y="991"/>
                  </a:lnTo>
                  <a:lnTo>
                    <a:pt x="2713" y="988"/>
                  </a:lnTo>
                  <a:lnTo>
                    <a:pt x="2713" y="988"/>
                  </a:lnTo>
                  <a:lnTo>
                    <a:pt x="2713" y="987"/>
                  </a:lnTo>
                  <a:lnTo>
                    <a:pt x="2713" y="987"/>
                  </a:lnTo>
                  <a:lnTo>
                    <a:pt x="2713" y="986"/>
                  </a:lnTo>
                  <a:lnTo>
                    <a:pt x="2712" y="983"/>
                  </a:lnTo>
                  <a:lnTo>
                    <a:pt x="2711" y="980"/>
                  </a:lnTo>
                  <a:lnTo>
                    <a:pt x="2710" y="977"/>
                  </a:lnTo>
                  <a:lnTo>
                    <a:pt x="2709" y="973"/>
                  </a:lnTo>
                  <a:lnTo>
                    <a:pt x="2708" y="971"/>
                  </a:lnTo>
                  <a:lnTo>
                    <a:pt x="2705" y="968"/>
                  </a:lnTo>
                  <a:lnTo>
                    <a:pt x="2705" y="968"/>
                  </a:lnTo>
                  <a:lnTo>
                    <a:pt x="2705" y="967"/>
                  </a:lnTo>
                  <a:lnTo>
                    <a:pt x="2705" y="966"/>
                  </a:lnTo>
                  <a:lnTo>
                    <a:pt x="2704" y="965"/>
                  </a:lnTo>
                  <a:lnTo>
                    <a:pt x="2704" y="964"/>
                  </a:lnTo>
                  <a:lnTo>
                    <a:pt x="2703" y="962"/>
                  </a:lnTo>
                  <a:lnTo>
                    <a:pt x="2702" y="959"/>
                  </a:lnTo>
                  <a:lnTo>
                    <a:pt x="2701" y="957"/>
                  </a:lnTo>
                  <a:lnTo>
                    <a:pt x="2700" y="954"/>
                  </a:lnTo>
                  <a:lnTo>
                    <a:pt x="2699" y="952"/>
                  </a:lnTo>
                  <a:lnTo>
                    <a:pt x="2699" y="951"/>
                  </a:lnTo>
                  <a:lnTo>
                    <a:pt x="2698" y="948"/>
                  </a:lnTo>
                  <a:lnTo>
                    <a:pt x="2698" y="947"/>
                  </a:lnTo>
                  <a:lnTo>
                    <a:pt x="2697" y="945"/>
                  </a:lnTo>
                  <a:lnTo>
                    <a:pt x="2696" y="944"/>
                  </a:lnTo>
                  <a:lnTo>
                    <a:pt x="2695" y="942"/>
                  </a:lnTo>
                  <a:lnTo>
                    <a:pt x="2694" y="940"/>
                  </a:lnTo>
                  <a:lnTo>
                    <a:pt x="2693" y="938"/>
                  </a:lnTo>
                  <a:lnTo>
                    <a:pt x="2691" y="935"/>
                  </a:lnTo>
                  <a:lnTo>
                    <a:pt x="2690" y="933"/>
                  </a:lnTo>
                  <a:lnTo>
                    <a:pt x="2690" y="932"/>
                  </a:lnTo>
                  <a:lnTo>
                    <a:pt x="2690" y="932"/>
                  </a:lnTo>
                  <a:lnTo>
                    <a:pt x="2690" y="932"/>
                  </a:lnTo>
                  <a:lnTo>
                    <a:pt x="2690" y="932"/>
                  </a:lnTo>
                  <a:lnTo>
                    <a:pt x="2690" y="932"/>
                  </a:lnTo>
                  <a:lnTo>
                    <a:pt x="2689" y="931"/>
                  </a:lnTo>
                  <a:lnTo>
                    <a:pt x="2689" y="930"/>
                  </a:lnTo>
                  <a:lnTo>
                    <a:pt x="2688" y="929"/>
                  </a:lnTo>
                  <a:lnTo>
                    <a:pt x="2687" y="927"/>
                  </a:lnTo>
                  <a:lnTo>
                    <a:pt x="2686" y="926"/>
                  </a:lnTo>
                  <a:lnTo>
                    <a:pt x="2685" y="923"/>
                  </a:lnTo>
                  <a:lnTo>
                    <a:pt x="2684" y="921"/>
                  </a:lnTo>
                  <a:lnTo>
                    <a:pt x="2684" y="921"/>
                  </a:lnTo>
                  <a:lnTo>
                    <a:pt x="2684" y="921"/>
                  </a:lnTo>
                  <a:lnTo>
                    <a:pt x="2683" y="920"/>
                  </a:lnTo>
                  <a:lnTo>
                    <a:pt x="2683" y="918"/>
                  </a:lnTo>
                  <a:lnTo>
                    <a:pt x="2683" y="918"/>
                  </a:lnTo>
                  <a:lnTo>
                    <a:pt x="2683" y="918"/>
                  </a:lnTo>
                  <a:lnTo>
                    <a:pt x="2682" y="917"/>
                  </a:lnTo>
                  <a:lnTo>
                    <a:pt x="2681" y="915"/>
                  </a:lnTo>
                  <a:lnTo>
                    <a:pt x="2680" y="914"/>
                  </a:lnTo>
                  <a:lnTo>
                    <a:pt x="2678" y="913"/>
                  </a:lnTo>
                  <a:lnTo>
                    <a:pt x="2678" y="913"/>
                  </a:lnTo>
                  <a:lnTo>
                    <a:pt x="2678" y="912"/>
                  </a:lnTo>
                  <a:lnTo>
                    <a:pt x="2678" y="912"/>
                  </a:lnTo>
                  <a:lnTo>
                    <a:pt x="2677" y="910"/>
                  </a:lnTo>
                  <a:lnTo>
                    <a:pt x="2677" y="910"/>
                  </a:lnTo>
                  <a:lnTo>
                    <a:pt x="2677" y="909"/>
                  </a:lnTo>
                  <a:lnTo>
                    <a:pt x="2676" y="908"/>
                  </a:lnTo>
                  <a:lnTo>
                    <a:pt x="2675" y="907"/>
                  </a:lnTo>
                  <a:lnTo>
                    <a:pt x="2675" y="906"/>
                  </a:lnTo>
                  <a:lnTo>
                    <a:pt x="2674" y="906"/>
                  </a:lnTo>
                  <a:lnTo>
                    <a:pt x="2674" y="906"/>
                  </a:lnTo>
                  <a:lnTo>
                    <a:pt x="2674" y="906"/>
                  </a:lnTo>
                  <a:lnTo>
                    <a:pt x="2674" y="905"/>
                  </a:lnTo>
                  <a:lnTo>
                    <a:pt x="2674" y="905"/>
                  </a:lnTo>
                  <a:lnTo>
                    <a:pt x="2673" y="905"/>
                  </a:lnTo>
                  <a:lnTo>
                    <a:pt x="2673" y="904"/>
                  </a:lnTo>
                  <a:lnTo>
                    <a:pt x="2673" y="904"/>
                  </a:lnTo>
                  <a:lnTo>
                    <a:pt x="2673" y="904"/>
                  </a:lnTo>
                  <a:lnTo>
                    <a:pt x="2673" y="904"/>
                  </a:lnTo>
                  <a:lnTo>
                    <a:pt x="2673" y="904"/>
                  </a:lnTo>
                  <a:lnTo>
                    <a:pt x="2672" y="903"/>
                  </a:lnTo>
                  <a:lnTo>
                    <a:pt x="2672" y="903"/>
                  </a:lnTo>
                  <a:lnTo>
                    <a:pt x="2672" y="903"/>
                  </a:lnTo>
                  <a:lnTo>
                    <a:pt x="2672" y="903"/>
                  </a:lnTo>
                  <a:lnTo>
                    <a:pt x="2665" y="895"/>
                  </a:lnTo>
                  <a:lnTo>
                    <a:pt x="2660" y="887"/>
                  </a:lnTo>
                  <a:lnTo>
                    <a:pt x="2654" y="878"/>
                  </a:lnTo>
                  <a:lnTo>
                    <a:pt x="2648" y="870"/>
                  </a:lnTo>
                  <a:lnTo>
                    <a:pt x="2648" y="870"/>
                  </a:lnTo>
                  <a:lnTo>
                    <a:pt x="2648" y="870"/>
                  </a:lnTo>
                  <a:lnTo>
                    <a:pt x="2638" y="854"/>
                  </a:lnTo>
                  <a:lnTo>
                    <a:pt x="2629" y="839"/>
                  </a:lnTo>
                  <a:lnTo>
                    <a:pt x="2629" y="839"/>
                  </a:lnTo>
                  <a:lnTo>
                    <a:pt x="2629" y="838"/>
                  </a:lnTo>
                  <a:lnTo>
                    <a:pt x="2620" y="824"/>
                  </a:lnTo>
                  <a:lnTo>
                    <a:pt x="2614" y="809"/>
                  </a:lnTo>
                  <a:lnTo>
                    <a:pt x="2614" y="809"/>
                  </a:lnTo>
                  <a:lnTo>
                    <a:pt x="2612" y="808"/>
                  </a:lnTo>
                  <a:lnTo>
                    <a:pt x="2607" y="793"/>
                  </a:lnTo>
                  <a:lnTo>
                    <a:pt x="2602" y="779"/>
                  </a:lnTo>
                  <a:lnTo>
                    <a:pt x="2602" y="779"/>
                  </a:lnTo>
                  <a:lnTo>
                    <a:pt x="2602" y="779"/>
                  </a:lnTo>
                  <a:lnTo>
                    <a:pt x="2597" y="765"/>
                  </a:lnTo>
                  <a:lnTo>
                    <a:pt x="2594" y="752"/>
                  </a:lnTo>
                  <a:lnTo>
                    <a:pt x="2592" y="739"/>
                  </a:lnTo>
                  <a:lnTo>
                    <a:pt x="2591" y="726"/>
                  </a:lnTo>
                  <a:lnTo>
                    <a:pt x="2591" y="726"/>
                  </a:lnTo>
                  <a:lnTo>
                    <a:pt x="2591" y="726"/>
                  </a:lnTo>
                  <a:lnTo>
                    <a:pt x="2590" y="714"/>
                  </a:lnTo>
                  <a:lnTo>
                    <a:pt x="2591" y="702"/>
                  </a:lnTo>
                  <a:close/>
                </a:path>
              </a:pathLst>
            </a:custGeom>
            <a:gradFill>
              <a:gsLst>
                <a:gs pos="8000">
                  <a:schemeClr val="accent4">
                    <a:lumMod val="75000"/>
                  </a:schemeClr>
                </a:gs>
                <a:gs pos="70000">
                  <a:schemeClr val="accent4">
                    <a:lumMod val="50000"/>
                  </a:schemeClr>
                </a:gs>
              </a:gsLst>
              <a:lin ang="2700000" scaled="0"/>
            </a:gra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92" name="Freeform 936"/>
            <p:cNvSpPr>
              <a:spLocks/>
            </p:cNvSpPr>
            <p:nvPr/>
          </p:nvSpPr>
          <p:spPr bwMode="auto">
            <a:xfrm>
              <a:off x="8041896" y="3750839"/>
              <a:ext cx="2689605" cy="1797617"/>
            </a:xfrm>
            <a:custGeom>
              <a:avLst/>
              <a:gdLst>
                <a:gd name="T0" fmla="*/ 3965 w 8877"/>
                <a:gd name="T1" fmla="*/ 270 h 5929"/>
                <a:gd name="T2" fmla="*/ 3964 w 8877"/>
                <a:gd name="T3" fmla="*/ 460 h 5929"/>
                <a:gd name="T4" fmla="*/ 3756 w 8877"/>
                <a:gd name="T5" fmla="*/ 742 h 5929"/>
                <a:gd name="T6" fmla="*/ 3692 w 8877"/>
                <a:gd name="T7" fmla="*/ 1135 h 5929"/>
                <a:gd name="T8" fmla="*/ 3767 w 8877"/>
                <a:gd name="T9" fmla="*/ 1468 h 5929"/>
                <a:gd name="T10" fmla="*/ 4052 w 8877"/>
                <a:gd name="T11" fmla="*/ 1836 h 5929"/>
                <a:gd name="T12" fmla="*/ 4359 w 8877"/>
                <a:gd name="T13" fmla="*/ 1993 h 5929"/>
                <a:gd name="T14" fmla="*/ 4615 w 8877"/>
                <a:gd name="T15" fmla="*/ 2033 h 5929"/>
                <a:gd name="T16" fmla="*/ 4984 w 8877"/>
                <a:gd name="T17" fmla="*/ 1967 h 5929"/>
                <a:gd name="T18" fmla="*/ 5442 w 8877"/>
                <a:gd name="T19" fmla="*/ 1594 h 5929"/>
                <a:gd name="T20" fmla="*/ 5593 w 8877"/>
                <a:gd name="T21" fmla="*/ 1066 h 5929"/>
                <a:gd name="T22" fmla="*/ 5497 w 8877"/>
                <a:gd name="T23" fmla="*/ 706 h 5929"/>
                <a:gd name="T24" fmla="*/ 5447 w 8877"/>
                <a:gd name="T25" fmla="*/ 505 h 5929"/>
                <a:gd name="T26" fmla="*/ 5609 w 8877"/>
                <a:gd name="T27" fmla="*/ 415 h 5929"/>
                <a:gd name="T28" fmla="*/ 7235 w 8877"/>
                <a:gd name="T29" fmla="*/ 2408 h 5929"/>
                <a:gd name="T30" fmla="*/ 7306 w 8877"/>
                <a:gd name="T31" fmla="*/ 2590 h 5929"/>
                <a:gd name="T32" fmla="*/ 7417 w 8877"/>
                <a:gd name="T33" fmla="*/ 2602 h 5929"/>
                <a:gd name="T34" fmla="*/ 7609 w 8877"/>
                <a:gd name="T35" fmla="*/ 2505 h 5929"/>
                <a:gd name="T36" fmla="*/ 7893 w 8877"/>
                <a:gd name="T37" fmla="*/ 2456 h 5929"/>
                <a:gd name="T38" fmla="*/ 8165 w 8877"/>
                <a:gd name="T39" fmla="*/ 2486 h 5929"/>
                <a:gd name="T40" fmla="*/ 8483 w 8877"/>
                <a:gd name="T41" fmla="*/ 2630 h 5929"/>
                <a:gd name="T42" fmla="*/ 8720 w 8877"/>
                <a:gd name="T43" fmla="*/ 2870 h 5929"/>
                <a:gd name="T44" fmla="*/ 8854 w 8877"/>
                <a:gd name="T45" fmla="*/ 3178 h 5929"/>
                <a:gd name="T46" fmla="*/ 8862 w 8877"/>
                <a:gd name="T47" fmla="*/ 3545 h 5929"/>
                <a:gd name="T48" fmla="*/ 8567 w 8877"/>
                <a:gd name="T49" fmla="*/ 4066 h 5929"/>
                <a:gd name="T50" fmla="*/ 8021 w 8877"/>
                <a:gd name="T51" fmla="*/ 4312 h 5929"/>
                <a:gd name="T52" fmla="*/ 7817 w 8877"/>
                <a:gd name="T53" fmla="*/ 4313 h 5929"/>
                <a:gd name="T54" fmla="*/ 7421 w 8877"/>
                <a:gd name="T55" fmla="*/ 4199 h 5929"/>
                <a:gd name="T56" fmla="*/ 7235 w 8877"/>
                <a:gd name="T57" fmla="*/ 4040 h 5929"/>
                <a:gd name="T58" fmla="*/ 7053 w 8877"/>
                <a:gd name="T59" fmla="*/ 4063 h 5929"/>
                <a:gd name="T60" fmla="*/ 5007 w 8877"/>
                <a:gd name="T61" fmla="*/ 5714 h 5929"/>
                <a:gd name="T62" fmla="*/ 4806 w 8877"/>
                <a:gd name="T63" fmla="*/ 5591 h 5929"/>
                <a:gd name="T64" fmla="*/ 4912 w 8877"/>
                <a:gd name="T65" fmla="*/ 5385 h 5929"/>
                <a:gd name="T66" fmla="*/ 5084 w 8877"/>
                <a:gd name="T67" fmla="*/ 5054 h 5929"/>
                <a:gd name="T68" fmla="*/ 5100 w 8877"/>
                <a:gd name="T69" fmla="*/ 4689 h 5929"/>
                <a:gd name="T70" fmla="*/ 4964 w 8877"/>
                <a:gd name="T71" fmla="*/ 4337 h 5929"/>
                <a:gd name="T72" fmla="*/ 4619 w 8877"/>
                <a:gd name="T73" fmla="*/ 4023 h 5929"/>
                <a:gd name="T74" fmla="*/ 4285 w 8877"/>
                <a:gd name="T75" fmla="*/ 3919 h 5929"/>
                <a:gd name="T76" fmla="*/ 4114 w 8877"/>
                <a:gd name="T77" fmla="*/ 3913 h 5929"/>
                <a:gd name="T78" fmla="*/ 3588 w 8877"/>
                <a:gd name="T79" fmla="*/ 4110 h 5929"/>
                <a:gd name="T80" fmla="*/ 3266 w 8877"/>
                <a:gd name="T81" fmla="*/ 4595 h 5929"/>
                <a:gd name="T82" fmla="*/ 3256 w 8877"/>
                <a:gd name="T83" fmla="*/ 5064 h 5929"/>
                <a:gd name="T84" fmla="*/ 3377 w 8877"/>
                <a:gd name="T85" fmla="*/ 5306 h 5929"/>
                <a:gd name="T86" fmla="*/ 3327 w 8877"/>
                <a:gd name="T87" fmla="*/ 5456 h 5929"/>
                <a:gd name="T88" fmla="*/ 3135 w 8877"/>
                <a:gd name="T89" fmla="*/ 5484 h 5929"/>
                <a:gd name="T90" fmla="*/ 1588 w 8877"/>
                <a:gd name="T91" fmla="*/ 3407 h 5929"/>
                <a:gd name="T92" fmla="*/ 1484 w 8877"/>
                <a:gd name="T93" fmla="*/ 3337 h 5929"/>
                <a:gd name="T94" fmla="*/ 1349 w 8877"/>
                <a:gd name="T95" fmla="*/ 3387 h 5929"/>
                <a:gd name="T96" fmla="*/ 1106 w 8877"/>
                <a:gd name="T97" fmla="*/ 3477 h 5929"/>
                <a:gd name="T98" fmla="*/ 873 w 8877"/>
                <a:gd name="T99" fmla="*/ 3481 h 5929"/>
                <a:gd name="T100" fmla="*/ 556 w 8877"/>
                <a:gd name="T101" fmla="*/ 3403 h 5929"/>
                <a:gd name="T102" fmla="*/ 177 w 8877"/>
                <a:gd name="T103" fmla="*/ 3097 h 5929"/>
                <a:gd name="T104" fmla="*/ 10 w 8877"/>
                <a:gd name="T105" fmla="*/ 2687 h 5929"/>
                <a:gd name="T106" fmla="*/ 51 w 8877"/>
                <a:gd name="T107" fmla="*/ 2257 h 5929"/>
                <a:gd name="T108" fmla="*/ 407 w 8877"/>
                <a:gd name="T109" fmla="*/ 1798 h 5929"/>
                <a:gd name="T110" fmla="*/ 888 w 8877"/>
                <a:gd name="T111" fmla="*/ 1642 h 5929"/>
                <a:gd name="T112" fmla="*/ 1096 w 8877"/>
                <a:gd name="T113" fmla="*/ 1656 h 5929"/>
                <a:gd name="T114" fmla="*/ 1470 w 8877"/>
                <a:gd name="T115" fmla="*/ 1809 h 5929"/>
                <a:gd name="T116" fmla="*/ 1636 w 8877"/>
                <a:gd name="T117" fmla="*/ 1937 h 5929"/>
                <a:gd name="T118" fmla="*/ 1802 w 8877"/>
                <a:gd name="T119" fmla="*/ 1831 h 5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877" h="5929">
                  <a:moveTo>
                    <a:pt x="2031" y="0"/>
                  </a:moveTo>
                  <a:lnTo>
                    <a:pt x="2506" y="54"/>
                  </a:lnTo>
                  <a:lnTo>
                    <a:pt x="3456" y="163"/>
                  </a:lnTo>
                  <a:lnTo>
                    <a:pt x="3772" y="198"/>
                  </a:lnTo>
                  <a:lnTo>
                    <a:pt x="3796" y="202"/>
                  </a:lnTo>
                  <a:lnTo>
                    <a:pt x="3819" y="205"/>
                  </a:lnTo>
                  <a:lnTo>
                    <a:pt x="3840" y="209"/>
                  </a:lnTo>
                  <a:lnTo>
                    <a:pt x="3861" y="215"/>
                  </a:lnTo>
                  <a:lnTo>
                    <a:pt x="3879" y="221"/>
                  </a:lnTo>
                  <a:lnTo>
                    <a:pt x="3896" y="228"/>
                  </a:lnTo>
                  <a:lnTo>
                    <a:pt x="3913" y="235"/>
                  </a:lnTo>
                  <a:lnTo>
                    <a:pt x="3928" y="243"/>
                  </a:lnTo>
                  <a:lnTo>
                    <a:pt x="3941" y="251"/>
                  </a:lnTo>
                  <a:lnTo>
                    <a:pt x="3954" y="260"/>
                  </a:lnTo>
                  <a:lnTo>
                    <a:pt x="3965" y="270"/>
                  </a:lnTo>
                  <a:lnTo>
                    <a:pt x="3974" y="280"/>
                  </a:lnTo>
                  <a:lnTo>
                    <a:pt x="3982" y="290"/>
                  </a:lnTo>
                  <a:lnTo>
                    <a:pt x="3990" y="301"/>
                  </a:lnTo>
                  <a:lnTo>
                    <a:pt x="3995" y="312"/>
                  </a:lnTo>
                  <a:lnTo>
                    <a:pt x="3999" y="324"/>
                  </a:lnTo>
                  <a:lnTo>
                    <a:pt x="4001" y="336"/>
                  </a:lnTo>
                  <a:lnTo>
                    <a:pt x="4003" y="349"/>
                  </a:lnTo>
                  <a:lnTo>
                    <a:pt x="4003" y="362"/>
                  </a:lnTo>
                  <a:lnTo>
                    <a:pt x="4001" y="375"/>
                  </a:lnTo>
                  <a:lnTo>
                    <a:pt x="3998" y="389"/>
                  </a:lnTo>
                  <a:lnTo>
                    <a:pt x="3994" y="402"/>
                  </a:lnTo>
                  <a:lnTo>
                    <a:pt x="3988" y="417"/>
                  </a:lnTo>
                  <a:lnTo>
                    <a:pt x="3982" y="431"/>
                  </a:lnTo>
                  <a:lnTo>
                    <a:pt x="3973" y="445"/>
                  </a:lnTo>
                  <a:lnTo>
                    <a:pt x="3964" y="460"/>
                  </a:lnTo>
                  <a:lnTo>
                    <a:pt x="3952" y="475"/>
                  </a:lnTo>
                  <a:lnTo>
                    <a:pt x="3939" y="490"/>
                  </a:lnTo>
                  <a:lnTo>
                    <a:pt x="3925" y="505"/>
                  </a:lnTo>
                  <a:lnTo>
                    <a:pt x="3908" y="520"/>
                  </a:lnTo>
                  <a:lnTo>
                    <a:pt x="3891" y="536"/>
                  </a:lnTo>
                  <a:lnTo>
                    <a:pt x="3873" y="551"/>
                  </a:lnTo>
                  <a:lnTo>
                    <a:pt x="3865" y="558"/>
                  </a:lnTo>
                  <a:lnTo>
                    <a:pt x="3849" y="575"/>
                  </a:lnTo>
                  <a:lnTo>
                    <a:pt x="3838" y="588"/>
                  </a:lnTo>
                  <a:lnTo>
                    <a:pt x="3826" y="605"/>
                  </a:lnTo>
                  <a:lnTo>
                    <a:pt x="3812" y="624"/>
                  </a:lnTo>
                  <a:lnTo>
                    <a:pt x="3799" y="648"/>
                  </a:lnTo>
                  <a:lnTo>
                    <a:pt x="3784" y="675"/>
                  </a:lnTo>
                  <a:lnTo>
                    <a:pt x="3770" y="706"/>
                  </a:lnTo>
                  <a:lnTo>
                    <a:pt x="3756" y="742"/>
                  </a:lnTo>
                  <a:lnTo>
                    <a:pt x="3742" y="783"/>
                  </a:lnTo>
                  <a:lnTo>
                    <a:pt x="3735" y="805"/>
                  </a:lnTo>
                  <a:lnTo>
                    <a:pt x="3730" y="828"/>
                  </a:lnTo>
                  <a:lnTo>
                    <a:pt x="3723" y="852"/>
                  </a:lnTo>
                  <a:lnTo>
                    <a:pt x="3718" y="878"/>
                  </a:lnTo>
                  <a:lnTo>
                    <a:pt x="3713" y="905"/>
                  </a:lnTo>
                  <a:lnTo>
                    <a:pt x="3707" y="933"/>
                  </a:lnTo>
                  <a:lnTo>
                    <a:pt x="3703" y="962"/>
                  </a:lnTo>
                  <a:lnTo>
                    <a:pt x="3698" y="992"/>
                  </a:lnTo>
                  <a:lnTo>
                    <a:pt x="3696" y="1017"/>
                  </a:lnTo>
                  <a:lnTo>
                    <a:pt x="3694" y="1041"/>
                  </a:lnTo>
                  <a:lnTo>
                    <a:pt x="3693" y="1065"/>
                  </a:lnTo>
                  <a:lnTo>
                    <a:pt x="3692" y="1088"/>
                  </a:lnTo>
                  <a:lnTo>
                    <a:pt x="3692" y="1112"/>
                  </a:lnTo>
                  <a:lnTo>
                    <a:pt x="3692" y="1135"/>
                  </a:lnTo>
                  <a:lnTo>
                    <a:pt x="3693" y="1158"/>
                  </a:lnTo>
                  <a:lnTo>
                    <a:pt x="3695" y="1182"/>
                  </a:lnTo>
                  <a:lnTo>
                    <a:pt x="3697" y="1205"/>
                  </a:lnTo>
                  <a:lnTo>
                    <a:pt x="3700" y="1227"/>
                  </a:lnTo>
                  <a:lnTo>
                    <a:pt x="3703" y="1250"/>
                  </a:lnTo>
                  <a:lnTo>
                    <a:pt x="3707" y="1273"/>
                  </a:lnTo>
                  <a:lnTo>
                    <a:pt x="3711" y="1296"/>
                  </a:lnTo>
                  <a:lnTo>
                    <a:pt x="3717" y="1318"/>
                  </a:lnTo>
                  <a:lnTo>
                    <a:pt x="3722" y="1340"/>
                  </a:lnTo>
                  <a:lnTo>
                    <a:pt x="3728" y="1362"/>
                  </a:lnTo>
                  <a:lnTo>
                    <a:pt x="3734" y="1383"/>
                  </a:lnTo>
                  <a:lnTo>
                    <a:pt x="3742" y="1405"/>
                  </a:lnTo>
                  <a:lnTo>
                    <a:pt x="3749" y="1427"/>
                  </a:lnTo>
                  <a:lnTo>
                    <a:pt x="3758" y="1447"/>
                  </a:lnTo>
                  <a:lnTo>
                    <a:pt x="3767" y="1468"/>
                  </a:lnTo>
                  <a:lnTo>
                    <a:pt x="3775" y="1489"/>
                  </a:lnTo>
                  <a:lnTo>
                    <a:pt x="3785" y="1509"/>
                  </a:lnTo>
                  <a:lnTo>
                    <a:pt x="3795" y="1529"/>
                  </a:lnTo>
                  <a:lnTo>
                    <a:pt x="3806" y="1549"/>
                  </a:lnTo>
                  <a:lnTo>
                    <a:pt x="3816" y="1569"/>
                  </a:lnTo>
                  <a:lnTo>
                    <a:pt x="3828" y="1587"/>
                  </a:lnTo>
                  <a:lnTo>
                    <a:pt x="3840" y="1607"/>
                  </a:lnTo>
                  <a:lnTo>
                    <a:pt x="3866" y="1643"/>
                  </a:lnTo>
                  <a:lnTo>
                    <a:pt x="3893" y="1679"/>
                  </a:lnTo>
                  <a:lnTo>
                    <a:pt x="3921" y="1714"/>
                  </a:lnTo>
                  <a:lnTo>
                    <a:pt x="3952" y="1746"/>
                  </a:lnTo>
                  <a:lnTo>
                    <a:pt x="3984" y="1778"/>
                  </a:lnTo>
                  <a:lnTo>
                    <a:pt x="4018" y="1808"/>
                  </a:lnTo>
                  <a:lnTo>
                    <a:pt x="4035" y="1822"/>
                  </a:lnTo>
                  <a:lnTo>
                    <a:pt x="4052" y="1836"/>
                  </a:lnTo>
                  <a:lnTo>
                    <a:pt x="4071" y="1850"/>
                  </a:lnTo>
                  <a:lnTo>
                    <a:pt x="4089" y="1863"/>
                  </a:lnTo>
                  <a:lnTo>
                    <a:pt x="4109" y="1876"/>
                  </a:lnTo>
                  <a:lnTo>
                    <a:pt x="4127" y="1888"/>
                  </a:lnTo>
                  <a:lnTo>
                    <a:pt x="4146" y="1900"/>
                  </a:lnTo>
                  <a:lnTo>
                    <a:pt x="4167" y="1912"/>
                  </a:lnTo>
                  <a:lnTo>
                    <a:pt x="4187" y="1923"/>
                  </a:lnTo>
                  <a:lnTo>
                    <a:pt x="4207" y="1933"/>
                  </a:lnTo>
                  <a:lnTo>
                    <a:pt x="4228" y="1944"/>
                  </a:lnTo>
                  <a:lnTo>
                    <a:pt x="4249" y="1953"/>
                  </a:lnTo>
                  <a:lnTo>
                    <a:pt x="4270" y="1962"/>
                  </a:lnTo>
                  <a:lnTo>
                    <a:pt x="4292" y="1971"/>
                  </a:lnTo>
                  <a:lnTo>
                    <a:pt x="4314" y="1978"/>
                  </a:lnTo>
                  <a:lnTo>
                    <a:pt x="4336" y="1986"/>
                  </a:lnTo>
                  <a:lnTo>
                    <a:pt x="4359" y="1993"/>
                  </a:lnTo>
                  <a:lnTo>
                    <a:pt x="4381" y="2000"/>
                  </a:lnTo>
                  <a:lnTo>
                    <a:pt x="4404" y="2005"/>
                  </a:lnTo>
                  <a:lnTo>
                    <a:pt x="4428" y="2011"/>
                  </a:lnTo>
                  <a:lnTo>
                    <a:pt x="4451" y="2016"/>
                  </a:lnTo>
                  <a:lnTo>
                    <a:pt x="4474" y="2020"/>
                  </a:lnTo>
                  <a:lnTo>
                    <a:pt x="4499" y="2024"/>
                  </a:lnTo>
                  <a:lnTo>
                    <a:pt x="4523" y="2027"/>
                  </a:lnTo>
                  <a:lnTo>
                    <a:pt x="4535" y="2028"/>
                  </a:lnTo>
                  <a:lnTo>
                    <a:pt x="4546" y="2029"/>
                  </a:lnTo>
                  <a:lnTo>
                    <a:pt x="4558" y="2030"/>
                  </a:lnTo>
                  <a:lnTo>
                    <a:pt x="4570" y="2031"/>
                  </a:lnTo>
                  <a:lnTo>
                    <a:pt x="4580" y="2031"/>
                  </a:lnTo>
                  <a:lnTo>
                    <a:pt x="4592" y="2032"/>
                  </a:lnTo>
                  <a:lnTo>
                    <a:pt x="4604" y="2032"/>
                  </a:lnTo>
                  <a:lnTo>
                    <a:pt x="4615" y="2033"/>
                  </a:lnTo>
                  <a:lnTo>
                    <a:pt x="4627" y="2033"/>
                  </a:lnTo>
                  <a:lnTo>
                    <a:pt x="4638" y="2033"/>
                  </a:lnTo>
                  <a:lnTo>
                    <a:pt x="4650" y="2033"/>
                  </a:lnTo>
                  <a:lnTo>
                    <a:pt x="4661" y="2033"/>
                  </a:lnTo>
                  <a:lnTo>
                    <a:pt x="4672" y="2032"/>
                  </a:lnTo>
                  <a:lnTo>
                    <a:pt x="4683" y="2032"/>
                  </a:lnTo>
                  <a:lnTo>
                    <a:pt x="4695" y="2031"/>
                  </a:lnTo>
                  <a:lnTo>
                    <a:pt x="4706" y="2030"/>
                  </a:lnTo>
                  <a:lnTo>
                    <a:pt x="4747" y="2027"/>
                  </a:lnTo>
                  <a:lnTo>
                    <a:pt x="4788" y="2020"/>
                  </a:lnTo>
                  <a:lnTo>
                    <a:pt x="4828" y="2014"/>
                  </a:lnTo>
                  <a:lnTo>
                    <a:pt x="4868" y="2004"/>
                  </a:lnTo>
                  <a:lnTo>
                    <a:pt x="4907" y="1993"/>
                  </a:lnTo>
                  <a:lnTo>
                    <a:pt x="4946" y="1981"/>
                  </a:lnTo>
                  <a:lnTo>
                    <a:pt x="4984" y="1967"/>
                  </a:lnTo>
                  <a:lnTo>
                    <a:pt x="5022" y="1952"/>
                  </a:lnTo>
                  <a:lnTo>
                    <a:pt x="5058" y="1935"/>
                  </a:lnTo>
                  <a:lnTo>
                    <a:pt x="5093" y="1916"/>
                  </a:lnTo>
                  <a:lnTo>
                    <a:pt x="5128" y="1897"/>
                  </a:lnTo>
                  <a:lnTo>
                    <a:pt x="5163" y="1875"/>
                  </a:lnTo>
                  <a:lnTo>
                    <a:pt x="5195" y="1853"/>
                  </a:lnTo>
                  <a:lnTo>
                    <a:pt x="5228" y="1829"/>
                  </a:lnTo>
                  <a:lnTo>
                    <a:pt x="5258" y="1804"/>
                  </a:lnTo>
                  <a:lnTo>
                    <a:pt x="5288" y="1777"/>
                  </a:lnTo>
                  <a:lnTo>
                    <a:pt x="5317" y="1750"/>
                  </a:lnTo>
                  <a:lnTo>
                    <a:pt x="5345" y="1720"/>
                  </a:lnTo>
                  <a:lnTo>
                    <a:pt x="5371" y="1690"/>
                  </a:lnTo>
                  <a:lnTo>
                    <a:pt x="5396" y="1659"/>
                  </a:lnTo>
                  <a:lnTo>
                    <a:pt x="5420" y="1627"/>
                  </a:lnTo>
                  <a:lnTo>
                    <a:pt x="5442" y="1594"/>
                  </a:lnTo>
                  <a:lnTo>
                    <a:pt x="5464" y="1559"/>
                  </a:lnTo>
                  <a:lnTo>
                    <a:pt x="5483" y="1523"/>
                  </a:lnTo>
                  <a:lnTo>
                    <a:pt x="5501" y="1487"/>
                  </a:lnTo>
                  <a:lnTo>
                    <a:pt x="5518" y="1450"/>
                  </a:lnTo>
                  <a:lnTo>
                    <a:pt x="5533" y="1412"/>
                  </a:lnTo>
                  <a:lnTo>
                    <a:pt x="5546" y="1373"/>
                  </a:lnTo>
                  <a:lnTo>
                    <a:pt x="5558" y="1334"/>
                  </a:lnTo>
                  <a:lnTo>
                    <a:pt x="5567" y="1292"/>
                  </a:lnTo>
                  <a:lnTo>
                    <a:pt x="5576" y="1251"/>
                  </a:lnTo>
                  <a:lnTo>
                    <a:pt x="5582" y="1209"/>
                  </a:lnTo>
                  <a:lnTo>
                    <a:pt x="5586" y="1179"/>
                  </a:lnTo>
                  <a:lnTo>
                    <a:pt x="5589" y="1148"/>
                  </a:lnTo>
                  <a:lnTo>
                    <a:pt x="5591" y="1120"/>
                  </a:lnTo>
                  <a:lnTo>
                    <a:pt x="5592" y="1093"/>
                  </a:lnTo>
                  <a:lnTo>
                    <a:pt x="5593" y="1066"/>
                  </a:lnTo>
                  <a:lnTo>
                    <a:pt x="5593" y="1041"/>
                  </a:lnTo>
                  <a:lnTo>
                    <a:pt x="5592" y="1017"/>
                  </a:lnTo>
                  <a:lnTo>
                    <a:pt x="5591" y="995"/>
                  </a:lnTo>
                  <a:lnTo>
                    <a:pt x="5588" y="952"/>
                  </a:lnTo>
                  <a:lnTo>
                    <a:pt x="5584" y="914"/>
                  </a:lnTo>
                  <a:lnTo>
                    <a:pt x="5577" y="880"/>
                  </a:lnTo>
                  <a:lnTo>
                    <a:pt x="5570" y="850"/>
                  </a:lnTo>
                  <a:lnTo>
                    <a:pt x="5562" y="824"/>
                  </a:lnTo>
                  <a:lnTo>
                    <a:pt x="5554" y="802"/>
                  </a:lnTo>
                  <a:lnTo>
                    <a:pt x="5547" y="783"/>
                  </a:lnTo>
                  <a:lnTo>
                    <a:pt x="5539" y="768"/>
                  </a:lnTo>
                  <a:lnTo>
                    <a:pt x="5527" y="748"/>
                  </a:lnTo>
                  <a:lnTo>
                    <a:pt x="5521" y="739"/>
                  </a:lnTo>
                  <a:lnTo>
                    <a:pt x="5509" y="723"/>
                  </a:lnTo>
                  <a:lnTo>
                    <a:pt x="5497" y="706"/>
                  </a:lnTo>
                  <a:lnTo>
                    <a:pt x="5487" y="690"/>
                  </a:lnTo>
                  <a:lnTo>
                    <a:pt x="5478" y="675"/>
                  </a:lnTo>
                  <a:lnTo>
                    <a:pt x="5469" y="660"/>
                  </a:lnTo>
                  <a:lnTo>
                    <a:pt x="5461" y="645"/>
                  </a:lnTo>
                  <a:lnTo>
                    <a:pt x="5456" y="629"/>
                  </a:lnTo>
                  <a:lnTo>
                    <a:pt x="5451" y="615"/>
                  </a:lnTo>
                  <a:lnTo>
                    <a:pt x="5446" y="601"/>
                  </a:lnTo>
                  <a:lnTo>
                    <a:pt x="5443" y="588"/>
                  </a:lnTo>
                  <a:lnTo>
                    <a:pt x="5441" y="575"/>
                  </a:lnTo>
                  <a:lnTo>
                    <a:pt x="5440" y="562"/>
                  </a:lnTo>
                  <a:lnTo>
                    <a:pt x="5439" y="550"/>
                  </a:lnTo>
                  <a:lnTo>
                    <a:pt x="5440" y="538"/>
                  </a:lnTo>
                  <a:lnTo>
                    <a:pt x="5441" y="527"/>
                  </a:lnTo>
                  <a:lnTo>
                    <a:pt x="5444" y="516"/>
                  </a:lnTo>
                  <a:lnTo>
                    <a:pt x="5447" y="505"/>
                  </a:lnTo>
                  <a:lnTo>
                    <a:pt x="5452" y="495"/>
                  </a:lnTo>
                  <a:lnTo>
                    <a:pt x="5457" y="486"/>
                  </a:lnTo>
                  <a:lnTo>
                    <a:pt x="5464" y="477"/>
                  </a:lnTo>
                  <a:lnTo>
                    <a:pt x="5471" y="469"/>
                  </a:lnTo>
                  <a:lnTo>
                    <a:pt x="5479" y="460"/>
                  </a:lnTo>
                  <a:lnTo>
                    <a:pt x="5487" y="454"/>
                  </a:lnTo>
                  <a:lnTo>
                    <a:pt x="5498" y="446"/>
                  </a:lnTo>
                  <a:lnTo>
                    <a:pt x="5509" y="441"/>
                  </a:lnTo>
                  <a:lnTo>
                    <a:pt x="5520" y="436"/>
                  </a:lnTo>
                  <a:lnTo>
                    <a:pt x="5533" y="430"/>
                  </a:lnTo>
                  <a:lnTo>
                    <a:pt x="5546" y="426"/>
                  </a:lnTo>
                  <a:lnTo>
                    <a:pt x="5560" y="423"/>
                  </a:lnTo>
                  <a:lnTo>
                    <a:pt x="5575" y="419"/>
                  </a:lnTo>
                  <a:lnTo>
                    <a:pt x="5591" y="417"/>
                  </a:lnTo>
                  <a:lnTo>
                    <a:pt x="5609" y="415"/>
                  </a:lnTo>
                  <a:lnTo>
                    <a:pt x="5619" y="415"/>
                  </a:lnTo>
                  <a:lnTo>
                    <a:pt x="5631" y="414"/>
                  </a:lnTo>
                  <a:lnTo>
                    <a:pt x="5643" y="414"/>
                  </a:lnTo>
                  <a:lnTo>
                    <a:pt x="5655" y="414"/>
                  </a:lnTo>
                  <a:lnTo>
                    <a:pt x="5668" y="415"/>
                  </a:lnTo>
                  <a:lnTo>
                    <a:pt x="5681" y="415"/>
                  </a:lnTo>
                  <a:lnTo>
                    <a:pt x="5694" y="416"/>
                  </a:lnTo>
                  <a:lnTo>
                    <a:pt x="5708" y="418"/>
                  </a:lnTo>
                  <a:lnTo>
                    <a:pt x="6522" y="510"/>
                  </a:lnTo>
                  <a:lnTo>
                    <a:pt x="6988" y="563"/>
                  </a:lnTo>
                  <a:lnTo>
                    <a:pt x="7472" y="618"/>
                  </a:lnTo>
                  <a:lnTo>
                    <a:pt x="7408" y="1093"/>
                  </a:lnTo>
                  <a:lnTo>
                    <a:pt x="7241" y="2347"/>
                  </a:lnTo>
                  <a:lnTo>
                    <a:pt x="7237" y="2378"/>
                  </a:lnTo>
                  <a:lnTo>
                    <a:pt x="7235" y="2408"/>
                  </a:lnTo>
                  <a:lnTo>
                    <a:pt x="7236" y="2436"/>
                  </a:lnTo>
                  <a:lnTo>
                    <a:pt x="7238" y="2462"/>
                  </a:lnTo>
                  <a:lnTo>
                    <a:pt x="7242" y="2486"/>
                  </a:lnTo>
                  <a:lnTo>
                    <a:pt x="7247" y="2508"/>
                  </a:lnTo>
                  <a:lnTo>
                    <a:pt x="7251" y="2519"/>
                  </a:lnTo>
                  <a:lnTo>
                    <a:pt x="7255" y="2529"/>
                  </a:lnTo>
                  <a:lnTo>
                    <a:pt x="7259" y="2537"/>
                  </a:lnTo>
                  <a:lnTo>
                    <a:pt x="7263" y="2546"/>
                  </a:lnTo>
                  <a:lnTo>
                    <a:pt x="7269" y="2553"/>
                  </a:lnTo>
                  <a:lnTo>
                    <a:pt x="7274" y="2561"/>
                  </a:lnTo>
                  <a:lnTo>
                    <a:pt x="7280" y="2569"/>
                  </a:lnTo>
                  <a:lnTo>
                    <a:pt x="7286" y="2575"/>
                  </a:lnTo>
                  <a:lnTo>
                    <a:pt x="7293" y="2581"/>
                  </a:lnTo>
                  <a:lnTo>
                    <a:pt x="7299" y="2586"/>
                  </a:lnTo>
                  <a:lnTo>
                    <a:pt x="7306" y="2590"/>
                  </a:lnTo>
                  <a:lnTo>
                    <a:pt x="7313" y="2595"/>
                  </a:lnTo>
                  <a:lnTo>
                    <a:pt x="7322" y="2598"/>
                  </a:lnTo>
                  <a:lnTo>
                    <a:pt x="7329" y="2601"/>
                  </a:lnTo>
                  <a:lnTo>
                    <a:pt x="7338" y="2604"/>
                  </a:lnTo>
                  <a:lnTo>
                    <a:pt x="7347" y="2605"/>
                  </a:lnTo>
                  <a:lnTo>
                    <a:pt x="7355" y="2608"/>
                  </a:lnTo>
                  <a:lnTo>
                    <a:pt x="7365" y="2608"/>
                  </a:lnTo>
                  <a:lnTo>
                    <a:pt x="7375" y="2608"/>
                  </a:lnTo>
                  <a:lnTo>
                    <a:pt x="7385" y="2608"/>
                  </a:lnTo>
                  <a:lnTo>
                    <a:pt x="7390" y="2608"/>
                  </a:lnTo>
                  <a:lnTo>
                    <a:pt x="7395" y="2607"/>
                  </a:lnTo>
                  <a:lnTo>
                    <a:pt x="7401" y="2605"/>
                  </a:lnTo>
                  <a:lnTo>
                    <a:pt x="7406" y="2604"/>
                  </a:lnTo>
                  <a:lnTo>
                    <a:pt x="7412" y="2603"/>
                  </a:lnTo>
                  <a:lnTo>
                    <a:pt x="7417" y="2602"/>
                  </a:lnTo>
                  <a:lnTo>
                    <a:pt x="7424" y="2601"/>
                  </a:lnTo>
                  <a:lnTo>
                    <a:pt x="7429" y="2599"/>
                  </a:lnTo>
                  <a:lnTo>
                    <a:pt x="7444" y="2590"/>
                  </a:lnTo>
                  <a:lnTo>
                    <a:pt x="7459" y="2582"/>
                  </a:lnTo>
                  <a:lnTo>
                    <a:pt x="7474" y="2574"/>
                  </a:lnTo>
                  <a:lnTo>
                    <a:pt x="7490" y="2565"/>
                  </a:lnTo>
                  <a:lnTo>
                    <a:pt x="7505" y="2558"/>
                  </a:lnTo>
                  <a:lnTo>
                    <a:pt x="7521" y="2550"/>
                  </a:lnTo>
                  <a:lnTo>
                    <a:pt x="7536" y="2543"/>
                  </a:lnTo>
                  <a:lnTo>
                    <a:pt x="7552" y="2536"/>
                  </a:lnTo>
                  <a:lnTo>
                    <a:pt x="7560" y="2531"/>
                  </a:lnTo>
                  <a:lnTo>
                    <a:pt x="7574" y="2522"/>
                  </a:lnTo>
                  <a:lnTo>
                    <a:pt x="7584" y="2517"/>
                  </a:lnTo>
                  <a:lnTo>
                    <a:pt x="7596" y="2511"/>
                  </a:lnTo>
                  <a:lnTo>
                    <a:pt x="7609" y="2505"/>
                  </a:lnTo>
                  <a:lnTo>
                    <a:pt x="7624" y="2499"/>
                  </a:lnTo>
                  <a:lnTo>
                    <a:pt x="7640" y="2493"/>
                  </a:lnTo>
                  <a:lnTo>
                    <a:pt x="7659" y="2486"/>
                  </a:lnTo>
                  <a:lnTo>
                    <a:pt x="7680" y="2481"/>
                  </a:lnTo>
                  <a:lnTo>
                    <a:pt x="7703" y="2474"/>
                  </a:lnTo>
                  <a:lnTo>
                    <a:pt x="7729" y="2470"/>
                  </a:lnTo>
                  <a:lnTo>
                    <a:pt x="7756" y="2465"/>
                  </a:lnTo>
                  <a:lnTo>
                    <a:pt x="7786" y="2461"/>
                  </a:lnTo>
                  <a:lnTo>
                    <a:pt x="7817" y="2458"/>
                  </a:lnTo>
                  <a:lnTo>
                    <a:pt x="7829" y="2458"/>
                  </a:lnTo>
                  <a:lnTo>
                    <a:pt x="7842" y="2457"/>
                  </a:lnTo>
                  <a:lnTo>
                    <a:pt x="7854" y="2456"/>
                  </a:lnTo>
                  <a:lnTo>
                    <a:pt x="7867" y="2456"/>
                  </a:lnTo>
                  <a:lnTo>
                    <a:pt x="7880" y="2456"/>
                  </a:lnTo>
                  <a:lnTo>
                    <a:pt x="7893" y="2456"/>
                  </a:lnTo>
                  <a:lnTo>
                    <a:pt x="7907" y="2456"/>
                  </a:lnTo>
                  <a:lnTo>
                    <a:pt x="7921" y="2456"/>
                  </a:lnTo>
                  <a:lnTo>
                    <a:pt x="7935" y="2457"/>
                  </a:lnTo>
                  <a:lnTo>
                    <a:pt x="7951" y="2457"/>
                  </a:lnTo>
                  <a:lnTo>
                    <a:pt x="7966" y="2458"/>
                  </a:lnTo>
                  <a:lnTo>
                    <a:pt x="7981" y="2459"/>
                  </a:lnTo>
                  <a:lnTo>
                    <a:pt x="7996" y="2460"/>
                  </a:lnTo>
                  <a:lnTo>
                    <a:pt x="8012" y="2461"/>
                  </a:lnTo>
                  <a:lnTo>
                    <a:pt x="8029" y="2464"/>
                  </a:lnTo>
                  <a:lnTo>
                    <a:pt x="8045" y="2465"/>
                  </a:lnTo>
                  <a:lnTo>
                    <a:pt x="8070" y="2468"/>
                  </a:lnTo>
                  <a:lnTo>
                    <a:pt x="8093" y="2472"/>
                  </a:lnTo>
                  <a:lnTo>
                    <a:pt x="8118" y="2477"/>
                  </a:lnTo>
                  <a:lnTo>
                    <a:pt x="8142" y="2481"/>
                  </a:lnTo>
                  <a:lnTo>
                    <a:pt x="8165" y="2486"/>
                  </a:lnTo>
                  <a:lnTo>
                    <a:pt x="8189" y="2493"/>
                  </a:lnTo>
                  <a:lnTo>
                    <a:pt x="8211" y="2499"/>
                  </a:lnTo>
                  <a:lnTo>
                    <a:pt x="8234" y="2506"/>
                  </a:lnTo>
                  <a:lnTo>
                    <a:pt x="8257" y="2513"/>
                  </a:lnTo>
                  <a:lnTo>
                    <a:pt x="8279" y="2522"/>
                  </a:lnTo>
                  <a:lnTo>
                    <a:pt x="8300" y="2531"/>
                  </a:lnTo>
                  <a:lnTo>
                    <a:pt x="8322" y="2539"/>
                  </a:lnTo>
                  <a:lnTo>
                    <a:pt x="8343" y="2549"/>
                  </a:lnTo>
                  <a:lnTo>
                    <a:pt x="8364" y="2560"/>
                  </a:lnTo>
                  <a:lnTo>
                    <a:pt x="8385" y="2570"/>
                  </a:lnTo>
                  <a:lnTo>
                    <a:pt x="8405" y="2582"/>
                  </a:lnTo>
                  <a:lnTo>
                    <a:pt x="8425" y="2592"/>
                  </a:lnTo>
                  <a:lnTo>
                    <a:pt x="8445" y="2604"/>
                  </a:lnTo>
                  <a:lnTo>
                    <a:pt x="8464" y="2617"/>
                  </a:lnTo>
                  <a:lnTo>
                    <a:pt x="8483" y="2630"/>
                  </a:lnTo>
                  <a:lnTo>
                    <a:pt x="8501" y="2643"/>
                  </a:lnTo>
                  <a:lnTo>
                    <a:pt x="8520" y="2657"/>
                  </a:lnTo>
                  <a:lnTo>
                    <a:pt x="8537" y="2672"/>
                  </a:lnTo>
                  <a:lnTo>
                    <a:pt x="8554" y="2686"/>
                  </a:lnTo>
                  <a:lnTo>
                    <a:pt x="8572" y="2701"/>
                  </a:lnTo>
                  <a:lnTo>
                    <a:pt x="8589" y="2716"/>
                  </a:lnTo>
                  <a:lnTo>
                    <a:pt x="8605" y="2731"/>
                  </a:lnTo>
                  <a:lnTo>
                    <a:pt x="8621" y="2747"/>
                  </a:lnTo>
                  <a:lnTo>
                    <a:pt x="8637" y="2764"/>
                  </a:lnTo>
                  <a:lnTo>
                    <a:pt x="8652" y="2781"/>
                  </a:lnTo>
                  <a:lnTo>
                    <a:pt x="8666" y="2798"/>
                  </a:lnTo>
                  <a:lnTo>
                    <a:pt x="8680" y="2816"/>
                  </a:lnTo>
                  <a:lnTo>
                    <a:pt x="8694" y="2833"/>
                  </a:lnTo>
                  <a:lnTo>
                    <a:pt x="8707" y="2851"/>
                  </a:lnTo>
                  <a:lnTo>
                    <a:pt x="8720" y="2870"/>
                  </a:lnTo>
                  <a:lnTo>
                    <a:pt x="8733" y="2888"/>
                  </a:lnTo>
                  <a:lnTo>
                    <a:pt x="8745" y="2908"/>
                  </a:lnTo>
                  <a:lnTo>
                    <a:pt x="8756" y="2927"/>
                  </a:lnTo>
                  <a:lnTo>
                    <a:pt x="8767" y="2947"/>
                  </a:lnTo>
                  <a:lnTo>
                    <a:pt x="8777" y="2966"/>
                  </a:lnTo>
                  <a:lnTo>
                    <a:pt x="8787" y="2987"/>
                  </a:lnTo>
                  <a:lnTo>
                    <a:pt x="8797" y="3006"/>
                  </a:lnTo>
                  <a:lnTo>
                    <a:pt x="8806" y="3027"/>
                  </a:lnTo>
                  <a:lnTo>
                    <a:pt x="8814" y="3049"/>
                  </a:lnTo>
                  <a:lnTo>
                    <a:pt x="8823" y="3069"/>
                  </a:lnTo>
                  <a:lnTo>
                    <a:pt x="8830" y="3091"/>
                  </a:lnTo>
                  <a:lnTo>
                    <a:pt x="8837" y="3113"/>
                  </a:lnTo>
                  <a:lnTo>
                    <a:pt x="8843" y="3134"/>
                  </a:lnTo>
                  <a:lnTo>
                    <a:pt x="8849" y="3156"/>
                  </a:lnTo>
                  <a:lnTo>
                    <a:pt x="8854" y="3178"/>
                  </a:lnTo>
                  <a:lnTo>
                    <a:pt x="8860" y="3200"/>
                  </a:lnTo>
                  <a:lnTo>
                    <a:pt x="8864" y="3223"/>
                  </a:lnTo>
                  <a:lnTo>
                    <a:pt x="8867" y="3246"/>
                  </a:lnTo>
                  <a:lnTo>
                    <a:pt x="8871" y="3269"/>
                  </a:lnTo>
                  <a:lnTo>
                    <a:pt x="8873" y="3291"/>
                  </a:lnTo>
                  <a:lnTo>
                    <a:pt x="8875" y="3314"/>
                  </a:lnTo>
                  <a:lnTo>
                    <a:pt x="8876" y="3338"/>
                  </a:lnTo>
                  <a:lnTo>
                    <a:pt x="8877" y="3361"/>
                  </a:lnTo>
                  <a:lnTo>
                    <a:pt x="8877" y="3384"/>
                  </a:lnTo>
                  <a:lnTo>
                    <a:pt x="8877" y="3407"/>
                  </a:lnTo>
                  <a:lnTo>
                    <a:pt x="8875" y="3431"/>
                  </a:lnTo>
                  <a:lnTo>
                    <a:pt x="8874" y="3455"/>
                  </a:lnTo>
                  <a:lnTo>
                    <a:pt x="8872" y="3479"/>
                  </a:lnTo>
                  <a:lnTo>
                    <a:pt x="8868" y="3503"/>
                  </a:lnTo>
                  <a:lnTo>
                    <a:pt x="8862" y="3545"/>
                  </a:lnTo>
                  <a:lnTo>
                    <a:pt x="8853" y="3586"/>
                  </a:lnTo>
                  <a:lnTo>
                    <a:pt x="8842" y="3626"/>
                  </a:lnTo>
                  <a:lnTo>
                    <a:pt x="8830" y="3665"/>
                  </a:lnTo>
                  <a:lnTo>
                    <a:pt x="8816" y="3704"/>
                  </a:lnTo>
                  <a:lnTo>
                    <a:pt x="8801" y="3742"/>
                  </a:lnTo>
                  <a:lnTo>
                    <a:pt x="8784" y="3779"/>
                  </a:lnTo>
                  <a:lnTo>
                    <a:pt x="8766" y="3815"/>
                  </a:lnTo>
                  <a:lnTo>
                    <a:pt x="8745" y="3850"/>
                  </a:lnTo>
                  <a:lnTo>
                    <a:pt x="8724" y="3884"/>
                  </a:lnTo>
                  <a:lnTo>
                    <a:pt x="8701" y="3917"/>
                  </a:lnTo>
                  <a:lnTo>
                    <a:pt x="8677" y="3949"/>
                  </a:lnTo>
                  <a:lnTo>
                    <a:pt x="8651" y="3980"/>
                  </a:lnTo>
                  <a:lnTo>
                    <a:pt x="8625" y="4010"/>
                  </a:lnTo>
                  <a:lnTo>
                    <a:pt x="8597" y="4039"/>
                  </a:lnTo>
                  <a:lnTo>
                    <a:pt x="8567" y="4066"/>
                  </a:lnTo>
                  <a:lnTo>
                    <a:pt x="8537" y="4092"/>
                  </a:lnTo>
                  <a:lnTo>
                    <a:pt x="8506" y="4117"/>
                  </a:lnTo>
                  <a:lnTo>
                    <a:pt x="8473" y="4141"/>
                  </a:lnTo>
                  <a:lnTo>
                    <a:pt x="8440" y="4163"/>
                  </a:lnTo>
                  <a:lnTo>
                    <a:pt x="8405" y="4184"/>
                  </a:lnTo>
                  <a:lnTo>
                    <a:pt x="8371" y="4203"/>
                  </a:lnTo>
                  <a:lnTo>
                    <a:pt x="8334" y="4222"/>
                  </a:lnTo>
                  <a:lnTo>
                    <a:pt x="8297" y="4238"/>
                  </a:lnTo>
                  <a:lnTo>
                    <a:pt x="8259" y="4253"/>
                  </a:lnTo>
                  <a:lnTo>
                    <a:pt x="8221" y="4267"/>
                  </a:lnTo>
                  <a:lnTo>
                    <a:pt x="8182" y="4279"/>
                  </a:lnTo>
                  <a:lnTo>
                    <a:pt x="8142" y="4290"/>
                  </a:lnTo>
                  <a:lnTo>
                    <a:pt x="8102" y="4299"/>
                  </a:lnTo>
                  <a:lnTo>
                    <a:pt x="8062" y="4306"/>
                  </a:lnTo>
                  <a:lnTo>
                    <a:pt x="8021" y="4312"/>
                  </a:lnTo>
                  <a:lnTo>
                    <a:pt x="7979" y="4315"/>
                  </a:lnTo>
                  <a:lnTo>
                    <a:pt x="7968" y="4316"/>
                  </a:lnTo>
                  <a:lnTo>
                    <a:pt x="7956" y="4316"/>
                  </a:lnTo>
                  <a:lnTo>
                    <a:pt x="7945" y="4317"/>
                  </a:lnTo>
                  <a:lnTo>
                    <a:pt x="7933" y="4317"/>
                  </a:lnTo>
                  <a:lnTo>
                    <a:pt x="7921" y="4317"/>
                  </a:lnTo>
                  <a:lnTo>
                    <a:pt x="7911" y="4317"/>
                  </a:lnTo>
                  <a:lnTo>
                    <a:pt x="7899" y="4317"/>
                  </a:lnTo>
                  <a:lnTo>
                    <a:pt x="7887" y="4317"/>
                  </a:lnTo>
                  <a:lnTo>
                    <a:pt x="7876" y="4317"/>
                  </a:lnTo>
                  <a:lnTo>
                    <a:pt x="7864" y="4316"/>
                  </a:lnTo>
                  <a:lnTo>
                    <a:pt x="7852" y="4316"/>
                  </a:lnTo>
                  <a:lnTo>
                    <a:pt x="7840" y="4315"/>
                  </a:lnTo>
                  <a:lnTo>
                    <a:pt x="7829" y="4314"/>
                  </a:lnTo>
                  <a:lnTo>
                    <a:pt x="7817" y="4313"/>
                  </a:lnTo>
                  <a:lnTo>
                    <a:pt x="7806" y="4312"/>
                  </a:lnTo>
                  <a:lnTo>
                    <a:pt x="7794" y="4311"/>
                  </a:lnTo>
                  <a:lnTo>
                    <a:pt x="7762" y="4306"/>
                  </a:lnTo>
                  <a:lnTo>
                    <a:pt x="7733" y="4302"/>
                  </a:lnTo>
                  <a:lnTo>
                    <a:pt x="7704" y="4297"/>
                  </a:lnTo>
                  <a:lnTo>
                    <a:pt x="7677" y="4291"/>
                  </a:lnTo>
                  <a:lnTo>
                    <a:pt x="7651" y="4286"/>
                  </a:lnTo>
                  <a:lnTo>
                    <a:pt x="7626" y="4280"/>
                  </a:lnTo>
                  <a:lnTo>
                    <a:pt x="7603" y="4274"/>
                  </a:lnTo>
                  <a:lnTo>
                    <a:pt x="7580" y="4267"/>
                  </a:lnTo>
                  <a:lnTo>
                    <a:pt x="7540" y="4254"/>
                  </a:lnTo>
                  <a:lnTo>
                    <a:pt x="7505" y="4240"/>
                  </a:lnTo>
                  <a:lnTo>
                    <a:pt x="7472" y="4226"/>
                  </a:lnTo>
                  <a:lnTo>
                    <a:pt x="7445" y="4212"/>
                  </a:lnTo>
                  <a:lnTo>
                    <a:pt x="7421" y="4199"/>
                  </a:lnTo>
                  <a:lnTo>
                    <a:pt x="7401" y="4186"/>
                  </a:lnTo>
                  <a:lnTo>
                    <a:pt x="7385" y="4174"/>
                  </a:lnTo>
                  <a:lnTo>
                    <a:pt x="7372" y="4164"/>
                  </a:lnTo>
                  <a:lnTo>
                    <a:pt x="7354" y="4148"/>
                  </a:lnTo>
                  <a:lnTo>
                    <a:pt x="7348" y="4141"/>
                  </a:lnTo>
                  <a:lnTo>
                    <a:pt x="7339" y="4133"/>
                  </a:lnTo>
                  <a:lnTo>
                    <a:pt x="7330" y="4127"/>
                  </a:lnTo>
                  <a:lnTo>
                    <a:pt x="7323" y="4119"/>
                  </a:lnTo>
                  <a:lnTo>
                    <a:pt x="7315" y="4112"/>
                  </a:lnTo>
                  <a:lnTo>
                    <a:pt x="7300" y="4099"/>
                  </a:lnTo>
                  <a:lnTo>
                    <a:pt x="7286" y="4088"/>
                  </a:lnTo>
                  <a:lnTo>
                    <a:pt x="7273" y="4076"/>
                  </a:lnTo>
                  <a:lnTo>
                    <a:pt x="7260" y="4064"/>
                  </a:lnTo>
                  <a:lnTo>
                    <a:pt x="7247" y="4052"/>
                  </a:lnTo>
                  <a:lnTo>
                    <a:pt x="7235" y="4040"/>
                  </a:lnTo>
                  <a:lnTo>
                    <a:pt x="7223" y="4033"/>
                  </a:lnTo>
                  <a:lnTo>
                    <a:pt x="7211" y="4028"/>
                  </a:lnTo>
                  <a:lnTo>
                    <a:pt x="7198" y="4024"/>
                  </a:lnTo>
                  <a:lnTo>
                    <a:pt x="7188" y="4019"/>
                  </a:lnTo>
                  <a:lnTo>
                    <a:pt x="7176" y="4017"/>
                  </a:lnTo>
                  <a:lnTo>
                    <a:pt x="7164" y="4015"/>
                  </a:lnTo>
                  <a:lnTo>
                    <a:pt x="7153" y="4015"/>
                  </a:lnTo>
                  <a:lnTo>
                    <a:pt x="7142" y="4015"/>
                  </a:lnTo>
                  <a:lnTo>
                    <a:pt x="7128" y="4017"/>
                  </a:lnTo>
                  <a:lnTo>
                    <a:pt x="7114" y="4020"/>
                  </a:lnTo>
                  <a:lnTo>
                    <a:pt x="7101" y="4025"/>
                  </a:lnTo>
                  <a:lnTo>
                    <a:pt x="7088" y="4032"/>
                  </a:lnTo>
                  <a:lnTo>
                    <a:pt x="7076" y="4041"/>
                  </a:lnTo>
                  <a:lnTo>
                    <a:pt x="7064" y="4051"/>
                  </a:lnTo>
                  <a:lnTo>
                    <a:pt x="7053" y="4063"/>
                  </a:lnTo>
                  <a:lnTo>
                    <a:pt x="7043" y="4076"/>
                  </a:lnTo>
                  <a:lnTo>
                    <a:pt x="7034" y="4091"/>
                  </a:lnTo>
                  <a:lnTo>
                    <a:pt x="7024" y="4107"/>
                  </a:lnTo>
                  <a:lnTo>
                    <a:pt x="7017" y="4125"/>
                  </a:lnTo>
                  <a:lnTo>
                    <a:pt x="7009" y="4145"/>
                  </a:lnTo>
                  <a:lnTo>
                    <a:pt x="7003" y="4166"/>
                  </a:lnTo>
                  <a:lnTo>
                    <a:pt x="6996" y="4188"/>
                  </a:lnTo>
                  <a:lnTo>
                    <a:pt x="6992" y="4213"/>
                  </a:lnTo>
                  <a:lnTo>
                    <a:pt x="6987" y="4239"/>
                  </a:lnTo>
                  <a:lnTo>
                    <a:pt x="6823" y="5468"/>
                  </a:lnTo>
                  <a:lnTo>
                    <a:pt x="6761" y="5929"/>
                  </a:lnTo>
                  <a:lnTo>
                    <a:pt x="6286" y="5871"/>
                  </a:lnTo>
                  <a:lnTo>
                    <a:pt x="5827" y="5814"/>
                  </a:lnTo>
                  <a:lnTo>
                    <a:pt x="5030" y="5717"/>
                  </a:lnTo>
                  <a:lnTo>
                    <a:pt x="5007" y="5714"/>
                  </a:lnTo>
                  <a:lnTo>
                    <a:pt x="4984" y="5709"/>
                  </a:lnTo>
                  <a:lnTo>
                    <a:pt x="4963" y="5704"/>
                  </a:lnTo>
                  <a:lnTo>
                    <a:pt x="4943" y="5700"/>
                  </a:lnTo>
                  <a:lnTo>
                    <a:pt x="4925" y="5693"/>
                  </a:lnTo>
                  <a:lnTo>
                    <a:pt x="4906" y="5687"/>
                  </a:lnTo>
                  <a:lnTo>
                    <a:pt x="4891" y="5679"/>
                  </a:lnTo>
                  <a:lnTo>
                    <a:pt x="4876" y="5671"/>
                  </a:lnTo>
                  <a:lnTo>
                    <a:pt x="4863" y="5663"/>
                  </a:lnTo>
                  <a:lnTo>
                    <a:pt x="4850" y="5654"/>
                  </a:lnTo>
                  <a:lnTo>
                    <a:pt x="4839" y="5644"/>
                  </a:lnTo>
                  <a:lnTo>
                    <a:pt x="4830" y="5635"/>
                  </a:lnTo>
                  <a:lnTo>
                    <a:pt x="4822" y="5625"/>
                  </a:lnTo>
                  <a:lnTo>
                    <a:pt x="4815" y="5614"/>
                  </a:lnTo>
                  <a:lnTo>
                    <a:pt x="4810" y="5603"/>
                  </a:lnTo>
                  <a:lnTo>
                    <a:pt x="4806" y="5591"/>
                  </a:lnTo>
                  <a:lnTo>
                    <a:pt x="4803" y="5579"/>
                  </a:lnTo>
                  <a:lnTo>
                    <a:pt x="4801" y="5567"/>
                  </a:lnTo>
                  <a:lnTo>
                    <a:pt x="4801" y="5554"/>
                  </a:lnTo>
                  <a:lnTo>
                    <a:pt x="4803" y="5541"/>
                  </a:lnTo>
                  <a:lnTo>
                    <a:pt x="4806" y="5528"/>
                  </a:lnTo>
                  <a:lnTo>
                    <a:pt x="4810" y="5514"/>
                  </a:lnTo>
                  <a:lnTo>
                    <a:pt x="4815" y="5501"/>
                  </a:lnTo>
                  <a:lnTo>
                    <a:pt x="4823" y="5487"/>
                  </a:lnTo>
                  <a:lnTo>
                    <a:pt x="4832" y="5473"/>
                  </a:lnTo>
                  <a:lnTo>
                    <a:pt x="4841" y="5459"/>
                  </a:lnTo>
                  <a:lnTo>
                    <a:pt x="4852" y="5445"/>
                  </a:lnTo>
                  <a:lnTo>
                    <a:pt x="4865" y="5430"/>
                  </a:lnTo>
                  <a:lnTo>
                    <a:pt x="4879" y="5416"/>
                  </a:lnTo>
                  <a:lnTo>
                    <a:pt x="4894" y="5401"/>
                  </a:lnTo>
                  <a:lnTo>
                    <a:pt x="4912" y="5385"/>
                  </a:lnTo>
                  <a:lnTo>
                    <a:pt x="4930" y="5371"/>
                  </a:lnTo>
                  <a:lnTo>
                    <a:pt x="4938" y="5365"/>
                  </a:lnTo>
                  <a:lnTo>
                    <a:pt x="4954" y="5347"/>
                  </a:lnTo>
                  <a:lnTo>
                    <a:pt x="4965" y="5336"/>
                  </a:lnTo>
                  <a:lnTo>
                    <a:pt x="4977" y="5319"/>
                  </a:lnTo>
                  <a:lnTo>
                    <a:pt x="4990" y="5300"/>
                  </a:lnTo>
                  <a:lnTo>
                    <a:pt x="5004" y="5278"/>
                  </a:lnTo>
                  <a:lnTo>
                    <a:pt x="5018" y="5251"/>
                  </a:lnTo>
                  <a:lnTo>
                    <a:pt x="5032" y="5221"/>
                  </a:lnTo>
                  <a:lnTo>
                    <a:pt x="5046" y="5186"/>
                  </a:lnTo>
                  <a:lnTo>
                    <a:pt x="5060" y="5147"/>
                  </a:lnTo>
                  <a:lnTo>
                    <a:pt x="5066" y="5125"/>
                  </a:lnTo>
                  <a:lnTo>
                    <a:pt x="5072" y="5103"/>
                  </a:lnTo>
                  <a:lnTo>
                    <a:pt x="5078" y="5079"/>
                  </a:lnTo>
                  <a:lnTo>
                    <a:pt x="5084" y="5054"/>
                  </a:lnTo>
                  <a:lnTo>
                    <a:pt x="5089" y="5028"/>
                  </a:lnTo>
                  <a:lnTo>
                    <a:pt x="5095" y="5001"/>
                  </a:lnTo>
                  <a:lnTo>
                    <a:pt x="5099" y="4972"/>
                  </a:lnTo>
                  <a:lnTo>
                    <a:pt x="5103" y="4942"/>
                  </a:lnTo>
                  <a:lnTo>
                    <a:pt x="5106" y="4918"/>
                  </a:lnTo>
                  <a:lnTo>
                    <a:pt x="5108" y="4895"/>
                  </a:lnTo>
                  <a:lnTo>
                    <a:pt x="5110" y="4872"/>
                  </a:lnTo>
                  <a:lnTo>
                    <a:pt x="5111" y="4848"/>
                  </a:lnTo>
                  <a:lnTo>
                    <a:pt x="5111" y="4825"/>
                  </a:lnTo>
                  <a:lnTo>
                    <a:pt x="5110" y="4801"/>
                  </a:lnTo>
                  <a:lnTo>
                    <a:pt x="5110" y="4779"/>
                  </a:lnTo>
                  <a:lnTo>
                    <a:pt x="5108" y="4756"/>
                  </a:lnTo>
                  <a:lnTo>
                    <a:pt x="5105" y="4733"/>
                  </a:lnTo>
                  <a:lnTo>
                    <a:pt x="5103" y="4710"/>
                  </a:lnTo>
                  <a:lnTo>
                    <a:pt x="5100" y="4689"/>
                  </a:lnTo>
                  <a:lnTo>
                    <a:pt x="5096" y="4666"/>
                  </a:lnTo>
                  <a:lnTo>
                    <a:pt x="5091" y="4644"/>
                  </a:lnTo>
                  <a:lnTo>
                    <a:pt x="5087" y="4622"/>
                  </a:lnTo>
                  <a:lnTo>
                    <a:pt x="5082" y="4600"/>
                  </a:lnTo>
                  <a:lnTo>
                    <a:pt x="5075" y="4578"/>
                  </a:lnTo>
                  <a:lnTo>
                    <a:pt x="5069" y="4558"/>
                  </a:lnTo>
                  <a:lnTo>
                    <a:pt x="5062" y="4536"/>
                  </a:lnTo>
                  <a:lnTo>
                    <a:pt x="5054" y="4515"/>
                  </a:lnTo>
                  <a:lnTo>
                    <a:pt x="5046" y="4494"/>
                  </a:lnTo>
                  <a:lnTo>
                    <a:pt x="5037" y="4473"/>
                  </a:lnTo>
                  <a:lnTo>
                    <a:pt x="5029" y="4454"/>
                  </a:lnTo>
                  <a:lnTo>
                    <a:pt x="5019" y="4433"/>
                  </a:lnTo>
                  <a:lnTo>
                    <a:pt x="5009" y="4414"/>
                  </a:lnTo>
                  <a:lnTo>
                    <a:pt x="4987" y="4375"/>
                  </a:lnTo>
                  <a:lnTo>
                    <a:pt x="4964" y="4337"/>
                  </a:lnTo>
                  <a:lnTo>
                    <a:pt x="4939" y="4300"/>
                  </a:lnTo>
                  <a:lnTo>
                    <a:pt x="4912" y="4265"/>
                  </a:lnTo>
                  <a:lnTo>
                    <a:pt x="4883" y="4231"/>
                  </a:lnTo>
                  <a:lnTo>
                    <a:pt x="4853" y="4198"/>
                  </a:lnTo>
                  <a:lnTo>
                    <a:pt x="4822" y="4167"/>
                  </a:lnTo>
                  <a:lnTo>
                    <a:pt x="4788" y="4136"/>
                  </a:lnTo>
                  <a:lnTo>
                    <a:pt x="4771" y="4122"/>
                  </a:lnTo>
                  <a:lnTo>
                    <a:pt x="4753" y="4108"/>
                  </a:lnTo>
                  <a:lnTo>
                    <a:pt x="4735" y="4095"/>
                  </a:lnTo>
                  <a:lnTo>
                    <a:pt x="4717" y="4082"/>
                  </a:lnTo>
                  <a:lnTo>
                    <a:pt x="4698" y="4069"/>
                  </a:lnTo>
                  <a:lnTo>
                    <a:pt x="4679" y="4057"/>
                  </a:lnTo>
                  <a:lnTo>
                    <a:pt x="4659" y="4045"/>
                  </a:lnTo>
                  <a:lnTo>
                    <a:pt x="4640" y="4033"/>
                  </a:lnTo>
                  <a:lnTo>
                    <a:pt x="4619" y="4023"/>
                  </a:lnTo>
                  <a:lnTo>
                    <a:pt x="4600" y="4012"/>
                  </a:lnTo>
                  <a:lnTo>
                    <a:pt x="4579" y="4002"/>
                  </a:lnTo>
                  <a:lnTo>
                    <a:pt x="4558" y="3992"/>
                  </a:lnTo>
                  <a:lnTo>
                    <a:pt x="4537" y="3984"/>
                  </a:lnTo>
                  <a:lnTo>
                    <a:pt x="4516" y="3975"/>
                  </a:lnTo>
                  <a:lnTo>
                    <a:pt x="4494" y="3967"/>
                  </a:lnTo>
                  <a:lnTo>
                    <a:pt x="4471" y="3960"/>
                  </a:lnTo>
                  <a:lnTo>
                    <a:pt x="4448" y="3952"/>
                  </a:lnTo>
                  <a:lnTo>
                    <a:pt x="4427" y="3946"/>
                  </a:lnTo>
                  <a:lnTo>
                    <a:pt x="4403" y="3940"/>
                  </a:lnTo>
                  <a:lnTo>
                    <a:pt x="4380" y="3935"/>
                  </a:lnTo>
                  <a:lnTo>
                    <a:pt x="4358" y="3929"/>
                  </a:lnTo>
                  <a:lnTo>
                    <a:pt x="4334" y="3925"/>
                  </a:lnTo>
                  <a:lnTo>
                    <a:pt x="4310" y="3922"/>
                  </a:lnTo>
                  <a:lnTo>
                    <a:pt x="4285" y="3919"/>
                  </a:lnTo>
                  <a:lnTo>
                    <a:pt x="4274" y="3916"/>
                  </a:lnTo>
                  <a:lnTo>
                    <a:pt x="4262" y="3915"/>
                  </a:lnTo>
                  <a:lnTo>
                    <a:pt x="4250" y="3914"/>
                  </a:lnTo>
                  <a:lnTo>
                    <a:pt x="4240" y="3914"/>
                  </a:lnTo>
                  <a:lnTo>
                    <a:pt x="4228" y="3913"/>
                  </a:lnTo>
                  <a:lnTo>
                    <a:pt x="4217" y="3912"/>
                  </a:lnTo>
                  <a:lnTo>
                    <a:pt x="4205" y="3912"/>
                  </a:lnTo>
                  <a:lnTo>
                    <a:pt x="4193" y="3912"/>
                  </a:lnTo>
                  <a:lnTo>
                    <a:pt x="4182" y="3911"/>
                  </a:lnTo>
                  <a:lnTo>
                    <a:pt x="4170" y="3911"/>
                  </a:lnTo>
                  <a:lnTo>
                    <a:pt x="4159" y="3911"/>
                  </a:lnTo>
                  <a:lnTo>
                    <a:pt x="4148" y="3912"/>
                  </a:lnTo>
                  <a:lnTo>
                    <a:pt x="4137" y="3912"/>
                  </a:lnTo>
                  <a:lnTo>
                    <a:pt x="4126" y="3912"/>
                  </a:lnTo>
                  <a:lnTo>
                    <a:pt x="4114" y="3913"/>
                  </a:lnTo>
                  <a:lnTo>
                    <a:pt x="4103" y="3913"/>
                  </a:lnTo>
                  <a:lnTo>
                    <a:pt x="4062" y="3917"/>
                  </a:lnTo>
                  <a:lnTo>
                    <a:pt x="4022" y="3923"/>
                  </a:lnTo>
                  <a:lnTo>
                    <a:pt x="3982" y="3930"/>
                  </a:lnTo>
                  <a:lnTo>
                    <a:pt x="3942" y="3939"/>
                  </a:lnTo>
                  <a:lnTo>
                    <a:pt x="3903" y="3949"/>
                  </a:lnTo>
                  <a:lnTo>
                    <a:pt x="3865" y="3962"/>
                  </a:lnTo>
                  <a:lnTo>
                    <a:pt x="3827" y="3975"/>
                  </a:lnTo>
                  <a:lnTo>
                    <a:pt x="3790" y="3990"/>
                  </a:lnTo>
                  <a:lnTo>
                    <a:pt x="3755" y="4006"/>
                  </a:lnTo>
                  <a:lnTo>
                    <a:pt x="3720" y="4025"/>
                  </a:lnTo>
                  <a:lnTo>
                    <a:pt x="3685" y="4044"/>
                  </a:lnTo>
                  <a:lnTo>
                    <a:pt x="3652" y="4065"/>
                  </a:lnTo>
                  <a:lnTo>
                    <a:pt x="3619" y="4086"/>
                  </a:lnTo>
                  <a:lnTo>
                    <a:pt x="3588" y="4110"/>
                  </a:lnTo>
                  <a:lnTo>
                    <a:pt x="3558" y="4135"/>
                  </a:lnTo>
                  <a:lnTo>
                    <a:pt x="3529" y="4161"/>
                  </a:lnTo>
                  <a:lnTo>
                    <a:pt x="3500" y="4188"/>
                  </a:lnTo>
                  <a:lnTo>
                    <a:pt x="3473" y="4216"/>
                  </a:lnTo>
                  <a:lnTo>
                    <a:pt x="3447" y="4246"/>
                  </a:lnTo>
                  <a:lnTo>
                    <a:pt x="3422" y="4276"/>
                  </a:lnTo>
                  <a:lnTo>
                    <a:pt x="3399" y="4309"/>
                  </a:lnTo>
                  <a:lnTo>
                    <a:pt x="3377" y="4341"/>
                  </a:lnTo>
                  <a:lnTo>
                    <a:pt x="3356" y="4375"/>
                  </a:lnTo>
                  <a:lnTo>
                    <a:pt x="3338" y="4409"/>
                  </a:lnTo>
                  <a:lnTo>
                    <a:pt x="3320" y="4444"/>
                  </a:lnTo>
                  <a:lnTo>
                    <a:pt x="3304" y="4481"/>
                  </a:lnTo>
                  <a:lnTo>
                    <a:pt x="3289" y="4518"/>
                  </a:lnTo>
                  <a:lnTo>
                    <a:pt x="3276" y="4556"/>
                  </a:lnTo>
                  <a:lnTo>
                    <a:pt x="3266" y="4595"/>
                  </a:lnTo>
                  <a:lnTo>
                    <a:pt x="3256" y="4635"/>
                  </a:lnTo>
                  <a:lnTo>
                    <a:pt x="3248" y="4675"/>
                  </a:lnTo>
                  <a:lnTo>
                    <a:pt x="3242" y="4716"/>
                  </a:lnTo>
                  <a:lnTo>
                    <a:pt x="3238" y="4746"/>
                  </a:lnTo>
                  <a:lnTo>
                    <a:pt x="3236" y="4774"/>
                  </a:lnTo>
                  <a:lnTo>
                    <a:pt x="3234" y="4803"/>
                  </a:lnTo>
                  <a:lnTo>
                    <a:pt x="3233" y="4830"/>
                  </a:lnTo>
                  <a:lnTo>
                    <a:pt x="3232" y="4855"/>
                  </a:lnTo>
                  <a:lnTo>
                    <a:pt x="3232" y="4879"/>
                  </a:lnTo>
                  <a:lnTo>
                    <a:pt x="3233" y="4902"/>
                  </a:lnTo>
                  <a:lnTo>
                    <a:pt x="3234" y="4924"/>
                  </a:lnTo>
                  <a:lnTo>
                    <a:pt x="3237" y="4965"/>
                  </a:lnTo>
                  <a:lnTo>
                    <a:pt x="3243" y="5002"/>
                  </a:lnTo>
                  <a:lnTo>
                    <a:pt x="3248" y="5035"/>
                  </a:lnTo>
                  <a:lnTo>
                    <a:pt x="3256" y="5064"/>
                  </a:lnTo>
                  <a:lnTo>
                    <a:pt x="3263" y="5090"/>
                  </a:lnTo>
                  <a:lnTo>
                    <a:pt x="3271" y="5111"/>
                  </a:lnTo>
                  <a:lnTo>
                    <a:pt x="3279" y="5130"/>
                  </a:lnTo>
                  <a:lnTo>
                    <a:pt x="3286" y="5144"/>
                  </a:lnTo>
                  <a:lnTo>
                    <a:pt x="3297" y="5164"/>
                  </a:lnTo>
                  <a:lnTo>
                    <a:pt x="3303" y="5172"/>
                  </a:lnTo>
                  <a:lnTo>
                    <a:pt x="3315" y="5188"/>
                  </a:lnTo>
                  <a:lnTo>
                    <a:pt x="3326" y="5204"/>
                  </a:lnTo>
                  <a:lnTo>
                    <a:pt x="3337" y="5220"/>
                  </a:lnTo>
                  <a:lnTo>
                    <a:pt x="3346" y="5235"/>
                  </a:lnTo>
                  <a:lnTo>
                    <a:pt x="3354" y="5250"/>
                  </a:lnTo>
                  <a:lnTo>
                    <a:pt x="3362" y="5265"/>
                  </a:lnTo>
                  <a:lnTo>
                    <a:pt x="3367" y="5279"/>
                  </a:lnTo>
                  <a:lnTo>
                    <a:pt x="3373" y="5293"/>
                  </a:lnTo>
                  <a:lnTo>
                    <a:pt x="3377" y="5306"/>
                  </a:lnTo>
                  <a:lnTo>
                    <a:pt x="3380" y="5319"/>
                  </a:lnTo>
                  <a:lnTo>
                    <a:pt x="3382" y="5332"/>
                  </a:lnTo>
                  <a:lnTo>
                    <a:pt x="3383" y="5344"/>
                  </a:lnTo>
                  <a:lnTo>
                    <a:pt x="3385" y="5357"/>
                  </a:lnTo>
                  <a:lnTo>
                    <a:pt x="3383" y="5368"/>
                  </a:lnTo>
                  <a:lnTo>
                    <a:pt x="3382" y="5379"/>
                  </a:lnTo>
                  <a:lnTo>
                    <a:pt x="3379" y="5390"/>
                  </a:lnTo>
                  <a:lnTo>
                    <a:pt x="3376" y="5399"/>
                  </a:lnTo>
                  <a:lnTo>
                    <a:pt x="3372" y="5409"/>
                  </a:lnTo>
                  <a:lnTo>
                    <a:pt x="3366" y="5419"/>
                  </a:lnTo>
                  <a:lnTo>
                    <a:pt x="3361" y="5428"/>
                  </a:lnTo>
                  <a:lnTo>
                    <a:pt x="3353" y="5435"/>
                  </a:lnTo>
                  <a:lnTo>
                    <a:pt x="3346" y="5443"/>
                  </a:lnTo>
                  <a:lnTo>
                    <a:pt x="3337" y="5450"/>
                  </a:lnTo>
                  <a:lnTo>
                    <a:pt x="3327" y="5456"/>
                  </a:lnTo>
                  <a:lnTo>
                    <a:pt x="3316" y="5462"/>
                  </a:lnTo>
                  <a:lnTo>
                    <a:pt x="3306" y="5468"/>
                  </a:lnTo>
                  <a:lnTo>
                    <a:pt x="3293" y="5472"/>
                  </a:lnTo>
                  <a:lnTo>
                    <a:pt x="3280" y="5476"/>
                  </a:lnTo>
                  <a:lnTo>
                    <a:pt x="3266" y="5480"/>
                  </a:lnTo>
                  <a:lnTo>
                    <a:pt x="3251" y="5482"/>
                  </a:lnTo>
                  <a:lnTo>
                    <a:pt x="3235" y="5484"/>
                  </a:lnTo>
                  <a:lnTo>
                    <a:pt x="3219" y="5486"/>
                  </a:lnTo>
                  <a:lnTo>
                    <a:pt x="3208" y="5486"/>
                  </a:lnTo>
                  <a:lnTo>
                    <a:pt x="3196" y="5487"/>
                  </a:lnTo>
                  <a:lnTo>
                    <a:pt x="3185" y="5487"/>
                  </a:lnTo>
                  <a:lnTo>
                    <a:pt x="3172" y="5486"/>
                  </a:lnTo>
                  <a:lnTo>
                    <a:pt x="3161" y="5486"/>
                  </a:lnTo>
                  <a:lnTo>
                    <a:pt x="3148" y="5485"/>
                  </a:lnTo>
                  <a:lnTo>
                    <a:pt x="3135" y="5484"/>
                  </a:lnTo>
                  <a:lnTo>
                    <a:pt x="3122" y="5483"/>
                  </a:lnTo>
                  <a:lnTo>
                    <a:pt x="2813" y="5444"/>
                  </a:lnTo>
                  <a:lnTo>
                    <a:pt x="1879" y="5330"/>
                  </a:lnTo>
                  <a:lnTo>
                    <a:pt x="1412" y="5273"/>
                  </a:lnTo>
                  <a:lnTo>
                    <a:pt x="1466" y="4814"/>
                  </a:lnTo>
                  <a:lnTo>
                    <a:pt x="1609" y="3595"/>
                  </a:lnTo>
                  <a:lnTo>
                    <a:pt x="1612" y="3563"/>
                  </a:lnTo>
                  <a:lnTo>
                    <a:pt x="1613" y="3534"/>
                  </a:lnTo>
                  <a:lnTo>
                    <a:pt x="1612" y="3506"/>
                  </a:lnTo>
                  <a:lnTo>
                    <a:pt x="1610" y="3481"/>
                  </a:lnTo>
                  <a:lnTo>
                    <a:pt x="1605" y="3457"/>
                  </a:lnTo>
                  <a:lnTo>
                    <a:pt x="1600" y="3435"/>
                  </a:lnTo>
                  <a:lnTo>
                    <a:pt x="1596" y="3426"/>
                  </a:lnTo>
                  <a:lnTo>
                    <a:pt x="1592" y="3416"/>
                  </a:lnTo>
                  <a:lnTo>
                    <a:pt x="1588" y="3407"/>
                  </a:lnTo>
                  <a:lnTo>
                    <a:pt x="1584" y="3399"/>
                  </a:lnTo>
                  <a:lnTo>
                    <a:pt x="1578" y="3391"/>
                  </a:lnTo>
                  <a:lnTo>
                    <a:pt x="1573" y="3383"/>
                  </a:lnTo>
                  <a:lnTo>
                    <a:pt x="1567" y="3377"/>
                  </a:lnTo>
                  <a:lnTo>
                    <a:pt x="1561" y="3370"/>
                  </a:lnTo>
                  <a:lnTo>
                    <a:pt x="1556" y="3364"/>
                  </a:lnTo>
                  <a:lnTo>
                    <a:pt x="1548" y="3360"/>
                  </a:lnTo>
                  <a:lnTo>
                    <a:pt x="1542" y="3354"/>
                  </a:lnTo>
                  <a:lnTo>
                    <a:pt x="1534" y="3350"/>
                  </a:lnTo>
                  <a:lnTo>
                    <a:pt x="1526" y="3347"/>
                  </a:lnTo>
                  <a:lnTo>
                    <a:pt x="1519" y="3343"/>
                  </a:lnTo>
                  <a:lnTo>
                    <a:pt x="1510" y="3341"/>
                  </a:lnTo>
                  <a:lnTo>
                    <a:pt x="1501" y="3339"/>
                  </a:lnTo>
                  <a:lnTo>
                    <a:pt x="1493" y="3338"/>
                  </a:lnTo>
                  <a:lnTo>
                    <a:pt x="1484" y="3337"/>
                  </a:lnTo>
                  <a:lnTo>
                    <a:pt x="1474" y="3337"/>
                  </a:lnTo>
                  <a:lnTo>
                    <a:pt x="1465" y="3338"/>
                  </a:lnTo>
                  <a:lnTo>
                    <a:pt x="1459" y="3338"/>
                  </a:lnTo>
                  <a:lnTo>
                    <a:pt x="1454" y="3339"/>
                  </a:lnTo>
                  <a:lnTo>
                    <a:pt x="1448" y="3339"/>
                  </a:lnTo>
                  <a:lnTo>
                    <a:pt x="1443" y="3340"/>
                  </a:lnTo>
                  <a:lnTo>
                    <a:pt x="1438" y="3341"/>
                  </a:lnTo>
                  <a:lnTo>
                    <a:pt x="1432" y="3342"/>
                  </a:lnTo>
                  <a:lnTo>
                    <a:pt x="1427" y="3344"/>
                  </a:lnTo>
                  <a:lnTo>
                    <a:pt x="1421" y="3345"/>
                  </a:lnTo>
                  <a:lnTo>
                    <a:pt x="1407" y="3354"/>
                  </a:lnTo>
                  <a:lnTo>
                    <a:pt x="1392" y="3363"/>
                  </a:lnTo>
                  <a:lnTo>
                    <a:pt x="1378" y="3370"/>
                  </a:lnTo>
                  <a:lnTo>
                    <a:pt x="1363" y="3379"/>
                  </a:lnTo>
                  <a:lnTo>
                    <a:pt x="1349" y="3387"/>
                  </a:lnTo>
                  <a:lnTo>
                    <a:pt x="1334" y="3393"/>
                  </a:lnTo>
                  <a:lnTo>
                    <a:pt x="1319" y="3401"/>
                  </a:lnTo>
                  <a:lnTo>
                    <a:pt x="1303" y="3407"/>
                  </a:lnTo>
                  <a:lnTo>
                    <a:pt x="1296" y="3413"/>
                  </a:lnTo>
                  <a:lnTo>
                    <a:pt x="1282" y="3421"/>
                  </a:lnTo>
                  <a:lnTo>
                    <a:pt x="1272" y="3427"/>
                  </a:lnTo>
                  <a:lnTo>
                    <a:pt x="1261" y="3432"/>
                  </a:lnTo>
                  <a:lnTo>
                    <a:pt x="1249" y="3438"/>
                  </a:lnTo>
                  <a:lnTo>
                    <a:pt x="1234" y="3444"/>
                  </a:lnTo>
                  <a:lnTo>
                    <a:pt x="1218" y="3451"/>
                  </a:lnTo>
                  <a:lnTo>
                    <a:pt x="1200" y="3456"/>
                  </a:lnTo>
                  <a:lnTo>
                    <a:pt x="1180" y="3461"/>
                  </a:lnTo>
                  <a:lnTo>
                    <a:pt x="1157" y="3467"/>
                  </a:lnTo>
                  <a:lnTo>
                    <a:pt x="1134" y="3472"/>
                  </a:lnTo>
                  <a:lnTo>
                    <a:pt x="1106" y="3477"/>
                  </a:lnTo>
                  <a:lnTo>
                    <a:pt x="1077" y="3480"/>
                  </a:lnTo>
                  <a:lnTo>
                    <a:pt x="1047" y="3483"/>
                  </a:lnTo>
                  <a:lnTo>
                    <a:pt x="1035" y="3484"/>
                  </a:lnTo>
                  <a:lnTo>
                    <a:pt x="1023" y="3484"/>
                  </a:lnTo>
                  <a:lnTo>
                    <a:pt x="1011" y="3485"/>
                  </a:lnTo>
                  <a:lnTo>
                    <a:pt x="998" y="3485"/>
                  </a:lnTo>
                  <a:lnTo>
                    <a:pt x="986" y="3485"/>
                  </a:lnTo>
                  <a:lnTo>
                    <a:pt x="972" y="3485"/>
                  </a:lnTo>
                  <a:lnTo>
                    <a:pt x="959" y="3485"/>
                  </a:lnTo>
                  <a:lnTo>
                    <a:pt x="945" y="3485"/>
                  </a:lnTo>
                  <a:lnTo>
                    <a:pt x="932" y="3484"/>
                  </a:lnTo>
                  <a:lnTo>
                    <a:pt x="917" y="3484"/>
                  </a:lnTo>
                  <a:lnTo>
                    <a:pt x="903" y="3483"/>
                  </a:lnTo>
                  <a:lnTo>
                    <a:pt x="888" y="3482"/>
                  </a:lnTo>
                  <a:lnTo>
                    <a:pt x="873" y="3481"/>
                  </a:lnTo>
                  <a:lnTo>
                    <a:pt x="858" y="3480"/>
                  </a:lnTo>
                  <a:lnTo>
                    <a:pt x="841" y="3478"/>
                  </a:lnTo>
                  <a:lnTo>
                    <a:pt x="825" y="3477"/>
                  </a:lnTo>
                  <a:lnTo>
                    <a:pt x="801" y="3473"/>
                  </a:lnTo>
                  <a:lnTo>
                    <a:pt x="777" y="3469"/>
                  </a:lnTo>
                  <a:lnTo>
                    <a:pt x="755" y="3465"/>
                  </a:lnTo>
                  <a:lnTo>
                    <a:pt x="731" y="3460"/>
                  </a:lnTo>
                  <a:lnTo>
                    <a:pt x="708" y="3455"/>
                  </a:lnTo>
                  <a:lnTo>
                    <a:pt x="685" y="3448"/>
                  </a:lnTo>
                  <a:lnTo>
                    <a:pt x="664" y="3443"/>
                  </a:lnTo>
                  <a:lnTo>
                    <a:pt x="641" y="3435"/>
                  </a:lnTo>
                  <a:lnTo>
                    <a:pt x="619" y="3428"/>
                  </a:lnTo>
                  <a:lnTo>
                    <a:pt x="598" y="3420"/>
                  </a:lnTo>
                  <a:lnTo>
                    <a:pt x="577" y="3412"/>
                  </a:lnTo>
                  <a:lnTo>
                    <a:pt x="556" y="3403"/>
                  </a:lnTo>
                  <a:lnTo>
                    <a:pt x="535" y="3393"/>
                  </a:lnTo>
                  <a:lnTo>
                    <a:pt x="514" y="3383"/>
                  </a:lnTo>
                  <a:lnTo>
                    <a:pt x="494" y="3373"/>
                  </a:lnTo>
                  <a:lnTo>
                    <a:pt x="474" y="3362"/>
                  </a:lnTo>
                  <a:lnTo>
                    <a:pt x="455" y="3351"/>
                  </a:lnTo>
                  <a:lnTo>
                    <a:pt x="435" y="3339"/>
                  </a:lnTo>
                  <a:lnTo>
                    <a:pt x="417" y="3327"/>
                  </a:lnTo>
                  <a:lnTo>
                    <a:pt x="399" y="3314"/>
                  </a:lnTo>
                  <a:lnTo>
                    <a:pt x="362" y="3288"/>
                  </a:lnTo>
                  <a:lnTo>
                    <a:pt x="327" y="3260"/>
                  </a:lnTo>
                  <a:lnTo>
                    <a:pt x="295" y="3230"/>
                  </a:lnTo>
                  <a:lnTo>
                    <a:pt x="262" y="3198"/>
                  </a:lnTo>
                  <a:lnTo>
                    <a:pt x="232" y="3166"/>
                  </a:lnTo>
                  <a:lnTo>
                    <a:pt x="204" y="3132"/>
                  </a:lnTo>
                  <a:lnTo>
                    <a:pt x="177" y="3097"/>
                  </a:lnTo>
                  <a:lnTo>
                    <a:pt x="152" y="3061"/>
                  </a:lnTo>
                  <a:lnTo>
                    <a:pt x="128" y="3023"/>
                  </a:lnTo>
                  <a:lnTo>
                    <a:pt x="106" y="2984"/>
                  </a:lnTo>
                  <a:lnTo>
                    <a:pt x="87" y="2945"/>
                  </a:lnTo>
                  <a:lnTo>
                    <a:pt x="69" y="2903"/>
                  </a:lnTo>
                  <a:lnTo>
                    <a:pt x="61" y="2883"/>
                  </a:lnTo>
                  <a:lnTo>
                    <a:pt x="52" y="2862"/>
                  </a:lnTo>
                  <a:lnTo>
                    <a:pt x="46" y="2841"/>
                  </a:lnTo>
                  <a:lnTo>
                    <a:pt x="39" y="2819"/>
                  </a:lnTo>
                  <a:lnTo>
                    <a:pt x="33" y="2797"/>
                  </a:lnTo>
                  <a:lnTo>
                    <a:pt x="27" y="2776"/>
                  </a:lnTo>
                  <a:lnTo>
                    <a:pt x="22" y="2754"/>
                  </a:lnTo>
                  <a:lnTo>
                    <a:pt x="18" y="2732"/>
                  </a:lnTo>
                  <a:lnTo>
                    <a:pt x="13" y="2709"/>
                  </a:lnTo>
                  <a:lnTo>
                    <a:pt x="10" y="2687"/>
                  </a:lnTo>
                  <a:lnTo>
                    <a:pt x="7" y="2665"/>
                  </a:lnTo>
                  <a:lnTo>
                    <a:pt x="5" y="2642"/>
                  </a:lnTo>
                  <a:lnTo>
                    <a:pt x="3" y="2618"/>
                  </a:lnTo>
                  <a:lnTo>
                    <a:pt x="1" y="2596"/>
                  </a:lnTo>
                  <a:lnTo>
                    <a:pt x="0" y="2573"/>
                  </a:lnTo>
                  <a:lnTo>
                    <a:pt x="0" y="2550"/>
                  </a:lnTo>
                  <a:lnTo>
                    <a:pt x="1" y="2526"/>
                  </a:lnTo>
                  <a:lnTo>
                    <a:pt x="3" y="2503"/>
                  </a:lnTo>
                  <a:lnTo>
                    <a:pt x="4" y="2480"/>
                  </a:lnTo>
                  <a:lnTo>
                    <a:pt x="6" y="2456"/>
                  </a:lnTo>
                  <a:lnTo>
                    <a:pt x="12" y="2415"/>
                  </a:lnTo>
                  <a:lnTo>
                    <a:pt x="19" y="2374"/>
                  </a:lnTo>
                  <a:lnTo>
                    <a:pt x="29" y="2335"/>
                  </a:lnTo>
                  <a:lnTo>
                    <a:pt x="39" y="2295"/>
                  </a:lnTo>
                  <a:lnTo>
                    <a:pt x="51" y="2257"/>
                  </a:lnTo>
                  <a:lnTo>
                    <a:pt x="65" y="2219"/>
                  </a:lnTo>
                  <a:lnTo>
                    <a:pt x="82" y="2183"/>
                  </a:lnTo>
                  <a:lnTo>
                    <a:pt x="99" y="2147"/>
                  </a:lnTo>
                  <a:lnTo>
                    <a:pt x="117" y="2111"/>
                  </a:lnTo>
                  <a:lnTo>
                    <a:pt x="137" y="2078"/>
                  </a:lnTo>
                  <a:lnTo>
                    <a:pt x="158" y="2045"/>
                  </a:lnTo>
                  <a:lnTo>
                    <a:pt x="181" y="2013"/>
                  </a:lnTo>
                  <a:lnTo>
                    <a:pt x="205" y="1983"/>
                  </a:lnTo>
                  <a:lnTo>
                    <a:pt x="231" y="1952"/>
                  </a:lnTo>
                  <a:lnTo>
                    <a:pt x="257" y="1924"/>
                  </a:lnTo>
                  <a:lnTo>
                    <a:pt x="285" y="1896"/>
                  </a:lnTo>
                  <a:lnTo>
                    <a:pt x="314" y="1870"/>
                  </a:lnTo>
                  <a:lnTo>
                    <a:pt x="345" y="1845"/>
                  </a:lnTo>
                  <a:lnTo>
                    <a:pt x="375" y="1821"/>
                  </a:lnTo>
                  <a:lnTo>
                    <a:pt x="407" y="1798"/>
                  </a:lnTo>
                  <a:lnTo>
                    <a:pt x="440" y="1778"/>
                  </a:lnTo>
                  <a:lnTo>
                    <a:pt x="474" y="1758"/>
                  </a:lnTo>
                  <a:lnTo>
                    <a:pt x="509" y="1740"/>
                  </a:lnTo>
                  <a:lnTo>
                    <a:pt x="545" y="1723"/>
                  </a:lnTo>
                  <a:lnTo>
                    <a:pt x="580" y="1707"/>
                  </a:lnTo>
                  <a:lnTo>
                    <a:pt x="618" y="1693"/>
                  </a:lnTo>
                  <a:lnTo>
                    <a:pt x="656" y="1681"/>
                  </a:lnTo>
                  <a:lnTo>
                    <a:pt x="694" y="1671"/>
                  </a:lnTo>
                  <a:lnTo>
                    <a:pt x="734" y="1662"/>
                  </a:lnTo>
                  <a:lnTo>
                    <a:pt x="773" y="1654"/>
                  </a:lnTo>
                  <a:lnTo>
                    <a:pt x="813" y="1649"/>
                  </a:lnTo>
                  <a:lnTo>
                    <a:pt x="854" y="1645"/>
                  </a:lnTo>
                  <a:lnTo>
                    <a:pt x="865" y="1643"/>
                  </a:lnTo>
                  <a:lnTo>
                    <a:pt x="876" y="1643"/>
                  </a:lnTo>
                  <a:lnTo>
                    <a:pt x="888" y="1642"/>
                  </a:lnTo>
                  <a:lnTo>
                    <a:pt x="899" y="1642"/>
                  </a:lnTo>
                  <a:lnTo>
                    <a:pt x="909" y="1642"/>
                  </a:lnTo>
                  <a:lnTo>
                    <a:pt x="921" y="1642"/>
                  </a:lnTo>
                  <a:lnTo>
                    <a:pt x="932" y="1642"/>
                  </a:lnTo>
                  <a:lnTo>
                    <a:pt x="944" y="1642"/>
                  </a:lnTo>
                  <a:lnTo>
                    <a:pt x="955" y="1642"/>
                  </a:lnTo>
                  <a:lnTo>
                    <a:pt x="967" y="1642"/>
                  </a:lnTo>
                  <a:lnTo>
                    <a:pt x="978" y="1643"/>
                  </a:lnTo>
                  <a:lnTo>
                    <a:pt x="990" y="1645"/>
                  </a:lnTo>
                  <a:lnTo>
                    <a:pt x="1000" y="1645"/>
                  </a:lnTo>
                  <a:lnTo>
                    <a:pt x="1012" y="1646"/>
                  </a:lnTo>
                  <a:lnTo>
                    <a:pt x="1023" y="1647"/>
                  </a:lnTo>
                  <a:lnTo>
                    <a:pt x="1035" y="1649"/>
                  </a:lnTo>
                  <a:lnTo>
                    <a:pt x="1066" y="1652"/>
                  </a:lnTo>
                  <a:lnTo>
                    <a:pt x="1096" y="1656"/>
                  </a:lnTo>
                  <a:lnTo>
                    <a:pt x="1124" y="1662"/>
                  </a:lnTo>
                  <a:lnTo>
                    <a:pt x="1150" y="1666"/>
                  </a:lnTo>
                  <a:lnTo>
                    <a:pt x="1176" y="1672"/>
                  </a:lnTo>
                  <a:lnTo>
                    <a:pt x="1201" y="1678"/>
                  </a:lnTo>
                  <a:lnTo>
                    <a:pt x="1223" y="1684"/>
                  </a:lnTo>
                  <a:lnTo>
                    <a:pt x="1245" y="1690"/>
                  </a:lnTo>
                  <a:lnTo>
                    <a:pt x="1285" y="1703"/>
                  </a:lnTo>
                  <a:lnTo>
                    <a:pt x="1321" y="1717"/>
                  </a:lnTo>
                  <a:lnTo>
                    <a:pt x="1352" y="1731"/>
                  </a:lnTo>
                  <a:lnTo>
                    <a:pt x="1379" y="1744"/>
                  </a:lnTo>
                  <a:lnTo>
                    <a:pt x="1403" y="1758"/>
                  </a:lnTo>
                  <a:lnTo>
                    <a:pt x="1422" y="1771"/>
                  </a:lnTo>
                  <a:lnTo>
                    <a:pt x="1440" y="1782"/>
                  </a:lnTo>
                  <a:lnTo>
                    <a:pt x="1453" y="1793"/>
                  </a:lnTo>
                  <a:lnTo>
                    <a:pt x="1470" y="1809"/>
                  </a:lnTo>
                  <a:lnTo>
                    <a:pt x="1477" y="1817"/>
                  </a:lnTo>
                  <a:lnTo>
                    <a:pt x="1485" y="1823"/>
                  </a:lnTo>
                  <a:lnTo>
                    <a:pt x="1493" y="1831"/>
                  </a:lnTo>
                  <a:lnTo>
                    <a:pt x="1501" y="1837"/>
                  </a:lnTo>
                  <a:lnTo>
                    <a:pt x="1509" y="1844"/>
                  </a:lnTo>
                  <a:lnTo>
                    <a:pt x="1524" y="1857"/>
                  </a:lnTo>
                  <a:lnTo>
                    <a:pt x="1538" y="1870"/>
                  </a:lnTo>
                  <a:lnTo>
                    <a:pt x="1551" y="1882"/>
                  </a:lnTo>
                  <a:lnTo>
                    <a:pt x="1563" y="1894"/>
                  </a:lnTo>
                  <a:lnTo>
                    <a:pt x="1576" y="1906"/>
                  </a:lnTo>
                  <a:lnTo>
                    <a:pt x="1588" y="1916"/>
                  </a:lnTo>
                  <a:lnTo>
                    <a:pt x="1600" y="1923"/>
                  </a:lnTo>
                  <a:lnTo>
                    <a:pt x="1612" y="1929"/>
                  </a:lnTo>
                  <a:lnTo>
                    <a:pt x="1624" y="1934"/>
                  </a:lnTo>
                  <a:lnTo>
                    <a:pt x="1636" y="1937"/>
                  </a:lnTo>
                  <a:lnTo>
                    <a:pt x="1648" y="1940"/>
                  </a:lnTo>
                  <a:lnTo>
                    <a:pt x="1658" y="1941"/>
                  </a:lnTo>
                  <a:lnTo>
                    <a:pt x="1669" y="1942"/>
                  </a:lnTo>
                  <a:lnTo>
                    <a:pt x="1681" y="1941"/>
                  </a:lnTo>
                  <a:lnTo>
                    <a:pt x="1694" y="1940"/>
                  </a:lnTo>
                  <a:lnTo>
                    <a:pt x="1708" y="1936"/>
                  </a:lnTo>
                  <a:lnTo>
                    <a:pt x="1721" y="1932"/>
                  </a:lnTo>
                  <a:lnTo>
                    <a:pt x="1733" y="1924"/>
                  </a:lnTo>
                  <a:lnTo>
                    <a:pt x="1745" y="1915"/>
                  </a:lnTo>
                  <a:lnTo>
                    <a:pt x="1756" y="1906"/>
                  </a:lnTo>
                  <a:lnTo>
                    <a:pt x="1767" y="1894"/>
                  </a:lnTo>
                  <a:lnTo>
                    <a:pt x="1776" y="1881"/>
                  </a:lnTo>
                  <a:lnTo>
                    <a:pt x="1786" y="1866"/>
                  </a:lnTo>
                  <a:lnTo>
                    <a:pt x="1795" y="1849"/>
                  </a:lnTo>
                  <a:lnTo>
                    <a:pt x="1802" y="1831"/>
                  </a:lnTo>
                  <a:lnTo>
                    <a:pt x="1809" y="1811"/>
                  </a:lnTo>
                  <a:lnTo>
                    <a:pt x="1815" y="1790"/>
                  </a:lnTo>
                  <a:lnTo>
                    <a:pt x="1821" y="1767"/>
                  </a:lnTo>
                  <a:lnTo>
                    <a:pt x="1825" y="1742"/>
                  </a:lnTo>
                  <a:lnTo>
                    <a:pt x="1829" y="1716"/>
                  </a:lnTo>
                  <a:lnTo>
                    <a:pt x="1974" y="471"/>
                  </a:lnTo>
                  <a:lnTo>
                    <a:pt x="2031" y="0"/>
                  </a:lnTo>
                  <a:close/>
                </a:path>
              </a:pathLst>
            </a:custGeom>
            <a:gradFill>
              <a:gsLst>
                <a:gs pos="8000">
                  <a:schemeClr val="accent4">
                    <a:lumMod val="40000"/>
                    <a:lumOff val="60000"/>
                  </a:schemeClr>
                </a:gs>
                <a:gs pos="70000">
                  <a:schemeClr val="accent4"/>
                </a:gs>
              </a:gsLst>
              <a:lin ang="2700000" scaled="0"/>
            </a:gra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93" name="Freeform 937"/>
            <p:cNvSpPr>
              <a:spLocks/>
            </p:cNvSpPr>
            <p:nvPr/>
          </p:nvSpPr>
          <p:spPr bwMode="auto">
            <a:xfrm>
              <a:off x="9258492" y="3701739"/>
              <a:ext cx="1047473" cy="237319"/>
            </a:xfrm>
            <a:custGeom>
              <a:avLst/>
              <a:gdLst>
                <a:gd name="T0" fmla="*/ 1219 w 3454"/>
                <a:gd name="T1" fmla="*/ 137 h 778"/>
                <a:gd name="T2" fmla="*/ 885 w 3454"/>
                <a:gd name="T3" fmla="*/ 99 h 778"/>
                <a:gd name="T4" fmla="*/ 562 w 3454"/>
                <a:gd name="T5" fmla="*/ 62 h 778"/>
                <a:gd name="T6" fmla="*/ 0 w 3454"/>
                <a:gd name="T7" fmla="*/ 0 h 778"/>
                <a:gd name="T8" fmla="*/ 1690 w 3454"/>
                <a:gd name="T9" fmla="*/ 578 h 778"/>
                <a:gd name="T10" fmla="*/ 2504 w 3454"/>
                <a:gd name="T11" fmla="*/ 670 h 778"/>
                <a:gd name="T12" fmla="*/ 2970 w 3454"/>
                <a:gd name="T13" fmla="*/ 723 h 778"/>
                <a:gd name="T14" fmla="*/ 3454 w 3454"/>
                <a:gd name="T15" fmla="*/ 778 h 778"/>
                <a:gd name="T16" fmla="*/ 1219 w 3454"/>
                <a:gd name="T17" fmla="*/ 137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54" h="778">
                  <a:moveTo>
                    <a:pt x="1219" y="137"/>
                  </a:moveTo>
                  <a:lnTo>
                    <a:pt x="885" y="99"/>
                  </a:lnTo>
                  <a:lnTo>
                    <a:pt x="562" y="62"/>
                  </a:lnTo>
                  <a:lnTo>
                    <a:pt x="0" y="0"/>
                  </a:lnTo>
                  <a:lnTo>
                    <a:pt x="1690" y="578"/>
                  </a:lnTo>
                  <a:lnTo>
                    <a:pt x="2504" y="670"/>
                  </a:lnTo>
                  <a:lnTo>
                    <a:pt x="2970" y="723"/>
                  </a:lnTo>
                  <a:lnTo>
                    <a:pt x="3454" y="778"/>
                  </a:lnTo>
                  <a:lnTo>
                    <a:pt x="1219" y="137"/>
                  </a:lnTo>
                  <a:close/>
                </a:path>
              </a:pathLst>
            </a:custGeom>
            <a:gradFill>
              <a:gsLst>
                <a:gs pos="8000">
                  <a:schemeClr val="accent4">
                    <a:lumMod val="75000"/>
                  </a:schemeClr>
                </a:gs>
                <a:gs pos="70000">
                  <a:schemeClr val="accent4">
                    <a:lumMod val="50000"/>
                  </a:schemeClr>
                </a:gs>
              </a:gsLst>
              <a:lin ang="2700000" scaled="0"/>
            </a:gra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94" name="Freeform 938"/>
            <p:cNvSpPr>
              <a:spLocks/>
            </p:cNvSpPr>
            <p:nvPr/>
          </p:nvSpPr>
          <p:spPr bwMode="auto">
            <a:xfrm>
              <a:off x="5690537" y="2569705"/>
              <a:ext cx="913812" cy="261868"/>
            </a:xfrm>
            <a:custGeom>
              <a:avLst/>
              <a:gdLst>
                <a:gd name="T0" fmla="*/ 869 w 3017"/>
                <a:gd name="T1" fmla="*/ 2 h 866"/>
                <a:gd name="T2" fmla="*/ 851 w 3017"/>
                <a:gd name="T3" fmla="*/ 0 h 866"/>
                <a:gd name="T4" fmla="*/ 830 w 3017"/>
                <a:gd name="T5" fmla="*/ 0 h 866"/>
                <a:gd name="T6" fmla="*/ 812 w 3017"/>
                <a:gd name="T7" fmla="*/ 3 h 866"/>
                <a:gd name="T8" fmla="*/ 792 w 3017"/>
                <a:gd name="T9" fmla="*/ 9 h 866"/>
                <a:gd name="T10" fmla="*/ 765 w 3017"/>
                <a:gd name="T11" fmla="*/ 23 h 866"/>
                <a:gd name="T12" fmla="*/ 725 w 3017"/>
                <a:gd name="T13" fmla="*/ 51 h 866"/>
                <a:gd name="T14" fmla="*/ 682 w 3017"/>
                <a:gd name="T15" fmla="*/ 77 h 866"/>
                <a:gd name="T16" fmla="*/ 645 w 3017"/>
                <a:gd name="T17" fmla="*/ 102 h 866"/>
                <a:gd name="T18" fmla="*/ 608 w 3017"/>
                <a:gd name="T19" fmla="*/ 125 h 866"/>
                <a:gd name="T20" fmla="*/ 551 w 3017"/>
                <a:gd name="T21" fmla="*/ 150 h 866"/>
                <a:gd name="T22" fmla="*/ 472 w 3017"/>
                <a:gd name="T23" fmla="*/ 172 h 866"/>
                <a:gd name="T24" fmla="*/ 367 w 3017"/>
                <a:gd name="T25" fmla="*/ 188 h 866"/>
                <a:gd name="T26" fmla="*/ 340 w 3017"/>
                <a:gd name="T27" fmla="*/ 190 h 866"/>
                <a:gd name="T28" fmla="*/ 312 w 3017"/>
                <a:gd name="T29" fmla="*/ 191 h 866"/>
                <a:gd name="T30" fmla="*/ 281 w 3017"/>
                <a:gd name="T31" fmla="*/ 192 h 866"/>
                <a:gd name="T32" fmla="*/ 250 w 3017"/>
                <a:gd name="T33" fmla="*/ 192 h 866"/>
                <a:gd name="T34" fmla="*/ 216 w 3017"/>
                <a:gd name="T35" fmla="*/ 191 h 866"/>
                <a:gd name="T36" fmla="*/ 178 w 3017"/>
                <a:gd name="T37" fmla="*/ 189 h 866"/>
                <a:gd name="T38" fmla="*/ 140 w 3017"/>
                <a:gd name="T39" fmla="*/ 184 h 866"/>
                <a:gd name="T40" fmla="*/ 101 w 3017"/>
                <a:gd name="T41" fmla="*/ 179 h 866"/>
                <a:gd name="T42" fmla="*/ 63 w 3017"/>
                <a:gd name="T43" fmla="*/ 172 h 866"/>
                <a:gd name="T44" fmla="*/ 25 w 3017"/>
                <a:gd name="T45" fmla="*/ 163 h 866"/>
                <a:gd name="T46" fmla="*/ 2399 w 3017"/>
                <a:gd name="T47" fmla="*/ 841 h 866"/>
                <a:gd name="T48" fmla="*/ 2425 w 3017"/>
                <a:gd name="T49" fmla="*/ 848 h 866"/>
                <a:gd name="T50" fmla="*/ 2451 w 3017"/>
                <a:gd name="T51" fmla="*/ 854 h 866"/>
                <a:gd name="T52" fmla="*/ 2478 w 3017"/>
                <a:gd name="T53" fmla="*/ 858 h 866"/>
                <a:gd name="T54" fmla="*/ 2505 w 3017"/>
                <a:gd name="T55" fmla="*/ 863 h 866"/>
                <a:gd name="T56" fmla="*/ 2533 w 3017"/>
                <a:gd name="T57" fmla="*/ 865 h 866"/>
                <a:gd name="T58" fmla="*/ 2573 w 3017"/>
                <a:gd name="T59" fmla="*/ 866 h 866"/>
                <a:gd name="T60" fmla="*/ 2617 w 3017"/>
                <a:gd name="T61" fmla="*/ 866 h 866"/>
                <a:gd name="T62" fmla="*/ 2656 w 3017"/>
                <a:gd name="T63" fmla="*/ 864 h 866"/>
                <a:gd name="T64" fmla="*/ 2729 w 3017"/>
                <a:gd name="T65" fmla="*/ 853 h 866"/>
                <a:gd name="T66" fmla="*/ 2785 w 3017"/>
                <a:gd name="T67" fmla="*/ 837 h 866"/>
                <a:gd name="T68" fmla="*/ 2826 w 3017"/>
                <a:gd name="T69" fmla="*/ 819 h 866"/>
                <a:gd name="T70" fmla="*/ 2852 w 3017"/>
                <a:gd name="T71" fmla="*/ 804 h 866"/>
                <a:gd name="T72" fmla="*/ 2878 w 3017"/>
                <a:gd name="T73" fmla="*/ 787 h 866"/>
                <a:gd name="T74" fmla="*/ 2907 w 3017"/>
                <a:gd name="T75" fmla="*/ 768 h 866"/>
                <a:gd name="T76" fmla="*/ 2936 w 3017"/>
                <a:gd name="T77" fmla="*/ 749 h 866"/>
                <a:gd name="T78" fmla="*/ 2954 w 3017"/>
                <a:gd name="T79" fmla="*/ 739 h 866"/>
                <a:gd name="T80" fmla="*/ 2967 w 3017"/>
                <a:gd name="T81" fmla="*/ 736 h 866"/>
                <a:gd name="T82" fmla="*/ 2981 w 3017"/>
                <a:gd name="T83" fmla="*/ 734 h 866"/>
                <a:gd name="T84" fmla="*/ 2996 w 3017"/>
                <a:gd name="T85" fmla="*/ 734 h 866"/>
                <a:gd name="T86" fmla="*/ 3009 w 3017"/>
                <a:gd name="T87" fmla="*/ 735 h 866"/>
                <a:gd name="T88" fmla="*/ 2884 w 3017"/>
                <a:gd name="T89" fmla="*/ 691 h 866"/>
                <a:gd name="T90" fmla="*/ 2484 w 3017"/>
                <a:gd name="T91" fmla="*/ 555 h 866"/>
                <a:gd name="T92" fmla="*/ 2083 w 3017"/>
                <a:gd name="T93" fmla="*/ 417 h 866"/>
                <a:gd name="T94" fmla="*/ 1683 w 3017"/>
                <a:gd name="T95" fmla="*/ 281 h 866"/>
                <a:gd name="T96" fmla="*/ 1282 w 3017"/>
                <a:gd name="T97" fmla="*/ 143 h 866"/>
                <a:gd name="T98" fmla="*/ 882 w 3017"/>
                <a:gd name="T99" fmla="*/ 7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17" h="866">
                  <a:moveTo>
                    <a:pt x="882" y="7"/>
                  </a:moveTo>
                  <a:lnTo>
                    <a:pt x="875" y="5"/>
                  </a:lnTo>
                  <a:lnTo>
                    <a:pt x="869" y="2"/>
                  </a:lnTo>
                  <a:lnTo>
                    <a:pt x="864" y="1"/>
                  </a:lnTo>
                  <a:lnTo>
                    <a:pt x="857" y="1"/>
                  </a:lnTo>
                  <a:lnTo>
                    <a:pt x="851" y="0"/>
                  </a:lnTo>
                  <a:lnTo>
                    <a:pt x="843" y="0"/>
                  </a:lnTo>
                  <a:lnTo>
                    <a:pt x="836" y="0"/>
                  </a:lnTo>
                  <a:lnTo>
                    <a:pt x="830" y="0"/>
                  </a:lnTo>
                  <a:lnTo>
                    <a:pt x="823" y="1"/>
                  </a:lnTo>
                  <a:lnTo>
                    <a:pt x="817" y="2"/>
                  </a:lnTo>
                  <a:lnTo>
                    <a:pt x="812" y="3"/>
                  </a:lnTo>
                  <a:lnTo>
                    <a:pt x="805" y="5"/>
                  </a:lnTo>
                  <a:lnTo>
                    <a:pt x="799" y="7"/>
                  </a:lnTo>
                  <a:lnTo>
                    <a:pt x="792" y="9"/>
                  </a:lnTo>
                  <a:lnTo>
                    <a:pt x="786" y="11"/>
                  </a:lnTo>
                  <a:lnTo>
                    <a:pt x="778" y="13"/>
                  </a:lnTo>
                  <a:lnTo>
                    <a:pt x="765" y="23"/>
                  </a:lnTo>
                  <a:lnTo>
                    <a:pt x="752" y="33"/>
                  </a:lnTo>
                  <a:lnTo>
                    <a:pt x="738" y="42"/>
                  </a:lnTo>
                  <a:lnTo>
                    <a:pt x="725" y="51"/>
                  </a:lnTo>
                  <a:lnTo>
                    <a:pt x="711" y="60"/>
                  </a:lnTo>
                  <a:lnTo>
                    <a:pt x="697" y="68"/>
                  </a:lnTo>
                  <a:lnTo>
                    <a:pt x="682" y="77"/>
                  </a:lnTo>
                  <a:lnTo>
                    <a:pt x="668" y="85"/>
                  </a:lnTo>
                  <a:lnTo>
                    <a:pt x="660" y="91"/>
                  </a:lnTo>
                  <a:lnTo>
                    <a:pt x="645" y="102"/>
                  </a:lnTo>
                  <a:lnTo>
                    <a:pt x="635" y="110"/>
                  </a:lnTo>
                  <a:lnTo>
                    <a:pt x="622" y="117"/>
                  </a:lnTo>
                  <a:lnTo>
                    <a:pt x="608" y="125"/>
                  </a:lnTo>
                  <a:lnTo>
                    <a:pt x="591" y="132"/>
                  </a:lnTo>
                  <a:lnTo>
                    <a:pt x="572" y="141"/>
                  </a:lnTo>
                  <a:lnTo>
                    <a:pt x="551" y="150"/>
                  </a:lnTo>
                  <a:lnTo>
                    <a:pt x="527" y="157"/>
                  </a:lnTo>
                  <a:lnTo>
                    <a:pt x="501" y="165"/>
                  </a:lnTo>
                  <a:lnTo>
                    <a:pt x="472" y="172"/>
                  </a:lnTo>
                  <a:lnTo>
                    <a:pt x="439" y="178"/>
                  </a:lnTo>
                  <a:lnTo>
                    <a:pt x="405" y="183"/>
                  </a:lnTo>
                  <a:lnTo>
                    <a:pt x="367" y="188"/>
                  </a:lnTo>
                  <a:lnTo>
                    <a:pt x="358" y="189"/>
                  </a:lnTo>
                  <a:lnTo>
                    <a:pt x="349" y="189"/>
                  </a:lnTo>
                  <a:lnTo>
                    <a:pt x="340" y="190"/>
                  </a:lnTo>
                  <a:lnTo>
                    <a:pt x="330" y="190"/>
                  </a:lnTo>
                  <a:lnTo>
                    <a:pt x="321" y="191"/>
                  </a:lnTo>
                  <a:lnTo>
                    <a:pt x="312" y="191"/>
                  </a:lnTo>
                  <a:lnTo>
                    <a:pt x="301" y="191"/>
                  </a:lnTo>
                  <a:lnTo>
                    <a:pt x="291" y="192"/>
                  </a:lnTo>
                  <a:lnTo>
                    <a:pt x="281" y="192"/>
                  </a:lnTo>
                  <a:lnTo>
                    <a:pt x="270" y="192"/>
                  </a:lnTo>
                  <a:lnTo>
                    <a:pt x="260" y="192"/>
                  </a:lnTo>
                  <a:lnTo>
                    <a:pt x="250" y="192"/>
                  </a:lnTo>
                  <a:lnTo>
                    <a:pt x="239" y="191"/>
                  </a:lnTo>
                  <a:lnTo>
                    <a:pt x="227" y="191"/>
                  </a:lnTo>
                  <a:lnTo>
                    <a:pt x="216" y="191"/>
                  </a:lnTo>
                  <a:lnTo>
                    <a:pt x="206" y="190"/>
                  </a:lnTo>
                  <a:lnTo>
                    <a:pt x="191" y="190"/>
                  </a:lnTo>
                  <a:lnTo>
                    <a:pt x="178" y="189"/>
                  </a:lnTo>
                  <a:lnTo>
                    <a:pt x="165" y="188"/>
                  </a:lnTo>
                  <a:lnTo>
                    <a:pt x="152" y="187"/>
                  </a:lnTo>
                  <a:lnTo>
                    <a:pt x="140" y="184"/>
                  </a:lnTo>
                  <a:lnTo>
                    <a:pt x="127" y="183"/>
                  </a:lnTo>
                  <a:lnTo>
                    <a:pt x="114" y="181"/>
                  </a:lnTo>
                  <a:lnTo>
                    <a:pt x="101" y="179"/>
                  </a:lnTo>
                  <a:lnTo>
                    <a:pt x="88" y="177"/>
                  </a:lnTo>
                  <a:lnTo>
                    <a:pt x="76" y="175"/>
                  </a:lnTo>
                  <a:lnTo>
                    <a:pt x="63" y="172"/>
                  </a:lnTo>
                  <a:lnTo>
                    <a:pt x="50" y="169"/>
                  </a:lnTo>
                  <a:lnTo>
                    <a:pt x="38" y="166"/>
                  </a:lnTo>
                  <a:lnTo>
                    <a:pt x="25" y="163"/>
                  </a:lnTo>
                  <a:lnTo>
                    <a:pt x="13" y="159"/>
                  </a:lnTo>
                  <a:lnTo>
                    <a:pt x="0" y="156"/>
                  </a:lnTo>
                  <a:lnTo>
                    <a:pt x="2399" y="841"/>
                  </a:lnTo>
                  <a:lnTo>
                    <a:pt x="2408" y="844"/>
                  </a:lnTo>
                  <a:lnTo>
                    <a:pt x="2417" y="846"/>
                  </a:lnTo>
                  <a:lnTo>
                    <a:pt x="2425" y="848"/>
                  </a:lnTo>
                  <a:lnTo>
                    <a:pt x="2434" y="851"/>
                  </a:lnTo>
                  <a:lnTo>
                    <a:pt x="2443" y="852"/>
                  </a:lnTo>
                  <a:lnTo>
                    <a:pt x="2451" y="854"/>
                  </a:lnTo>
                  <a:lnTo>
                    <a:pt x="2461" y="855"/>
                  </a:lnTo>
                  <a:lnTo>
                    <a:pt x="2470" y="857"/>
                  </a:lnTo>
                  <a:lnTo>
                    <a:pt x="2478" y="858"/>
                  </a:lnTo>
                  <a:lnTo>
                    <a:pt x="2487" y="859"/>
                  </a:lnTo>
                  <a:lnTo>
                    <a:pt x="2497" y="862"/>
                  </a:lnTo>
                  <a:lnTo>
                    <a:pt x="2505" y="863"/>
                  </a:lnTo>
                  <a:lnTo>
                    <a:pt x="2515" y="863"/>
                  </a:lnTo>
                  <a:lnTo>
                    <a:pt x="2524" y="864"/>
                  </a:lnTo>
                  <a:lnTo>
                    <a:pt x="2533" y="865"/>
                  </a:lnTo>
                  <a:lnTo>
                    <a:pt x="2542" y="865"/>
                  </a:lnTo>
                  <a:lnTo>
                    <a:pt x="2558" y="866"/>
                  </a:lnTo>
                  <a:lnTo>
                    <a:pt x="2573" y="866"/>
                  </a:lnTo>
                  <a:lnTo>
                    <a:pt x="2589" y="866"/>
                  </a:lnTo>
                  <a:lnTo>
                    <a:pt x="2603" y="866"/>
                  </a:lnTo>
                  <a:lnTo>
                    <a:pt x="2617" y="866"/>
                  </a:lnTo>
                  <a:lnTo>
                    <a:pt x="2631" y="865"/>
                  </a:lnTo>
                  <a:lnTo>
                    <a:pt x="2644" y="864"/>
                  </a:lnTo>
                  <a:lnTo>
                    <a:pt x="2656" y="864"/>
                  </a:lnTo>
                  <a:lnTo>
                    <a:pt x="2683" y="860"/>
                  </a:lnTo>
                  <a:lnTo>
                    <a:pt x="2707" y="857"/>
                  </a:lnTo>
                  <a:lnTo>
                    <a:pt x="2729" y="853"/>
                  </a:lnTo>
                  <a:lnTo>
                    <a:pt x="2750" y="847"/>
                  </a:lnTo>
                  <a:lnTo>
                    <a:pt x="2768" y="842"/>
                  </a:lnTo>
                  <a:lnTo>
                    <a:pt x="2785" y="837"/>
                  </a:lnTo>
                  <a:lnTo>
                    <a:pt x="2800" y="831"/>
                  </a:lnTo>
                  <a:lnTo>
                    <a:pt x="2814" y="826"/>
                  </a:lnTo>
                  <a:lnTo>
                    <a:pt x="2826" y="819"/>
                  </a:lnTo>
                  <a:lnTo>
                    <a:pt x="2835" y="814"/>
                  </a:lnTo>
                  <a:lnTo>
                    <a:pt x="2844" y="809"/>
                  </a:lnTo>
                  <a:lnTo>
                    <a:pt x="2852" y="804"/>
                  </a:lnTo>
                  <a:lnTo>
                    <a:pt x="2861" y="796"/>
                  </a:lnTo>
                  <a:lnTo>
                    <a:pt x="2867" y="792"/>
                  </a:lnTo>
                  <a:lnTo>
                    <a:pt x="2878" y="787"/>
                  </a:lnTo>
                  <a:lnTo>
                    <a:pt x="2887" y="780"/>
                  </a:lnTo>
                  <a:lnTo>
                    <a:pt x="2897" y="775"/>
                  </a:lnTo>
                  <a:lnTo>
                    <a:pt x="2907" y="768"/>
                  </a:lnTo>
                  <a:lnTo>
                    <a:pt x="2917" y="762"/>
                  </a:lnTo>
                  <a:lnTo>
                    <a:pt x="2926" y="755"/>
                  </a:lnTo>
                  <a:lnTo>
                    <a:pt x="2936" y="749"/>
                  </a:lnTo>
                  <a:lnTo>
                    <a:pt x="2945" y="742"/>
                  </a:lnTo>
                  <a:lnTo>
                    <a:pt x="2950" y="740"/>
                  </a:lnTo>
                  <a:lnTo>
                    <a:pt x="2954" y="739"/>
                  </a:lnTo>
                  <a:lnTo>
                    <a:pt x="2959" y="738"/>
                  </a:lnTo>
                  <a:lnTo>
                    <a:pt x="2963" y="737"/>
                  </a:lnTo>
                  <a:lnTo>
                    <a:pt x="2967" y="736"/>
                  </a:lnTo>
                  <a:lnTo>
                    <a:pt x="2973" y="735"/>
                  </a:lnTo>
                  <a:lnTo>
                    <a:pt x="2977" y="734"/>
                  </a:lnTo>
                  <a:lnTo>
                    <a:pt x="2981" y="734"/>
                  </a:lnTo>
                  <a:lnTo>
                    <a:pt x="2986" y="734"/>
                  </a:lnTo>
                  <a:lnTo>
                    <a:pt x="2990" y="734"/>
                  </a:lnTo>
                  <a:lnTo>
                    <a:pt x="2996" y="734"/>
                  </a:lnTo>
                  <a:lnTo>
                    <a:pt x="3000" y="734"/>
                  </a:lnTo>
                  <a:lnTo>
                    <a:pt x="3004" y="735"/>
                  </a:lnTo>
                  <a:lnTo>
                    <a:pt x="3009" y="735"/>
                  </a:lnTo>
                  <a:lnTo>
                    <a:pt x="3013" y="736"/>
                  </a:lnTo>
                  <a:lnTo>
                    <a:pt x="3017" y="738"/>
                  </a:lnTo>
                  <a:lnTo>
                    <a:pt x="2884" y="691"/>
                  </a:lnTo>
                  <a:lnTo>
                    <a:pt x="2750" y="646"/>
                  </a:lnTo>
                  <a:lnTo>
                    <a:pt x="2617" y="600"/>
                  </a:lnTo>
                  <a:lnTo>
                    <a:pt x="2484" y="555"/>
                  </a:lnTo>
                  <a:lnTo>
                    <a:pt x="2349" y="509"/>
                  </a:lnTo>
                  <a:lnTo>
                    <a:pt x="2216" y="463"/>
                  </a:lnTo>
                  <a:lnTo>
                    <a:pt x="2083" y="417"/>
                  </a:lnTo>
                  <a:lnTo>
                    <a:pt x="1949" y="372"/>
                  </a:lnTo>
                  <a:lnTo>
                    <a:pt x="1816" y="326"/>
                  </a:lnTo>
                  <a:lnTo>
                    <a:pt x="1683" y="281"/>
                  </a:lnTo>
                  <a:lnTo>
                    <a:pt x="1549" y="235"/>
                  </a:lnTo>
                  <a:lnTo>
                    <a:pt x="1415" y="189"/>
                  </a:lnTo>
                  <a:lnTo>
                    <a:pt x="1282" y="143"/>
                  </a:lnTo>
                  <a:lnTo>
                    <a:pt x="1148" y="98"/>
                  </a:lnTo>
                  <a:lnTo>
                    <a:pt x="1015" y="52"/>
                  </a:lnTo>
                  <a:lnTo>
                    <a:pt x="882" y="7"/>
                  </a:lnTo>
                  <a:close/>
                </a:path>
              </a:pathLst>
            </a:custGeom>
            <a:gradFill>
              <a:gsLst>
                <a:gs pos="8000">
                  <a:schemeClr val="accent1">
                    <a:lumMod val="75000"/>
                  </a:schemeClr>
                </a:gs>
                <a:gs pos="70000">
                  <a:schemeClr val="accent1">
                    <a:lumMod val="50000"/>
                  </a:schemeClr>
                </a:gs>
              </a:gsLst>
              <a:lin ang="2700000" scaled="0"/>
            </a:gra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95" name="Freeform 939"/>
            <p:cNvSpPr>
              <a:spLocks/>
            </p:cNvSpPr>
            <p:nvPr/>
          </p:nvSpPr>
          <p:spPr bwMode="auto">
            <a:xfrm>
              <a:off x="6487053" y="2686999"/>
              <a:ext cx="698315" cy="534648"/>
            </a:xfrm>
            <a:custGeom>
              <a:avLst/>
              <a:gdLst>
                <a:gd name="T0" fmla="*/ 1313 w 2306"/>
                <a:gd name="T1" fmla="*/ 66 h 1769"/>
                <a:gd name="T2" fmla="*/ 1226 w 2306"/>
                <a:gd name="T3" fmla="*/ 35 h 1769"/>
                <a:gd name="T4" fmla="*/ 1134 w 2306"/>
                <a:gd name="T5" fmla="*/ 14 h 1769"/>
                <a:gd name="T6" fmla="*/ 1039 w 2306"/>
                <a:gd name="T7" fmla="*/ 2 h 1769"/>
                <a:gd name="T8" fmla="*/ 966 w 2306"/>
                <a:gd name="T9" fmla="*/ 0 h 1769"/>
                <a:gd name="T10" fmla="*/ 904 w 2306"/>
                <a:gd name="T11" fmla="*/ 2 h 1769"/>
                <a:gd name="T12" fmla="*/ 763 w 2306"/>
                <a:gd name="T13" fmla="*/ 22 h 1769"/>
                <a:gd name="T14" fmla="*/ 606 w 2306"/>
                <a:gd name="T15" fmla="*/ 74 h 1769"/>
                <a:gd name="T16" fmla="*/ 462 w 2306"/>
                <a:gd name="T17" fmla="*/ 154 h 1769"/>
                <a:gd name="T18" fmla="*/ 335 w 2306"/>
                <a:gd name="T19" fmla="*/ 256 h 1769"/>
                <a:gd name="T20" fmla="*/ 229 w 2306"/>
                <a:gd name="T21" fmla="*/ 380 h 1769"/>
                <a:gd name="T22" fmla="*/ 145 w 2306"/>
                <a:gd name="T23" fmla="*/ 522 h 1769"/>
                <a:gd name="T24" fmla="*/ 86 w 2306"/>
                <a:gd name="T25" fmla="*/ 679 h 1769"/>
                <a:gd name="T26" fmla="*/ 57 w 2306"/>
                <a:gd name="T27" fmla="*/ 849 h 1769"/>
                <a:gd name="T28" fmla="*/ 54 w 2306"/>
                <a:gd name="T29" fmla="*/ 982 h 1769"/>
                <a:gd name="T30" fmla="*/ 60 w 2306"/>
                <a:gd name="T31" fmla="*/ 1084 h 1769"/>
                <a:gd name="T32" fmla="*/ 87 w 2306"/>
                <a:gd name="T33" fmla="*/ 1219 h 1769"/>
                <a:gd name="T34" fmla="*/ 124 w 2306"/>
                <a:gd name="T35" fmla="*/ 1313 h 1769"/>
                <a:gd name="T36" fmla="*/ 166 w 2306"/>
                <a:gd name="T37" fmla="*/ 1371 h 1769"/>
                <a:gd name="T38" fmla="*/ 211 w 2306"/>
                <a:gd name="T39" fmla="*/ 1434 h 1769"/>
                <a:gd name="T40" fmla="*/ 238 w 2306"/>
                <a:gd name="T41" fmla="*/ 1492 h 1769"/>
                <a:gd name="T42" fmla="*/ 247 w 2306"/>
                <a:gd name="T43" fmla="*/ 1544 h 1769"/>
                <a:gd name="T44" fmla="*/ 241 w 2306"/>
                <a:gd name="T45" fmla="*/ 1589 h 1769"/>
                <a:gd name="T46" fmla="*/ 217 w 2306"/>
                <a:gd name="T47" fmla="*/ 1627 h 1769"/>
                <a:gd name="T48" fmla="*/ 178 w 2306"/>
                <a:gd name="T49" fmla="*/ 1656 h 1769"/>
                <a:gd name="T50" fmla="*/ 123 w 2306"/>
                <a:gd name="T51" fmla="*/ 1676 h 1769"/>
                <a:gd name="T52" fmla="*/ 65 w 2306"/>
                <a:gd name="T53" fmla="*/ 1684 h 1769"/>
                <a:gd name="T54" fmla="*/ 29 w 2306"/>
                <a:gd name="T55" fmla="*/ 1685 h 1769"/>
                <a:gd name="T56" fmla="*/ 1338 w 2306"/>
                <a:gd name="T57" fmla="*/ 1768 h 1769"/>
                <a:gd name="T58" fmla="*/ 1365 w 2306"/>
                <a:gd name="T59" fmla="*/ 1769 h 1769"/>
                <a:gd name="T60" fmla="*/ 1389 w 2306"/>
                <a:gd name="T61" fmla="*/ 1767 h 1769"/>
                <a:gd name="T62" fmla="*/ 1436 w 2306"/>
                <a:gd name="T63" fmla="*/ 1759 h 1769"/>
                <a:gd name="T64" fmla="*/ 1471 w 2306"/>
                <a:gd name="T65" fmla="*/ 1744 h 1769"/>
                <a:gd name="T66" fmla="*/ 1496 w 2306"/>
                <a:gd name="T67" fmla="*/ 1722 h 1769"/>
                <a:gd name="T68" fmla="*/ 1509 w 2306"/>
                <a:gd name="T69" fmla="*/ 1694 h 1769"/>
                <a:gd name="T70" fmla="*/ 1512 w 2306"/>
                <a:gd name="T71" fmla="*/ 1661 h 1769"/>
                <a:gd name="T72" fmla="*/ 1502 w 2306"/>
                <a:gd name="T73" fmla="*/ 1624 h 1769"/>
                <a:gd name="T74" fmla="*/ 1480 w 2306"/>
                <a:gd name="T75" fmla="*/ 1583 h 1769"/>
                <a:gd name="T76" fmla="*/ 1433 w 2306"/>
                <a:gd name="T77" fmla="*/ 1519 h 1769"/>
                <a:gd name="T78" fmla="*/ 1408 w 2306"/>
                <a:gd name="T79" fmla="*/ 1463 h 1769"/>
                <a:gd name="T80" fmla="*/ 1385 w 2306"/>
                <a:gd name="T81" fmla="*/ 1365 h 1769"/>
                <a:gd name="T82" fmla="*/ 1378 w 2306"/>
                <a:gd name="T83" fmla="*/ 1215 h 1769"/>
                <a:gd name="T84" fmla="*/ 1395 w 2306"/>
                <a:gd name="T85" fmla="*/ 1096 h 1769"/>
                <a:gd name="T86" fmla="*/ 1431 w 2306"/>
                <a:gd name="T87" fmla="*/ 983 h 1769"/>
                <a:gd name="T88" fmla="*/ 1487 w 2306"/>
                <a:gd name="T89" fmla="*/ 883 h 1769"/>
                <a:gd name="T90" fmla="*/ 1557 w 2306"/>
                <a:gd name="T91" fmla="*/ 793 h 1769"/>
                <a:gd name="T92" fmla="*/ 1642 w 2306"/>
                <a:gd name="T93" fmla="*/ 718 h 1769"/>
                <a:gd name="T94" fmla="*/ 1741 w 2306"/>
                <a:gd name="T95" fmla="*/ 660 h 1769"/>
                <a:gd name="T96" fmla="*/ 1848 w 2306"/>
                <a:gd name="T97" fmla="*/ 618 h 1769"/>
                <a:gd name="T98" fmla="*/ 1964 w 2306"/>
                <a:gd name="T99" fmla="*/ 597 h 1769"/>
                <a:gd name="T100" fmla="*/ 2008 w 2306"/>
                <a:gd name="T101" fmla="*/ 595 h 1769"/>
                <a:gd name="T102" fmla="*/ 2053 w 2306"/>
                <a:gd name="T103" fmla="*/ 596 h 1769"/>
                <a:gd name="T104" fmla="*/ 2119 w 2306"/>
                <a:gd name="T105" fmla="*/ 602 h 1769"/>
                <a:gd name="T106" fmla="*/ 2184 w 2306"/>
                <a:gd name="T107" fmla="*/ 616 h 1769"/>
                <a:gd name="T108" fmla="*/ 2246 w 2306"/>
                <a:gd name="T109" fmla="*/ 636 h 1769"/>
                <a:gd name="T110" fmla="*/ 2306 w 2306"/>
                <a:gd name="T111" fmla="*/ 662 h 1769"/>
                <a:gd name="T112" fmla="*/ 2048 w 2306"/>
                <a:gd name="T113" fmla="*/ 518 h 1769"/>
                <a:gd name="T114" fmla="*/ 1842 w 2306"/>
                <a:gd name="T115" fmla="*/ 378 h 1769"/>
                <a:gd name="T116" fmla="*/ 1634 w 2306"/>
                <a:gd name="T117" fmla="*/ 238 h 1769"/>
                <a:gd name="T118" fmla="*/ 1377 w 2306"/>
                <a:gd name="T119" fmla="*/ 94 h 1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06" h="1769">
                  <a:moveTo>
                    <a:pt x="1377" y="94"/>
                  </a:moveTo>
                  <a:lnTo>
                    <a:pt x="1357" y="84"/>
                  </a:lnTo>
                  <a:lnTo>
                    <a:pt x="1335" y="76"/>
                  </a:lnTo>
                  <a:lnTo>
                    <a:pt x="1313" y="66"/>
                  </a:lnTo>
                  <a:lnTo>
                    <a:pt x="1292" y="57"/>
                  </a:lnTo>
                  <a:lnTo>
                    <a:pt x="1270" y="50"/>
                  </a:lnTo>
                  <a:lnTo>
                    <a:pt x="1249" y="42"/>
                  </a:lnTo>
                  <a:lnTo>
                    <a:pt x="1226" y="35"/>
                  </a:lnTo>
                  <a:lnTo>
                    <a:pt x="1203" y="29"/>
                  </a:lnTo>
                  <a:lnTo>
                    <a:pt x="1180" y="24"/>
                  </a:lnTo>
                  <a:lnTo>
                    <a:pt x="1157" y="18"/>
                  </a:lnTo>
                  <a:lnTo>
                    <a:pt x="1134" y="14"/>
                  </a:lnTo>
                  <a:lnTo>
                    <a:pt x="1110" y="11"/>
                  </a:lnTo>
                  <a:lnTo>
                    <a:pt x="1086" y="6"/>
                  </a:lnTo>
                  <a:lnTo>
                    <a:pt x="1062" y="4"/>
                  </a:lnTo>
                  <a:lnTo>
                    <a:pt x="1039" y="2"/>
                  </a:lnTo>
                  <a:lnTo>
                    <a:pt x="1014" y="1"/>
                  </a:lnTo>
                  <a:lnTo>
                    <a:pt x="999" y="0"/>
                  </a:lnTo>
                  <a:lnTo>
                    <a:pt x="982" y="0"/>
                  </a:lnTo>
                  <a:lnTo>
                    <a:pt x="966" y="0"/>
                  </a:lnTo>
                  <a:lnTo>
                    <a:pt x="951" y="0"/>
                  </a:lnTo>
                  <a:lnTo>
                    <a:pt x="935" y="0"/>
                  </a:lnTo>
                  <a:lnTo>
                    <a:pt x="920" y="1"/>
                  </a:lnTo>
                  <a:lnTo>
                    <a:pt x="904" y="2"/>
                  </a:lnTo>
                  <a:lnTo>
                    <a:pt x="888" y="3"/>
                  </a:lnTo>
                  <a:lnTo>
                    <a:pt x="846" y="7"/>
                  </a:lnTo>
                  <a:lnTo>
                    <a:pt x="804" y="14"/>
                  </a:lnTo>
                  <a:lnTo>
                    <a:pt x="763" y="22"/>
                  </a:lnTo>
                  <a:lnTo>
                    <a:pt x="723" y="33"/>
                  </a:lnTo>
                  <a:lnTo>
                    <a:pt x="683" y="45"/>
                  </a:lnTo>
                  <a:lnTo>
                    <a:pt x="644" y="59"/>
                  </a:lnTo>
                  <a:lnTo>
                    <a:pt x="606" y="74"/>
                  </a:lnTo>
                  <a:lnTo>
                    <a:pt x="568" y="92"/>
                  </a:lnTo>
                  <a:lnTo>
                    <a:pt x="532" y="111"/>
                  </a:lnTo>
                  <a:lnTo>
                    <a:pt x="496" y="132"/>
                  </a:lnTo>
                  <a:lnTo>
                    <a:pt x="462" y="154"/>
                  </a:lnTo>
                  <a:lnTo>
                    <a:pt x="429" y="177"/>
                  </a:lnTo>
                  <a:lnTo>
                    <a:pt x="397" y="202"/>
                  </a:lnTo>
                  <a:lnTo>
                    <a:pt x="365" y="228"/>
                  </a:lnTo>
                  <a:lnTo>
                    <a:pt x="335" y="256"/>
                  </a:lnTo>
                  <a:lnTo>
                    <a:pt x="307" y="286"/>
                  </a:lnTo>
                  <a:lnTo>
                    <a:pt x="280" y="316"/>
                  </a:lnTo>
                  <a:lnTo>
                    <a:pt x="254" y="347"/>
                  </a:lnTo>
                  <a:lnTo>
                    <a:pt x="229" y="380"/>
                  </a:lnTo>
                  <a:lnTo>
                    <a:pt x="205" y="414"/>
                  </a:lnTo>
                  <a:lnTo>
                    <a:pt x="184" y="448"/>
                  </a:lnTo>
                  <a:lnTo>
                    <a:pt x="163" y="485"/>
                  </a:lnTo>
                  <a:lnTo>
                    <a:pt x="145" y="522"/>
                  </a:lnTo>
                  <a:lnTo>
                    <a:pt x="127" y="560"/>
                  </a:lnTo>
                  <a:lnTo>
                    <a:pt x="112" y="599"/>
                  </a:lnTo>
                  <a:lnTo>
                    <a:pt x="98" y="638"/>
                  </a:lnTo>
                  <a:lnTo>
                    <a:pt x="86" y="679"/>
                  </a:lnTo>
                  <a:lnTo>
                    <a:pt x="76" y="720"/>
                  </a:lnTo>
                  <a:lnTo>
                    <a:pt x="68" y="762"/>
                  </a:lnTo>
                  <a:lnTo>
                    <a:pt x="61" y="805"/>
                  </a:lnTo>
                  <a:lnTo>
                    <a:pt x="57" y="849"/>
                  </a:lnTo>
                  <a:lnTo>
                    <a:pt x="54" y="892"/>
                  </a:lnTo>
                  <a:lnTo>
                    <a:pt x="53" y="924"/>
                  </a:lnTo>
                  <a:lnTo>
                    <a:pt x="53" y="953"/>
                  </a:lnTo>
                  <a:lnTo>
                    <a:pt x="54" y="982"/>
                  </a:lnTo>
                  <a:lnTo>
                    <a:pt x="54" y="1009"/>
                  </a:lnTo>
                  <a:lnTo>
                    <a:pt x="56" y="1035"/>
                  </a:lnTo>
                  <a:lnTo>
                    <a:pt x="58" y="1060"/>
                  </a:lnTo>
                  <a:lnTo>
                    <a:pt x="60" y="1084"/>
                  </a:lnTo>
                  <a:lnTo>
                    <a:pt x="63" y="1106"/>
                  </a:lnTo>
                  <a:lnTo>
                    <a:pt x="70" y="1148"/>
                  </a:lnTo>
                  <a:lnTo>
                    <a:pt x="78" y="1186"/>
                  </a:lnTo>
                  <a:lnTo>
                    <a:pt x="87" y="1219"/>
                  </a:lnTo>
                  <a:lnTo>
                    <a:pt x="96" y="1248"/>
                  </a:lnTo>
                  <a:lnTo>
                    <a:pt x="106" y="1273"/>
                  </a:lnTo>
                  <a:lnTo>
                    <a:pt x="115" y="1294"/>
                  </a:lnTo>
                  <a:lnTo>
                    <a:pt x="124" y="1313"/>
                  </a:lnTo>
                  <a:lnTo>
                    <a:pt x="133" y="1327"/>
                  </a:lnTo>
                  <a:lnTo>
                    <a:pt x="146" y="1346"/>
                  </a:lnTo>
                  <a:lnTo>
                    <a:pt x="152" y="1355"/>
                  </a:lnTo>
                  <a:lnTo>
                    <a:pt x="166" y="1371"/>
                  </a:lnTo>
                  <a:lnTo>
                    <a:pt x="179" y="1388"/>
                  </a:lnTo>
                  <a:lnTo>
                    <a:pt x="191" y="1403"/>
                  </a:lnTo>
                  <a:lnTo>
                    <a:pt x="201" y="1419"/>
                  </a:lnTo>
                  <a:lnTo>
                    <a:pt x="211" y="1434"/>
                  </a:lnTo>
                  <a:lnTo>
                    <a:pt x="219" y="1448"/>
                  </a:lnTo>
                  <a:lnTo>
                    <a:pt x="227" y="1463"/>
                  </a:lnTo>
                  <a:lnTo>
                    <a:pt x="232" y="1477"/>
                  </a:lnTo>
                  <a:lnTo>
                    <a:pt x="238" y="1492"/>
                  </a:lnTo>
                  <a:lnTo>
                    <a:pt x="242" y="1506"/>
                  </a:lnTo>
                  <a:lnTo>
                    <a:pt x="245" y="1519"/>
                  </a:lnTo>
                  <a:lnTo>
                    <a:pt x="247" y="1532"/>
                  </a:lnTo>
                  <a:lnTo>
                    <a:pt x="247" y="1544"/>
                  </a:lnTo>
                  <a:lnTo>
                    <a:pt x="247" y="1557"/>
                  </a:lnTo>
                  <a:lnTo>
                    <a:pt x="246" y="1567"/>
                  </a:lnTo>
                  <a:lnTo>
                    <a:pt x="244" y="1579"/>
                  </a:lnTo>
                  <a:lnTo>
                    <a:pt x="241" y="1589"/>
                  </a:lnTo>
                  <a:lnTo>
                    <a:pt x="237" y="1600"/>
                  </a:lnTo>
                  <a:lnTo>
                    <a:pt x="231" y="1610"/>
                  </a:lnTo>
                  <a:lnTo>
                    <a:pt x="225" y="1618"/>
                  </a:lnTo>
                  <a:lnTo>
                    <a:pt x="217" y="1627"/>
                  </a:lnTo>
                  <a:lnTo>
                    <a:pt x="210" y="1636"/>
                  </a:lnTo>
                  <a:lnTo>
                    <a:pt x="200" y="1643"/>
                  </a:lnTo>
                  <a:lnTo>
                    <a:pt x="189" y="1650"/>
                  </a:lnTo>
                  <a:lnTo>
                    <a:pt x="178" y="1656"/>
                  </a:lnTo>
                  <a:lnTo>
                    <a:pt x="166" y="1663"/>
                  </a:lnTo>
                  <a:lnTo>
                    <a:pt x="152" y="1668"/>
                  </a:lnTo>
                  <a:lnTo>
                    <a:pt x="138" y="1672"/>
                  </a:lnTo>
                  <a:lnTo>
                    <a:pt x="123" y="1676"/>
                  </a:lnTo>
                  <a:lnTo>
                    <a:pt x="108" y="1679"/>
                  </a:lnTo>
                  <a:lnTo>
                    <a:pt x="91" y="1682"/>
                  </a:lnTo>
                  <a:lnTo>
                    <a:pt x="72" y="1684"/>
                  </a:lnTo>
                  <a:lnTo>
                    <a:pt x="65" y="1684"/>
                  </a:lnTo>
                  <a:lnTo>
                    <a:pt x="56" y="1685"/>
                  </a:lnTo>
                  <a:lnTo>
                    <a:pt x="47" y="1685"/>
                  </a:lnTo>
                  <a:lnTo>
                    <a:pt x="37" y="1685"/>
                  </a:lnTo>
                  <a:lnTo>
                    <a:pt x="29" y="1685"/>
                  </a:lnTo>
                  <a:lnTo>
                    <a:pt x="19" y="1685"/>
                  </a:lnTo>
                  <a:lnTo>
                    <a:pt x="9" y="1685"/>
                  </a:lnTo>
                  <a:lnTo>
                    <a:pt x="0" y="1684"/>
                  </a:lnTo>
                  <a:lnTo>
                    <a:pt x="1338" y="1768"/>
                  </a:lnTo>
                  <a:lnTo>
                    <a:pt x="1346" y="1768"/>
                  </a:lnTo>
                  <a:lnTo>
                    <a:pt x="1352" y="1768"/>
                  </a:lnTo>
                  <a:lnTo>
                    <a:pt x="1359" y="1769"/>
                  </a:lnTo>
                  <a:lnTo>
                    <a:pt x="1365" y="1769"/>
                  </a:lnTo>
                  <a:lnTo>
                    <a:pt x="1371" y="1768"/>
                  </a:lnTo>
                  <a:lnTo>
                    <a:pt x="1377" y="1768"/>
                  </a:lnTo>
                  <a:lnTo>
                    <a:pt x="1384" y="1768"/>
                  </a:lnTo>
                  <a:lnTo>
                    <a:pt x="1389" y="1767"/>
                  </a:lnTo>
                  <a:lnTo>
                    <a:pt x="1402" y="1766"/>
                  </a:lnTo>
                  <a:lnTo>
                    <a:pt x="1414" y="1765"/>
                  </a:lnTo>
                  <a:lnTo>
                    <a:pt x="1425" y="1761"/>
                  </a:lnTo>
                  <a:lnTo>
                    <a:pt x="1436" y="1759"/>
                  </a:lnTo>
                  <a:lnTo>
                    <a:pt x="1445" y="1756"/>
                  </a:lnTo>
                  <a:lnTo>
                    <a:pt x="1455" y="1753"/>
                  </a:lnTo>
                  <a:lnTo>
                    <a:pt x="1464" y="1748"/>
                  </a:lnTo>
                  <a:lnTo>
                    <a:pt x="1471" y="1744"/>
                  </a:lnTo>
                  <a:lnTo>
                    <a:pt x="1478" y="1739"/>
                  </a:lnTo>
                  <a:lnTo>
                    <a:pt x="1486" y="1733"/>
                  </a:lnTo>
                  <a:lnTo>
                    <a:pt x="1491" y="1728"/>
                  </a:lnTo>
                  <a:lnTo>
                    <a:pt x="1496" y="1722"/>
                  </a:lnTo>
                  <a:lnTo>
                    <a:pt x="1501" y="1716"/>
                  </a:lnTo>
                  <a:lnTo>
                    <a:pt x="1504" y="1708"/>
                  </a:lnTo>
                  <a:lnTo>
                    <a:pt x="1507" y="1702"/>
                  </a:lnTo>
                  <a:lnTo>
                    <a:pt x="1509" y="1694"/>
                  </a:lnTo>
                  <a:lnTo>
                    <a:pt x="1512" y="1687"/>
                  </a:lnTo>
                  <a:lnTo>
                    <a:pt x="1513" y="1678"/>
                  </a:lnTo>
                  <a:lnTo>
                    <a:pt x="1513" y="1669"/>
                  </a:lnTo>
                  <a:lnTo>
                    <a:pt x="1512" y="1661"/>
                  </a:lnTo>
                  <a:lnTo>
                    <a:pt x="1510" y="1652"/>
                  </a:lnTo>
                  <a:lnTo>
                    <a:pt x="1508" y="1643"/>
                  </a:lnTo>
                  <a:lnTo>
                    <a:pt x="1506" y="1633"/>
                  </a:lnTo>
                  <a:lnTo>
                    <a:pt x="1502" y="1624"/>
                  </a:lnTo>
                  <a:lnTo>
                    <a:pt x="1497" y="1614"/>
                  </a:lnTo>
                  <a:lnTo>
                    <a:pt x="1493" y="1603"/>
                  </a:lnTo>
                  <a:lnTo>
                    <a:pt x="1487" y="1592"/>
                  </a:lnTo>
                  <a:lnTo>
                    <a:pt x="1480" y="1583"/>
                  </a:lnTo>
                  <a:lnTo>
                    <a:pt x="1465" y="1560"/>
                  </a:lnTo>
                  <a:lnTo>
                    <a:pt x="1445" y="1538"/>
                  </a:lnTo>
                  <a:lnTo>
                    <a:pt x="1441" y="1533"/>
                  </a:lnTo>
                  <a:lnTo>
                    <a:pt x="1433" y="1519"/>
                  </a:lnTo>
                  <a:lnTo>
                    <a:pt x="1427" y="1509"/>
                  </a:lnTo>
                  <a:lnTo>
                    <a:pt x="1421" y="1496"/>
                  </a:lnTo>
                  <a:lnTo>
                    <a:pt x="1414" y="1481"/>
                  </a:lnTo>
                  <a:lnTo>
                    <a:pt x="1408" y="1463"/>
                  </a:lnTo>
                  <a:lnTo>
                    <a:pt x="1401" y="1443"/>
                  </a:lnTo>
                  <a:lnTo>
                    <a:pt x="1395" y="1420"/>
                  </a:lnTo>
                  <a:lnTo>
                    <a:pt x="1389" y="1394"/>
                  </a:lnTo>
                  <a:lnTo>
                    <a:pt x="1385" y="1365"/>
                  </a:lnTo>
                  <a:lnTo>
                    <a:pt x="1381" y="1332"/>
                  </a:lnTo>
                  <a:lnTo>
                    <a:pt x="1378" y="1297"/>
                  </a:lnTo>
                  <a:lnTo>
                    <a:pt x="1377" y="1258"/>
                  </a:lnTo>
                  <a:lnTo>
                    <a:pt x="1378" y="1215"/>
                  </a:lnTo>
                  <a:lnTo>
                    <a:pt x="1381" y="1185"/>
                  </a:lnTo>
                  <a:lnTo>
                    <a:pt x="1384" y="1155"/>
                  </a:lnTo>
                  <a:lnTo>
                    <a:pt x="1389" y="1125"/>
                  </a:lnTo>
                  <a:lnTo>
                    <a:pt x="1395" y="1096"/>
                  </a:lnTo>
                  <a:lnTo>
                    <a:pt x="1402" y="1067"/>
                  </a:lnTo>
                  <a:lnTo>
                    <a:pt x="1411" y="1039"/>
                  </a:lnTo>
                  <a:lnTo>
                    <a:pt x="1421" y="1011"/>
                  </a:lnTo>
                  <a:lnTo>
                    <a:pt x="1431" y="983"/>
                  </a:lnTo>
                  <a:lnTo>
                    <a:pt x="1443" y="957"/>
                  </a:lnTo>
                  <a:lnTo>
                    <a:pt x="1456" y="931"/>
                  </a:lnTo>
                  <a:lnTo>
                    <a:pt x="1470" y="907"/>
                  </a:lnTo>
                  <a:lnTo>
                    <a:pt x="1487" y="883"/>
                  </a:lnTo>
                  <a:lnTo>
                    <a:pt x="1503" y="859"/>
                  </a:lnTo>
                  <a:lnTo>
                    <a:pt x="1520" y="836"/>
                  </a:lnTo>
                  <a:lnTo>
                    <a:pt x="1539" y="814"/>
                  </a:lnTo>
                  <a:lnTo>
                    <a:pt x="1557" y="793"/>
                  </a:lnTo>
                  <a:lnTo>
                    <a:pt x="1578" y="773"/>
                  </a:lnTo>
                  <a:lnTo>
                    <a:pt x="1598" y="754"/>
                  </a:lnTo>
                  <a:lnTo>
                    <a:pt x="1621" y="735"/>
                  </a:lnTo>
                  <a:lnTo>
                    <a:pt x="1642" y="718"/>
                  </a:lnTo>
                  <a:lnTo>
                    <a:pt x="1666" y="702"/>
                  </a:lnTo>
                  <a:lnTo>
                    <a:pt x="1690" y="687"/>
                  </a:lnTo>
                  <a:lnTo>
                    <a:pt x="1715" y="673"/>
                  </a:lnTo>
                  <a:lnTo>
                    <a:pt x="1741" y="660"/>
                  </a:lnTo>
                  <a:lnTo>
                    <a:pt x="1767" y="648"/>
                  </a:lnTo>
                  <a:lnTo>
                    <a:pt x="1794" y="637"/>
                  </a:lnTo>
                  <a:lnTo>
                    <a:pt x="1821" y="627"/>
                  </a:lnTo>
                  <a:lnTo>
                    <a:pt x="1848" y="618"/>
                  </a:lnTo>
                  <a:lnTo>
                    <a:pt x="1877" y="611"/>
                  </a:lnTo>
                  <a:lnTo>
                    <a:pt x="1905" y="605"/>
                  </a:lnTo>
                  <a:lnTo>
                    <a:pt x="1935" y="600"/>
                  </a:lnTo>
                  <a:lnTo>
                    <a:pt x="1964" y="597"/>
                  </a:lnTo>
                  <a:lnTo>
                    <a:pt x="1975" y="597"/>
                  </a:lnTo>
                  <a:lnTo>
                    <a:pt x="1987" y="596"/>
                  </a:lnTo>
                  <a:lnTo>
                    <a:pt x="1997" y="596"/>
                  </a:lnTo>
                  <a:lnTo>
                    <a:pt x="2008" y="595"/>
                  </a:lnTo>
                  <a:lnTo>
                    <a:pt x="2019" y="595"/>
                  </a:lnTo>
                  <a:lnTo>
                    <a:pt x="2030" y="595"/>
                  </a:lnTo>
                  <a:lnTo>
                    <a:pt x="2041" y="596"/>
                  </a:lnTo>
                  <a:lnTo>
                    <a:pt x="2053" y="596"/>
                  </a:lnTo>
                  <a:lnTo>
                    <a:pt x="2069" y="597"/>
                  </a:lnTo>
                  <a:lnTo>
                    <a:pt x="2086" y="598"/>
                  </a:lnTo>
                  <a:lnTo>
                    <a:pt x="2102" y="600"/>
                  </a:lnTo>
                  <a:lnTo>
                    <a:pt x="2119" y="602"/>
                  </a:lnTo>
                  <a:lnTo>
                    <a:pt x="2136" y="605"/>
                  </a:lnTo>
                  <a:lnTo>
                    <a:pt x="2152" y="609"/>
                  </a:lnTo>
                  <a:lnTo>
                    <a:pt x="2168" y="612"/>
                  </a:lnTo>
                  <a:lnTo>
                    <a:pt x="2184" y="616"/>
                  </a:lnTo>
                  <a:lnTo>
                    <a:pt x="2200" y="621"/>
                  </a:lnTo>
                  <a:lnTo>
                    <a:pt x="2215" y="625"/>
                  </a:lnTo>
                  <a:lnTo>
                    <a:pt x="2231" y="630"/>
                  </a:lnTo>
                  <a:lnTo>
                    <a:pt x="2246" y="636"/>
                  </a:lnTo>
                  <a:lnTo>
                    <a:pt x="2262" y="641"/>
                  </a:lnTo>
                  <a:lnTo>
                    <a:pt x="2277" y="648"/>
                  </a:lnTo>
                  <a:lnTo>
                    <a:pt x="2291" y="654"/>
                  </a:lnTo>
                  <a:lnTo>
                    <a:pt x="2306" y="662"/>
                  </a:lnTo>
                  <a:lnTo>
                    <a:pt x="2233" y="625"/>
                  </a:lnTo>
                  <a:lnTo>
                    <a:pt x="2167" y="588"/>
                  </a:lnTo>
                  <a:lnTo>
                    <a:pt x="2106" y="553"/>
                  </a:lnTo>
                  <a:lnTo>
                    <a:pt x="2048" y="518"/>
                  </a:lnTo>
                  <a:lnTo>
                    <a:pt x="1994" y="482"/>
                  </a:lnTo>
                  <a:lnTo>
                    <a:pt x="1942" y="447"/>
                  </a:lnTo>
                  <a:lnTo>
                    <a:pt x="1891" y="412"/>
                  </a:lnTo>
                  <a:lnTo>
                    <a:pt x="1842" y="378"/>
                  </a:lnTo>
                  <a:lnTo>
                    <a:pt x="1792" y="343"/>
                  </a:lnTo>
                  <a:lnTo>
                    <a:pt x="1741" y="308"/>
                  </a:lnTo>
                  <a:lnTo>
                    <a:pt x="1689" y="274"/>
                  </a:lnTo>
                  <a:lnTo>
                    <a:pt x="1634" y="238"/>
                  </a:lnTo>
                  <a:lnTo>
                    <a:pt x="1576" y="203"/>
                  </a:lnTo>
                  <a:lnTo>
                    <a:pt x="1515" y="168"/>
                  </a:lnTo>
                  <a:lnTo>
                    <a:pt x="1449" y="131"/>
                  </a:lnTo>
                  <a:lnTo>
                    <a:pt x="1377" y="94"/>
                  </a:lnTo>
                  <a:close/>
                </a:path>
              </a:pathLst>
            </a:custGeom>
            <a:gradFill>
              <a:gsLst>
                <a:gs pos="8000">
                  <a:schemeClr val="accent1">
                    <a:lumMod val="75000"/>
                  </a:schemeClr>
                </a:gs>
                <a:gs pos="70000">
                  <a:schemeClr val="accent1">
                    <a:lumMod val="50000"/>
                  </a:schemeClr>
                </a:gs>
              </a:gsLst>
              <a:lin ang="2700000" scaled="0"/>
            </a:gra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96" name="Freeform 940"/>
            <p:cNvSpPr>
              <a:spLocks/>
            </p:cNvSpPr>
            <p:nvPr/>
          </p:nvSpPr>
          <p:spPr bwMode="auto">
            <a:xfrm>
              <a:off x="7583627" y="2725188"/>
              <a:ext cx="171852" cy="542832"/>
            </a:xfrm>
            <a:custGeom>
              <a:avLst/>
              <a:gdLst>
                <a:gd name="T0" fmla="*/ 83 w 573"/>
                <a:gd name="T1" fmla="*/ 0 h 1797"/>
                <a:gd name="T2" fmla="*/ 23 w 573"/>
                <a:gd name="T3" fmla="*/ 1270 h 1797"/>
                <a:gd name="T4" fmla="*/ 0 w 573"/>
                <a:gd name="T5" fmla="*/ 1747 h 1797"/>
                <a:gd name="T6" fmla="*/ 514 w 573"/>
                <a:gd name="T7" fmla="*/ 1797 h 1797"/>
                <a:gd name="T8" fmla="*/ 531 w 573"/>
                <a:gd name="T9" fmla="*/ 1466 h 1797"/>
                <a:gd name="T10" fmla="*/ 573 w 573"/>
                <a:gd name="T11" fmla="*/ 583 h 1797"/>
                <a:gd name="T12" fmla="*/ 83 w 573"/>
                <a:gd name="T13" fmla="*/ 0 h 1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3" h="1797">
                  <a:moveTo>
                    <a:pt x="83" y="0"/>
                  </a:moveTo>
                  <a:lnTo>
                    <a:pt x="23" y="1270"/>
                  </a:lnTo>
                  <a:lnTo>
                    <a:pt x="0" y="1747"/>
                  </a:lnTo>
                  <a:lnTo>
                    <a:pt x="514" y="1797"/>
                  </a:lnTo>
                  <a:lnTo>
                    <a:pt x="531" y="1466"/>
                  </a:lnTo>
                  <a:lnTo>
                    <a:pt x="573" y="583"/>
                  </a:lnTo>
                  <a:lnTo>
                    <a:pt x="83" y="0"/>
                  </a:lnTo>
                  <a:close/>
                </a:path>
              </a:pathLst>
            </a:custGeom>
            <a:gradFill>
              <a:gsLst>
                <a:gs pos="8000">
                  <a:schemeClr val="accent1">
                    <a:lumMod val="75000"/>
                  </a:schemeClr>
                </a:gs>
                <a:gs pos="70000">
                  <a:schemeClr val="accent1">
                    <a:lumMod val="50000"/>
                  </a:schemeClr>
                </a:gs>
              </a:gsLst>
              <a:lin ang="2700000" scaled="0"/>
            </a:gra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97" name="Freeform 941"/>
            <p:cNvSpPr>
              <a:spLocks/>
            </p:cNvSpPr>
            <p:nvPr/>
          </p:nvSpPr>
          <p:spPr bwMode="auto">
            <a:xfrm>
              <a:off x="7676372" y="2656994"/>
              <a:ext cx="152756" cy="218224"/>
            </a:xfrm>
            <a:custGeom>
              <a:avLst/>
              <a:gdLst>
                <a:gd name="T0" fmla="*/ 117 w 502"/>
                <a:gd name="T1" fmla="*/ 94 h 716"/>
                <a:gd name="T2" fmla="*/ 502 w 502"/>
                <a:gd name="T3" fmla="*/ 716 h 716"/>
                <a:gd name="T4" fmla="*/ 490 w 502"/>
                <a:gd name="T5" fmla="*/ 707 h 716"/>
                <a:gd name="T6" fmla="*/ 479 w 502"/>
                <a:gd name="T7" fmla="*/ 698 h 716"/>
                <a:gd name="T8" fmla="*/ 469 w 502"/>
                <a:gd name="T9" fmla="*/ 690 h 716"/>
                <a:gd name="T10" fmla="*/ 458 w 502"/>
                <a:gd name="T11" fmla="*/ 682 h 716"/>
                <a:gd name="T12" fmla="*/ 448 w 502"/>
                <a:gd name="T13" fmla="*/ 674 h 716"/>
                <a:gd name="T14" fmla="*/ 439 w 502"/>
                <a:gd name="T15" fmla="*/ 667 h 716"/>
                <a:gd name="T16" fmla="*/ 430 w 502"/>
                <a:gd name="T17" fmla="*/ 659 h 716"/>
                <a:gd name="T18" fmla="*/ 421 w 502"/>
                <a:gd name="T19" fmla="*/ 651 h 716"/>
                <a:gd name="T20" fmla="*/ 0 w 502"/>
                <a:gd name="T21" fmla="*/ 0 h 716"/>
                <a:gd name="T22" fmla="*/ 13 w 502"/>
                <a:gd name="T23" fmla="*/ 11 h 716"/>
                <a:gd name="T24" fmla="*/ 26 w 502"/>
                <a:gd name="T25" fmla="*/ 23 h 716"/>
                <a:gd name="T26" fmla="*/ 39 w 502"/>
                <a:gd name="T27" fmla="*/ 34 h 716"/>
                <a:gd name="T28" fmla="*/ 53 w 502"/>
                <a:gd name="T29" fmla="*/ 45 h 716"/>
                <a:gd name="T30" fmla="*/ 68 w 502"/>
                <a:gd name="T31" fmla="*/ 57 h 716"/>
                <a:gd name="T32" fmla="*/ 83 w 502"/>
                <a:gd name="T33" fmla="*/ 69 h 716"/>
                <a:gd name="T34" fmla="*/ 92 w 502"/>
                <a:gd name="T35" fmla="*/ 74 h 716"/>
                <a:gd name="T36" fmla="*/ 100 w 502"/>
                <a:gd name="T37" fmla="*/ 81 h 716"/>
                <a:gd name="T38" fmla="*/ 108 w 502"/>
                <a:gd name="T39" fmla="*/ 87 h 716"/>
                <a:gd name="T40" fmla="*/ 117 w 502"/>
                <a:gd name="T41" fmla="*/ 94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2" h="716">
                  <a:moveTo>
                    <a:pt x="117" y="94"/>
                  </a:moveTo>
                  <a:lnTo>
                    <a:pt x="502" y="716"/>
                  </a:lnTo>
                  <a:lnTo>
                    <a:pt x="490" y="707"/>
                  </a:lnTo>
                  <a:lnTo>
                    <a:pt x="479" y="698"/>
                  </a:lnTo>
                  <a:lnTo>
                    <a:pt x="469" y="690"/>
                  </a:lnTo>
                  <a:lnTo>
                    <a:pt x="458" y="682"/>
                  </a:lnTo>
                  <a:lnTo>
                    <a:pt x="448" y="674"/>
                  </a:lnTo>
                  <a:lnTo>
                    <a:pt x="439" y="667"/>
                  </a:lnTo>
                  <a:lnTo>
                    <a:pt x="430" y="659"/>
                  </a:lnTo>
                  <a:lnTo>
                    <a:pt x="421" y="651"/>
                  </a:lnTo>
                  <a:lnTo>
                    <a:pt x="0" y="0"/>
                  </a:lnTo>
                  <a:lnTo>
                    <a:pt x="13" y="11"/>
                  </a:lnTo>
                  <a:lnTo>
                    <a:pt x="26" y="23"/>
                  </a:lnTo>
                  <a:lnTo>
                    <a:pt x="39" y="34"/>
                  </a:lnTo>
                  <a:lnTo>
                    <a:pt x="53" y="45"/>
                  </a:lnTo>
                  <a:lnTo>
                    <a:pt x="68" y="57"/>
                  </a:lnTo>
                  <a:lnTo>
                    <a:pt x="83" y="69"/>
                  </a:lnTo>
                  <a:lnTo>
                    <a:pt x="92" y="74"/>
                  </a:lnTo>
                  <a:lnTo>
                    <a:pt x="100" y="81"/>
                  </a:lnTo>
                  <a:lnTo>
                    <a:pt x="108" y="87"/>
                  </a:lnTo>
                  <a:lnTo>
                    <a:pt x="117" y="94"/>
                  </a:lnTo>
                  <a:close/>
                </a:path>
              </a:pathLst>
            </a:custGeom>
            <a:solidFill>
              <a:srgbClr val="A1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98" name="Freeform 942"/>
            <p:cNvSpPr>
              <a:spLocks/>
            </p:cNvSpPr>
            <p:nvPr/>
          </p:nvSpPr>
          <p:spPr bwMode="auto">
            <a:xfrm>
              <a:off x="7676372" y="2656994"/>
              <a:ext cx="128207" cy="199130"/>
            </a:xfrm>
            <a:custGeom>
              <a:avLst/>
              <a:gdLst>
                <a:gd name="T0" fmla="*/ 2 w 423"/>
                <a:gd name="T1" fmla="*/ 2 h 653"/>
                <a:gd name="T2" fmla="*/ 423 w 423"/>
                <a:gd name="T3" fmla="*/ 653 h 653"/>
                <a:gd name="T4" fmla="*/ 423 w 423"/>
                <a:gd name="T5" fmla="*/ 653 h 653"/>
                <a:gd name="T6" fmla="*/ 423 w 423"/>
                <a:gd name="T7" fmla="*/ 653 h 653"/>
                <a:gd name="T8" fmla="*/ 423 w 423"/>
                <a:gd name="T9" fmla="*/ 653 h 653"/>
                <a:gd name="T10" fmla="*/ 422 w 423"/>
                <a:gd name="T11" fmla="*/ 653 h 653"/>
                <a:gd name="T12" fmla="*/ 422 w 423"/>
                <a:gd name="T13" fmla="*/ 653 h 653"/>
                <a:gd name="T14" fmla="*/ 422 w 423"/>
                <a:gd name="T15" fmla="*/ 651 h 653"/>
                <a:gd name="T16" fmla="*/ 422 w 423"/>
                <a:gd name="T17" fmla="*/ 651 h 653"/>
                <a:gd name="T18" fmla="*/ 422 w 423"/>
                <a:gd name="T19" fmla="*/ 651 h 653"/>
                <a:gd name="T20" fmla="*/ 0 w 423"/>
                <a:gd name="T21" fmla="*/ 0 h 653"/>
                <a:gd name="T22" fmla="*/ 0 w 423"/>
                <a:gd name="T23" fmla="*/ 1 h 653"/>
                <a:gd name="T24" fmla="*/ 1 w 423"/>
                <a:gd name="T25" fmla="*/ 1 h 653"/>
                <a:gd name="T26" fmla="*/ 1 w 423"/>
                <a:gd name="T27" fmla="*/ 1 h 653"/>
                <a:gd name="T28" fmla="*/ 1 w 423"/>
                <a:gd name="T29" fmla="*/ 1 h 653"/>
                <a:gd name="T30" fmla="*/ 1 w 423"/>
                <a:gd name="T31" fmla="*/ 1 h 653"/>
                <a:gd name="T32" fmla="*/ 2 w 423"/>
                <a:gd name="T33" fmla="*/ 2 h 653"/>
                <a:gd name="T34" fmla="*/ 2 w 423"/>
                <a:gd name="T35" fmla="*/ 2 h 653"/>
                <a:gd name="T36" fmla="*/ 2 w 423"/>
                <a:gd name="T37" fmla="*/ 2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3" h="653">
                  <a:moveTo>
                    <a:pt x="2" y="2"/>
                  </a:moveTo>
                  <a:lnTo>
                    <a:pt x="423" y="653"/>
                  </a:lnTo>
                  <a:lnTo>
                    <a:pt x="423" y="653"/>
                  </a:lnTo>
                  <a:lnTo>
                    <a:pt x="423" y="653"/>
                  </a:lnTo>
                  <a:lnTo>
                    <a:pt x="423" y="653"/>
                  </a:lnTo>
                  <a:lnTo>
                    <a:pt x="422" y="653"/>
                  </a:lnTo>
                  <a:lnTo>
                    <a:pt x="422" y="653"/>
                  </a:lnTo>
                  <a:lnTo>
                    <a:pt x="422" y="651"/>
                  </a:lnTo>
                  <a:lnTo>
                    <a:pt x="422" y="651"/>
                  </a:lnTo>
                  <a:lnTo>
                    <a:pt x="422" y="65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A77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99" name="Freeform 943"/>
            <p:cNvSpPr>
              <a:spLocks/>
            </p:cNvSpPr>
            <p:nvPr/>
          </p:nvSpPr>
          <p:spPr bwMode="auto">
            <a:xfrm>
              <a:off x="6596165" y="1445854"/>
              <a:ext cx="458269" cy="570110"/>
            </a:xfrm>
            <a:custGeom>
              <a:avLst/>
              <a:gdLst>
                <a:gd name="T0" fmla="*/ 4 w 1515"/>
                <a:gd name="T1" fmla="*/ 5 h 1878"/>
                <a:gd name="T2" fmla="*/ 1515 w 1515"/>
                <a:gd name="T3" fmla="*/ 1878 h 1878"/>
                <a:gd name="T4" fmla="*/ 1515 w 1515"/>
                <a:gd name="T5" fmla="*/ 1878 h 1878"/>
                <a:gd name="T6" fmla="*/ 1515 w 1515"/>
                <a:gd name="T7" fmla="*/ 1878 h 1878"/>
                <a:gd name="T8" fmla="*/ 1514 w 1515"/>
                <a:gd name="T9" fmla="*/ 1877 h 1878"/>
                <a:gd name="T10" fmla="*/ 1514 w 1515"/>
                <a:gd name="T11" fmla="*/ 1877 h 1878"/>
                <a:gd name="T12" fmla="*/ 1514 w 1515"/>
                <a:gd name="T13" fmla="*/ 1876 h 1878"/>
                <a:gd name="T14" fmla="*/ 1513 w 1515"/>
                <a:gd name="T15" fmla="*/ 1876 h 1878"/>
                <a:gd name="T16" fmla="*/ 1513 w 1515"/>
                <a:gd name="T17" fmla="*/ 1875 h 1878"/>
                <a:gd name="T18" fmla="*/ 1512 w 1515"/>
                <a:gd name="T19" fmla="*/ 1875 h 1878"/>
                <a:gd name="T20" fmla="*/ 0 w 1515"/>
                <a:gd name="T21" fmla="*/ 0 h 1878"/>
                <a:gd name="T22" fmla="*/ 0 w 1515"/>
                <a:gd name="T23" fmla="*/ 1 h 1878"/>
                <a:gd name="T24" fmla="*/ 1 w 1515"/>
                <a:gd name="T25" fmla="*/ 1 h 1878"/>
                <a:gd name="T26" fmla="*/ 2 w 1515"/>
                <a:gd name="T27" fmla="*/ 2 h 1878"/>
                <a:gd name="T28" fmla="*/ 2 w 1515"/>
                <a:gd name="T29" fmla="*/ 3 h 1878"/>
                <a:gd name="T30" fmla="*/ 3 w 1515"/>
                <a:gd name="T31" fmla="*/ 3 h 1878"/>
                <a:gd name="T32" fmla="*/ 3 w 1515"/>
                <a:gd name="T33" fmla="*/ 4 h 1878"/>
                <a:gd name="T34" fmla="*/ 3 w 1515"/>
                <a:gd name="T35" fmla="*/ 4 h 1878"/>
                <a:gd name="T36" fmla="*/ 4 w 1515"/>
                <a:gd name="T37" fmla="*/ 5 h 1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5" h="1878">
                  <a:moveTo>
                    <a:pt x="4" y="5"/>
                  </a:moveTo>
                  <a:lnTo>
                    <a:pt x="1515" y="1878"/>
                  </a:lnTo>
                  <a:lnTo>
                    <a:pt x="1515" y="1878"/>
                  </a:lnTo>
                  <a:lnTo>
                    <a:pt x="1515" y="1878"/>
                  </a:lnTo>
                  <a:lnTo>
                    <a:pt x="1514" y="1877"/>
                  </a:lnTo>
                  <a:lnTo>
                    <a:pt x="1514" y="1877"/>
                  </a:lnTo>
                  <a:lnTo>
                    <a:pt x="1514" y="1876"/>
                  </a:lnTo>
                  <a:lnTo>
                    <a:pt x="1513" y="1876"/>
                  </a:lnTo>
                  <a:lnTo>
                    <a:pt x="1513" y="1875"/>
                  </a:lnTo>
                  <a:lnTo>
                    <a:pt x="1512" y="1875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A77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00" name="Freeform 944"/>
            <p:cNvSpPr>
              <a:spLocks/>
            </p:cNvSpPr>
            <p:nvPr/>
          </p:nvSpPr>
          <p:spPr bwMode="auto">
            <a:xfrm>
              <a:off x="7608178" y="2455137"/>
              <a:ext cx="542832" cy="450087"/>
            </a:xfrm>
            <a:custGeom>
              <a:avLst/>
              <a:gdLst>
                <a:gd name="T0" fmla="*/ 1627 w 1791"/>
                <a:gd name="T1" fmla="*/ 487 h 1485"/>
                <a:gd name="T2" fmla="*/ 1493 w 1791"/>
                <a:gd name="T3" fmla="*/ 648 h 1485"/>
                <a:gd name="T4" fmla="*/ 1326 w 1791"/>
                <a:gd name="T5" fmla="*/ 773 h 1485"/>
                <a:gd name="T6" fmla="*/ 1136 w 1791"/>
                <a:gd name="T7" fmla="*/ 860 h 1485"/>
                <a:gd name="T8" fmla="*/ 927 w 1791"/>
                <a:gd name="T9" fmla="*/ 903 h 1485"/>
                <a:gd name="T10" fmla="*/ 848 w 1791"/>
                <a:gd name="T11" fmla="*/ 907 h 1485"/>
                <a:gd name="T12" fmla="*/ 770 w 1791"/>
                <a:gd name="T13" fmla="*/ 904 h 1485"/>
                <a:gd name="T14" fmla="*/ 717 w 1791"/>
                <a:gd name="T15" fmla="*/ 899 h 1485"/>
                <a:gd name="T16" fmla="*/ 672 w 1791"/>
                <a:gd name="T17" fmla="*/ 894 h 1485"/>
                <a:gd name="T18" fmla="*/ 610 w 1791"/>
                <a:gd name="T19" fmla="*/ 883 h 1485"/>
                <a:gd name="T20" fmla="*/ 553 w 1791"/>
                <a:gd name="T21" fmla="*/ 869 h 1485"/>
                <a:gd name="T22" fmla="*/ 517 w 1791"/>
                <a:gd name="T23" fmla="*/ 858 h 1485"/>
                <a:gd name="T24" fmla="*/ 478 w 1791"/>
                <a:gd name="T25" fmla="*/ 844 h 1485"/>
                <a:gd name="T26" fmla="*/ 447 w 1791"/>
                <a:gd name="T27" fmla="*/ 831 h 1485"/>
                <a:gd name="T28" fmla="*/ 420 w 1791"/>
                <a:gd name="T29" fmla="*/ 817 h 1485"/>
                <a:gd name="T30" fmla="*/ 398 w 1791"/>
                <a:gd name="T31" fmla="*/ 805 h 1485"/>
                <a:gd name="T32" fmla="*/ 371 w 1791"/>
                <a:gd name="T33" fmla="*/ 786 h 1485"/>
                <a:gd name="T34" fmla="*/ 352 w 1791"/>
                <a:gd name="T35" fmla="*/ 771 h 1485"/>
                <a:gd name="T36" fmla="*/ 328 w 1791"/>
                <a:gd name="T37" fmla="*/ 751 h 1485"/>
                <a:gd name="T38" fmla="*/ 266 w 1791"/>
                <a:gd name="T39" fmla="*/ 703 h 1485"/>
                <a:gd name="T40" fmla="*/ 203 w 1791"/>
                <a:gd name="T41" fmla="*/ 659 h 1485"/>
                <a:gd name="T42" fmla="*/ 149 w 1791"/>
                <a:gd name="T43" fmla="*/ 649 h 1485"/>
                <a:gd name="T44" fmla="*/ 85 w 1791"/>
                <a:gd name="T45" fmla="*/ 668 h 1485"/>
                <a:gd name="T46" fmla="*/ 34 w 1791"/>
                <a:gd name="T47" fmla="*/ 732 h 1485"/>
                <a:gd name="T48" fmla="*/ 4 w 1791"/>
                <a:gd name="T49" fmla="*/ 837 h 1485"/>
                <a:gd name="T50" fmla="*/ 493 w 1791"/>
                <a:gd name="T51" fmla="*/ 1436 h 1485"/>
                <a:gd name="T52" fmla="*/ 514 w 1791"/>
                <a:gd name="T53" fmla="*/ 1363 h 1485"/>
                <a:gd name="T54" fmla="*/ 549 w 1791"/>
                <a:gd name="T55" fmla="*/ 1319 h 1485"/>
                <a:gd name="T56" fmla="*/ 595 w 1791"/>
                <a:gd name="T57" fmla="*/ 1305 h 1485"/>
                <a:gd name="T58" fmla="*/ 632 w 1791"/>
                <a:gd name="T59" fmla="*/ 1313 h 1485"/>
                <a:gd name="T60" fmla="*/ 676 w 1791"/>
                <a:gd name="T61" fmla="*/ 1343 h 1485"/>
                <a:gd name="T62" fmla="*/ 730 w 1791"/>
                <a:gd name="T63" fmla="*/ 1386 h 1485"/>
                <a:gd name="T64" fmla="*/ 733 w 1791"/>
                <a:gd name="T65" fmla="*/ 1389 h 1485"/>
                <a:gd name="T66" fmla="*/ 736 w 1791"/>
                <a:gd name="T67" fmla="*/ 1391 h 1485"/>
                <a:gd name="T68" fmla="*/ 747 w 1791"/>
                <a:gd name="T69" fmla="*/ 1401 h 1485"/>
                <a:gd name="T70" fmla="*/ 767 w 1791"/>
                <a:gd name="T71" fmla="*/ 1414 h 1485"/>
                <a:gd name="T72" fmla="*/ 786 w 1791"/>
                <a:gd name="T73" fmla="*/ 1425 h 1485"/>
                <a:gd name="T74" fmla="*/ 824 w 1791"/>
                <a:gd name="T75" fmla="*/ 1442 h 1485"/>
                <a:gd name="T76" fmla="*/ 836 w 1791"/>
                <a:gd name="T77" fmla="*/ 1446 h 1485"/>
                <a:gd name="T78" fmla="*/ 868 w 1791"/>
                <a:gd name="T79" fmla="*/ 1457 h 1485"/>
                <a:gd name="T80" fmla="*/ 914 w 1791"/>
                <a:gd name="T81" fmla="*/ 1468 h 1485"/>
                <a:gd name="T82" fmla="*/ 947 w 1791"/>
                <a:gd name="T83" fmla="*/ 1474 h 1485"/>
                <a:gd name="T84" fmla="*/ 997 w 1791"/>
                <a:gd name="T85" fmla="*/ 1481 h 1485"/>
                <a:gd name="T86" fmla="*/ 1069 w 1791"/>
                <a:gd name="T87" fmla="*/ 1485 h 1485"/>
                <a:gd name="T88" fmla="*/ 1124 w 1791"/>
                <a:gd name="T89" fmla="*/ 1484 h 1485"/>
                <a:gd name="T90" fmla="*/ 1253 w 1791"/>
                <a:gd name="T91" fmla="*/ 1462 h 1485"/>
                <a:gd name="T92" fmla="*/ 1388 w 1791"/>
                <a:gd name="T93" fmla="*/ 1407 h 1485"/>
                <a:gd name="T94" fmla="*/ 1506 w 1791"/>
                <a:gd name="T95" fmla="*/ 1326 h 1485"/>
                <a:gd name="T96" fmla="*/ 1605 w 1791"/>
                <a:gd name="T97" fmla="*/ 1220 h 1485"/>
                <a:gd name="T98" fmla="*/ 1678 w 1791"/>
                <a:gd name="T99" fmla="*/ 1093 h 1485"/>
                <a:gd name="T100" fmla="*/ 1724 w 1791"/>
                <a:gd name="T101" fmla="*/ 950 h 1485"/>
                <a:gd name="T102" fmla="*/ 1788 w 1791"/>
                <a:gd name="T103" fmla="*/ 45 h 1485"/>
                <a:gd name="T104" fmla="*/ 1741 w 1791"/>
                <a:gd name="T105" fmla="*/ 260 h 1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91" h="1485">
                  <a:moveTo>
                    <a:pt x="1710" y="340"/>
                  </a:moveTo>
                  <a:lnTo>
                    <a:pt x="1691" y="378"/>
                  </a:lnTo>
                  <a:lnTo>
                    <a:pt x="1672" y="416"/>
                  </a:lnTo>
                  <a:lnTo>
                    <a:pt x="1651" y="453"/>
                  </a:lnTo>
                  <a:lnTo>
                    <a:pt x="1627" y="487"/>
                  </a:lnTo>
                  <a:lnTo>
                    <a:pt x="1604" y="522"/>
                  </a:lnTo>
                  <a:lnTo>
                    <a:pt x="1578" y="556"/>
                  </a:lnTo>
                  <a:lnTo>
                    <a:pt x="1551" y="587"/>
                  </a:lnTo>
                  <a:lnTo>
                    <a:pt x="1522" y="618"/>
                  </a:lnTo>
                  <a:lnTo>
                    <a:pt x="1493" y="648"/>
                  </a:lnTo>
                  <a:lnTo>
                    <a:pt x="1462" y="676"/>
                  </a:lnTo>
                  <a:lnTo>
                    <a:pt x="1429" y="702"/>
                  </a:lnTo>
                  <a:lnTo>
                    <a:pt x="1397" y="728"/>
                  </a:lnTo>
                  <a:lnTo>
                    <a:pt x="1362" y="751"/>
                  </a:lnTo>
                  <a:lnTo>
                    <a:pt x="1326" y="773"/>
                  </a:lnTo>
                  <a:lnTo>
                    <a:pt x="1291" y="794"/>
                  </a:lnTo>
                  <a:lnTo>
                    <a:pt x="1253" y="813"/>
                  </a:lnTo>
                  <a:lnTo>
                    <a:pt x="1215" y="831"/>
                  </a:lnTo>
                  <a:lnTo>
                    <a:pt x="1176" y="846"/>
                  </a:lnTo>
                  <a:lnTo>
                    <a:pt x="1136" y="860"/>
                  </a:lnTo>
                  <a:lnTo>
                    <a:pt x="1096" y="873"/>
                  </a:lnTo>
                  <a:lnTo>
                    <a:pt x="1055" y="883"/>
                  </a:lnTo>
                  <a:lnTo>
                    <a:pt x="1013" y="891"/>
                  </a:lnTo>
                  <a:lnTo>
                    <a:pt x="970" y="899"/>
                  </a:lnTo>
                  <a:lnTo>
                    <a:pt x="927" y="903"/>
                  </a:lnTo>
                  <a:lnTo>
                    <a:pt x="912" y="904"/>
                  </a:lnTo>
                  <a:lnTo>
                    <a:pt x="896" y="906"/>
                  </a:lnTo>
                  <a:lnTo>
                    <a:pt x="880" y="907"/>
                  </a:lnTo>
                  <a:lnTo>
                    <a:pt x="864" y="907"/>
                  </a:lnTo>
                  <a:lnTo>
                    <a:pt x="848" y="907"/>
                  </a:lnTo>
                  <a:lnTo>
                    <a:pt x="832" y="907"/>
                  </a:lnTo>
                  <a:lnTo>
                    <a:pt x="816" y="907"/>
                  </a:lnTo>
                  <a:lnTo>
                    <a:pt x="801" y="906"/>
                  </a:lnTo>
                  <a:lnTo>
                    <a:pt x="785" y="906"/>
                  </a:lnTo>
                  <a:lnTo>
                    <a:pt x="770" y="904"/>
                  </a:lnTo>
                  <a:lnTo>
                    <a:pt x="756" y="903"/>
                  </a:lnTo>
                  <a:lnTo>
                    <a:pt x="742" y="902"/>
                  </a:lnTo>
                  <a:lnTo>
                    <a:pt x="734" y="901"/>
                  </a:lnTo>
                  <a:lnTo>
                    <a:pt x="726" y="900"/>
                  </a:lnTo>
                  <a:lnTo>
                    <a:pt x="717" y="899"/>
                  </a:lnTo>
                  <a:lnTo>
                    <a:pt x="707" y="898"/>
                  </a:lnTo>
                  <a:lnTo>
                    <a:pt x="699" y="897"/>
                  </a:lnTo>
                  <a:lnTo>
                    <a:pt x="690" y="896"/>
                  </a:lnTo>
                  <a:lnTo>
                    <a:pt x="680" y="895"/>
                  </a:lnTo>
                  <a:lnTo>
                    <a:pt x="672" y="894"/>
                  </a:lnTo>
                  <a:lnTo>
                    <a:pt x="657" y="891"/>
                  </a:lnTo>
                  <a:lnTo>
                    <a:pt x="641" y="888"/>
                  </a:lnTo>
                  <a:lnTo>
                    <a:pt x="633" y="887"/>
                  </a:lnTo>
                  <a:lnTo>
                    <a:pt x="624" y="885"/>
                  </a:lnTo>
                  <a:lnTo>
                    <a:pt x="610" y="883"/>
                  </a:lnTo>
                  <a:lnTo>
                    <a:pt x="596" y="880"/>
                  </a:lnTo>
                  <a:lnTo>
                    <a:pt x="588" y="877"/>
                  </a:lnTo>
                  <a:lnTo>
                    <a:pt x="582" y="876"/>
                  </a:lnTo>
                  <a:lnTo>
                    <a:pt x="567" y="873"/>
                  </a:lnTo>
                  <a:lnTo>
                    <a:pt x="553" y="869"/>
                  </a:lnTo>
                  <a:lnTo>
                    <a:pt x="548" y="868"/>
                  </a:lnTo>
                  <a:lnTo>
                    <a:pt x="543" y="867"/>
                  </a:lnTo>
                  <a:lnTo>
                    <a:pt x="534" y="863"/>
                  </a:lnTo>
                  <a:lnTo>
                    <a:pt x="526" y="861"/>
                  </a:lnTo>
                  <a:lnTo>
                    <a:pt x="517" y="858"/>
                  </a:lnTo>
                  <a:lnTo>
                    <a:pt x="508" y="856"/>
                  </a:lnTo>
                  <a:lnTo>
                    <a:pt x="506" y="855"/>
                  </a:lnTo>
                  <a:lnTo>
                    <a:pt x="503" y="854"/>
                  </a:lnTo>
                  <a:lnTo>
                    <a:pt x="490" y="849"/>
                  </a:lnTo>
                  <a:lnTo>
                    <a:pt x="478" y="844"/>
                  </a:lnTo>
                  <a:lnTo>
                    <a:pt x="474" y="842"/>
                  </a:lnTo>
                  <a:lnTo>
                    <a:pt x="468" y="841"/>
                  </a:lnTo>
                  <a:lnTo>
                    <a:pt x="460" y="836"/>
                  </a:lnTo>
                  <a:lnTo>
                    <a:pt x="451" y="833"/>
                  </a:lnTo>
                  <a:lnTo>
                    <a:pt x="447" y="831"/>
                  </a:lnTo>
                  <a:lnTo>
                    <a:pt x="442" y="829"/>
                  </a:lnTo>
                  <a:lnTo>
                    <a:pt x="435" y="824"/>
                  </a:lnTo>
                  <a:lnTo>
                    <a:pt x="427" y="821"/>
                  </a:lnTo>
                  <a:lnTo>
                    <a:pt x="423" y="819"/>
                  </a:lnTo>
                  <a:lnTo>
                    <a:pt x="420" y="817"/>
                  </a:lnTo>
                  <a:lnTo>
                    <a:pt x="412" y="813"/>
                  </a:lnTo>
                  <a:lnTo>
                    <a:pt x="405" y="809"/>
                  </a:lnTo>
                  <a:lnTo>
                    <a:pt x="403" y="808"/>
                  </a:lnTo>
                  <a:lnTo>
                    <a:pt x="400" y="806"/>
                  </a:lnTo>
                  <a:lnTo>
                    <a:pt x="398" y="805"/>
                  </a:lnTo>
                  <a:lnTo>
                    <a:pt x="395" y="803"/>
                  </a:lnTo>
                  <a:lnTo>
                    <a:pt x="384" y="795"/>
                  </a:lnTo>
                  <a:lnTo>
                    <a:pt x="374" y="789"/>
                  </a:lnTo>
                  <a:lnTo>
                    <a:pt x="372" y="787"/>
                  </a:lnTo>
                  <a:lnTo>
                    <a:pt x="371" y="786"/>
                  </a:lnTo>
                  <a:lnTo>
                    <a:pt x="363" y="780"/>
                  </a:lnTo>
                  <a:lnTo>
                    <a:pt x="357" y="774"/>
                  </a:lnTo>
                  <a:lnTo>
                    <a:pt x="355" y="773"/>
                  </a:lnTo>
                  <a:lnTo>
                    <a:pt x="352" y="771"/>
                  </a:lnTo>
                  <a:lnTo>
                    <a:pt x="352" y="771"/>
                  </a:lnTo>
                  <a:lnTo>
                    <a:pt x="351" y="770"/>
                  </a:lnTo>
                  <a:lnTo>
                    <a:pt x="347" y="766"/>
                  </a:lnTo>
                  <a:lnTo>
                    <a:pt x="345" y="764"/>
                  </a:lnTo>
                  <a:lnTo>
                    <a:pt x="336" y="757"/>
                  </a:lnTo>
                  <a:lnTo>
                    <a:pt x="328" y="751"/>
                  </a:lnTo>
                  <a:lnTo>
                    <a:pt x="319" y="744"/>
                  </a:lnTo>
                  <a:lnTo>
                    <a:pt x="311" y="738"/>
                  </a:lnTo>
                  <a:lnTo>
                    <a:pt x="295" y="726"/>
                  </a:lnTo>
                  <a:lnTo>
                    <a:pt x="280" y="714"/>
                  </a:lnTo>
                  <a:lnTo>
                    <a:pt x="266" y="703"/>
                  </a:lnTo>
                  <a:lnTo>
                    <a:pt x="252" y="691"/>
                  </a:lnTo>
                  <a:lnTo>
                    <a:pt x="239" y="680"/>
                  </a:lnTo>
                  <a:lnTo>
                    <a:pt x="226" y="668"/>
                  </a:lnTo>
                  <a:lnTo>
                    <a:pt x="214" y="663"/>
                  </a:lnTo>
                  <a:lnTo>
                    <a:pt x="203" y="659"/>
                  </a:lnTo>
                  <a:lnTo>
                    <a:pt x="192" y="655"/>
                  </a:lnTo>
                  <a:lnTo>
                    <a:pt x="181" y="652"/>
                  </a:lnTo>
                  <a:lnTo>
                    <a:pt x="171" y="650"/>
                  </a:lnTo>
                  <a:lnTo>
                    <a:pt x="160" y="649"/>
                  </a:lnTo>
                  <a:lnTo>
                    <a:pt x="149" y="649"/>
                  </a:lnTo>
                  <a:lnTo>
                    <a:pt x="139" y="649"/>
                  </a:lnTo>
                  <a:lnTo>
                    <a:pt x="125" y="651"/>
                  </a:lnTo>
                  <a:lnTo>
                    <a:pt x="111" y="655"/>
                  </a:lnTo>
                  <a:lnTo>
                    <a:pt x="98" y="661"/>
                  </a:lnTo>
                  <a:lnTo>
                    <a:pt x="85" y="668"/>
                  </a:lnTo>
                  <a:lnTo>
                    <a:pt x="73" y="678"/>
                  </a:lnTo>
                  <a:lnTo>
                    <a:pt x="62" y="689"/>
                  </a:lnTo>
                  <a:lnTo>
                    <a:pt x="53" y="702"/>
                  </a:lnTo>
                  <a:lnTo>
                    <a:pt x="43" y="716"/>
                  </a:lnTo>
                  <a:lnTo>
                    <a:pt x="34" y="732"/>
                  </a:lnTo>
                  <a:lnTo>
                    <a:pt x="27" y="750"/>
                  </a:lnTo>
                  <a:lnTo>
                    <a:pt x="19" y="769"/>
                  </a:lnTo>
                  <a:lnTo>
                    <a:pt x="14" y="790"/>
                  </a:lnTo>
                  <a:lnTo>
                    <a:pt x="8" y="812"/>
                  </a:lnTo>
                  <a:lnTo>
                    <a:pt x="4" y="837"/>
                  </a:lnTo>
                  <a:lnTo>
                    <a:pt x="2" y="863"/>
                  </a:lnTo>
                  <a:lnTo>
                    <a:pt x="0" y="890"/>
                  </a:lnTo>
                  <a:lnTo>
                    <a:pt x="490" y="1473"/>
                  </a:lnTo>
                  <a:lnTo>
                    <a:pt x="491" y="1455"/>
                  </a:lnTo>
                  <a:lnTo>
                    <a:pt x="493" y="1436"/>
                  </a:lnTo>
                  <a:lnTo>
                    <a:pt x="496" y="1419"/>
                  </a:lnTo>
                  <a:lnTo>
                    <a:pt x="500" y="1404"/>
                  </a:lnTo>
                  <a:lnTo>
                    <a:pt x="504" y="1389"/>
                  </a:lnTo>
                  <a:lnTo>
                    <a:pt x="508" y="1376"/>
                  </a:lnTo>
                  <a:lnTo>
                    <a:pt x="514" y="1363"/>
                  </a:lnTo>
                  <a:lnTo>
                    <a:pt x="520" y="1352"/>
                  </a:lnTo>
                  <a:lnTo>
                    <a:pt x="527" y="1342"/>
                  </a:lnTo>
                  <a:lnTo>
                    <a:pt x="534" y="1334"/>
                  </a:lnTo>
                  <a:lnTo>
                    <a:pt x="542" y="1326"/>
                  </a:lnTo>
                  <a:lnTo>
                    <a:pt x="549" y="1319"/>
                  </a:lnTo>
                  <a:lnTo>
                    <a:pt x="559" y="1314"/>
                  </a:lnTo>
                  <a:lnTo>
                    <a:pt x="568" y="1311"/>
                  </a:lnTo>
                  <a:lnTo>
                    <a:pt x="578" y="1308"/>
                  </a:lnTo>
                  <a:lnTo>
                    <a:pt x="587" y="1306"/>
                  </a:lnTo>
                  <a:lnTo>
                    <a:pt x="595" y="1305"/>
                  </a:lnTo>
                  <a:lnTo>
                    <a:pt x="601" y="1306"/>
                  </a:lnTo>
                  <a:lnTo>
                    <a:pt x="609" y="1306"/>
                  </a:lnTo>
                  <a:lnTo>
                    <a:pt x="617" y="1309"/>
                  </a:lnTo>
                  <a:lnTo>
                    <a:pt x="624" y="1311"/>
                  </a:lnTo>
                  <a:lnTo>
                    <a:pt x="632" y="1313"/>
                  </a:lnTo>
                  <a:lnTo>
                    <a:pt x="639" y="1316"/>
                  </a:lnTo>
                  <a:lnTo>
                    <a:pt x="648" y="1319"/>
                  </a:lnTo>
                  <a:lnTo>
                    <a:pt x="657" y="1328"/>
                  </a:lnTo>
                  <a:lnTo>
                    <a:pt x="666" y="1336"/>
                  </a:lnTo>
                  <a:lnTo>
                    <a:pt x="676" y="1343"/>
                  </a:lnTo>
                  <a:lnTo>
                    <a:pt x="686" y="1351"/>
                  </a:lnTo>
                  <a:lnTo>
                    <a:pt x="696" y="1360"/>
                  </a:lnTo>
                  <a:lnTo>
                    <a:pt x="706" y="1368"/>
                  </a:lnTo>
                  <a:lnTo>
                    <a:pt x="718" y="1377"/>
                  </a:lnTo>
                  <a:lnTo>
                    <a:pt x="730" y="1386"/>
                  </a:lnTo>
                  <a:lnTo>
                    <a:pt x="731" y="1386"/>
                  </a:lnTo>
                  <a:lnTo>
                    <a:pt x="731" y="1387"/>
                  </a:lnTo>
                  <a:lnTo>
                    <a:pt x="732" y="1387"/>
                  </a:lnTo>
                  <a:lnTo>
                    <a:pt x="732" y="1388"/>
                  </a:lnTo>
                  <a:lnTo>
                    <a:pt x="733" y="1389"/>
                  </a:lnTo>
                  <a:lnTo>
                    <a:pt x="734" y="1390"/>
                  </a:lnTo>
                  <a:lnTo>
                    <a:pt x="734" y="1390"/>
                  </a:lnTo>
                  <a:lnTo>
                    <a:pt x="736" y="1391"/>
                  </a:lnTo>
                  <a:lnTo>
                    <a:pt x="736" y="1391"/>
                  </a:lnTo>
                  <a:lnTo>
                    <a:pt x="736" y="1391"/>
                  </a:lnTo>
                  <a:lnTo>
                    <a:pt x="737" y="1392"/>
                  </a:lnTo>
                  <a:lnTo>
                    <a:pt x="738" y="1392"/>
                  </a:lnTo>
                  <a:lnTo>
                    <a:pt x="741" y="1395"/>
                  </a:lnTo>
                  <a:lnTo>
                    <a:pt x="745" y="1400"/>
                  </a:lnTo>
                  <a:lnTo>
                    <a:pt x="747" y="1401"/>
                  </a:lnTo>
                  <a:lnTo>
                    <a:pt x="749" y="1402"/>
                  </a:lnTo>
                  <a:lnTo>
                    <a:pt x="749" y="1402"/>
                  </a:lnTo>
                  <a:lnTo>
                    <a:pt x="749" y="1402"/>
                  </a:lnTo>
                  <a:lnTo>
                    <a:pt x="757" y="1407"/>
                  </a:lnTo>
                  <a:lnTo>
                    <a:pt x="767" y="1414"/>
                  </a:lnTo>
                  <a:lnTo>
                    <a:pt x="768" y="1415"/>
                  </a:lnTo>
                  <a:lnTo>
                    <a:pt x="768" y="1415"/>
                  </a:lnTo>
                  <a:lnTo>
                    <a:pt x="772" y="1417"/>
                  </a:lnTo>
                  <a:lnTo>
                    <a:pt x="777" y="1419"/>
                  </a:lnTo>
                  <a:lnTo>
                    <a:pt x="786" y="1425"/>
                  </a:lnTo>
                  <a:lnTo>
                    <a:pt x="797" y="1430"/>
                  </a:lnTo>
                  <a:lnTo>
                    <a:pt x="799" y="1431"/>
                  </a:lnTo>
                  <a:lnTo>
                    <a:pt x="802" y="1432"/>
                  </a:lnTo>
                  <a:lnTo>
                    <a:pt x="812" y="1438"/>
                  </a:lnTo>
                  <a:lnTo>
                    <a:pt x="824" y="1442"/>
                  </a:lnTo>
                  <a:lnTo>
                    <a:pt x="824" y="1442"/>
                  </a:lnTo>
                  <a:lnTo>
                    <a:pt x="825" y="1443"/>
                  </a:lnTo>
                  <a:lnTo>
                    <a:pt x="826" y="1443"/>
                  </a:lnTo>
                  <a:lnTo>
                    <a:pt x="829" y="1444"/>
                  </a:lnTo>
                  <a:lnTo>
                    <a:pt x="836" y="1446"/>
                  </a:lnTo>
                  <a:lnTo>
                    <a:pt x="845" y="1449"/>
                  </a:lnTo>
                  <a:lnTo>
                    <a:pt x="854" y="1453"/>
                  </a:lnTo>
                  <a:lnTo>
                    <a:pt x="863" y="1456"/>
                  </a:lnTo>
                  <a:lnTo>
                    <a:pt x="865" y="1456"/>
                  </a:lnTo>
                  <a:lnTo>
                    <a:pt x="868" y="1457"/>
                  </a:lnTo>
                  <a:lnTo>
                    <a:pt x="883" y="1461"/>
                  </a:lnTo>
                  <a:lnTo>
                    <a:pt x="898" y="1465"/>
                  </a:lnTo>
                  <a:lnTo>
                    <a:pt x="904" y="1466"/>
                  </a:lnTo>
                  <a:lnTo>
                    <a:pt x="911" y="1468"/>
                  </a:lnTo>
                  <a:lnTo>
                    <a:pt x="914" y="1468"/>
                  </a:lnTo>
                  <a:lnTo>
                    <a:pt x="916" y="1469"/>
                  </a:lnTo>
                  <a:lnTo>
                    <a:pt x="918" y="1469"/>
                  </a:lnTo>
                  <a:lnTo>
                    <a:pt x="921" y="1470"/>
                  </a:lnTo>
                  <a:lnTo>
                    <a:pt x="934" y="1472"/>
                  </a:lnTo>
                  <a:lnTo>
                    <a:pt x="947" y="1474"/>
                  </a:lnTo>
                  <a:lnTo>
                    <a:pt x="960" y="1477"/>
                  </a:lnTo>
                  <a:lnTo>
                    <a:pt x="973" y="1478"/>
                  </a:lnTo>
                  <a:lnTo>
                    <a:pt x="978" y="1479"/>
                  </a:lnTo>
                  <a:lnTo>
                    <a:pt x="982" y="1479"/>
                  </a:lnTo>
                  <a:lnTo>
                    <a:pt x="997" y="1481"/>
                  </a:lnTo>
                  <a:lnTo>
                    <a:pt x="1014" y="1482"/>
                  </a:lnTo>
                  <a:lnTo>
                    <a:pt x="1030" y="1484"/>
                  </a:lnTo>
                  <a:lnTo>
                    <a:pt x="1046" y="1484"/>
                  </a:lnTo>
                  <a:lnTo>
                    <a:pt x="1058" y="1485"/>
                  </a:lnTo>
                  <a:lnTo>
                    <a:pt x="1069" y="1485"/>
                  </a:lnTo>
                  <a:lnTo>
                    <a:pt x="1080" y="1485"/>
                  </a:lnTo>
                  <a:lnTo>
                    <a:pt x="1092" y="1485"/>
                  </a:lnTo>
                  <a:lnTo>
                    <a:pt x="1102" y="1485"/>
                  </a:lnTo>
                  <a:lnTo>
                    <a:pt x="1113" y="1484"/>
                  </a:lnTo>
                  <a:lnTo>
                    <a:pt x="1124" y="1484"/>
                  </a:lnTo>
                  <a:lnTo>
                    <a:pt x="1135" y="1483"/>
                  </a:lnTo>
                  <a:lnTo>
                    <a:pt x="1165" y="1480"/>
                  </a:lnTo>
                  <a:lnTo>
                    <a:pt x="1194" y="1475"/>
                  </a:lnTo>
                  <a:lnTo>
                    <a:pt x="1224" y="1469"/>
                  </a:lnTo>
                  <a:lnTo>
                    <a:pt x="1253" y="1462"/>
                  </a:lnTo>
                  <a:lnTo>
                    <a:pt x="1281" y="1454"/>
                  </a:lnTo>
                  <a:lnTo>
                    <a:pt x="1308" y="1444"/>
                  </a:lnTo>
                  <a:lnTo>
                    <a:pt x="1335" y="1433"/>
                  </a:lnTo>
                  <a:lnTo>
                    <a:pt x="1362" y="1421"/>
                  </a:lnTo>
                  <a:lnTo>
                    <a:pt x="1388" y="1407"/>
                  </a:lnTo>
                  <a:lnTo>
                    <a:pt x="1413" y="1393"/>
                  </a:lnTo>
                  <a:lnTo>
                    <a:pt x="1438" y="1378"/>
                  </a:lnTo>
                  <a:lnTo>
                    <a:pt x="1462" y="1362"/>
                  </a:lnTo>
                  <a:lnTo>
                    <a:pt x="1484" y="1344"/>
                  </a:lnTo>
                  <a:lnTo>
                    <a:pt x="1506" y="1326"/>
                  </a:lnTo>
                  <a:lnTo>
                    <a:pt x="1528" y="1306"/>
                  </a:lnTo>
                  <a:lnTo>
                    <a:pt x="1548" y="1286"/>
                  </a:lnTo>
                  <a:lnTo>
                    <a:pt x="1569" y="1264"/>
                  </a:lnTo>
                  <a:lnTo>
                    <a:pt x="1587" y="1243"/>
                  </a:lnTo>
                  <a:lnTo>
                    <a:pt x="1605" y="1220"/>
                  </a:lnTo>
                  <a:lnTo>
                    <a:pt x="1622" y="1196"/>
                  </a:lnTo>
                  <a:lnTo>
                    <a:pt x="1638" y="1171"/>
                  </a:lnTo>
                  <a:lnTo>
                    <a:pt x="1652" y="1146"/>
                  </a:lnTo>
                  <a:lnTo>
                    <a:pt x="1666" y="1120"/>
                  </a:lnTo>
                  <a:lnTo>
                    <a:pt x="1678" y="1093"/>
                  </a:lnTo>
                  <a:lnTo>
                    <a:pt x="1690" y="1066"/>
                  </a:lnTo>
                  <a:lnTo>
                    <a:pt x="1700" y="1038"/>
                  </a:lnTo>
                  <a:lnTo>
                    <a:pt x="1710" y="1008"/>
                  </a:lnTo>
                  <a:lnTo>
                    <a:pt x="1717" y="979"/>
                  </a:lnTo>
                  <a:lnTo>
                    <a:pt x="1724" y="950"/>
                  </a:lnTo>
                  <a:lnTo>
                    <a:pt x="1728" y="920"/>
                  </a:lnTo>
                  <a:lnTo>
                    <a:pt x="1732" y="889"/>
                  </a:lnTo>
                  <a:lnTo>
                    <a:pt x="1734" y="858"/>
                  </a:lnTo>
                  <a:lnTo>
                    <a:pt x="1791" y="0"/>
                  </a:lnTo>
                  <a:lnTo>
                    <a:pt x="1788" y="45"/>
                  </a:lnTo>
                  <a:lnTo>
                    <a:pt x="1782" y="90"/>
                  </a:lnTo>
                  <a:lnTo>
                    <a:pt x="1775" y="133"/>
                  </a:lnTo>
                  <a:lnTo>
                    <a:pt x="1765" y="176"/>
                  </a:lnTo>
                  <a:lnTo>
                    <a:pt x="1754" y="219"/>
                  </a:lnTo>
                  <a:lnTo>
                    <a:pt x="1741" y="260"/>
                  </a:lnTo>
                  <a:lnTo>
                    <a:pt x="1726" y="300"/>
                  </a:lnTo>
                  <a:lnTo>
                    <a:pt x="1710" y="340"/>
                  </a:lnTo>
                  <a:close/>
                </a:path>
              </a:pathLst>
            </a:custGeom>
            <a:gradFill>
              <a:gsLst>
                <a:gs pos="8000">
                  <a:schemeClr val="accent1">
                    <a:lumMod val="75000"/>
                  </a:schemeClr>
                </a:gs>
                <a:gs pos="70000">
                  <a:schemeClr val="accent1">
                    <a:lumMod val="50000"/>
                  </a:schemeClr>
                </a:gs>
              </a:gsLst>
              <a:lin ang="2700000" scaled="0"/>
            </a:gra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01" name="Freeform 945"/>
            <p:cNvSpPr>
              <a:spLocks/>
            </p:cNvSpPr>
            <p:nvPr/>
          </p:nvSpPr>
          <p:spPr bwMode="auto">
            <a:xfrm>
              <a:off x="7635455" y="1593154"/>
              <a:ext cx="158212" cy="932906"/>
            </a:xfrm>
            <a:custGeom>
              <a:avLst/>
              <a:gdLst>
                <a:gd name="T0" fmla="*/ 508 w 524"/>
                <a:gd name="T1" fmla="*/ 2072 h 3081"/>
                <a:gd name="T2" fmla="*/ 524 w 524"/>
                <a:gd name="T3" fmla="*/ 1734 h 3081"/>
                <a:gd name="T4" fmla="*/ 84 w 524"/>
                <a:gd name="T5" fmla="*/ 0 h 3081"/>
                <a:gd name="T6" fmla="*/ 61 w 524"/>
                <a:gd name="T7" fmla="*/ 490 h 3081"/>
                <a:gd name="T8" fmla="*/ 1 w 524"/>
                <a:gd name="T9" fmla="*/ 1783 h 3081"/>
                <a:gd name="T10" fmla="*/ 0 w 524"/>
                <a:gd name="T11" fmla="*/ 1796 h 3081"/>
                <a:gd name="T12" fmla="*/ 0 w 524"/>
                <a:gd name="T13" fmla="*/ 1809 h 3081"/>
                <a:gd name="T14" fmla="*/ 0 w 524"/>
                <a:gd name="T15" fmla="*/ 1821 h 3081"/>
                <a:gd name="T16" fmla="*/ 0 w 524"/>
                <a:gd name="T17" fmla="*/ 1833 h 3081"/>
                <a:gd name="T18" fmla="*/ 1 w 524"/>
                <a:gd name="T19" fmla="*/ 1845 h 3081"/>
                <a:gd name="T20" fmla="*/ 1 w 524"/>
                <a:gd name="T21" fmla="*/ 1857 h 3081"/>
                <a:gd name="T22" fmla="*/ 2 w 524"/>
                <a:gd name="T23" fmla="*/ 1868 h 3081"/>
                <a:gd name="T24" fmla="*/ 3 w 524"/>
                <a:gd name="T25" fmla="*/ 1879 h 3081"/>
                <a:gd name="T26" fmla="*/ 5 w 524"/>
                <a:gd name="T27" fmla="*/ 1889 h 3081"/>
                <a:gd name="T28" fmla="*/ 6 w 524"/>
                <a:gd name="T29" fmla="*/ 1899 h 3081"/>
                <a:gd name="T30" fmla="*/ 8 w 524"/>
                <a:gd name="T31" fmla="*/ 1909 h 3081"/>
                <a:gd name="T32" fmla="*/ 10 w 524"/>
                <a:gd name="T33" fmla="*/ 1918 h 3081"/>
                <a:gd name="T34" fmla="*/ 14 w 524"/>
                <a:gd name="T35" fmla="*/ 1928 h 3081"/>
                <a:gd name="T36" fmla="*/ 16 w 524"/>
                <a:gd name="T37" fmla="*/ 1936 h 3081"/>
                <a:gd name="T38" fmla="*/ 19 w 524"/>
                <a:gd name="T39" fmla="*/ 1944 h 3081"/>
                <a:gd name="T40" fmla="*/ 21 w 524"/>
                <a:gd name="T41" fmla="*/ 1952 h 3081"/>
                <a:gd name="T42" fmla="*/ 50 w 524"/>
                <a:gd name="T43" fmla="*/ 2023 h 3081"/>
                <a:gd name="T44" fmla="*/ 79 w 524"/>
                <a:gd name="T45" fmla="*/ 2093 h 3081"/>
                <a:gd name="T46" fmla="*/ 108 w 524"/>
                <a:gd name="T47" fmla="*/ 2164 h 3081"/>
                <a:gd name="T48" fmla="*/ 136 w 524"/>
                <a:gd name="T49" fmla="*/ 2234 h 3081"/>
                <a:gd name="T50" fmla="*/ 165 w 524"/>
                <a:gd name="T51" fmla="*/ 2306 h 3081"/>
                <a:gd name="T52" fmla="*/ 193 w 524"/>
                <a:gd name="T53" fmla="*/ 2376 h 3081"/>
                <a:gd name="T54" fmla="*/ 221 w 524"/>
                <a:gd name="T55" fmla="*/ 2446 h 3081"/>
                <a:gd name="T56" fmla="*/ 251 w 524"/>
                <a:gd name="T57" fmla="*/ 2517 h 3081"/>
                <a:gd name="T58" fmla="*/ 279 w 524"/>
                <a:gd name="T59" fmla="*/ 2587 h 3081"/>
                <a:gd name="T60" fmla="*/ 308 w 524"/>
                <a:gd name="T61" fmla="*/ 2658 h 3081"/>
                <a:gd name="T62" fmla="*/ 336 w 524"/>
                <a:gd name="T63" fmla="*/ 2729 h 3081"/>
                <a:gd name="T64" fmla="*/ 365 w 524"/>
                <a:gd name="T65" fmla="*/ 2800 h 3081"/>
                <a:gd name="T66" fmla="*/ 393 w 524"/>
                <a:gd name="T67" fmla="*/ 2870 h 3081"/>
                <a:gd name="T68" fmla="*/ 422 w 524"/>
                <a:gd name="T69" fmla="*/ 2940 h 3081"/>
                <a:gd name="T70" fmla="*/ 451 w 524"/>
                <a:gd name="T71" fmla="*/ 3011 h 3081"/>
                <a:gd name="T72" fmla="*/ 479 w 524"/>
                <a:gd name="T73" fmla="*/ 3081 h 3081"/>
                <a:gd name="T74" fmla="*/ 475 w 524"/>
                <a:gd name="T75" fmla="*/ 3070 h 3081"/>
                <a:gd name="T76" fmla="*/ 471 w 524"/>
                <a:gd name="T77" fmla="*/ 3059 h 3081"/>
                <a:gd name="T78" fmla="*/ 469 w 524"/>
                <a:gd name="T79" fmla="*/ 3044 h 3081"/>
                <a:gd name="T80" fmla="*/ 467 w 524"/>
                <a:gd name="T81" fmla="*/ 3030 h 3081"/>
                <a:gd name="T82" fmla="*/ 465 w 524"/>
                <a:gd name="T83" fmla="*/ 3015 h 3081"/>
                <a:gd name="T84" fmla="*/ 464 w 524"/>
                <a:gd name="T85" fmla="*/ 3000 h 3081"/>
                <a:gd name="T86" fmla="*/ 464 w 524"/>
                <a:gd name="T87" fmla="*/ 2991 h 3081"/>
                <a:gd name="T88" fmla="*/ 464 w 524"/>
                <a:gd name="T89" fmla="*/ 2983 h 3081"/>
                <a:gd name="T90" fmla="*/ 464 w 524"/>
                <a:gd name="T91" fmla="*/ 2974 h 3081"/>
                <a:gd name="T92" fmla="*/ 465 w 524"/>
                <a:gd name="T93" fmla="*/ 2965 h 3081"/>
                <a:gd name="T94" fmla="*/ 508 w 524"/>
                <a:gd name="T95" fmla="*/ 2072 h 3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4" h="3081">
                  <a:moveTo>
                    <a:pt x="508" y="2072"/>
                  </a:moveTo>
                  <a:lnTo>
                    <a:pt x="524" y="1734"/>
                  </a:lnTo>
                  <a:lnTo>
                    <a:pt x="84" y="0"/>
                  </a:lnTo>
                  <a:lnTo>
                    <a:pt x="61" y="490"/>
                  </a:lnTo>
                  <a:lnTo>
                    <a:pt x="1" y="1783"/>
                  </a:lnTo>
                  <a:lnTo>
                    <a:pt x="0" y="1796"/>
                  </a:lnTo>
                  <a:lnTo>
                    <a:pt x="0" y="1809"/>
                  </a:lnTo>
                  <a:lnTo>
                    <a:pt x="0" y="1821"/>
                  </a:lnTo>
                  <a:lnTo>
                    <a:pt x="0" y="1833"/>
                  </a:lnTo>
                  <a:lnTo>
                    <a:pt x="1" y="1845"/>
                  </a:lnTo>
                  <a:lnTo>
                    <a:pt x="1" y="1857"/>
                  </a:lnTo>
                  <a:lnTo>
                    <a:pt x="2" y="1868"/>
                  </a:lnTo>
                  <a:lnTo>
                    <a:pt x="3" y="1879"/>
                  </a:lnTo>
                  <a:lnTo>
                    <a:pt x="5" y="1889"/>
                  </a:lnTo>
                  <a:lnTo>
                    <a:pt x="6" y="1899"/>
                  </a:lnTo>
                  <a:lnTo>
                    <a:pt x="8" y="1909"/>
                  </a:lnTo>
                  <a:lnTo>
                    <a:pt x="10" y="1918"/>
                  </a:lnTo>
                  <a:lnTo>
                    <a:pt x="14" y="1928"/>
                  </a:lnTo>
                  <a:lnTo>
                    <a:pt x="16" y="1936"/>
                  </a:lnTo>
                  <a:lnTo>
                    <a:pt x="19" y="1944"/>
                  </a:lnTo>
                  <a:lnTo>
                    <a:pt x="21" y="1952"/>
                  </a:lnTo>
                  <a:lnTo>
                    <a:pt x="50" y="2023"/>
                  </a:lnTo>
                  <a:lnTo>
                    <a:pt x="79" y="2093"/>
                  </a:lnTo>
                  <a:lnTo>
                    <a:pt x="108" y="2164"/>
                  </a:lnTo>
                  <a:lnTo>
                    <a:pt x="136" y="2234"/>
                  </a:lnTo>
                  <a:lnTo>
                    <a:pt x="165" y="2306"/>
                  </a:lnTo>
                  <a:lnTo>
                    <a:pt x="193" y="2376"/>
                  </a:lnTo>
                  <a:lnTo>
                    <a:pt x="221" y="2446"/>
                  </a:lnTo>
                  <a:lnTo>
                    <a:pt x="251" y="2517"/>
                  </a:lnTo>
                  <a:lnTo>
                    <a:pt x="279" y="2587"/>
                  </a:lnTo>
                  <a:lnTo>
                    <a:pt x="308" y="2658"/>
                  </a:lnTo>
                  <a:lnTo>
                    <a:pt x="336" y="2729"/>
                  </a:lnTo>
                  <a:lnTo>
                    <a:pt x="365" y="2800"/>
                  </a:lnTo>
                  <a:lnTo>
                    <a:pt x="393" y="2870"/>
                  </a:lnTo>
                  <a:lnTo>
                    <a:pt x="422" y="2940"/>
                  </a:lnTo>
                  <a:lnTo>
                    <a:pt x="451" y="3011"/>
                  </a:lnTo>
                  <a:lnTo>
                    <a:pt x="479" y="3081"/>
                  </a:lnTo>
                  <a:lnTo>
                    <a:pt x="475" y="3070"/>
                  </a:lnTo>
                  <a:lnTo>
                    <a:pt x="471" y="3059"/>
                  </a:lnTo>
                  <a:lnTo>
                    <a:pt x="469" y="3044"/>
                  </a:lnTo>
                  <a:lnTo>
                    <a:pt x="467" y="3030"/>
                  </a:lnTo>
                  <a:lnTo>
                    <a:pt x="465" y="3015"/>
                  </a:lnTo>
                  <a:lnTo>
                    <a:pt x="464" y="3000"/>
                  </a:lnTo>
                  <a:lnTo>
                    <a:pt x="464" y="2991"/>
                  </a:lnTo>
                  <a:lnTo>
                    <a:pt x="464" y="2983"/>
                  </a:lnTo>
                  <a:lnTo>
                    <a:pt x="464" y="2974"/>
                  </a:lnTo>
                  <a:lnTo>
                    <a:pt x="465" y="2965"/>
                  </a:lnTo>
                  <a:lnTo>
                    <a:pt x="508" y="2072"/>
                  </a:lnTo>
                  <a:close/>
                </a:path>
              </a:pathLst>
            </a:custGeom>
            <a:gradFill>
              <a:gsLst>
                <a:gs pos="8000">
                  <a:schemeClr val="accent1">
                    <a:lumMod val="75000"/>
                  </a:schemeClr>
                </a:gs>
                <a:gs pos="70000">
                  <a:schemeClr val="accent1">
                    <a:lumMod val="50000"/>
                  </a:schemeClr>
                </a:gs>
              </a:gsLst>
              <a:lin ang="2700000" scaled="0"/>
            </a:gra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02" name="Freeform 946"/>
            <p:cNvSpPr>
              <a:spLocks/>
            </p:cNvSpPr>
            <p:nvPr/>
          </p:nvSpPr>
          <p:spPr bwMode="auto">
            <a:xfrm>
              <a:off x="7057163" y="1183985"/>
              <a:ext cx="370980" cy="900172"/>
            </a:xfrm>
            <a:custGeom>
              <a:avLst/>
              <a:gdLst>
                <a:gd name="T0" fmla="*/ 1202 w 1225"/>
                <a:gd name="T1" fmla="*/ 2260 h 2968"/>
                <a:gd name="T2" fmla="*/ 1185 w 1225"/>
                <a:gd name="T3" fmla="*/ 2204 h 2968"/>
                <a:gd name="T4" fmla="*/ 1162 w 1225"/>
                <a:gd name="T5" fmla="*/ 2148 h 2968"/>
                <a:gd name="T6" fmla="*/ 974 w 1225"/>
                <a:gd name="T7" fmla="*/ 1745 h 2968"/>
                <a:gd name="T8" fmla="*/ 787 w 1225"/>
                <a:gd name="T9" fmla="*/ 1342 h 2968"/>
                <a:gd name="T10" fmla="*/ 598 w 1225"/>
                <a:gd name="T11" fmla="*/ 939 h 2968"/>
                <a:gd name="T12" fmla="*/ 410 w 1225"/>
                <a:gd name="T13" fmla="*/ 536 h 2968"/>
                <a:gd name="T14" fmla="*/ 223 w 1225"/>
                <a:gd name="T15" fmla="*/ 135 h 2968"/>
                <a:gd name="T16" fmla="*/ 183 w 1225"/>
                <a:gd name="T17" fmla="*/ 52 h 2968"/>
                <a:gd name="T18" fmla="*/ 211 w 1225"/>
                <a:gd name="T19" fmla="*/ 135 h 2968"/>
                <a:gd name="T20" fmla="*/ 232 w 1225"/>
                <a:gd name="T21" fmla="*/ 219 h 2968"/>
                <a:gd name="T22" fmla="*/ 245 w 1225"/>
                <a:gd name="T23" fmla="*/ 307 h 2968"/>
                <a:gd name="T24" fmla="*/ 251 w 1225"/>
                <a:gd name="T25" fmla="*/ 397 h 2968"/>
                <a:gd name="T26" fmla="*/ 249 w 1225"/>
                <a:gd name="T27" fmla="*/ 490 h 2968"/>
                <a:gd name="T28" fmla="*/ 241 w 1225"/>
                <a:gd name="T29" fmla="*/ 578 h 2968"/>
                <a:gd name="T30" fmla="*/ 228 w 1225"/>
                <a:gd name="T31" fmla="*/ 655 h 2968"/>
                <a:gd name="T32" fmla="*/ 202 w 1225"/>
                <a:gd name="T33" fmla="*/ 757 h 2968"/>
                <a:gd name="T34" fmla="*/ 166 w 1225"/>
                <a:gd name="T35" fmla="*/ 845 h 2968"/>
                <a:gd name="T36" fmla="*/ 135 w 1225"/>
                <a:gd name="T37" fmla="*/ 899 h 2968"/>
                <a:gd name="T38" fmla="*/ 107 w 1225"/>
                <a:gd name="T39" fmla="*/ 935 h 2968"/>
                <a:gd name="T40" fmla="*/ 87 w 1225"/>
                <a:gd name="T41" fmla="*/ 961 h 2968"/>
                <a:gd name="T42" fmla="*/ 53 w 1225"/>
                <a:gd name="T43" fmla="*/ 1008 h 2968"/>
                <a:gd name="T44" fmla="*/ 20 w 1225"/>
                <a:gd name="T45" fmla="*/ 1048 h 2968"/>
                <a:gd name="T46" fmla="*/ 8 w 1225"/>
                <a:gd name="T47" fmla="*/ 1077 h 2968"/>
                <a:gd name="T48" fmla="*/ 2 w 1225"/>
                <a:gd name="T49" fmla="*/ 1105 h 2968"/>
                <a:gd name="T50" fmla="*/ 1 w 1225"/>
                <a:gd name="T51" fmla="*/ 1132 h 2968"/>
                <a:gd name="T52" fmla="*/ 4 w 1225"/>
                <a:gd name="T53" fmla="*/ 1157 h 2968"/>
                <a:gd name="T54" fmla="*/ 13 w 1225"/>
                <a:gd name="T55" fmla="*/ 1180 h 2968"/>
                <a:gd name="T56" fmla="*/ 147 w 1225"/>
                <a:gd name="T57" fmla="*/ 1410 h 2968"/>
                <a:gd name="T58" fmla="*/ 343 w 1225"/>
                <a:gd name="T59" fmla="*/ 1743 h 2968"/>
                <a:gd name="T60" fmla="*/ 539 w 1225"/>
                <a:gd name="T61" fmla="*/ 2077 h 2968"/>
                <a:gd name="T62" fmla="*/ 733 w 1225"/>
                <a:gd name="T63" fmla="*/ 2411 h 2968"/>
                <a:gd name="T64" fmla="*/ 929 w 1225"/>
                <a:gd name="T65" fmla="*/ 2744 h 2968"/>
                <a:gd name="T66" fmla="*/ 1055 w 1225"/>
                <a:gd name="T67" fmla="*/ 2957 h 2968"/>
                <a:gd name="T68" fmla="*/ 1050 w 1225"/>
                <a:gd name="T69" fmla="*/ 2923 h 2968"/>
                <a:gd name="T70" fmla="*/ 1057 w 1225"/>
                <a:gd name="T71" fmla="*/ 2884 h 2968"/>
                <a:gd name="T72" fmla="*/ 1079 w 1225"/>
                <a:gd name="T73" fmla="*/ 2853 h 2968"/>
                <a:gd name="T74" fmla="*/ 1101 w 1225"/>
                <a:gd name="T75" fmla="*/ 2822 h 2968"/>
                <a:gd name="T76" fmla="*/ 1127 w 1225"/>
                <a:gd name="T77" fmla="*/ 2787 h 2968"/>
                <a:gd name="T78" fmla="*/ 1150 w 1225"/>
                <a:gd name="T79" fmla="*/ 2758 h 2968"/>
                <a:gd name="T80" fmla="*/ 1174 w 1225"/>
                <a:gd name="T81" fmla="*/ 2714 h 2968"/>
                <a:gd name="T82" fmla="*/ 1198 w 1225"/>
                <a:gd name="T83" fmla="*/ 2645 h 2968"/>
                <a:gd name="T84" fmla="*/ 1217 w 1225"/>
                <a:gd name="T85" fmla="*/ 2547 h 2968"/>
                <a:gd name="T86" fmla="*/ 1225 w 1225"/>
                <a:gd name="T87" fmla="*/ 2443 h 2968"/>
                <a:gd name="T88" fmla="*/ 1223 w 1225"/>
                <a:gd name="T89" fmla="*/ 2380 h 2968"/>
                <a:gd name="T90" fmla="*/ 1215 w 1225"/>
                <a:gd name="T91" fmla="*/ 2320 h 2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25" h="2968">
                  <a:moveTo>
                    <a:pt x="1212" y="2300"/>
                  </a:moveTo>
                  <a:lnTo>
                    <a:pt x="1208" y="2280"/>
                  </a:lnTo>
                  <a:lnTo>
                    <a:pt x="1202" y="2260"/>
                  </a:lnTo>
                  <a:lnTo>
                    <a:pt x="1197" y="2242"/>
                  </a:lnTo>
                  <a:lnTo>
                    <a:pt x="1191" y="2222"/>
                  </a:lnTo>
                  <a:lnTo>
                    <a:pt x="1185" y="2204"/>
                  </a:lnTo>
                  <a:lnTo>
                    <a:pt x="1177" y="2184"/>
                  </a:lnTo>
                  <a:lnTo>
                    <a:pt x="1170" y="2166"/>
                  </a:lnTo>
                  <a:lnTo>
                    <a:pt x="1162" y="2148"/>
                  </a:lnTo>
                  <a:lnTo>
                    <a:pt x="1099" y="2014"/>
                  </a:lnTo>
                  <a:lnTo>
                    <a:pt x="1037" y="1880"/>
                  </a:lnTo>
                  <a:lnTo>
                    <a:pt x="974" y="1745"/>
                  </a:lnTo>
                  <a:lnTo>
                    <a:pt x="911" y="1611"/>
                  </a:lnTo>
                  <a:lnTo>
                    <a:pt x="849" y="1477"/>
                  </a:lnTo>
                  <a:lnTo>
                    <a:pt x="787" y="1342"/>
                  </a:lnTo>
                  <a:lnTo>
                    <a:pt x="724" y="1208"/>
                  </a:lnTo>
                  <a:lnTo>
                    <a:pt x="661" y="1074"/>
                  </a:lnTo>
                  <a:lnTo>
                    <a:pt x="598" y="939"/>
                  </a:lnTo>
                  <a:lnTo>
                    <a:pt x="535" y="805"/>
                  </a:lnTo>
                  <a:lnTo>
                    <a:pt x="473" y="671"/>
                  </a:lnTo>
                  <a:lnTo>
                    <a:pt x="410" y="536"/>
                  </a:lnTo>
                  <a:lnTo>
                    <a:pt x="348" y="402"/>
                  </a:lnTo>
                  <a:lnTo>
                    <a:pt x="285" y="269"/>
                  </a:lnTo>
                  <a:lnTo>
                    <a:pt x="223" y="135"/>
                  </a:lnTo>
                  <a:lnTo>
                    <a:pt x="160" y="0"/>
                  </a:lnTo>
                  <a:lnTo>
                    <a:pt x="172" y="26"/>
                  </a:lnTo>
                  <a:lnTo>
                    <a:pt x="183" y="52"/>
                  </a:lnTo>
                  <a:lnTo>
                    <a:pt x="192" y="79"/>
                  </a:lnTo>
                  <a:lnTo>
                    <a:pt x="202" y="106"/>
                  </a:lnTo>
                  <a:lnTo>
                    <a:pt x="211" y="135"/>
                  </a:lnTo>
                  <a:lnTo>
                    <a:pt x="218" y="163"/>
                  </a:lnTo>
                  <a:lnTo>
                    <a:pt x="226" y="191"/>
                  </a:lnTo>
                  <a:lnTo>
                    <a:pt x="232" y="219"/>
                  </a:lnTo>
                  <a:lnTo>
                    <a:pt x="238" y="248"/>
                  </a:lnTo>
                  <a:lnTo>
                    <a:pt x="242" y="278"/>
                  </a:lnTo>
                  <a:lnTo>
                    <a:pt x="245" y="307"/>
                  </a:lnTo>
                  <a:lnTo>
                    <a:pt x="249" y="337"/>
                  </a:lnTo>
                  <a:lnTo>
                    <a:pt x="251" y="366"/>
                  </a:lnTo>
                  <a:lnTo>
                    <a:pt x="251" y="397"/>
                  </a:lnTo>
                  <a:lnTo>
                    <a:pt x="252" y="427"/>
                  </a:lnTo>
                  <a:lnTo>
                    <a:pt x="251" y="458"/>
                  </a:lnTo>
                  <a:lnTo>
                    <a:pt x="249" y="490"/>
                  </a:lnTo>
                  <a:lnTo>
                    <a:pt x="246" y="520"/>
                  </a:lnTo>
                  <a:lnTo>
                    <a:pt x="244" y="551"/>
                  </a:lnTo>
                  <a:lnTo>
                    <a:pt x="241" y="578"/>
                  </a:lnTo>
                  <a:lnTo>
                    <a:pt x="237" y="605"/>
                  </a:lnTo>
                  <a:lnTo>
                    <a:pt x="233" y="631"/>
                  </a:lnTo>
                  <a:lnTo>
                    <a:pt x="228" y="655"/>
                  </a:lnTo>
                  <a:lnTo>
                    <a:pt x="224" y="677"/>
                  </a:lnTo>
                  <a:lnTo>
                    <a:pt x="214" y="720"/>
                  </a:lnTo>
                  <a:lnTo>
                    <a:pt x="202" y="757"/>
                  </a:lnTo>
                  <a:lnTo>
                    <a:pt x="190" y="791"/>
                  </a:lnTo>
                  <a:lnTo>
                    <a:pt x="178" y="820"/>
                  </a:lnTo>
                  <a:lnTo>
                    <a:pt x="166" y="845"/>
                  </a:lnTo>
                  <a:lnTo>
                    <a:pt x="156" y="867"/>
                  </a:lnTo>
                  <a:lnTo>
                    <a:pt x="145" y="884"/>
                  </a:lnTo>
                  <a:lnTo>
                    <a:pt x="135" y="899"/>
                  </a:lnTo>
                  <a:lnTo>
                    <a:pt x="120" y="918"/>
                  </a:lnTo>
                  <a:lnTo>
                    <a:pt x="113" y="925"/>
                  </a:lnTo>
                  <a:lnTo>
                    <a:pt x="107" y="935"/>
                  </a:lnTo>
                  <a:lnTo>
                    <a:pt x="100" y="944"/>
                  </a:lnTo>
                  <a:lnTo>
                    <a:pt x="94" y="952"/>
                  </a:lnTo>
                  <a:lnTo>
                    <a:pt x="87" y="961"/>
                  </a:lnTo>
                  <a:lnTo>
                    <a:pt x="75" y="977"/>
                  </a:lnTo>
                  <a:lnTo>
                    <a:pt x="65" y="993"/>
                  </a:lnTo>
                  <a:lnTo>
                    <a:pt x="53" y="1008"/>
                  </a:lnTo>
                  <a:lnTo>
                    <a:pt x="42" y="1022"/>
                  </a:lnTo>
                  <a:lnTo>
                    <a:pt x="31" y="1035"/>
                  </a:lnTo>
                  <a:lnTo>
                    <a:pt x="20" y="1048"/>
                  </a:lnTo>
                  <a:lnTo>
                    <a:pt x="15" y="1058"/>
                  </a:lnTo>
                  <a:lnTo>
                    <a:pt x="12" y="1068"/>
                  </a:lnTo>
                  <a:lnTo>
                    <a:pt x="8" y="1077"/>
                  </a:lnTo>
                  <a:lnTo>
                    <a:pt x="5" y="1087"/>
                  </a:lnTo>
                  <a:lnTo>
                    <a:pt x="3" y="1097"/>
                  </a:lnTo>
                  <a:lnTo>
                    <a:pt x="2" y="1105"/>
                  </a:lnTo>
                  <a:lnTo>
                    <a:pt x="1" y="1115"/>
                  </a:lnTo>
                  <a:lnTo>
                    <a:pt x="0" y="1124"/>
                  </a:lnTo>
                  <a:lnTo>
                    <a:pt x="1" y="1132"/>
                  </a:lnTo>
                  <a:lnTo>
                    <a:pt x="1" y="1141"/>
                  </a:lnTo>
                  <a:lnTo>
                    <a:pt x="2" y="1149"/>
                  </a:lnTo>
                  <a:lnTo>
                    <a:pt x="4" y="1157"/>
                  </a:lnTo>
                  <a:lnTo>
                    <a:pt x="6" y="1165"/>
                  </a:lnTo>
                  <a:lnTo>
                    <a:pt x="9" y="1172"/>
                  </a:lnTo>
                  <a:lnTo>
                    <a:pt x="13" y="1180"/>
                  </a:lnTo>
                  <a:lnTo>
                    <a:pt x="16" y="1188"/>
                  </a:lnTo>
                  <a:lnTo>
                    <a:pt x="82" y="1299"/>
                  </a:lnTo>
                  <a:lnTo>
                    <a:pt x="147" y="1410"/>
                  </a:lnTo>
                  <a:lnTo>
                    <a:pt x="212" y="1521"/>
                  </a:lnTo>
                  <a:lnTo>
                    <a:pt x="278" y="1633"/>
                  </a:lnTo>
                  <a:lnTo>
                    <a:pt x="343" y="1743"/>
                  </a:lnTo>
                  <a:lnTo>
                    <a:pt x="408" y="1855"/>
                  </a:lnTo>
                  <a:lnTo>
                    <a:pt x="473" y="1966"/>
                  </a:lnTo>
                  <a:lnTo>
                    <a:pt x="539" y="2077"/>
                  </a:lnTo>
                  <a:lnTo>
                    <a:pt x="604" y="2189"/>
                  </a:lnTo>
                  <a:lnTo>
                    <a:pt x="669" y="2300"/>
                  </a:lnTo>
                  <a:lnTo>
                    <a:pt x="733" y="2411"/>
                  </a:lnTo>
                  <a:lnTo>
                    <a:pt x="800" y="2522"/>
                  </a:lnTo>
                  <a:lnTo>
                    <a:pt x="864" y="2634"/>
                  </a:lnTo>
                  <a:lnTo>
                    <a:pt x="929" y="2744"/>
                  </a:lnTo>
                  <a:lnTo>
                    <a:pt x="995" y="2856"/>
                  </a:lnTo>
                  <a:lnTo>
                    <a:pt x="1060" y="2968"/>
                  </a:lnTo>
                  <a:lnTo>
                    <a:pt x="1055" y="2957"/>
                  </a:lnTo>
                  <a:lnTo>
                    <a:pt x="1052" y="2946"/>
                  </a:lnTo>
                  <a:lnTo>
                    <a:pt x="1050" y="2935"/>
                  </a:lnTo>
                  <a:lnTo>
                    <a:pt x="1050" y="2923"/>
                  </a:lnTo>
                  <a:lnTo>
                    <a:pt x="1051" y="2910"/>
                  </a:lnTo>
                  <a:lnTo>
                    <a:pt x="1053" y="2898"/>
                  </a:lnTo>
                  <a:lnTo>
                    <a:pt x="1057" y="2884"/>
                  </a:lnTo>
                  <a:lnTo>
                    <a:pt x="1062" y="2871"/>
                  </a:lnTo>
                  <a:lnTo>
                    <a:pt x="1070" y="2861"/>
                  </a:lnTo>
                  <a:lnTo>
                    <a:pt x="1079" y="2853"/>
                  </a:lnTo>
                  <a:lnTo>
                    <a:pt x="1086" y="2843"/>
                  </a:lnTo>
                  <a:lnTo>
                    <a:pt x="1094" y="2833"/>
                  </a:lnTo>
                  <a:lnTo>
                    <a:pt x="1101" y="2822"/>
                  </a:lnTo>
                  <a:lnTo>
                    <a:pt x="1110" y="2810"/>
                  </a:lnTo>
                  <a:lnTo>
                    <a:pt x="1119" y="2800"/>
                  </a:lnTo>
                  <a:lnTo>
                    <a:pt x="1127" y="2787"/>
                  </a:lnTo>
                  <a:lnTo>
                    <a:pt x="1133" y="2781"/>
                  </a:lnTo>
                  <a:lnTo>
                    <a:pt x="1144" y="2768"/>
                  </a:lnTo>
                  <a:lnTo>
                    <a:pt x="1150" y="2758"/>
                  </a:lnTo>
                  <a:lnTo>
                    <a:pt x="1158" y="2747"/>
                  </a:lnTo>
                  <a:lnTo>
                    <a:pt x="1165" y="2731"/>
                  </a:lnTo>
                  <a:lnTo>
                    <a:pt x="1174" y="2714"/>
                  </a:lnTo>
                  <a:lnTo>
                    <a:pt x="1182" y="2695"/>
                  </a:lnTo>
                  <a:lnTo>
                    <a:pt x="1190" y="2671"/>
                  </a:lnTo>
                  <a:lnTo>
                    <a:pt x="1198" y="2645"/>
                  </a:lnTo>
                  <a:lnTo>
                    <a:pt x="1205" y="2615"/>
                  </a:lnTo>
                  <a:lnTo>
                    <a:pt x="1212" y="2583"/>
                  </a:lnTo>
                  <a:lnTo>
                    <a:pt x="1217" y="2547"/>
                  </a:lnTo>
                  <a:lnTo>
                    <a:pt x="1222" y="2507"/>
                  </a:lnTo>
                  <a:lnTo>
                    <a:pt x="1224" y="2465"/>
                  </a:lnTo>
                  <a:lnTo>
                    <a:pt x="1225" y="2443"/>
                  </a:lnTo>
                  <a:lnTo>
                    <a:pt x="1225" y="2423"/>
                  </a:lnTo>
                  <a:lnTo>
                    <a:pt x="1224" y="2401"/>
                  </a:lnTo>
                  <a:lnTo>
                    <a:pt x="1223" y="2380"/>
                  </a:lnTo>
                  <a:lnTo>
                    <a:pt x="1220" y="2360"/>
                  </a:lnTo>
                  <a:lnTo>
                    <a:pt x="1218" y="2340"/>
                  </a:lnTo>
                  <a:lnTo>
                    <a:pt x="1215" y="2320"/>
                  </a:lnTo>
                  <a:lnTo>
                    <a:pt x="1212" y="2300"/>
                  </a:lnTo>
                  <a:close/>
                </a:path>
              </a:pathLst>
            </a:custGeom>
            <a:gradFill>
              <a:gsLst>
                <a:gs pos="8000">
                  <a:schemeClr val="accent1">
                    <a:lumMod val="75000"/>
                  </a:schemeClr>
                </a:gs>
                <a:gs pos="70000">
                  <a:schemeClr val="accent1">
                    <a:lumMod val="50000"/>
                  </a:schemeClr>
                </a:gs>
              </a:gsLst>
              <a:lin ang="2700000" scaled="0"/>
            </a:gra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03" name="Freeform 947"/>
            <p:cNvSpPr>
              <a:spLocks/>
            </p:cNvSpPr>
            <p:nvPr/>
          </p:nvSpPr>
          <p:spPr bwMode="auto">
            <a:xfrm>
              <a:off x="5483225" y="1017589"/>
              <a:ext cx="2667783" cy="2236791"/>
            </a:xfrm>
            <a:custGeom>
              <a:avLst/>
              <a:gdLst>
                <a:gd name="T0" fmla="*/ 4662 w 8801"/>
                <a:gd name="T1" fmla="*/ 13 h 7379"/>
                <a:gd name="T2" fmla="*/ 4968 w 8801"/>
                <a:gd name="T3" fmla="*/ 124 h 7379"/>
                <a:gd name="T4" fmla="*/ 5212 w 8801"/>
                <a:gd name="T5" fmla="*/ 328 h 7379"/>
                <a:gd name="T6" fmla="*/ 5378 w 8801"/>
                <a:gd name="T7" fmla="*/ 605 h 7379"/>
                <a:gd name="T8" fmla="*/ 5445 w 8801"/>
                <a:gd name="T9" fmla="*/ 932 h 7379"/>
                <a:gd name="T10" fmla="*/ 5384 w 8801"/>
                <a:gd name="T11" fmla="*/ 1339 h 7379"/>
                <a:gd name="T12" fmla="*/ 5247 w 8801"/>
                <a:gd name="T13" fmla="*/ 1556 h 7379"/>
                <a:gd name="T14" fmla="*/ 5200 w 8801"/>
                <a:gd name="T15" fmla="*/ 1715 h 7379"/>
                <a:gd name="T16" fmla="*/ 5320 w 8801"/>
                <a:gd name="T17" fmla="*/ 1811 h 7379"/>
                <a:gd name="T18" fmla="*/ 7103 w 8801"/>
                <a:gd name="T19" fmla="*/ 3773 h 7379"/>
                <a:gd name="T20" fmla="*/ 7194 w 8801"/>
                <a:gd name="T21" fmla="*/ 3933 h 7379"/>
                <a:gd name="T22" fmla="*/ 7300 w 8801"/>
                <a:gd name="T23" fmla="*/ 3930 h 7379"/>
                <a:gd name="T24" fmla="*/ 7485 w 8801"/>
                <a:gd name="T25" fmla="*/ 3812 h 7379"/>
                <a:gd name="T26" fmla="*/ 7784 w 8801"/>
                <a:gd name="T27" fmla="*/ 3743 h 7379"/>
                <a:gd name="T28" fmla="*/ 7975 w 8801"/>
                <a:gd name="T29" fmla="*/ 3750 h 7379"/>
                <a:gd name="T30" fmla="*/ 8288 w 8801"/>
                <a:gd name="T31" fmla="*/ 3846 h 7379"/>
                <a:gd name="T32" fmla="*/ 8542 w 8801"/>
                <a:gd name="T33" fmla="*/ 4038 h 7379"/>
                <a:gd name="T34" fmla="*/ 8719 w 8801"/>
                <a:gd name="T35" fmla="*/ 4303 h 7379"/>
                <a:gd name="T36" fmla="*/ 8798 w 8801"/>
                <a:gd name="T37" fmla="*/ 4621 h 7379"/>
                <a:gd name="T38" fmla="*/ 8700 w 8801"/>
                <a:gd name="T39" fmla="*/ 5120 h 7379"/>
                <a:gd name="T40" fmla="*/ 8300 w 8801"/>
                <a:gd name="T41" fmla="*/ 5536 h 7379"/>
                <a:gd name="T42" fmla="*/ 7857 w 8801"/>
                <a:gd name="T43" fmla="*/ 5649 h 7379"/>
                <a:gd name="T44" fmla="*/ 7485 w 8801"/>
                <a:gd name="T45" fmla="*/ 5585 h 7379"/>
                <a:gd name="T46" fmla="*/ 7275 w 8801"/>
                <a:gd name="T47" fmla="*/ 5445 h 7379"/>
                <a:gd name="T48" fmla="*/ 7107 w 8801"/>
                <a:gd name="T49" fmla="*/ 5403 h 7379"/>
                <a:gd name="T50" fmla="*/ 6949 w 8801"/>
                <a:gd name="T51" fmla="*/ 6902 h 7379"/>
                <a:gd name="T52" fmla="*/ 5023 w 8801"/>
                <a:gd name="T53" fmla="*/ 7239 h 7379"/>
                <a:gd name="T54" fmla="*/ 4983 w 8801"/>
                <a:gd name="T55" fmla="*/ 7071 h 7379"/>
                <a:gd name="T56" fmla="*/ 5143 w 8801"/>
                <a:gd name="T57" fmla="*/ 6844 h 7379"/>
                <a:gd name="T58" fmla="*/ 5214 w 8801"/>
                <a:gd name="T59" fmla="*/ 6444 h 7379"/>
                <a:gd name="T60" fmla="*/ 5156 w 8801"/>
                <a:gd name="T61" fmla="*/ 6123 h 7379"/>
                <a:gd name="T62" fmla="*/ 4906 w 8801"/>
                <a:gd name="T63" fmla="*/ 5750 h 7379"/>
                <a:gd name="T64" fmla="*/ 4598 w 8801"/>
                <a:gd name="T65" fmla="*/ 5563 h 7379"/>
                <a:gd name="T66" fmla="*/ 4293 w 8801"/>
                <a:gd name="T67" fmla="*/ 5507 h 7379"/>
                <a:gd name="T68" fmla="*/ 3879 w 8801"/>
                <a:gd name="T69" fmla="*/ 5599 h 7379"/>
                <a:gd name="T70" fmla="*/ 3474 w 8801"/>
                <a:gd name="T71" fmla="*/ 5992 h 7379"/>
                <a:gd name="T72" fmla="*/ 3365 w 8801"/>
                <a:gd name="T73" fmla="*/ 6516 h 7379"/>
                <a:gd name="T74" fmla="*/ 3463 w 8801"/>
                <a:gd name="T75" fmla="*/ 6862 h 7379"/>
                <a:gd name="T76" fmla="*/ 3558 w 8801"/>
                <a:gd name="T77" fmla="*/ 7064 h 7379"/>
                <a:gd name="T78" fmla="*/ 3449 w 8801"/>
                <a:gd name="T79" fmla="*/ 7179 h 7379"/>
                <a:gd name="T80" fmla="*/ 2076 w 8801"/>
                <a:gd name="T81" fmla="*/ 7127 h 7379"/>
                <a:gd name="T82" fmla="*/ 1611 w 8801"/>
                <a:gd name="T83" fmla="*/ 5161 h 7379"/>
                <a:gd name="T84" fmla="*/ 1506 w 8801"/>
                <a:gd name="T85" fmla="*/ 5124 h 7379"/>
                <a:gd name="T86" fmla="*/ 1365 w 8801"/>
                <a:gd name="T87" fmla="*/ 5200 h 7379"/>
                <a:gd name="T88" fmla="*/ 1088 w 8801"/>
                <a:gd name="T89" fmla="*/ 5306 h 7379"/>
                <a:gd name="T90" fmla="*/ 922 w 8801"/>
                <a:gd name="T91" fmla="*/ 5314 h 7379"/>
                <a:gd name="T92" fmla="*/ 639 w 8801"/>
                <a:gd name="T93" fmla="*/ 5265 h 7379"/>
                <a:gd name="T94" fmla="*/ 280 w 8801"/>
                <a:gd name="T95" fmla="*/ 5041 h 7379"/>
                <a:gd name="T96" fmla="*/ 28 w 8801"/>
                <a:gd name="T97" fmla="*/ 4591 h 7379"/>
                <a:gd name="T98" fmla="*/ 13 w 8801"/>
                <a:gd name="T99" fmla="*/ 4201 h 7379"/>
                <a:gd name="T100" fmla="*/ 274 w 8801"/>
                <a:gd name="T101" fmla="*/ 3692 h 7379"/>
                <a:gd name="T102" fmla="*/ 777 w 8801"/>
                <a:gd name="T103" fmla="*/ 3441 h 7379"/>
                <a:gd name="T104" fmla="*/ 1084 w 8801"/>
                <a:gd name="T105" fmla="*/ 3446 h 7379"/>
                <a:gd name="T106" fmla="*/ 1399 w 8801"/>
                <a:gd name="T107" fmla="*/ 3577 h 7379"/>
                <a:gd name="T108" fmla="*/ 1564 w 8801"/>
                <a:gd name="T109" fmla="*/ 3682 h 7379"/>
                <a:gd name="T110" fmla="*/ 1711 w 8801"/>
                <a:gd name="T111" fmla="*/ 3563 h 7379"/>
                <a:gd name="T112" fmla="*/ 3558 w 8801"/>
                <a:gd name="T113" fmla="*/ 1749 h 7379"/>
                <a:gd name="T114" fmla="*/ 3733 w 8801"/>
                <a:gd name="T115" fmla="*/ 1686 h 7379"/>
                <a:gd name="T116" fmla="*/ 3755 w 8801"/>
                <a:gd name="T117" fmla="*/ 1557 h 7379"/>
                <a:gd name="T118" fmla="*/ 3623 w 8801"/>
                <a:gd name="T119" fmla="*/ 1328 h 7379"/>
                <a:gd name="T120" fmla="*/ 3569 w 8801"/>
                <a:gd name="T121" fmla="*/ 886 h 7379"/>
                <a:gd name="T122" fmla="*/ 3795 w 8801"/>
                <a:gd name="T123" fmla="*/ 334 h 7379"/>
                <a:gd name="T124" fmla="*/ 4288 w 8801"/>
                <a:gd name="T125" fmla="*/ 27 h 7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801" h="7379">
                  <a:moveTo>
                    <a:pt x="4414" y="4"/>
                  </a:moveTo>
                  <a:lnTo>
                    <a:pt x="4431" y="3"/>
                  </a:lnTo>
                  <a:lnTo>
                    <a:pt x="4446" y="2"/>
                  </a:lnTo>
                  <a:lnTo>
                    <a:pt x="4462" y="1"/>
                  </a:lnTo>
                  <a:lnTo>
                    <a:pt x="4478" y="0"/>
                  </a:lnTo>
                  <a:lnTo>
                    <a:pt x="4494" y="0"/>
                  </a:lnTo>
                  <a:lnTo>
                    <a:pt x="4510" y="0"/>
                  </a:lnTo>
                  <a:lnTo>
                    <a:pt x="4526" y="0"/>
                  </a:lnTo>
                  <a:lnTo>
                    <a:pt x="4542" y="1"/>
                  </a:lnTo>
                  <a:lnTo>
                    <a:pt x="4567" y="2"/>
                  </a:lnTo>
                  <a:lnTo>
                    <a:pt x="4591" y="3"/>
                  </a:lnTo>
                  <a:lnTo>
                    <a:pt x="4615" y="7"/>
                  </a:lnTo>
                  <a:lnTo>
                    <a:pt x="4639" y="10"/>
                  </a:lnTo>
                  <a:lnTo>
                    <a:pt x="4662" y="13"/>
                  </a:lnTo>
                  <a:lnTo>
                    <a:pt x="4685" y="17"/>
                  </a:lnTo>
                  <a:lnTo>
                    <a:pt x="4709" y="22"/>
                  </a:lnTo>
                  <a:lnTo>
                    <a:pt x="4732" y="28"/>
                  </a:lnTo>
                  <a:lnTo>
                    <a:pt x="4754" y="34"/>
                  </a:lnTo>
                  <a:lnTo>
                    <a:pt x="4777" y="40"/>
                  </a:lnTo>
                  <a:lnTo>
                    <a:pt x="4799" y="48"/>
                  </a:lnTo>
                  <a:lnTo>
                    <a:pt x="4820" y="55"/>
                  </a:lnTo>
                  <a:lnTo>
                    <a:pt x="4842" y="63"/>
                  </a:lnTo>
                  <a:lnTo>
                    <a:pt x="4864" y="72"/>
                  </a:lnTo>
                  <a:lnTo>
                    <a:pt x="4885" y="81"/>
                  </a:lnTo>
                  <a:lnTo>
                    <a:pt x="4906" y="91"/>
                  </a:lnTo>
                  <a:lnTo>
                    <a:pt x="4926" y="101"/>
                  </a:lnTo>
                  <a:lnTo>
                    <a:pt x="4947" y="112"/>
                  </a:lnTo>
                  <a:lnTo>
                    <a:pt x="4968" y="124"/>
                  </a:lnTo>
                  <a:lnTo>
                    <a:pt x="4987" y="135"/>
                  </a:lnTo>
                  <a:lnTo>
                    <a:pt x="5006" y="147"/>
                  </a:lnTo>
                  <a:lnTo>
                    <a:pt x="5025" y="160"/>
                  </a:lnTo>
                  <a:lnTo>
                    <a:pt x="5044" y="173"/>
                  </a:lnTo>
                  <a:lnTo>
                    <a:pt x="5063" y="186"/>
                  </a:lnTo>
                  <a:lnTo>
                    <a:pt x="5080" y="200"/>
                  </a:lnTo>
                  <a:lnTo>
                    <a:pt x="5098" y="216"/>
                  </a:lnTo>
                  <a:lnTo>
                    <a:pt x="5116" y="230"/>
                  </a:lnTo>
                  <a:lnTo>
                    <a:pt x="5133" y="245"/>
                  </a:lnTo>
                  <a:lnTo>
                    <a:pt x="5149" y="261"/>
                  </a:lnTo>
                  <a:lnTo>
                    <a:pt x="5166" y="277"/>
                  </a:lnTo>
                  <a:lnTo>
                    <a:pt x="5182" y="294"/>
                  </a:lnTo>
                  <a:lnTo>
                    <a:pt x="5197" y="311"/>
                  </a:lnTo>
                  <a:lnTo>
                    <a:pt x="5212" y="328"/>
                  </a:lnTo>
                  <a:lnTo>
                    <a:pt x="5227" y="346"/>
                  </a:lnTo>
                  <a:lnTo>
                    <a:pt x="5241" y="363"/>
                  </a:lnTo>
                  <a:lnTo>
                    <a:pt x="5255" y="381"/>
                  </a:lnTo>
                  <a:lnTo>
                    <a:pt x="5268" y="401"/>
                  </a:lnTo>
                  <a:lnTo>
                    <a:pt x="5281" y="419"/>
                  </a:lnTo>
                  <a:lnTo>
                    <a:pt x="5294" y="439"/>
                  </a:lnTo>
                  <a:lnTo>
                    <a:pt x="5306" y="458"/>
                  </a:lnTo>
                  <a:lnTo>
                    <a:pt x="5318" y="479"/>
                  </a:lnTo>
                  <a:lnTo>
                    <a:pt x="5329" y="498"/>
                  </a:lnTo>
                  <a:lnTo>
                    <a:pt x="5340" y="519"/>
                  </a:lnTo>
                  <a:lnTo>
                    <a:pt x="5351" y="541"/>
                  </a:lnTo>
                  <a:lnTo>
                    <a:pt x="5360" y="561"/>
                  </a:lnTo>
                  <a:lnTo>
                    <a:pt x="5369" y="583"/>
                  </a:lnTo>
                  <a:lnTo>
                    <a:pt x="5378" y="605"/>
                  </a:lnTo>
                  <a:lnTo>
                    <a:pt x="5386" y="626"/>
                  </a:lnTo>
                  <a:lnTo>
                    <a:pt x="5394" y="649"/>
                  </a:lnTo>
                  <a:lnTo>
                    <a:pt x="5402" y="671"/>
                  </a:lnTo>
                  <a:lnTo>
                    <a:pt x="5408" y="693"/>
                  </a:lnTo>
                  <a:lnTo>
                    <a:pt x="5414" y="717"/>
                  </a:lnTo>
                  <a:lnTo>
                    <a:pt x="5420" y="740"/>
                  </a:lnTo>
                  <a:lnTo>
                    <a:pt x="5425" y="763"/>
                  </a:lnTo>
                  <a:lnTo>
                    <a:pt x="5430" y="787"/>
                  </a:lnTo>
                  <a:lnTo>
                    <a:pt x="5434" y="810"/>
                  </a:lnTo>
                  <a:lnTo>
                    <a:pt x="5437" y="834"/>
                  </a:lnTo>
                  <a:lnTo>
                    <a:pt x="5440" y="858"/>
                  </a:lnTo>
                  <a:lnTo>
                    <a:pt x="5443" y="883"/>
                  </a:lnTo>
                  <a:lnTo>
                    <a:pt x="5444" y="907"/>
                  </a:lnTo>
                  <a:lnTo>
                    <a:pt x="5445" y="932"/>
                  </a:lnTo>
                  <a:lnTo>
                    <a:pt x="5446" y="957"/>
                  </a:lnTo>
                  <a:lnTo>
                    <a:pt x="5446" y="982"/>
                  </a:lnTo>
                  <a:lnTo>
                    <a:pt x="5445" y="1006"/>
                  </a:lnTo>
                  <a:lnTo>
                    <a:pt x="5443" y="1038"/>
                  </a:lnTo>
                  <a:lnTo>
                    <a:pt x="5440" y="1068"/>
                  </a:lnTo>
                  <a:lnTo>
                    <a:pt x="5438" y="1099"/>
                  </a:lnTo>
                  <a:lnTo>
                    <a:pt x="5435" y="1126"/>
                  </a:lnTo>
                  <a:lnTo>
                    <a:pt x="5431" y="1153"/>
                  </a:lnTo>
                  <a:lnTo>
                    <a:pt x="5427" y="1179"/>
                  </a:lnTo>
                  <a:lnTo>
                    <a:pt x="5422" y="1203"/>
                  </a:lnTo>
                  <a:lnTo>
                    <a:pt x="5418" y="1225"/>
                  </a:lnTo>
                  <a:lnTo>
                    <a:pt x="5408" y="1268"/>
                  </a:lnTo>
                  <a:lnTo>
                    <a:pt x="5396" y="1305"/>
                  </a:lnTo>
                  <a:lnTo>
                    <a:pt x="5384" y="1339"/>
                  </a:lnTo>
                  <a:lnTo>
                    <a:pt x="5372" y="1368"/>
                  </a:lnTo>
                  <a:lnTo>
                    <a:pt x="5360" y="1393"/>
                  </a:lnTo>
                  <a:lnTo>
                    <a:pt x="5350" y="1415"/>
                  </a:lnTo>
                  <a:lnTo>
                    <a:pt x="5339" y="1432"/>
                  </a:lnTo>
                  <a:lnTo>
                    <a:pt x="5329" y="1447"/>
                  </a:lnTo>
                  <a:lnTo>
                    <a:pt x="5314" y="1466"/>
                  </a:lnTo>
                  <a:lnTo>
                    <a:pt x="5307" y="1473"/>
                  </a:lnTo>
                  <a:lnTo>
                    <a:pt x="5301" y="1483"/>
                  </a:lnTo>
                  <a:lnTo>
                    <a:pt x="5294" y="1492"/>
                  </a:lnTo>
                  <a:lnTo>
                    <a:pt x="5288" y="1500"/>
                  </a:lnTo>
                  <a:lnTo>
                    <a:pt x="5281" y="1509"/>
                  </a:lnTo>
                  <a:lnTo>
                    <a:pt x="5269" y="1525"/>
                  </a:lnTo>
                  <a:lnTo>
                    <a:pt x="5259" y="1541"/>
                  </a:lnTo>
                  <a:lnTo>
                    <a:pt x="5247" y="1556"/>
                  </a:lnTo>
                  <a:lnTo>
                    <a:pt x="5236" y="1570"/>
                  </a:lnTo>
                  <a:lnTo>
                    <a:pt x="5225" y="1583"/>
                  </a:lnTo>
                  <a:lnTo>
                    <a:pt x="5214" y="1596"/>
                  </a:lnTo>
                  <a:lnTo>
                    <a:pt x="5209" y="1608"/>
                  </a:lnTo>
                  <a:lnTo>
                    <a:pt x="5205" y="1620"/>
                  </a:lnTo>
                  <a:lnTo>
                    <a:pt x="5200" y="1632"/>
                  </a:lnTo>
                  <a:lnTo>
                    <a:pt x="5198" y="1642"/>
                  </a:lnTo>
                  <a:lnTo>
                    <a:pt x="5196" y="1653"/>
                  </a:lnTo>
                  <a:lnTo>
                    <a:pt x="5195" y="1664"/>
                  </a:lnTo>
                  <a:lnTo>
                    <a:pt x="5194" y="1675"/>
                  </a:lnTo>
                  <a:lnTo>
                    <a:pt x="5195" y="1686"/>
                  </a:lnTo>
                  <a:lnTo>
                    <a:pt x="5196" y="1695"/>
                  </a:lnTo>
                  <a:lnTo>
                    <a:pt x="5198" y="1705"/>
                  </a:lnTo>
                  <a:lnTo>
                    <a:pt x="5200" y="1715"/>
                  </a:lnTo>
                  <a:lnTo>
                    <a:pt x="5205" y="1724"/>
                  </a:lnTo>
                  <a:lnTo>
                    <a:pt x="5209" y="1732"/>
                  </a:lnTo>
                  <a:lnTo>
                    <a:pt x="5214" y="1741"/>
                  </a:lnTo>
                  <a:lnTo>
                    <a:pt x="5220" y="1750"/>
                  </a:lnTo>
                  <a:lnTo>
                    <a:pt x="5226" y="1757"/>
                  </a:lnTo>
                  <a:lnTo>
                    <a:pt x="5234" y="1765"/>
                  </a:lnTo>
                  <a:lnTo>
                    <a:pt x="5242" y="1771"/>
                  </a:lnTo>
                  <a:lnTo>
                    <a:pt x="5251" y="1779"/>
                  </a:lnTo>
                  <a:lnTo>
                    <a:pt x="5261" y="1785"/>
                  </a:lnTo>
                  <a:lnTo>
                    <a:pt x="5272" y="1791"/>
                  </a:lnTo>
                  <a:lnTo>
                    <a:pt x="5282" y="1796"/>
                  </a:lnTo>
                  <a:lnTo>
                    <a:pt x="5294" y="1802"/>
                  </a:lnTo>
                  <a:lnTo>
                    <a:pt x="5307" y="1807"/>
                  </a:lnTo>
                  <a:lnTo>
                    <a:pt x="5320" y="1811"/>
                  </a:lnTo>
                  <a:lnTo>
                    <a:pt x="5335" y="1815"/>
                  </a:lnTo>
                  <a:lnTo>
                    <a:pt x="5350" y="1818"/>
                  </a:lnTo>
                  <a:lnTo>
                    <a:pt x="5366" y="1821"/>
                  </a:lnTo>
                  <a:lnTo>
                    <a:pt x="5382" y="1823"/>
                  </a:lnTo>
                  <a:lnTo>
                    <a:pt x="5399" y="1825"/>
                  </a:lnTo>
                  <a:lnTo>
                    <a:pt x="5417" y="1828"/>
                  </a:lnTo>
                  <a:lnTo>
                    <a:pt x="5435" y="1829"/>
                  </a:lnTo>
                  <a:lnTo>
                    <a:pt x="6703" y="1881"/>
                  </a:lnTo>
                  <a:lnTo>
                    <a:pt x="7184" y="1900"/>
                  </a:lnTo>
                  <a:lnTo>
                    <a:pt x="7161" y="2390"/>
                  </a:lnTo>
                  <a:lnTo>
                    <a:pt x="7101" y="3683"/>
                  </a:lnTo>
                  <a:lnTo>
                    <a:pt x="7100" y="3716"/>
                  </a:lnTo>
                  <a:lnTo>
                    <a:pt x="7101" y="3745"/>
                  </a:lnTo>
                  <a:lnTo>
                    <a:pt x="7103" y="3773"/>
                  </a:lnTo>
                  <a:lnTo>
                    <a:pt x="7107" y="3799"/>
                  </a:lnTo>
                  <a:lnTo>
                    <a:pt x="7113" y="3823"/>
                  </a:lnTo>
                  <a:lnTo>
                    <a:pt x="7119" y="3845"/>
                  </a:lnTo>
                  <a:lnTo>
                    <a:pt x="7127" y="3864"/>
                  </a:lnTo>
                  <a:lnTo>
                    <a:pt x="7136" y="3882"/>
                  </a:lnTo>
                  <a:lnTo>
                    <a:pt x="7142" y="3889"/>
                  </a:lnTo>
                  <a:lnTo>
                    <a:pt x="7147" y="3897"/>
                  </a:lnTo>
                  <a:lnTo>
                    <a:pt x="7153" y="3903"/>
                  </a:lnTo>
                  <a:lnTo>
                    <a:pt x="7159" y="3910"/>
                  </a:lnTo>
                  <a:lnTo>
                    <a:pt x="7166" y="3915"/>
                  </a:lnTo>
                  <a:lnTo>
                    <a:pt x="7172" y="3921"/>
                  </a:lnTo>
                  <a:lnTo>
                    <a:pt x="7180" y="3925"/>
                  </a:lnTo>
                  <a:lnTo>
                    <a:pt x="7186" y="3929"/>
                  </a:lnTo>
                  <a:lnTo>
                    <a:pt x="7194" y="3933"/>
                  </a:lnTo>
                  <a:lnTo>
                    <a:pt x="7202" y="3936"/>
                  </a:lnTo>
                  <a:lnTo>
                    <a:pt x="7210" y="3938"/>
                  </a:lnTo>
                  <a:lnTo>
                    <a:pt x="7219" y="3939"/>
                  </a:lnTo>
                  <a:lnTo>
                    <a:pt x="7226" y="3940"/>
                  </a:lnTo>
                  <a:lnTo>
                    <a:pt x="7236" y="3941"/>
                  </a:lnTo>
                  <a:lnTo>
                    <a:pt x="7245" y="3941"/>
                  </a:lnTo>
                  <a:lnTo>
                    <a:pt x="7253" y="3940"/>
                  </a:lnTo>
                  <a:lnTo>
                    <a:pt x="7260" y="3940"/>
                  </a:lnTo>
                  <a:lnTo>
                    <a:pt x="7266" y="3939"/>
                  </a:lnTo>
                  <a:lnTo>
                    <a:pt x="7273" y="3938"/>
                  </a:lnTo>
                  <a:lnTo>
                    <a:pt x="7279" y="3936"/>
                  </a:lnTo>
                  <a:lnTo>
                    <a:pt x="7286" y="3935"/>
                  </a:lnTo>
                  <a:lnTo>
                    <a:pt x="7292" y="3933"/>
                  </a:lnTo>
                  <a:lnTo>
                    <a:pt x="7300" y="3930"/>
                  </a:lnTo>
                  <a:lnTo>
                    <a:pt x="7306" y="3928"/>
                  </a:lnTo>
                  <a:lnTo>
                    <a:pt x="7320" y="3917"/>
                  </a:lnTo>
                  <a:lnTo>
                    <a:pt x="7334" y="3908"/>
                  </a:lnTo>
                  <a:lnTo>
                    <a:pt x="7348" y="3898"/>
                  </a:lnTo>
                  <a:lnTo>
                    <a:pt x="7363" y="3888"/>
                  </a:lnTo>
                  <a:lnTo>
                    <a:pt x="7378" y="3880"/>
                  </a:lnTo>
                  <a:lnTo>
                    <a:pt x="7393" y="3870"/>
                  </a:lnTo>
                  <a:lnTo>
                    <a:pt x="7408" y="3861"/>
                  </a:lnTo>
                  <a:lnTo>
                    <a:pt x="7423" y="3854"/>
                  </a:lnTo>
                  <a:lnTo>
                    <a:pt x="7431" y="3847"/>
                  </a:lnTo>
                  <a:lnTo>
                    <a:pt x="7446" y="3835"/>
                  </a:lnTo>
                  <a:lnTo>
                    <a:pt x="7457" y="3829"/>
                  </a:lnTo>
                  <a:lnTo>
                    <a:pt x="7470" y="3821"/>
                  </a:lnTo>
                  <a:lnTo>
                    <a:pt x="7485" y="3812"/>
                  </a:lnTo>
                  <a:lnTo>
                    <a:pt x="7502" y="3804"/>
                  </a:lnTo>
                  <a:lnTo>
                    <a:pt x="7523" y="3795"/>
                  </a:lnTo>
                  <a:lnTo>
                    <a:pt x="7544" y="3786"/>
                  </a:lnTo>
                  <a:lnTo>
                    <a:pt x="7569" y="3779"/>
                  </a:lnTo>
                  <a:lnTo>
                    <a:pt x="7597" y="3770"/>
                  </a:lnTo>
                  <a:lnTo>
                    <a:pt x="7628" y="3764"/>
                  </a:lnTo>
                  <a:lnTo>
                    <a:pt x="7661" y="3757"/>
                  </a:lnTo>
                  <a:lnTo>
                    <a:pt x="7697" y="3751"/>
                  </a:lnTo>
                  <a:lnTo>
                    <a:pt x="7737" y="3746"/>
                  </a:lnTo>
                  <a:lnTo>
                    <a:pt x="7746" y="3746"/>
                  </a:lnTo>
                  <a:lnTo>
                    <a:pt x="7755" y="3745"/>
                  </a:lnTo>
                  <a:lnTo>
                    <a:pt x="7764" y="3744"/>
                  </a:lnTo>
                  <a:lnTo>
                    <a:pt x="7774" y="3744"/>
                  </a:lnTo>
                  <a:lnTo>
                    <a:pt x="7784" y="3743"/>
                  </a:lnTo>
                  <a:lnTo>
                    <a:pt x="7794" y="3743"/>
                  </a:lnTo>
                  <a:lnTo>
                    <a:pt x="7804" y="3743"/>
                  </a:lnTo>
                  <a:lnTo>
                    <a:pt x="7815" y="3742"/>
                  </a:lnTo>
                  <a:lnTo>
                    <a:pt x="7825" y="3742"/>
                  </a:lnTo>
                  <a:lnTo>
                    <a:pt x="7835" y="3742"/>
                  </a:lnTo>
                  <a:lnTo>
                    <a:pt x="7846" y="3742"/>
                  </a:lnTo>
                  <a:lnTo>
                    <a:pt x="7857" y="3742"/>
                  </a:lnTo>
                  <a:lnTo>
                    <a:pt x="7868" y="3742"/>
                  </a:lnTo>
                  <a:lnTo>
                    <a:pt x="7880" y="3743"/>
                  </a:lnTo>
                  <a:lnTo>
                    <a:pt x="7891" y="3743"/>
                  </a:lnTo>
                  <a:lnTo>
                    <a:pt x="7903" y="3743"/>
                  </a:lnTo>
                  <a:lnTo>
                    <a:pt x="7927" y="3745"/>
                  </a:lnTo>
                  <a:lnTo>
                    <a:pt x="7951" y="3747"/>
                  </a:lnTo>
                  <a:lnTo>
                    <a:pt x="7975" y="3750"/>
                  </a:lnTo>
                  <a:lnTo>
                    <a:pt x="7999" y="3753"/>
                  </a:lnTo>
                  <a:lnTo>
                    <a:pt x="8023" y="3756"/>
                  </a:lnTo>
                  <a:lnTo>
                    <a:pt x="8047" y="3761"/>
                  </a:lnTo>
                  <a:lnTo>
                    <a:pt x="8069" y="3766"/>
                  </a:lnTo>
                  <a:lnTo>
                    <a:pt x="8092" y="3771"/>
                  </a:lnTo>
                  <a:lnTo>
                    <a:pt x="8115" y="3778"/>
                  </a:lnTo>
                  <a:lnTo>
                    <a:pt x="8137" y="3784"/>
                  </a:lnTo>
                  <a:lnTo>
                    <a:pt x="8160" y="3792"/>
                  </a:lnTo>
                  <a:lnTo>
                    <a:pt x="8182" y="3799"/>
                  </a:lnTo>
                  <a:lnTo>
                    <a:pt x="8203" y="3807"/>
                  </a:lnTo>
                  <a:lnTo>
                    <a:pt x="8225" y="3817"/>
                  </a:lnTo>
                  <a:lnTo>
                    <a:pt x="8246" y="3825"/>
                  </a:lnTo>
                  <a:lnTo>
                    <a:pt x="8267" y="3835"/>
                  </a:lnTo>
                  <a:lnTo>
                    <a:pt x="8288" y="3846"/>
                  </a:lnTo>
                  <a:lnTo>
                    <a:pt x="8307" y="3857"/>
                  </a:lnTo>
                  <a:lnTo>
                    <a:pt x="8328" y="3868"/>
                  </a:lnTo>
                  <a:lnTo>
                    <a:pt x="8347" y="3880"/>
                  </a:lnTo>
                  <a:lnTo>
                    <a:pt x="8367" y="3891"/>
                  </a:lnTo>
                  <a:lnTo>
                    <a:pt x="8386" y="3904"/>
                  </a:lnTo>
                  <a:lnTo>
                    <a:pt x="8405" y="3917"/>
                  </a:lnTo>
                  <a:lnTo>
                    <a:pt x="8423" y="3930"/>
                  </a:lnTo>
                  <a:lnTo>
                    <a:pt x="8442" y="3945"/>
                  </a:lnTo>
                  <a:lnTo>
                    <a:pt x="8459" y="3959"/>
                  </a:lnTo>
                  <a:lnTo>
                    <a:pt x="8476" y="3974"/>
                  </a:lnTo>
                  <a:lnTo>
                    <a:pt x="8493" y="3989"/>
                  </a:lnTo>
                  <a:lnTo>
                    <a:pt x="8510" y="4005"/>
                  </a:lnTo>
                  <a:lnTo>
                    <a:pt x="8526" y="4020"/>
                  </a:lnTo>
                  <a:lnTo>
                    <a:pt x="8542" y="4038"/>
                  </a:lnTo>
                  <a:lnTo>
                    <a:pt x="8557" y="4054"/>
                  </a:lnTo>
                  <a:lnTo>
                    <a:pt x="8573" y="4071"/>
                  </a:lnTo>
                  <a:lnTo>
                    <a:pt x="8587" y="4089"/>
                  </a:lnTo>
                  <a:lnTo>
                    <a:pt x="8601" y="4107"/>
                  </a:lnTo>
                  <a:lnTo>
                    <a:pt x="8615" y="4124"/>
                  </a:lnTo>
                  <a:lnTo>
                    <a:pt x="8628" y="4143"/>
                  </a:lnTo>
                  <a:lnTo>
                    <a:pt x="8641" y="4162"/>
                  </a:lnTo>
                  <a:lnTo>
                    <a:pt x="8654" y="4182"/>
                  </a:lnTo>
                  <a:lnTo>
                    <a:pt x="8666" y="4201"/>
                  </a:lnTo>
                  <a:lnTo>
                    <a:pt x="8677" y="4221"/>
                  </a:lnTo>
                  <a:lnTo>
                    <a:pt x="8688" y="4240"/>
                  </a:lnTo>
                  <a:lnTo>
                    <a:pt x="8699" y="4261"/>
                  </a:lnTo>
                  <a:lnTo>
                    <a:pt x="8709" y="4281"/>
                  </a:lnTo>
                  <a:lnTo>
                    <a:pt x="8719" y="4303"/>
                  </a:lnTo>
                  <a:lnTo>
                    <a:pt x="8727" y="4324"/>
                  </a:lnTo>
                  <a:lnTo>
                    <a:pt x="8736" y="4345"/>
                  </a:lnTo>
                  <a:lnTo>
                    <a:pt x="8745" y="4367"/>
                  </a:lnTo>
                  <a:lnTo>
                    <a:pt x="8752" y="4389"/>
                  </a:lnTo>
                  <a:lnTo>
                    <a:pt x="8759" y="4411"/>
                  </a:lnTo>
                  <a:lnTo>
                    <a:pt x="8765" y="4434"/>
                  </a:lnTo>
                  <a:lnTo>
                    <a:pt x="8772" y="4457"/>
                  </a:lnTo>
                  <a:lnTo>
                    <a:pt x="8777" y="4480"/>
                  </a:lnTo>
                  <a:lnTo>
                    <a:pt x="8782" y="4502"/>
                  </a:lnTo>
                  <a:lnTo>
                    <a:pt x="8787" y="4525"/>
                  </a:lnTo>
                  <a:lnTo>
                    <a:pt x="8790" y="4549"/>
                  </a:lnTo>
                  <a:lnTo>
                    <a:pt x="8793" y="4573"/>
                  </a:lnTo>
                  <a:lnTo>
                    <a:pt x="8797" y="4597"/>
                  </a:lnTo>
                  <a:lnTo>
                    <a:pt x="8798" y="4621"/>
                  </a:lnTo>
                  <a:lnTo>
                    <a:pt x="8800" y="4644"/>
                  </a:lnTo>
                  <a:lnTo>
                    <a:pt x="8801" y="4668"/>
                  </a:lnTo>
                  <a:lnTo>
                    <a:pt x="8801" y="4693"/>
                  </a:lnTo>
                  <a:lnTo>
                    <a:pt x="8801" y="4718"/>
                  </a:lnTo>
                  <a:lnTo>
                    <a:pt x="8800" y="4742"/>
                  </a:lnTo>
                  <a:lnTo>
                    <a:pt x="8797" y="4787"/>
                  </a:lnTo>
                  <a:lnTo>
                    <a:pt x="8791" y="4832"/>
                  </a:lnTo>
                  <a:lnTo>
                    <a:pt x="8784" y="4875"/>
                  </a:lnTo>
                  <a:lnTo>
                    <a:pt x="8774" y="4918"/>
                  </a:lnTo>
                  <a:lnTo>
                    <a:pt x="8763" y="4961"/>
                  </a:lnTo>
                  <a:lnTo>
                    <a:pt x="8750" y="5002"/>
                  </a:lnTo>
                  <a:lnTo>
                    <a:pt x="8735" y="5042"/>
                  </a:lnTo>
                  <a:lnTo>
                    <a:pt x="8719" y="5082"/>
                  </a:lnTo>
                  <a:lnTo>
                    <a:pt x="8700" y="5120"/>
                  </a:lnTo>
                  <a:lnTo>
                    <a:pt x="8681" y="5158"/>
                  </a:lnTo>
                  <a:lnTo>
                    <a:pt x="8660" y="5195"/>
                  </a:lnTo>
                  <a:lnTo>
                    <a:pt x="8636" y="5229"/>
                  </a:lnTo>
                  <a:lnTo>
                    <a:pt x="8613" y="5264"/>
                  </a:lnTo>
                  <a:lnTo>
                    <a:pt x="8587" y="5298"/>
                  </a:lnTo>
                  <a:lnTo>
                    <a:pt x="8560" y="5329"/>
                  </a:lnTo>
                  <a:lnTo>
                    <a:pt x="8531" y="5360"/>
                  </a:lnTo>
                  <a:lnTo>
                    <a:pt x="8502" y="5390"/>
                  </a:lnTo>
                  <a:lnTo>
                    <a:pt x="8471" y="5418"/>
                  </a:lnTo>
                  <a:lnTo>
                    <a:pt x="8438" y="5444"/>
                  </a:lnTo>
                  <a:lnTo>
                    <a:pt x="8406" y="5470"/>
                  </a:lnTo>
                  <a:lnTo>
                    <a:pt x="8371" y="5493"/>
                  </a:lnTo>
                  <a:lnTo>
                    <a:pt x="8335" y="5515"/>
                  </a:lnTo>
                  <a:lnTo>
                    <a:pt x="8300" y="5536"/>
                  </a:lnTo>
                  <a:lnTo>
                    <a:pt x="8262" y="5555"/>
                  </a:lnTo>
                  <a:lnTo>
                    <a:pt x="8224" y="5573"/>
                  </a:lnTo>
                  <a:lnTo>
                    <a:pt x="8185" y="5588"/>
                  </a:lnTo>
                  <a:lnTo>
                    <a:pt x="8145" y="5602"/>
                  </a:lnTo>
                  <a:lnTo>
                    <a:pt x="8105" y="5615"/>
                  </a:lnTo>
                  <a:lnTo>
                    <a:pt x="8064" y="5625"/>
                  </a:lnTo>
                  <a:lnTo>
                    <a:pt x="8022" y="5633"/>
                  </a:lnTo>
                  <a:lnTo>
                    <a:pt x="7979" y="5641"/>
                  </a:lnTo>
                  <a:lnTo>
                    <a:pt x="7936" y="5645"/>
                  </a:lnTo>
                  <a:lnTo>
                    <a:pt x="7921" y="5646"/>
                  </a:lnTo>
                  <a:lnTo>
                    <a:pt x="7905" y="5648"/>
                  </a:lnTo>
                  <a:lnTo>
                    <a:pt x="7889" y="5649"/>
                  </a:lnTo>
                  <a:lnTo>
                    <a:pt x="7873" y="5649"/>
                  </a:lnTo>
                  <a:lnTo>
                    <a:pt x="7857" y="5649"/>
                  </a:lnTo>
                  <a:lnTo>
                    <a:pt x="7841" y="5649"/>
                  </a:lnTo>
                  <a:lnTo>
                    <a:pt x="7825" y="5649"/>
                  </a:lnTo>
                  <a:lnTo>
                    <a:pt x="7810" y="5648"/>
                  </a:lnTo>
                  <a:lnTo>
                    <a:pt x="7778" y="5646"/>
                  </a:lnTo>
                  <a:lnTo>
                    <a:pt x="7748" y="5643"/>
                  </a:lnTo>
                  <a:lnTo>
                    <a:pt x="7720" y="5641"/>
                  </a:lnTo>
                  <a:lnTo>
                    <a:pt x="7692" y="5637"/>
                  </a:lnTo>
                  <a:lnTo>
                    <a:pt x="7666" y="5633"/>
                  </a:lnTo>
                  <a:lnTo>
                    <a:pt x="7641" y="5629"/>
                  </a:lnTo>
                  <a:lnTo>
                    <a:pt x="7618" y="5625"/>
                  </a:lnTo>
                  <a:lnTo>
                    <a:pt x="7595" y="5619"/>
                  </a:lnTo>
                  <a:lnTo>
                    <a:pt x="7554" y="5609"/>
                  </a:lnTo>
                  <a:lnTo>
                    <a:pt x="7517" y="5598"/>
                  </a:lnTo>
                  <a:lnTo>
                    <a:pt x="7485" y="5585"/>
                  </a:lnTo>
                  <a:lnTo>
                    <a:pt x="7457" y="5573"/>
                  </a:lnTo>
                  <a:lnTo>
                    <a:pt x="7432" y="5561"/>
                  </a:lnTo>
                  <a:lnTo>
                    <a:pt x="7411" y="5549"/>
                  </a:lnTo>
                  <a:lnTo>
                    <a:pt x="7394" y="5538"/>
                  </a:lnTo>
                  <a:lnTo>
                    <a:pt x="7380" y="5528"/>
                  </a:lnTo>
                  <a:lnTo>
                    <a:pt x="7361" y="5513"/>
                  </a:lnTo>
                  <a:lnTo>
                    <a:pt x="7354" y="5506"/>
                  </a:lnTo>
                  <a:lnTo>
                    <a:pt x="7345" y="5499"/>
                  </a:lnTo>
                  <a:lnTo>
                    <a:pt x="7337" y="5493"/>
                  </a:lnTo>
                  <a:lnTo>
                    <a:pt x="7328" y="5486"/>
                  </a:lnTo>
                  <a:lnTo>
                    <a:pt x="7320" y="5480"/>
                  </a:lnTo>
                  <a:lnTo>
                    <a:pt x="7304" y="5468"/>
                  </a:lnTo>
                  <a:lnTo>
                    <a:pt x="7289" y="5456"/>
                  </a:lnTo>
                  <a:lnTo>
                    <a:pt x="7275" y="5445"/>
                  </a:lnTo>
                  <a:lnTo>
                    <a:pt x="7261" y="5433"/>
                  </a:lnTo>
                  <a:lnTo>
                    <a:pt x="7248" y="5422"/>
                  </a:lnTo>
                  <a:lnTo>
                    <a:pt x="7235" y="5410"/>
                  </a:lnTo>
                  <a:lnTo>
                    <a:pt x="7223" y="5405"/>
                  </a:lnTo>
                  <a:lnTo>
                    <a:pt x="7212" y="5401"/>
                  </a:lnTo>
                  <a:lnTo>
                    <a:pt x="7201" y="5397"/>
                  </a:lnTo>
                  <a:lnTo>
                    <a:pt x="7190" y="5394"/>
                  </a:lnTo>
                  <a:lnTo>
                    <a:pt x="7180" y="5392"/>
                  </a:lnTo>
                  <a:lnTo>
                    <a:pt x="7169" y="5391"/>
                  </a:lnTo>
                  <a:lnTo>
                    <a:pt x="7158" y="5391"/>
                  </a:lnTo>
                  <a:lnTo>
                    <a:pt x="7148" y="5391"/>
                  </a:lnTo>
                  <a:lnTo>
                    <a:pt x="7134" y="5393"/>
                  </a:lnTo>
                  <a:lnTo>
                    <a:pt x="7120" y="5397"/>
                  </a:lnTo>
                  <a:lnTo>
                    <a:pt x="7107" y="5403"/>
                  </a:lnTo>
                  <a:lnTo>
                    <a:pt x="7094" y="5410"/>
                  </a:lnTo>
                  <a:lnTo>
                    <a:pt x="7082" y="5420"/>
                  </a:lnTo>
                  <a:lnTo>
                    <a:pt x="7071" y="5431"/>
                  </a:lnTo>
                  <a:lnTo>
                    <a:pt x="7062" y="5444"/>
                  </a:lnTo>
                  <a:lnTo>
                    <a:pt x="7052" y="5458"/>
                  </a:lnTo>
                  <a:lnTo>
                    <a:pt x="7043" y="5474"/>
                  </a:lnTo>
                  <a:lnTo>
                    <a:pt x="7036" y="5492"/>
                  </a:lnTo>
                  <a:lnTo>
                    <a:pt x="7028" y="5511"/>
                  </a:lnTo>
                  <a:lnTo>
                    <a:pt x="7023" y="5532"/>
                  </a:lnTo>
                  <a:lnTo>
                    <a:pt x="7017" y="5554"/>
                  </a:lnTo>
                  <a:lnTo>
                    <a:pt x="7013" y="5579"/>
                  </a:lnTo>
                  <a:lnTo>
                    <a:pt x="7011" y="5605"/>
                  </a:lnTo>
                  <a:lnTo>
                    <a:pt x="7009" y="5632"/>
                  </a:lnTo>
                  <a:lnTo>
                    <a:pt x="6949" y="6902"/>
                  </a:lnTo>
                  <a:lnTo>
                    <a:pt x="6926" y="7379"/>
                  </a:lnTo>
                  <a:lnTo>
                    <a:pt x="6453" y="7354"/>
                  </a:lnTo>
                  <a:lnTo>
                    <a:pt x="5453" y="7303"/>
                  </a:lnTo>
                  <a:lnTo>
                    <a:pt x="5205" y="7290"/>
                  </a:lnTo>
                  <a:lnTo>
                    <a:pt x="5182" y="7288"/>
                  </a:lnTo>
                  <a:lnTo>
                    <a:pt x="5159" y="7286"/>
                  </a:lnTo>
                  <a:lnTo>
                    <a:pt x="5137" y="7282"/>
                  </a:lnTo>
                  <a:lnTo>
                    <a:pt x="5118" y="7278"/>
                  </a:lnTo>
                  <a:lnTo>
                    <a:pt x="5098" y="7274"/>
                  </a:lnTo>
                  <a:lnTo>
                    <a:pt x="5081" y="7268"/>
                  </a:lnTo>
                  <a:lnTo>
                    <a:pt x="5065" y="7262"/>
                  </a:lnTo>
                  <a:lnTo>
                    <a:pt x="5050" y="7255"/>
                  </a:lnTo>
                  <a:lnTo>
                    <a:pt x="5036" y="7248"/>
                  </a:lnTo>
                  <a:lnTo>
                    <a:pt x="5023" y="7239"/>
                  </a:lnTo>
                  <a:lnTo>
                    <a:pt x="5012" y="7230"/>
                  </a:lnTo>
                  <a:lnTo>
                    <a:pt x="5002" y="7222"/>
                  </a:lnTo>
                  <a:lnTo>
                    <a:pt x="4992" y="7211"/>
                  </a:lnTo>
                  <a:lnTo>
                    <a:pt x="4986" y="7201"/>
                  </a:lnTo>
                  <a:lnTo>
                    <a:pt x="4979" y="7190"/>
                  </a:lnTo>
                  <a:lnTo>
                    <a:pt x="4974" y="7178"/>
                  </a:lnTo>
                  <a:lnTo>
                    <a:pt x="4971" y="7166"/>
                  </a:lnTo>
                  <a:lnTo>
                    <a:pt x="4969" y="7155"/>
                  </a:lnTo>
                  <a:lnTo>
                    <a:pt x="4968" y="7142"/>
                  </a:lnTo>
                  <a:lnTo>
                    <a:pt x="4968" y="7127"/>
                  </a:lnTo>
                  <a:lnTo>
                    <a:pt x="4970" y="7114"/>
                  </a:lnTo>
                  <a:lnTo>
                    <a:pt x="4972" y="7100"/>
                  </a:lnTo>
                  <a:lnTo>
                    <a:pt x="4976" y="7086"/>
                  </a:lnTo>
                  <a:lnTo>
                    <a:pt x="4983" y="7071"/>
                  </a:lnTo>
                  <a:lnTo>
                    <a:pt x="4989" y="7056"/>
                  </a:lnTo>
                  <a:lnTo>
                    <a:pt x="4998" y="7041"/>
                  </a:lnTo>
                  <a:lnTo>
                    <a:pt x="5008" y="7026"/>
                  </a:lnTo>
                  <a:lnTo>
                    <a:pt x="5019" y="7009"/>
                  </a:lnTo>
                  <a:lnTo>
                    <a:pt x="5032" y="6993"/>
                  </a:lnTo>
                  <a:lnTo>
                    <a:pt x="5047" y="6977"/>
                  </a:lnTo>
                  <a:lnTo>
                    <a:pt x="5062" y="6961"/>
                  </a:lnTo>
                  <a:lnTo>
                    <a:pt x="5079" y="6944"/>
                  </a:lnTo>
                  <a:lnTo>
                    <a:pt x="5085" y="6937"/>
                  </a:lnTo>
                  <a:lnTo>
                    <a:pt x="5101" y="6918"/>
                  </a:lnTo>
                  <a:lnTo>
                    <a:pt x="5109" y="6905"/>
                  </a:lnTo>
                  <a:lnTo>
                    <a:pt x="5120" y="6888"/>
                  </a:lnTo>
                  <a:lnTo>
                    <a:pt x="5131" y="6867"/>
                  </a:lnTo>
                  <a:lnTo>
                    <a:pt x="5143" y="6844"/>
                  </a:lnTo>
                  <a:lnTo>
                    <a:pt x="5155" y="6814"/>
                  </a:lnTo>
                  <a:lnTo>
                    <a:pt x="5167" y="6783"/>
                  </a:lnTo>
                  <a:lnTo>
                    <a:pt x="5177" y="6746"/>
                  </a:lnTo>
                  <a:lnTo>
                    <a:pt x="5187" y="6705"/>
                  </a:lnTo>
                  <a:lnTo>
                    <a:pt x="5192" y="6682"/>
                  </a:lnTo>
                  <a:lnTo>
                    <a:pt x="5196" y="6659"/>
                  </a:lnTo>
                  <a:lnTo>
                    <a:pt x="5200" y="6635"/>
                  </a:lnTo>
                  <a:lnTo>
                    <a:pt x="5205" y="6609"/>
                  </a:lnTo>
                  <a:lnTo>
                    <a:pt x="5207" y="6581"/>
                  </a:lnTo>
                  <a:lnTo>
                    <a:pt x="5210" y="6553"/>
                  </a:lnTo>
                  <a:lnTo>
                    <a:pt x="5212" y="6523"/>
                  </a:lnTo>
                  <a:lnTo>
                    <a:pt x="5214" y="6493"/>
                  </a:lnTo>
                  <a:lnTo>
                    <a:pt x="5214" y="6468"/>
                  </a:lnTo>
                  <a:lnTo>
                    <a:pt x="5214" y="6444"/>
                  </a:lnTo>
                  <a:lnTo>
                    <a:pt x="5214" y="6420"/>
                  </a:lnTo>
                  <a:lnTo>
                    <a:pt x="5213" y="6396"/>
                  </a:lnTo>
                  <a:lnTo>
                    <a:pt x="5211" y="6372"/>
                  </a:lnTo>
                  <a:lnTo>
                    <a:pt x="5209" y="6349"/>
                  </a:lnTo>
                  <a:lnTo>
                    <a:pt x="5207" y="6326"/>
                  </a:lnTo>
                  <a:lnTo>
                    <a:pt x="5202" y="6302"/>
                  </a:lnTo>
                  <a:lnTo>
                    <a:pt x="5199" y="6279"/>
                  </a:lnTo>
                  <a:lnTo>
                    <a:pt x="5195" y="6256"/>
                  </a:lnTo>
                  <a:lnTo>
                    <a:pt x="5189" y="6234"/>
                  </a:lnTo>
                  <a:lnTo>
                    <a:pt x="5184" y="6211"/>
                  </a:lnTo>
                  <a:lnTo>
                    <a:pt x="5177" y="6189"/>
                  </a:lnTo>
                  <a:lnTo>
                    <a:pt x="5171" y="6167"/>
                  </a:lnTo>
                  <a:lnTo>
                    <a:pt x="5163" y="6145"/>
                  </a:lnTo>
                  <a:lnTo>
                    <a:pt x="5156" y="6123"/>
                  </a:lnTo>
                  <a:lnTo>
                    <a:pt x="5148" y="6103"/>
                  </a:lnTo>
                  <a:lnTo>
                    <a:pt x="5140" y="6081"/>
                  </a:lnTo>
                  <a:lnTo>
                    <a:pt x="5130" y="6060"/>
                  </a:lnTo>
                  <a:lnTo>
                    <a:pt x="5120" y="6040"/>
                  </a:lnTo>
                  <a:lnTo>
                    <a:pt x="5110" y="6019"/>
                  </a:lnTo>
                  <a:lnTo>
                    <a:pt x="5100" y="5999"/>
                  </a:lnTo>
                  <a:lnTo>
                    <a:pt x="5089" y="5979"/>
                  </a:lnTo>
                  <a:lnTo>
                    <a:pt x="5077" y="5960"/>
                  </a:lnTo>
                  <a:lnTo>
                    <a:pt x="5053" y="5922"/>
                  </a:lnTo>
                  <a:lnTo>
                    <a:pt x="5027" y="5885"/>
                  </a:lnTo>
                  <a:lnTo>
                    <a:pt x="4999" y="5849"/>
                  </a:lnTo>
                  <a:lnTo>
                    <a:pt x="4970" y="5814"/>
                  </a:lnTo>
                  <a:lnTo>
                    <a:pt x="4938" y="5782"/>
                  </a:lnTo>
                  <a:lnTo>
                    <a:pt x="4906" y="5750"/>
                  </a:lnTo>
                  <a:lnTo>
                    <a:pt x="4872" y="5721"/>
                  </a:lnTo>
                  <a:lnTo>
                    <a:pt x="4837" y="5693"/>
                  </a:lnTo>
                  <a:lnTo>
                    <a:pt x="4819" y="5680"/>
                  </a:lnTo>
                  <a:lnTo>
                    <a:pt x="4800" y="5667"/>
                  </a:lnTo>
                  <a:lnTo>
                    <a:pt x="4781" y="5654"/>
                  </a:lnTo>
                  <a:lnTo>
                    <a:pt x="4762" y="5642"/>
                  </a:lnTo>
                  <a:lnTo>
                    <a:pt x="4742" y="5631"/>
                  </a:lnTo>
                  <a:lnTo>
                    <a:pt x="4723" y="5619"/>
                  </a:lnTo>
                  <a:lnTo>
                    <a:pt x="4703" y="5609"/>
                  </a:lnTo>
                  <a:lnTo>
                    <a:pt x="4683" y="5599"/>
                  </a:lnTo>
                  <a:lnTo>
                    <a:pt x="4662" y="5589"/>
                  </a:lnTo>
                  <a:lnTo>
                    <a:pt x="4642" y="5580"/>
                  </a:lnTo>
                  <a:lnTo>
                    <a:pt x="4620" y="5572"/>
                  </a:lnTo>
                  <a:lnTo>
                    <a:pt x="4598" y="5563"/>
                  </a:lnTo>
                  <a:lnTo>
                    <a:pt x="4577" y="5555"/>
                  </a:lnTo>
                  <a:lnTo>
                    <a:pt x="4555" y="5548"/>
                  </a:lnTo>
                  <a:lnTo>
                    <a:pt x="4534" y="5541"/>
                  </a:lnTo>
                  <a:lnTo>
                    <a:pt x="4511" y="5536"/>
                  </a:lnTo>
                  <a:lnTo>
                    <a:pt x="4488" y="5529"/>
                  </a:lnTo>
                  <a:lnTo>
                    <a:pt x="4465" y="5525"/>
                  </a:lnTo>
                  <a:lnTo>
                    <a:pt x="4443" y="5521"/>
                  </a:lnTo>
                  <a:lnTo>
                    <a:pt x="4420" y="5516"/>
                  </a:lnTo>
                  <a:lnTo>
                    <a:pt x="4396" y="5513"/>
                  </a:lnTo>
                  <a:lnTo>
                    <a:pt x="4372" y="5511"/>
                  </a:lnTo>
                  <a:lnTo>
                    <a:pt x="4348" y="5509"/>
                  </a:lnTo>
                  <a:lnTo>
                    <a:pt x="4325" y="5508"/>
                  </a:lnTo>
                  <a:lnTo>
                    <a:pt x="4310" y="5507"/>
                  </a:lnTo>
                  <a:lnTo>
                    <a:pt x="4293" y="5507"/>
                  </a:lnTo>
                  <a:lnTo>
                    <a:pt x="4277" y="5507"/>
                  </a:lnTo>
                  <a:lnTo>
                    <a:pt x="4262" y="5507"/>
                  </a:lnTo>
                  <a:lnTo>
                    <a:pt x="4246" y="5507"/>
                  </a:lnTo>
                  <a:lnTo>
                    <a:pt x="4231" y="5508"/>
                  </a:lnTo>
                  <a:lnTo>
                    <a:pt x="4215" y="5509"/>
                  </a:lnTo>
                  <a:lnTo>
                    <a:pt x="4199" y="5510"/>
                  </a:lnTo>
                  <a:lnTo>
                    <a:pt x="4157" y="5514"/>
                  </a:lnTo>
                  <a:lnTo>
                    <a:pt x="4115" y="5521"/>
                  </a:lnTo>
                  <a:lnTo>
                    <a:pt x="4074" y="5529"/>
                  </a:lnTo>
                  <a:lnTo>
                    <a:pt x="4034" y="5540"/>
                  </a:lnTo>
                  <a:lnTo>
                    <a:pt x="3994" y="5552"/>
                  </a:lnTo>
                  <a:lnTo>
                    <a:pt x="3955" y="5566"/>
                  </a:lnTo>
                  <a:lnTo>
                    <a:pt x="3917" y="5581"/>
                  </a:lnTo>
                  <a:lnTo>
                    <a:pt x="3879" y="5599"/>
                  </a:lnTo>
                  <a:lnTo>
                    <a:pt x="3843" y="5618"/>
                  </a:lnTo>
                  <a:lnTo>
                    <a:pt x="3807" y="5639"/>
                  </a:lnTo>
                  <a:lnTo>
                    <a:pt x="3773" y="5661"/>
                  </a:lnTo>
                  <a:lnTo>
                    <a:pt x="3740" y="5684"/>
                  </a:lnTo>
                  <a:lnTo>
                    <a:pt x="3708" y="5709"/>
                  </a:lnTo>
                  <a:lnTo>
                    <a:pt x="3676" y="5735"/>
                  </a:lnTo>
                  <a:lnTo>
                    <a:pt x="3646" y="5763"/>
                  </a:lnTo>
                  <a:lnTo>
                    <a:pt x="3618" y="5793"/>
                  </a:lnTo>
                  <a:lnTo>
                    <a:pt x="3591" y="5823"/>
                  </a:lnTo>
                  <a:lnTo>
                    <a:pt x="3565" y="5854"/>
                  </a:lnTo>
                  <a:lnTo>
                    <a:pt x="3540" y="5887"/>
                  </a:lnTo>
                  <a:lnTo>
                    <a:pt x="3516" y="5921"/>
                  </a:lnTo>
                  <a:lnTo>
                    <a:pt x="3495" y="5955"/>
                  </a:lnTo>
                  <a:lnTo>
                    <a:pt x="3474" y="5992"/>
                  </a:lnTo>
                  <a:lnTo>
                    <a:pt x="3456" y="6029"/>
                  </a:lnTo>
                  <a:lnTo>
                    <a:pt x="3438" y="6067"/>
                  </a:lnTo>
                  <a:lnTo>
                    <a:pt x="3423" y="6106"/>
                  </a:lnTo>
                  <a:lnTo>
                    <a:pt x="3409" y="6145"/>
                  </a:lnTo>
                  <a:lnTo>
                    <a:pt x="3397" y="6186"/>
                  </a:lnTo>
                  <a:lnTo>
                    <a:pt x="3387" y="6227"/>
                  </a:lnTo>
                  <a:lnTo>
                    <a:pt x="3379" y="6269"/>
                  </a:lnTo>
                  <a:lnTo>
                    <a:pt x="3372" y="6312"/>
                  </a:lnTo>
                  <a:lnTo>
                    <a:pt x="3368" y="6356"/>
                  </a:lnTo>
                  <a:lnTo>
                    <a:pt x="3365" y="6399"/>
                  </a:lnTo>
                  <a:lnTo>
                    <a:pt x="3364" y="6431"/>
                  </a:lnTo>
                  <a:lnTo>
                    <a:pt x="3364" y="6460"/>
                  </a:lnTo>
                  <a:lnTo>
                    <a:pt x="3365" y="6489"/>
                  </a:lnTo>
                  <a:lnTo>
                    <a:pt x="3365" y="6516"/>
                  </a:lnTo>
                  <a:lnTo>
                    <a:pt x="3367" y="6542"/>
                  </a:lnTo>
                  <a:lnTo>
                    <a:pt x="3369" y="6567"/>
                  </a:lnTo>
                  <a:lnTo>
                    <a:pt x="3371" y="6591"/>
                  </a:lnTo>
                  <a:lnTo>
                    <a:pt x="3374" y="6613"/>
                  </a:lnTo>
                  <a:lnTo>
                    <a:pt x="3381" y="6655"/>
                  </a:lnTo>
                  <a:lnTo>
                    <a:pt x="3389" y="6693"/>
                  </a:lnTo>
                  <a:lnTo>
                    <a:pt x="3398" y="6726"/>
                  </a:lnTo>
                  <a:lnTo>
                    <a:pt x="3407" y="6755"/>
                  </a:lnTo>
                  <a:lnTo>
                    <a:pt x="3417" y="6780"/>
                  </a:lnTo>
                  <a:lnTo>
                    <a:pt x="3426" y="6801"/>
                  </a:lnTo>
                  <a:lnTo>
                    <a:pt x="3435" y="6820"/>
                  </a:lnTo>
                  <a:lnTo>
                    <a:pt x="3444" y="6834"/>
                  </a:lnTo>
                  <a:lnTo>
                    <a:pt x="3457" y="6853"/>
                  </a:lnTo>
                  <a:lnTo>
                    <a:pt x="3463" y="6862"/>
                  </a:lnTo>
                  <a:lnTo>
                    <a:pt x="3477" y="6878"/>
                  </a:lnTo>
                  <a:lnTo>
                    <a:pt x="3490" y="6895"/>
                  </a:lnTo>
                  <a:lnTo>
                    <a:pt x="3502" y="6910"/>
                  </a:lnTo>
                  <a:lnTo>
                    <a:pt x="3512" y="6926"/>
                  </a:lnTo>
                  <a:lnTo>
                    <a:pt x="3522" y="6941"/>
                  </a:lnTo>
                  <a:lnTo>
                    <a:pt x="3530" y="6955"/>
                  </a:lnTo>
                  <a:lnTo>
                    <a:pt x="3538" y="6970"/>
                  </a:lnTo>
                  <a:lnTo>
                    <a:pt x="3543" y="6984"/>
                  </a:lnTo>
                  <a:lnTo>
                    <a:pt x="3549" y="6999"/>
                  </a:lnTo>
                  <a:lnTo>
                    <a:pt x="3553" y="7013"/>
                  </a:lnTo>
                  <a:lnTo>
                    <a:pt x="3556" y="7026"/>
                  </a:lnTo>
                  <a:lnTo>
                    <a:pt x="3558" y="7039"/>
                  </a:lnTo>
                  <a:lnTo>
                    <a:pt x="3558" y="7051"/>
                  </a:lnTo>
                  <a:lnTo>
                    <a:pt x="3558" y="7064"/>
                  </a:lnTo>
                  <a:lnTo>
                    <a:pt x="3557" y="7074"/>
                  </a:lnTo>
                  <a:lnTo>
                    <a:pt x="3555" y="7086"/>
                  </a:lnTo>
                  <a:lnTo>
                    <a:pt x="3552" y="7096"/>
                  </a:lnTo>
                  <a:lnTo>
                    <a:pt x="3548" y="7107"/>
                  </a:lnTo>
                  <a:lnTo>
                    <a:pt x="3542" y="7117"/>
                  </a:lnTo>
                  <a:lnTo>
                    <a:pt x="3536" y="7125"/>
                  </a:lnTo>
                  <a:lnTo>
                    <a:pt x="3528" y="7134"/>
                  </a:lnTo>
                  <a:lnTo>
                    <a:pt x="3521" y="7143"/>
                  </a:lnTo>
                  <a:lnTo>
                    <a:pt x="3511" y="7150"/>
                  </a:lnTo>
                  <a:lnTo>
                    <a:pt x="3500" y="7157"/>
                  </a:lnTo>
                  <a:lnTo>
                    <a:pt x="3489" y="7163"/>
                  </a:lnTo>
                  <a:lnTo>
                    <a:pt x="3477" y="7170"/>
                  </a:lnTo>
                  <a:lnTo>
                    <a:pt x="3463" y="7175"/>
                  </a:lnTo>
                  <a:lnTo>
                    <a:pt x="3449" y="7179"/>
                  </a:lnTo>
                  <a:lnTo>
                    <a:pt x="3434" y="7183"/>
                  </a:lnTo>
                  <a:lnTo>
                    <a:pt x="3419" y="7186"/>
                  </a:lnTo>
                  <a:lnTo>
                    <a:pt x="3402" y="7189"/>
                  </a:lnTo>
                  <a:lnTo>
                    <a:pt x="3383" y="7191"/>
                  </a:lnTo>
                  <a:lnTo>
                    <a:pt x="3376" y="7191"/>
                  </a:lnTo>
                  <a:lnTo>
                    <a:pt x="3367" y="7192"/>
                  </a:lnTo>
                  <a:lnTo>
                    <a:pt x="3358" y="7192"/>
                  </a:lnTo>
                  <a:lnTo>
                    <a:pt x="3348" y="7192"/>
                  </a:lnTo>
                  <a:lnTo>
                    <a:pt x="3340" y="7192"/>
                  </a:lnTo>
                  <a:lnTo>
                    <a:pt x="3330" y="7192"/>
                  </a:lnTo>
                  <a:lnTo>
                    <a:pt x="3320" y="7192"/>
                  </a:lnTo>
                  <a:lnTo>
                    <a:pt x="3311" y="7191"/>
                  </a:lnTo>
                  <a:lnTo>
                    <a:pt x="2950" y="7173"/>
                  </a:lnTo>
                  <a:lnTo>
                    <a:pt x="2076" y="7127"/>
                  </a:lnTo>
                  <a:lnTo>
                    <a:pt x="1611" y="7105"/>
                  </a:lnTo>
                  <a:lnTo>
                    <a:pt x="1627" y="6632"/>
                  </a:lnTo>
                  <a:lnTo>
                    <a:pt x="1667" y="5377"/>
                  </a:lnTo>
                  <a:lnTo>
                    <a:pt x="1667" y="5345"/>
                  </a:lnTo>
                  <a:lnTo>
                    <a:pt x="1666" y="5316"/>
                  </a:lnTo>
                  <a:lnTo>
                    <a:pt x="1662" y="5289"/>
                  </a:lnTo>
                  <a:lnTo>
                    <a:pt x="1659" y="5263"/>
                  </a:lnTo>
                  <a:lnTo>
                    <a:pt x="1653" y="5240"/>
                  </a:lnTo>
                  <a:lnTo>
                    <a:pt x="1646" y="5219"/>
                  </a:lnTo>
                  <a:lnTo>
                    <a:pt x="1637" y="5199"/>
                  </a:lnTo>
                  <a:lnTo>
                    <a:pt x="1628" y="5183"/>
                  </a:lnTo>
                  <a:lnTo>
                    <a:pt x="1623" y="5174"/>
                  </a:lnTo>
                  <a:lnTo>
                    <a:pt x="1618" y="5168"/>
                  </a:lnTo>
                  <a:lnTo>
                    <a:pt x="1611" y="5161"/>
                  </a:lnTo>
                  <a:lnTo>
                    <a:pt x="1606" y="5155"/>
                  </a:lnTo>
                  <a:lnTo>
                    <a:pt x="1600" y="5149"/>
                  </a:lnTo>
                  <a:lnTo>
                    <a:pt x="1593" y="5144"/>
                  </a:lnTo>
                  <a:lnTo>
                    <a:pt x="1585" y="5139"/>
                  </a:lnTo>
                  <a:lnTo>
                    <a:pt x="1579" y="5135"/>
                  </a:lnTo>
                  <a:lnTo>
                    <a:pt x="1571" y="5132"/>
                  </a:lnTo>
                  <a:lnTo>
                    <a:pt x="1564" y="5129"/>
                  </a:lnTo>
                  <a:lnTo>
                    <a:pt x="1555" y="5126"/>
                  </a:lnTo>
                  <a:lnTo>
                    <a:pt x="1548" y="5125"/>
                  </a:lnTo>
                  <a:lnTo>
                    <a:pt x="1539" y="5123"/>
                  </a:lnTo>
                  <a:lnTo>
                    <a:pt x="1530" y="5123"/>
                  </a:lnTo>
                  <a:lnTo>
                    <a:pt x="1522" y="5123"/>
                  </a:lnTo>
                  <a:lnTo>
                    <a:pt x="1513" y="5123"/>
                  </a:lnTo>
                  <a:lnTo>
                    <a:pt x="1506" y="5124"/>
                  </a:lnTo>
                  <a:lnTo>
                    <a:pt x="1500" y="5125"/>
                  </a:lnTo>
                  <a:lnTo>
                    <a:pt x="1495" y="5126"/>
                  </a:lnTo>
                  <a:lnTo>
                    <a:pt x="1488" y="5128"/>
                  </a:lnTo>
                  <a:lnTo>
                    <a:pt x="1482" y="5130"/>
                  </a:lnTo>
                  <a:lnTo>
                    <a:pt x="1475" y="5132"/>
                  </a:lnTo>
                  <a:lnTo>
                    <a:pt x="1469" y="5134"/>
                  </a:lnTo>
                  <a:lnTo>
                    <a:pt x="1461" y="5136"/>
                  </a:lnTo>
                  <a:lnTo>
                    <a:pt x="1448" y="5146"/>
                  </a:lnTo>
                  <a:lnTo>
                    <a:pt x="1435" y="5156"/>
                  </a:lnTo>
                  <a:lnTo>
                    <a:pt x="1421" y="5165"/>
                  </a:lnTo>
                  <a:lnTo>
                    <a:pt x="1408" y="5174"/>
                  </a:lnTo>
                  <a:lnTo>
                    <a:pt x="1394" y="5183"/>
                  </a:lnTo>
                  <a:lnTo>
                    <a:pt x="1380" y="5191"/>
                  </a:lnTo>
                  <a:lnTo>
                    <a:pt x="1365" y="5200"/>
                  </a:lnTo>
                  <a:lnTo>
                    <a:pt x="1351" y="5208"/>
                  </a:lnTo>
                  <a:lnTo>
                    <a:pt x="1343" y="5214"/>
                  </a:lnTo>
                  <a:lnTo>
                    <a:pt x="1328" y="5225"/>
                  </a:lnTo>
                  <a:lnTo>
                    <a:pt x="1318" y="5233"/>
                  </a:lnTo>
                  <a:lnTo>
                    <a:pt x="1305" y="5240"/>
                  </a:lnTo>
                  <a:lnTo>
                    <a:pt x="1291" y="5248"/>
                  </a:lnTo>
                  <a:lnTo>
                    <a:pt x="1274" y="5255"/>
                  </a:lnTo>
                  <a:lnTo>
                    <a:pt x="1255" y="5264"/>
                  </a:lnTo>
                  <a:lnTo>
                    <a:pt x="1234" y="5273"/>
                  </a:lnTo>
                  <a:lnTo>
                    <a:pt x="1210" y="5280"/>
                  </a:lnTo>
                  <a:lnTo>
                    <a:pt x="1184" y="5288"/>
                  </a:lnTo>
                  <a:lnTo>
                    <a:pt x="1155" y="5295"/>
                  </a:lnTo>
                  <a:lnTo>
                    <a:pt x="1122" y="5301"/>
                  </a:lnTo>
                  <a:lnTo>
                    <a:pt x="1088" y="5306"/>
                  </a:lnTo>
                  <a:lnTo>
                    <a:pt x="1050" y="5311"/>
                  </a:lnTo>
                  <a:lnTo>
                    <a:pt x="1041" y="5312"/>
                  </a:lnTo>
                  <a:lnTo>
                    <a:pt x="1032" y="5312"/>
                  </a:lnTo>
                  <a:lnTo>
                    <a:pt x="1023" y="5313"/>
                  </a:lnTo>
                  <a:lnTo>
                    <a:pt x="1013" y="5313"/>
                  </a:lnTo>
                  <a:lnTo>
                    <a:pt x="1004" y="5314"/>
                  </a:lnTo>
                  <a:lnTo>
                    <a:pt x="995" y="5314"/>
                  </a:lnTo>
                  <a:lnTo>
                    <a:pt x="984" y="5314"/>
                  </a:lnTo>
                  <a:lnTo>
                    <a:pt x="974" y="5315"/>
                  </a:lnTo>
                  <a:lnTo>
                    <a:pt x="964" y="5315"/>
                  </a:lnTo>
                  <a:lnTo>
                    <a:pt x="953" y="5315"/>
                  </a:lnTo>
                  <a:lnTo>
                    <a:pt x="943" y="5315"/>
                  </a:lnTo>
                  <a:lnTo>
                    <a:pt x="933" y="5315"/>
                  </a:lnTo>
                  <a:lnTo>
                    <a:pt x="922" y="5314"/>
                  </a:lnTo>
                  <a:lnTo>
                    <a:pt x="910" y="5314"/>
                  </a:lnTo>
                  <a:lnTo>
                    <a:pt x="899" y="5314"/>
                  </a:lnTo>
                  <a:lnTo>
                    <a:pt x="889" y="5313"/>
                  </a:lnTo>
                  <a:lnTo>
                    <a:pt x="865" y="5312"/>
                  </a:lnTo>
                  <a:lnTo>
                    <a:pt x="841" y="5310"/>
                  </a:lnTo>
                  <a:lnTo>
                    <a:pt x="818" y="5307"/>
                  </a:lnTo>
                  <a:lnTo>
                    <a:pt x="794" y="5304"/>
                  </a:lnTo>
                  <a:lnTo>
                    <a:pt x="772" y="5300"/>
                  </a:lnTo>
                  <a:lnTo>
                    <a:pt x="749" y="5295"/>
                  </a:lnTo>
                  <a:lnTo>
                    <a:pt x="726" y="5291"/>
                  </a:lnTo>
                  <a:lnTo>
                    <a:pt x="705" y="5286"/>
                  </a:lnTo>
                  <a:lnTo>
                    <a:pt x="682" y="5279"/>
                  </a:lnTo>
                  <a:lnTo>
                    <a:pt x="660" y="5273"/>
                  </a:lnTo>
                  <a:lnTo>
                    <a:pt x="639" y="5265"/>
                  </a:lnTo>
                  <a:lnTo>
                    <a:pt x="617" y="5258"/>
                  </a:lnTo>
                  <a:lnTo>
                    <a:pt x="596" y="5250"/>
                  </a:lnTo>
                  <a:lnTo>
                    <a:pt x="576" y="5241"/>
                  </a:lnTo>
                  <a:lnTo>
                    <a:pt x="554" y="5233"/>
                  </a:lnTo>
                  <a:lnTo>
                    <a:pt x="535" y="5223"/>
                  </a:lnTo>
                  <a:lnTo>
                    <a:pt x="514" y="5212"/>
                  </a:lnTo>
                  <a:lnTo>
                    <a:pt x="495" y="5202"/>
                  </a:lnTo>
                  <a:lnTo>
                    <a:pt x="475" y="5190"/>
                  </a:lnTo>
                  <a:lnTo>
                    <a:pt x="456" y="5180"/>
                  </a:lnTo>
                  <a:lnTo>
                    <a:pt x="418" y="5155"/>
                  </a:lnTo>
                  <a:lnTo>
                    <a:pt x="381" y="5129"/>
                  </a:lnTo>
                  <a:lnTo>
                    <a:pt x="346" y="5100"/>
                  </a:lnTo>
                  <a:lnTo>
                    <a:pt x="313" y="5071"/>
                  </a:lnTo>
                  <a:lnTo>
                    <a:pt x="280" y="5041"/>
                  </a:lnTo>
                  <a:lnTo>
                    <a:pt x="250" y="5008"/>
                  </a:lnTo>
                  <a:lnTo>
                    <a:pt x="220" y="4974"/>
                  </a:lnTo>
                  <a:lnTo>
                    <a:pt x="193" y="4939"/>
                  </a:lnTo>
                  <a:lnTo>
                    <a:pt x="167" y="4902"/>
                  </a:lnTo>
                  <a:lnTo>
                    <a:pt x="142" y="4864"/>
                  </a:lnTo>
                  <a:lnTo>
                    <a:pt x="119" y="4825"/>
                  </a:lnTo>
                  <a:lnTo>
                    <a:pt x="98" y="4784"/>
                  </a:lnTo>
                  <a:lnTo>
                    <a:pt x="79" y="4743"/>
                  </a:lnTo>
                  <a:lnTo>
                    <a:pt x="62" y="4701"/>
                  </a:lnTo>
                  <a:lnTo>
                    <a:pt x="54" y="4679"/>
                  </a:lnTo>
                  <a:lnTo>
                    <a:pt x="47" y="4657"/>
                  </a:lnTo>
                  <a:lnTo>
                    <a:pt x="40" y="4636"/>
                  </a:lnTo>
                  <a:lnTo>
                    <a:pt x="34" y="4613"/>
                  </a:lnTo>
                  <a:lnTo>
                    <a:pt x="28" y="4591"/>
                  </a:lnTo>
                  <a:lnTo>
                    <a:pt x="23" y="4569"/>
                  </a:lnTo>
                  <a:lnTo>
                    <a:pt x="18" y="4546"/>
                  </a:lnTo>
                  <a:lnTo>
                    <a:pt x="14" y="4522"/>
                  </a:lnTo>
                  <a:lnTo>
                    <a:pt x="10" y="4499"/>
                  </a:lnTo>
                  <a:lnTo>
                    <a:pt x="6" y="4475"/>
                  </a:lnTo>
                  <a:lnTo>
                    <a:pt x="4" y="4453"/>
                  </a:lnTo>
                  <a:lnTo>
                    <a:pt x="2" y="4429"/>
                  </a:lnTo>
                  <a:lnTo>
                    <a:pt x="1" y="4405"/>
                  </a:lnTo>
                  <a:lnTo>
                    <a:pt x="0" y="4381"/>
                  </a:lnTo>
                  <a:lnTo>
                    <a:pt x="0" y="4356"/>
                  </a:lnTo>
                  <a:lnTo>
                    <a:pt x="0" y="4332"/>
                  </a:lnTo>
                  <a:lnTo>
                    <a:pt x="2" y="4288"/>
                  </a:lnTo>
                  <a:lnTo>
                    <a:pt x="6" y="4245"/>
                  </a:lnTo>
                  <a:lnTo>
                    <a:pt x="13" y="4201"/>
                  </a:lnTo>
                  <a:lnTo>
                    <a:pt x="21" y="4159"/>
                  </a:lnTo>
                  <a:lnTo>
                    <a:pt x="30" y="4118"/>
                  </a:lnTo>
                  <a:lnTo>
                    <a:pt x="42" y="4077"/>
                  </a:lnTo>
                  <a:lnTo>
                    <a:pt x="55" y="4037"/>
                  </a:lnTo>
                  <a:lnTo>
                    <a:pt x="70" y="3998"/>
                  </a:lnTo>
                  <a:lnTo>
                    <a:pt x="87" y="3960"/>
                  </a:lnTo>
                  <a:lnTo>
                    <a:pt x="105" y="3922"/>
                  </a:lnTo>
                  <a:lnTo>
                    <a:pt x="124" y="3886"/>
                  </a:lnTo>
                  <a:lnTo>
                    <a:pt x="146" y="3850"/>
                  </a:lnTo>
                  <a:lnTo>
                    <a:pt x="169" y="3817"/>
                  </a:lnTo>
                  <a:lnTo>
                    <a:pt x="194" y="3784"/>
                  </a:lnTo>
                  <a:lnTo>
                    <a:pt x="219" y="3752"/>
                  </a:lnTo>
                  <a:lnTo>
                    <a:pt x="246" y="3721"/>
                  </a:lnTo>
                  <a:lnTo>
                    <a:pt x="274" y="3692"/>
                  </a:lnTo>
                  <a:lnTo>
                    <a:pt x="303" y="3664"/>
                  </a:lnTo>
                  <a:lnTo>
                    <a:pt x="333" y="3638"/>
                  </a:lnTo>
                  <a:lnTo>
                    <a:pt x="366" y="3613"/>
                  </a:lnTo>
                  <a:lnTo>
                    <a:pt x="398" y="3589"/>
                  </a:lnTo>
                  <a:lnTo>
                    <a:pt x="432" y="3566"/>
                  </a:lnTo>
                  <a:lnTo>
                    <a:pt x="468" y="3546"/>
                  </a:lnTo>
                  <a:lnTo>
                    <a:pt x="503" y="3526"/>
                  </a:lnTo>
                  <a:lnTo>
                    <a:pt x="540" y="3509"/>
                  </a:lnTo>
                  <a:lnTo>
                    <a:pt x="578" y="3493"/>
                  </a:lnTo>
                  <a:lnTo>
                    <a:pt x="616" y="3479"/>
                  </a:lnTo>
                  <a:lnTo>
                    <a:pt x="656" y="3467"/>
                  </a:lnTo>
                  <a:lnTo>
                    <a:pt x="696" y="3456"/>
                  </a:lnTo>
                  <a:lnTo>
                    <a:pt x="736" y="3447"/>
                  </a:lnTo>
                  <a:lnTo>
                    <a:pt x="777" y="3441"/>
                  </a:lnTo>
                  <a:lnTo>
                    <a:pt x="819" y="3435"/>
                  </a:lnTo>
                  <a:lnTo>
                    <a:pt x="834" y="3434"/>
                  </a:lnTo>
                  <a:lnTo>
                    <a:pt x="851" y="3433"/>
                  </a:lnTo>
                  <a:lnTo>
                    <a:pt x="866" y="3432"/>
                  </a:lnTo>
                  <a:lnTo>
                    <a:pt x="881" y="3432"/>
                  </a:lnTo>
                  <a:lnTo>
                    <a:pt x="897" y="3432"/>
                  </a:lnTo>
                  <a:lnTo>
                    <a:pt x="912" y="3432"/>
                  </a:lnTo>
                  <a:lnTo>
                    <a:pt x="929" y="3432"/>
                  </a:lnTo>
                  <a:lnTo>
                    <a:pt x="944" y="3432"/>
                  </a:lnTo>
                  <a:lnTo>
                    <a:pt x="975" y="3434"/>
                  </a:lnTo>
                  <a:lnTo>
                    <a:pt x="1004" y="3436"/>
                  </a:lnTo>
                  <a:lnTo>
                    <a:pt x="1031" y="3439"/>
                  </a:lnTo>
                  <a:lnTo>
                    <a:pt x="1058" y="3442"/>
                  </a:lnTo>
                  <a:lnTo>
                    <a:pt x="1084" y="3446"/>
                  </a:lnTo>
                  <a:lnTo>
                    <a:pt x="1108" y="3451"/>
                  </a:lnTo>
                  <a:lnTo>
                    <a:pt x="1131" y="3455"/>
                  </a:lnTo>
                  <a:lnTo>
                    <a:pt x="1153" y="3459"/>
                  </a:lnTo>
                  <a:lnTo>
                    <a:pt x="1194" y="3470"/>
                  </a:lnTo>
                  <a:lnTo>
                    <a:pt x="1229" y="3481"/>
                  </a:lnTo>
                  <a:lnTo>
                    <a:pt x="1262" y="3493"/>
                  </a:lnTo>
                  <a:lnTo>
                    <a:pt x="1289" y="3505"/>
                  </a:lnTo>
                  <a:lnTo>
                    <a:pt x="1314" y="3517"/>
                  </a:lnTo>
                  <a:lnTo>
                    <a:pt x="1334" y="3527"/>
                  </a:lnTo>
                  <a:lnTo>
                    <a:pt x="1351" y="3538"/>
                  </a:lnTo>
                  <a:lnTo>
                    <a:pt x="1365" y="3548"/>
                  </a:lnTo>
                  <a:lnTo>
                    <a:pt x="1383" y="3563"/>
                  </a:lnTo>
                  <a:lnTo>
                    <a:pt x="1390" y="3571"/>
                  </a:lnTo>
                  <a:lnTo>
                    <a:pt x="1399" y="3577"/>
                  </a:lnTo>
                  <a:lnTo>
                    <a:pt x="1408" y="3584"/>
                  </a:lnTo>
                  <a:lnTo>
                    <a:pt x="1416" y="3590"/>
                  </a:lnTo>
                  <a:lnTo>
                    <a:pt x="1424" y="3596"/>
                  </a:lnTo>
                  <a:lnTo>
                    <a:pt x="1439" y="3608"/>
                  </a:lnTo>
                  <a:lnTo>
                    <a:pt x="1455" y="3620"/>
                  </a:lnTo>
                  <a:lnTo>
                    <a:pt x="1469" y="3630"/>
                  </a:lnTo>
                  <a:lnTo>
                    <a:pt x="1482" y="3642"/>
                  </a:lnTo>
                  <a:lnTo>
                    <a:pt x="1496" y="3653"/>
                  </a:lnTo>
                  <a:lnTo>
                    <a:pt x="1508" y="3664"/>
                  </a:lnTo>
                  <a:lnTo>
                    <a:pt x="1519" y="3669"/>
                  </a:lnTo>
                  <a:lnTo>
                    <a:pt x="1530" y="3674"/>
                  </a:lnTo>
                  <a:lnTo>
                    <a:pt x="1542" y="3677"/>
                  </a:lnTo>
                  <a:lnTo>
                    <a:pt x="1553" y="3680"/>
                  </a:lnTo>
                  <a:lnTo>
                    <a:pt x="1564" y="3682"/>
                  </a:lnTo>
                  <a:lnTo>
                    <a:pt x="1574" y="3683"/>
                  </a:lnTo>
                  <a:lnTo>
                    <a:pt x="1584" y="3683"/>
                  </a:lnTo>
                  <a:lnTo>
                    <a:pt x="1594" y="3683"/>
                  </a:lnTo>
                  <a:lnTo>
                    <a:pt x="1608" y="3681"/>
                  </a:lnTo>
                  <a:lnTo>
                    <a:pt x="1622" y="3677"/>
                  </a:lnTo>
                  <a:lnTo>
                    <a:pt x="1635" y="3672"/>
                  </a:lnTo>
                  <a:lnTo>
                    <a:pt x="1647" y="3664"/>
                  </a:lnTo>
                  <a:lnTo>
                    <a:pt x="1659" y="3654"/>
                  </a:lnTo>
                  <a:lnTo>
                    <a:pt x="1669" y="3643"/>
                  </a:lnTo>
                  <a:lnTo>
                    <a:pt x="1680" y="3630"/>
                  </a:lnTo>
                  <a:lnTo>
                    <a:pt x="1688" y="3616"/>
                  </a:lnTo>
                  <a:lnTo>
                    <a:pt x="1697" y="3600"/>
                  </a:lnTo>
                  <a:lnTo>
                    <a:pt x="1705" y="3583"/>
                  </a:lnTo>
                  <a:lnTo>
                    <a:pt x="1711" y="3563"/>
                  </a:lnTo>
                  <a:lnTo>
                    <a:pt x="1716" y="3542"/>
                  </a:lnTo>
                  <a:lnTo>
                    <a:pt x="1721" y="3519"/>
                  </a:lnTo>
                  <a:lnTo>
                    <a:pt x="1724" y="3495"/>
                  </a:lnTo>
                  <a:lnTo>
                    <a:pt x="1727" y="3469"/>
                  </a:lnTo>
                  <a:lnTo>
                    <a:pt x="1728" y="3441"/>
                  </a:lnTo>
                  <a:lnTo>
                    <a:pt x="1769" y="2162"/>
                  </a:lnTo>
                  <a:lnTo>
                    <a:pt x="1785" y="1677"/>
                  </a:lnTo>
                  <a:lnTo>
                    <a:pt x="2256" y="1697"/>
                  </a:lnTo>
                  <a:lnTo>
                    <a:pt x="3511" y="1749"/>
                  </a:lnTo>
                  <a:lnTo>
                    <a:pt x="3521" y="1749"/>
                  </a:lnTo>
                  <a:lnTo>
                    <a:pt x="3530" y="1750"/>
                  </a:lnTo>
                  <a:lnTo>
                    <a:pt x="3540" y="1750"/>
                  </a:lnTo>
                  <a:lnTo>
                    <a:pt x="3550" y="1749"/>
                  </a:lnTo>
                  <a:lnTo>
                    <a:pt x="3558" y="1749"/>
                  </a:lnTo>
                  <a:lnTo>
                    <a:pt x="3567" y="1749"/>
                  </a:lnTo>
                  <a:lnTo>
                    <a:pt x="3576" y="1747"/>
                  </a:lnTo>
                  <a:lnTo>
                    <a:pt x="3584" y="1746"/>
                  </a:lnTo>
                  <a:lnTo>
                    <a:pt x="3611" y="1743"/>
                  </a:lnTo>
                  <a:lnTo>
                    <a:pt x="3635" y="1739"/>
                  </a:lnTo>
                  <a:lnTo>
                    <a:pt x="3658" y="1732"/>
                  </a:lnTo>
                  <a:lnTo>
                    <a:pt x="3679" y="1724"/>
                  </a:lnTo>
                  <a:lnTo>
                    <a:pt x="3688" y="1719"/>
                  </a:lnTo>
                  <a:lnTo>
                    <a:pt x="3697" y="1715"/>
                  </a:lnTo>
                  <a:lnTo>
                    <a:pt x="3705" y="1710"/>
                  </a:lnTo>
                  <a:lnTo>
                    <a:pt x="3713" y="1704"/>
                  </a:lnTo>
                  <a:lnTo>
                    <a:pt x="3720" y="1699"/>
                  </a:lnTo>
                  <a:lnTo>
                    <a:pt x="3726" y="1692"/>
                  </a:lnTo>
                  <a:lnTo>
                    <a:pt x="3733" y="1686"/>
                  </a:lnTo>
                  <a:lnTo>
                    <a:pt x="3738" y="1679"/>
                  </a:lnTo>
                  <a:lnTo>
                    <a:pt x="3744" y="1672"/>
                  </a:lnTo>
                  <a:lnTo>
                    <a:pt x="3748" y="1665"/>
                  </a:lnTo>
                  <a:lnTo>
                    <a:pt x="3751" y="1658"/>
                  </a:lnTo>
                  <a:lnTo>
                    <a:pt x="3754" y="1649"/>
                  </a:lnTo>
                  <a:lnTo>
                    <a:pt x="3758" y="1641"/>
                  </a:lnTo>
                  <a:lnTo>
                    <a:pt x="3760" y="1633"/>
                  </a:lnTo>
                  <a:lnTo>
                    <a:pt x="3761" y="1624"/>
                  </a:lnTo>
                  <a:lnTo>
                    <a:pt x="3762" y="1615"/>
                  </a:lnTo>
                  <a:lnTo>
                    <a:pt x="3763" y="1607"/>
                  </a:lnTo>
                  <a:lnTo>
                    <a:pt x="3762" y="1597"/>
                  </a:lnTo>
                  <a:lnTo>
                    <a:pt x="3762" y="1587"/>
                  </a:lnTo>
                  <a:lnTo>
                    <a:pt x="3760" y="1577"/>
                  </a:lnTo>
                  <a:lnTo>
                    <a:pt x="3755" y="1557"/>
                  </a:lnTo>
                  <a:lnTo>
                    <a:pt x="3749" y="1536"/>
                  </a:lnTo>
                  <a:lnTo>
                    <a:pt x="3739" y="1522"/>
                  </a:lnTo>
                  <a:lnTo>
                    <a:pt x="3729" y="1508"/>
                  </a:lnTo>
                  <a:lnTo>
                    <a:pt x="3720" y="1494"/>
                  </a:lnTo>
                  <a:lnTo>
                    <a:pt x="3710" y="1479"/>
                  </a:lnTo>
                  <a:lnTo>
                    <a:pt x="3701" y="1465"/>
                  </a:lnTo>
                  <a:lnTo>
                    <a:pt x="3693" y="1450"/>
                  </a:lnTo>
                  <a:lnTo>
                    <a:pt x="3684" y="1434"/>
                  </a:lnTo>
                  <a:lnTo>
                    <a:pt x="3676" y="1419"/>
                  </a:lnTo>
                  <a:lnTo>
                    <a:pt x="3668" y="1408"/>
                  </a:lnTo>
                  <a:lnTo>
                    <a:pt x="3653" y="1387"/>
                  </a:lnTo>
                  <a:lnTo>
                    <a:pt x="3643" y="1370"/>
                  </a:lnTo>
                  <a:lnTo>
                    <a:pt x="3633" y="1351"/>
                  </a:lnTo>
                  <a:lnTo>
                    <a:pt x="3623" y="1328"/>
                  </a:lnTo>
                  <a:lnTo>
                    <a:pt x="3613" y="1301"/>
                  </a:lnTo>
                  <a:lnTo>
                    <a:pt x="3602" y="1271"/>
                  </a:lnTo>
                  <a:lnTo>
                    <a:pt x="3592" y="1235"/>
                  </a:lnTo>
                  <a:lnTo>
                    <a:pt x="3583" y="1196"/>
                  </a:lnTo>
                  <a:lnTo>
                    <a:pt x="3577" y="1153"/>
                  </a:lnTo>
                  <a:lnTo>
                    <a:pt x="3574" y="1129"/>
                  </a:lnTo>
                  <a:lnTo>
                    <a:pt x="3570" y="1105"/>
                  </a:lnTo>
                  <a:lnTo>
                    <a:pt x="3568" y="1079"/>
                  </a:lnTo>
                  <a:lnTo>
                    <a:pt x="3567" y="1052"/>
                  </a:lnTo>
                  <a:lnTo>
                    <a:pt x="3566" y="1024"/>
                  </a:lnTo>
                  <a:lnTo>
                    <a:pt x="3565" y="995"/>
                  </a:lnTo>
                  <a:lnTo>
                    <a:pt x="3565" y="963"/>
                  </a:lnTo>
                  <a:lnTo>
                    <a:pt x="3566" y="932"/>
                  </a:lnTo>
                  <a:lnTo>
                    <a:pt x="3569" y="886"/>
                  </a:lnTo>
                  <a:lnTo>
                    <a:pt x="3574" y="841"/>
                  </a:lnTo>
                  <a:lnTo>
                    <a:pt x="3580" y="797"/>
                  </a:lnTo>
                  <a:lnTo>
                    <a:pt x="3589" y="753"/>
                  </a:lnTo>
                  <a:lnTo>
                    <a:pt x="3600" y="711"/>
                  </a:lnTo>
                  <a:lnTo>
                    <a:pt x="3611" y="668"/>
                  </a:lnTo>
                  <a:lnTo>
                    <a:pt x="3626" y="627"/>
                  </a:lnTo>
                  <a:lnTo>
                    <a:pt x="3642" y="587"/>
                  </a:lnTo>
                  <a:lnTo>
                    <a:pt x="3659" y="548"/>
                  </a:lnTo>
                  <a:lnTo>
                    <a:pt x="3677" y="509"/>
                  </a:lnTo>
                  <a:lnTo>
                    <a:pt x="3698" y="472"/>
                  </a:lnTo>
                  <a:lnTo>
                    <a:pt x="3721" y="437"/>
                  </a:lnTo>
                  <a:lnTo>
                    <a:pt x="3745" y="401"/>
                  </a:lnTo>
                  <a:lnTo>
                    <a:pt x="3769" y="367"/>
                  </a:lnTo>
                  <a:lnTo>
                    <a:pt x="3795" y="334"/>
                  </a:lnTo>
                  <a:lnTo>
                    <a:pt x="3824" y="302"/>
                  </a:lnTo>
                  <a:lnTo>
                    <a:pt x="3853" y="272"/>
                  </a:lnTo>
                  <a:lnTo>
                    <a:pt x="3883" y="244"/>
                  </a:lnTo>
                  <a:lnTo>
                    <a:pt x="3914" y="216"/>
                  </a:lnTo>
                  <a:lnTo>
                    <a:pt x="3948" y="190"/>
                  </a:lnTo>
                  <a:lnTo>
                    <a:pt x="3982" y="165"/>
                  </a:lnTo>
                  <a:lnTo>
                    <a:pt x="4016" y="142"/>
                  </a:lnTo>
                  <a:lnTo>
                    <a:pt x="4053" y="120"/>
                  </a:lnTo>
                  <a:lnTo>
                    <a:pt x="4090" y="101"/>
                  </a:lnTo>
                  <a:lnTo>
                    <a:pt x="4128" y="82"/>
                  </a:lnTo>
                  <a:lnTo>
                    <a:pt x="4167" y="66"/>
                  </a:lnTo>
                  <a:lnTo>
                    <a:pt x="4206" y="51"/>
                  </a:lnTo>
                  <a:lnTo>
                    <a:pt x="4247" y="38"/>
                  </a:lnTo>
                  <a:lnTo>
                    <a:pt x="4288" y="27"/>
                  </a:lnTo>
                  <a:lnTo>
                    <a:pt x="4329" y="17"/>
                  </a:lnTo>
                  <a:lnTo>
                    <a:pt x="4371" y="10"/>
                  </a:lnTo>
                  <a:lnTo>
                    <a:pt x="4414" y="4"/>
                  </a:lnTo>
                  <a:close/>
                </a:path>
              </a:pathLst>
            </a:custGeom>
            <a:gradFill>
              <a:gsLst>
                <a:gs pos="8000">
                  <a:schemeClr val="accent1">
                    <a:lumMod val="40000"/>
                    <a:lumOff val="60000"/>
                  </a:schemeClr>
                </a:gs>
                <a:gs pos="70000">
                  <a:schemeClr val="accent1"/>
                </a:gs>
              </a:gsLst>
              <a:lin ang="2700000" scaled="0"/>
            </a:gra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04" name="Freeform 948"/>
            <p:cNvSpPr>
              <a:spLocks/>
            </p:cNvSpPr>
            <p:nvPr/>
          </p:nvSpPr>
          <p:spPr bwMode="auto">
            <a:xfrm>
              <a:off x="8691111" y="2850667"/>
              <a:ext cx="591932" cy="567381"/>
            </a:xfrm>
            <a:custGeom>
              <a:avLst/>
              <a:gdLst>
                <a:gd name="T0" fmla="*/ 1939 w 1954"/>
                <a:gd name="T1" fmla="*/ 776 h 1874"/>
                <a:gd name="T2" fmla="*/ 1929 w 1954"/>
                <a:gd name="T3" fmla="*/ 723 h 1874"/>
                <a:gd name="T4" fmla="*/ 1905 w 1954"/>
                <a:gd name="T5" fmla="*/ 640 h 1874"/>
                <a:gd name="T6" fmla="*/ 1883 w 1954"/>
                <a:gd name="T7" fmla="*/ 581 h 1874"/>
                <a:gd name="T8" fmla="*/ 1842 w 1954"/>
                <a:gd name="T9" fmla="*/ 495 h 1874"/>
                <a:gd name="T10" fmla="*/ 1806 w 1954"/>
                <a:gd name="T11" fmla="*/ 433 h 1874"/>
                <a:gd name="T12" fmla="*/ 1772 w 1954"/>
                <a:gd name="T13" fmla="*/ 383 h 1874"/>
                <a:gd name="T14" fmla="*/ 1717 w 1954"/>
                <a:gd name="T15" fmla="*/ 315 h 1874"/>
                <a:gd name="T16" fmla="*/ 1640 w 1954"/>
                <a:gd name="T17" fmla="*/ 238 h 1874"/>
                <a:gd name="T18" fmla="*/ 1521 w 1954"/>
                <a:gd name="T19" fmla="*/ 148 h 1874"/>
                <a:gd name="T20" fmla="*/ 1390 w 1954"/>
                <a:gd name="T21" fmla="*/ 78 h 1874"/>
                <a:gd name="T22" fmla="*/ 1228 w 1954"/>
                <a:gd name="T23" fmla="*/ 24 h 1874"/>
                <a:gd name="T24" fmla="*/ 1017 w 1954"/>
                <a:gd name="T25" fmla="*/ 0 h 1874"/>
                <a:gd name="T26" fmla="*/ 856 w 1954"/>
                <a:gd name="T27" fmla="*/ 11 h 1874"/>
                <a:gd name="T28" fmla="*/ 395 w 1954"/>
                <a:gd name="T29" fmla="*/ 131 h 1874"/>
                <a:gd name="T30" fmla="*/ 87 w 1954"/>
                <a:gd name="T31" fmla="*/ 219 h 1874"/>
                <a:gd name="T32" fmla="*/ 227 w 1954"/>
                <a:gd name="T33" fmla="*/ 216 h 1874"/>
                <a:gd name="T34" fmla="*/ 376 w 1954"/>
                <a:gd name="T35" fmla="*/ 247 h 1874"/>
                <a:gd name="T36" fmla="*/ 539 w 1954"/>
                <a:gd name="T37" fmla="*/ 327 h 1874"/>
                <a:gd name="T38" fmla="*/ 666 w 1954"/>
                <a:gd name="T39" fmla="*/ 439 h 1874"/>
                <a:gd name="T40" fmla="*/ 739 w 1954"/>
                <a:gd name="T41" fmla="*/ 541 h 1874"/>
                <a:gd name="T42" fmla="*/ 809 w 1954"/>
                <a:gd name="T43" fmla="*/ 719 h 1874"/>
                <a:gd name="T44" fmla="*/ 826 w 1954"/>
                <a:gd name="T45" fmla="*/ 862 h 1874"/>
                <a:gd name="T46" fmla="*/ 809 w 1954"/>
                <a:gd name="T47" fmla="*/ 1018 h 1874"/>
                <a:gd name="T48" fmla="*/ 786 w 1954"/>
                <a:gd name="T49" fmla="*/ 1102 h 1874"/>
                <a:gd name="T50" fmla="*/ 748 w 1954"/>
                <a:gd name="T51" fmla="*/ 1193 h 1874"/>
                <a:gd name="T52" fmla="*/ 698 w 1954"/>
                <a:gd name="T53" fmla="*/ 1265 h 1874"/>
                <a:gd name="T54" fmla="*/ 678 w 1954"/>
                <a:gd name="T55" fmla="*/ 1282 h 1874"/>
                <a:gd name="T56" fmla="*/ 657 w 1954"/>
                <a:gd name="T57" fmla="*/ 1300 h 1874"/>
                <a:gd name="T58" fmla="*/ 632 w 1954"/>
                <a:gd name="T59" fmla="*/ 1321 h 1874"/>
                <a:gd name="T60" fmla="*/ 608 w 1954"/>
                <a:gd name="T61" fmla="*/ 1350 h 1874"/>
                <a:gd name="T62" fmla="*/ 591 w 1954"/>
                <a:gd name="T63" fmla="*/ 1382 h 1874"/>
                <a:gd name="T64" fmla="*/ 584 w 1954"/>
                <a:gd name="T65" fmla="*/ 1405 h 1874"/>
                <a:gd name="T66" fmla="*/ 583 w 1954"/>
                <a:gd name="T67" fmla="*/ 1415 h 1874"/>
                <a:gd name="T68" fmla="*/ 584 w 1954"/>
                <a:gd name="T69" fmla="*/ 1425 h 1874"/>
                <a:gd name="T70" fmla="*/ 586 w 1954"/>
                <a:gd name="T71" fmla="*/ 1433 h 1874"/>
                <a:gd name="T72" fmla="*/ 587 w 1954"/>
                <a:gd name="T73" fmla="*/ 1438 h 1874"/>
                <a:gd name="T74" fmla="*/ 589 w 1954"/>
                <a:gd name="T75" fmla="*/ 1445 h 1874"/>
                <a:gd name="T76" fmla="*/ 592 w 1954"/>
                <a:gd name="T77" fmla="*/ 1452 h 1874"/>
                <a:gd name="T78" fmla="*/ 596 w 1954"/>
                <a:gd name="T79" fmla="*/ 1460 h 1874"/>
                <a:gd name="T80" fmla="*/ 603 w 1954"/>
                <a:gd name="T81" fmla="*/ 1469 h 1874"/>
                <a:gd name="T82" fmla="*/ 616 w 1954"/>
                <a:gd name="T83" fmla="*/ 1482 h 1874"/>
                <a:gd name="T84" fmla="*/ 648 w 1954"/>
                <a:gd name="T85" fmla="*/ 1503 h 1874"/>
                <a:gd name="T86" fmla="*/ 1078 w 1954"/>
                <a:gd name="T87" fmla="*/ 1651 h 1874"/>
                <a:gd name="T88" fmla="*/ 1706 w 1954"/>
                <a:gd name="T89" fmla="*/ 1861 h 1874"/>
                <a:gd name="T90" fmla="*/ 1621 w 1954"/>
                <a:gd name="T91" fmla="*/ 1796 h 1874"/>
                <a:gd name="T92" fmla="*/ 1615 w 1954"/>
                <a:gd name="T93" fmla="*/ 1674 h 1874"/>
                <a:gd name="T94" fmla="*/ 1680 w 1954"/>
                <a:gd name="T95" fmla="*/ 1587 h 1874"/>
                <a:gd name="T96" fmla="*/ 1742 w 1954"/>
                <a:gd name="T97" fmla="*/ 1535 h 1874"/>
                <a:gd name="T98" fmla="*/ 1753 w 1954"/>
                <a:gd name="T99" fmla="*/ 1526 h 1874"/>
                <a:gd name="T100" fmla="*/ 1767 w 1954"/>
                <a:gd name="T101" fmla="*/ 1512 h 1874"/>
                <a:gd name="T102" fmla="*/ 1789 w 1954"/>
                <a:gd name="T103" fmla="*/ 1486 h 1874"/>
                <a:gd name="T104" fmla="*/ 1829 w 1954"/>
                <a:gd name="T105" fmla="*/ 1427 h 1874"/>
                <a:gd name="T106" fmla="*/ 1876 w 1954"/>
                <a:gd name="T107" fmla="*/ 1329 h 1874"/>
                <a:gd name="T108" fmla="*/ 1908 w 1954"/>
                <a:gd name="T109" fmla="*/ 1235 h 1874"/>
                <a:gd name="T110" fmla="*/ 1926 w 1954"/>
                <a:gd name="T111" fmla="*/ 1160 h 1874"/>
                <a:gd name="T112" fmla="*/ 1942 w 1954"/>
                <a:gd name="T113" fmla="*/ 1081 h 1874"/>
                <a:gd name="T114" fmla="*/ 1951 w 1954"/>
                <a:gd name="T115" fmla="*/ 990 h 1874"/>
                <a:gd name="T116" fmla="*/ 1951 w 1954"/>
                <a:gd name="T117" fmla="*/ 880 h 1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54" h="1874">
                  <a:moveTo>
                    <a:pt x="1950" y="864"/>
                  </a:moveTo>
                  <a:lnTo>
                    <a:pt x="1950" y="856"/>
                  </a:lnTo>
                  <a:lnTo>
                    <a:pt x="1949" y="850"/>
                  </a:lnTo>
                  <a:lnTo>
                    <a:pt x="1948" y="842"/>
                  </a:lnTo>
                  <a:lnTo>
                    <a:pt x="1948" y="835"/>
                  </a:lnTo>
                  <a:lnTo>
                    <a:pt x="1947" y="827"/>
                  </a:lnTo>
                  <a:lnTo>
                    <a:pt x="1946" y="820"/>
                  </a:lnTo>
                  <a:lnTo>
                    <a:pt x="1945" y="812"/>
                  </a:lnTo>
                  <a:lnTo>
                    <a:pt x="1944" y="806"/>
                  </a:lnTo>
                  <a:lnTo>
                    <a:pt x="1943" y="798"/>
                  </a:lnTo>
                  <a:lnTo>
                    <a:pt x="1942" y="790"/>
                  </a:lnTo>
                  <a:lnTo>
                    <a:pt x="1941" y="784"/>
                  </a:lnTo>
                  <a:lnTo>
                    <a:pt x="1939" y="776"/>
                  </a:lnTo>
                  <a:lnTo>
                    <a:pt x="1938" y="770"/>
                  </a:lnTo>
                  <a:lnTo>
                    <a:pt x="1937" y="762"/>
                  </a:lnTo>
                  <a:lnTo>
                    <a:pt x="1935" y="756"/>
                  </a:lnTo>
                  <a:lnTo>
                    <a:pt x="1934" y="748"/>
                  </a:lnTo>
                  <a:lnTo>
                    <a:pt x="1933" y="742"/>
                  </a:lnTo>
                  <a:lnTo>
                    <a:pt x="1932" y="735"/>
                  </a:lnTo>
                  <a:lnTo>
                    <a:pt x="1930" y="730"/>
                  </a:lnTo>
                  <a:lnTo>
                    <a:pt x="1929" y="724"/>
                  </a:lnTo>
                  <a:lnTo>
                    <a:pt x="1929" y="724"/>
                  </a:lnTo>
                  <a:lnTo>
                    <a:pt x="1929" y="724"/>
                  </a:lnTo>
                  <a:lnTo>
                    <a:pt x="1929" y="724"/>
                  </a:lnTo>
                  <a:lnTo>
                    <a:pt x="1929" y="724"/>
                  </a:lnTo>
                  <a:lnTo>
                    <a:pt x="1929" y="723"/>
                  </a:lnTo>
                  <a:lnTo>
                    <a:pt x="1929" y="721"/>
                  </a:lnTo>
                  <a:lnTo>
                    <a:pt x="1926" y="715"/>
                  </a:lnTo>
                  <a:lnTo>
                    <a:pt x="1924" y="707"/>
                  </a:lnTo>
                  <a:lnTo>
                    <a:pt x="1923" y="700"/>
                  </a:lnTo>
                  <a:lnTo>
                    <a:pt x="1921" y="694"/>
                  </a:lnTo>
                  <a:lnTo>
                    <a:pt x="1919" y="687"/>
                  </a:lnTo>
                  <a:lnTo>
                    <a:pt x="1918" y="680"/>
                  </a:lnTo>
                  <a:lnTo>
                    <a:pt x="1916" y="673"/>
                  </a:lnTo>
                  <a:lnTo>
                    <a:pt x="1913" y="667"/>
                  </a:lnTo>
                  <a:lnTo>
                    <a:pt x="1911" y="660"/>
                  </a:lnTo>
                  <a:lnTo>
                    <a:pt x="1909" y="654"/>
                  </a:lnTo>
                  <a:lnTo>
                    <a:pt x="1907" y="647"/>
                  </a:lnTo>
                  <a:lnTo>
                    <a:pt x="1905" y="640"/>
                  </a:lnTo>
                  <a:lnTo>
                    <a:pt x="1905" y="639"/>
                  </a:lnTo>
                  <a:lnTo>
                    <a:pt x="1904" y="637"/>
                  </a:lnTo>
                  <a:lnTo>
                    <a:pt x="1904" y="637"/>
                  </a:lnTo>
                  <a:lnTo>
                    <a:pt x="1904" y="637"/>
                  </a:lnTo>
                  <a:lnTo>
                    <a:pt x="1903" y="631"/>
                  </a:lnTo>
                  <a:lnTo>
                    <a:pt x="1901" y="627"/>
                  </a:lnTo>
                  <a:lnTo>
                    <a:pt x="1898" y="620"/>
                  </a:lnTo>
                  <a:lnTo>
                    <a:pt x="1896" y="614"/>
                  </a:lnTo>
                  <a:lnTo>
                    <a:pt x="1893" y="607"/>
                  </a:lnTo>
                  <a:lnTo>
                    <a:pt x="1891" y="601"/>
                  </a:lnTo>
                  <a:lnTo>
                    <a:pt x="1889" y="594"/>
                  </a:lnTo>
                  <a:lnTo>
                    <a:pt x="1885" y="588"/>
                  </a:lnTo>
                  <a:lnTo>
                    <a:pt x="1883" y="581"/>
                  </a:lnTo>
                  <a:lnTo>
                    <a:pt x="1880" y="574"/>
                  </a:lnTo>
                  <a:lnTo>
                    <a:pt x="1878" y="567"/>
                  </a:lnTo>
                  <a:lnTo>
                    <a:pt x="1875" y="561"/>
                  </a:lnTo>
                  <a:lnTo>
                    <a:pt x="1871" y="554"/>
                  </a:lnTo>
                  <a:lnTo>
                    <a:pt x="1869" y="548"/>
                  </a:lnTo>
                  <a:lnTo>
                    <a:pt x="1866" y="541"/>
                  </a:lnTo>
                  <a:lnTo>
                    <a:pt x="1863" y="535"/>
                  </a:lnTo>
                  <a:lnTo>
                    <a:pt x="1859" y="528"/>
                  </a:lnTo>
                  <a:lnTo>
                    <a:pt x="1856" y="521"/>
                  </a:lnTo>
                  <a:lnTo>
                    <a:pt x="1853" y="514"/>
                  </a:lnTo>
                  <a:lnTo>
                    <a:pt x="1850" y="508"/>
                  </a:lnTo>
                  <a:lnTo>
                    <a:pt x="1845" y="501"/>
                  </a:lnTo>
                  <a:lnTo>
                    <a:pt x="1842" y="495"/>
                  </a:lnTo>
                  <a:lnTo>
                    <a:pt x="1839" y="487"/>
                  </a:lnTo>
                  <a:lnTo>
                    <a:pt x="1834" y="481"/>
                  </a:lnTo>
                  <a:lnTo>
                    <a:pt x="1832" y="476"/>
                  </a:lnTo>
                  <a:lnTo>
                    <a:pt x="1829" y="471"/>
                  </a:lnTo>
                  <a:lnTo>
                    <a:pt x="1829" y="471"/>
                  </a:lnTo>
                  <a:lnTo>
                    <a:pt x="1829" y="471"/>
                  </a:lnTo>
                  <a:lnTo>
                    <a:pt x="1828" y="469"/>
                  </a:lnTo>
                  <a:lnTo>
                    <a:pt x="1827" y="468"/>
                  </a:lnTo>
                  <a:lnTo>
                    <a:pt x="1823" y="460"/>
                  </a:lnTo>
                  <a:lnTo>
                    <a:pt x="1819" y="453"/>
                  </a:lnTo>
                  <a:lnTo>
                    <a:pt x="1815" y="447"/>
                  </a:lnTo>
                  <a:lnTo>
                    <a:pt x="1811" y="439"/>
                  </a:lnTo>
                  <a:lnTo>
                    <a:pt x="1806" y="433"/>
                  </a:lnTo>
                  <a:lnTo>
                    <a:pt x="1802" y="426"/>
                  </a:lnTo>
                  <a:lnTo>
                    <a:pt x="1797" y="419"/>
                  </a:lnTo>
                  <a:lnTo>
                    <a:pt x="1792" y="411"/>
                  </a:lnTo>
                  <a:lnTo>
                    <a:pt x="1787" y="405"/>
                  </a:lnTo>
                  <a:lnTo>
                    <a:pt x="1783" y="397"/>
                  </a:lnTo>
                  <a:lnTo>
                    <a:pt x="1781" y="396"/>
                  </a:lnTo>
                  <a:lnTo>
                    <a:pt x="1780" y="395"/>
                  </a:lnTo>
                  <a:lnTo>
                    <a:pt x="1780" y="395"/>
                  </a:lnTo>
                  <a:lnTo>
                    <a:pt x="1780" y="395"/>
                  </a:lnTo>
                  <a:lnTo>
                    <a:pt x="1780" y="394"/>
                  </a:lnTo>
                  <a:lnTo>
                    <a:pt x="1780" y="394"/>
                  </a:lnTo>
                  <a:lnTo>
                    <a:pt x="1776" y="388"/>
                  </a:lnTo>
                  <a:lnTo>
                    <a:pt x="1772" y="383"/>
                  </a:lnTo>
                  <a:lnTo>
                    <a:pt x="1766" y="377"/>
                  </a:lnTo>
                  <a:lnTo>
                    <a:pt x="1762" y="369"/>
                  </a:lnTo>
                  <a:lnTo>
                    <a:pt x="1755" y="361"/>
                  </a:lnTo>
                  <a:lnTo>
                    <a:pt x="1749" y="354"/>
                  </a:lnTo>
                  <a:lnTo>
                    <a:pt x="1742" y="345"/>
                  </a:lnTo>
                  <a:lnTo>
                    <a:pt x="1737" y="338"/>
                  </a:lnTo>
                  <a:lnTo>
                    <a:pt x="1731" y="331"/>
                  </a:lnTo>
                  <a:lnTo>
                    <a:pt x="1725" y="323"/>
                  </a:lnTo>
                  <a:lnTo>
                    <a:pt x="1724" y="323"/>
                  </a:lnTo>
                  <a:lnTo>
                    <a:pt x="1724" y="322"/>
                  </a:lnTo>
                  <a:lnTo>
                    <a:pt x="1724" y="322"/>
                  </a:lnTo>
                  <a:lnTo>
                    <a:pt x="1724" y="322"/>
                  </a:lnTo>
                  <a:lnTo>
                    <a:pt x="1717" y="315"/>
                  </a:lnTo>
                  <a:lnTo>
                    <a:pt x="1710" y="307"/>
                  </a:lnTo>
                  <a:lnTo>
                    <a:pt x="1702" y="299"/>
                  </a:lnTo>
                  <a:lnTo>
                    <a:pt x="1694" y="290"/>
                  </a:lnTo>
                  <a:lnTo>
                    <a:pt x="1685" y="280"/>
                  </a:lnTo>
                  <a:lnTo>
                    <a:pt x="1676" y="271"/>
                  </a:lnTo>
                  <a:lnTo>
                    <a:pt x="1669" y="265"/>
                  </a:lnTo>
                  <a:lnTo>
                    <a:pt x="1662" y="258"/>
                  </a:lnTo>
                  <a:lnTo>
                    <a:pt x="1661" y="257"/>
                  </a:lnTo>
                  <a:lnTo>
                    <a:pt x="1660" y="256"/>
                  </a:lnTo>
                  <a:lnTo>
                    <a:pt x="1659" y="255"/>
                  </a:lnTo>
                  <a:lnTo>
                    <a:pt x="1658" y="254"/>
                  </a:lnTo>
                  <a:lnTo>
                    <a:pt x="1649" y="245"/>
                  </a:lnTo>
                  <a:lnTo>
                    <a:pt x="1640" y="238"/>
                  </a:lnTo>
                  <a:lnTo>
                    <a:pt x="1629" y="228"/>
                  </a:lnTo>
                  <a:lnTo>
                    <a:pt x="1619" y="219"/>
                  </a:lnTo>
                  <a:lnTo>
                    <a:pt x="1608" y="211"/>
                  </a:lnTo>
                  <a:lnTo>
                    <a:pt x="1597" y="202"/>
                  </a:lnTo>
                  <a:lnTo>
                    <a:pt x="1594" y="200"/>
                  </a:lnTo>
                  <a:lnTo>
                    <a:pt x="1591" y="197"/>
                  </a:lnTo>
                  <a:lnTo>
                    <a:pt x="1578" y="187"/>
                  </a:lnTo>
                  <a:lnTo>
                    <a:pt x="1565" y="177"/>
                  </a:lnTo>
                  <a:lnTo>
                    <a:pt x="1551" y="167"/>
                  </a:lnTo>
                  <a:lnTo>
                    <a:pt x="1537" y="158"/>
                  </a:lnTo>
                  <a:lnTo>
                    <a:pt x="1530" y="154"/>
                  </a:lnTo>
                  <a:lnTo>
                    <a:pt x="1525" y="150"/>
                  </a:lnTo>
                  <a:lnTo>
                    <a:pt x="1521" y="148"/>
                  </a:lnTo>
                  <a:lnTo>
                    <a:pt x="1517" y="145"/>
                  </a:lnTo>
                  <a:lnTo>
                    <a:pt x="1511" y="141"/>
                  </a:lnTo>
                  <a:lnTo>
                    <a:pt x="1505" y="138"/>
                  </a:lnTo>
                  <a:lnTo>
                    <a:pt x="1491" y="130"/>
                  </a:lnTo>
                  <a:lnTo>
                    <a:pt x="1477" y="122"/>
                  </a:lnTo>
                  <a:lnTo>
                    <a:pt x="1462" y="113"/>
                  </a:lnTo>
                  <a:lnTo>
                    <a:pt x="1448" y="106"/>
                  </a:lnTo>
                  <a:lnTo>
                    <a:pt x="1439" y="101"/>
                  </a:lnTo>
                  <a:lnTo>
                    <a:pt x="1431" y="97"/>
                  </a:lnTo>
                  <a:lnTo>
                    <a:pt x="1428" y="95"/>
                  </a:lnTo>
                  <a:lnTo>
                    <a:pt x="1423" y="93"/>
                  </a:lnTo>
                  <a:lnTo>
                    <a:pt x="1406" y="85"/>
                  </a:lnTo>
                  <a:lnTo>
                    <a:pt x="1390" y="78"/>
                  </a:lnTo>
                  <a:lnTo>
                    <a:pt x="1372" y="70"/>
                  </a:lnTo>
                  <a:lnTo>
                    <a:pt x="1355" y="63"/>
                  </a:lnTo>
                  <a:lnTo>
                    <a:pt x="1346" y="60"/>
                  </a:lnTo>
                  <a:lnTo>
                    <a:pt x="1339" y="58"/>
                  </a:lnTo>
                  <a:lnTo>
                    <a:pt x="1329" y="54"/>
                  </a:lnTo>
                  <a:lnTo>
                    <a:pt x="1318" y="50"/>
                  </a:lnTo>
                  <a:lnTo>
                    <a:pt x="1309" y="47"/>
                  </a:lnTo>
                  <a:lnTo>
                    <a:pt x="1299" y="44"/>
                  </a:lnTo>
                  <a:lnTo>
                    <a:pt x="1286" y="40"/>
                  </a:lnTo>
                  <a:lnTo>
                    <a:pt x="1273" y="36"/>
                  </a:lnTo>
                  <a:lnTo>
                    <a:pt x="1261" y="33"/>
                  </a:lnTo>
                  <a:lnTo>
                    <a:pt x="1250" y="30"/>
                  </a:lnTo>
                  <a:lnTo>
                    <a:pt x="1228" y="24"/>
                  </a:lnTo>
                  <a:lnTo>
                    <a:pt x="1208" y="20"/>
                  </a:lnTo>
                  <a:lnTo>
                    <a:pt x="1186" y="16"/>
                  </a:lnTo>
                  <a:lnTo>
                    <a:pt x="1165" y="11"/>
                  </a:lnTo>
                  <a:lnTo>
                    <a:pt x="1151" y="9"/>
                  </a:lnTo>
                  <a:lnTo>
                    <a:pt x="1135" y="7"/>
                  </a:lnTo>
                  <a:lnTo>
                    <a:pt x="1120" y="5"/>
                  </a:lnTo>
                  <a:lnTo>
                    <a:pt x="1105" y="4"/>
                  </a:lnTo>
                  <a:lnTo>
                    <a:pt x="1091" y="3"/>
                  </a:lnTo>
                  <a:lnTo>
                    <a:pt x="1076" y="2"/>
                  </a:lnTo>
                  <a:lnTo>
                    <a:pt x="1062" y="1"/>
                  </a:lnTo>
                  <a:lnTo>
                    <a:pt x="1047" y="0"/>
                  </a:lnTo>
                  <a:lnTo>
                    <a:pt x="1033" y="0"/>
                  </a:lnTo>
                  <a:lnTo>
                    <a:pt x="1017" y="0"/>
                  </a:lnTo>
                  <a:lnTo>
                    <a:pt x="1003" y="0"/>
                  </a:lnTo>
                  <a:lnTo>
                    <a:pt x="988" y="0"/>
                  </a:lnTo>
                  <a:lnTo>
                    <a:pt x="974" y="0"/>
                  </a:lnTo>
                  <a:lnTo>
                    <a:pt x="959" y="1"/>
                  </a:lnTo>
                  <a:lnTo>
                    <a:pt x="945" y="2"/>
                  </a:lnTo>
                  <a:lnTo>
                    <a:pt x="931" y="3"/>
                  </a:lnTo>
                  <a:lnTo>
                    <a:pt x="920" y="3"/>
                  </a:lnTo>
                  <a:lnTo>
                    <a:pt x="909" y="4"/>
                  </a:lnTo>
                  <a:lnTo>
                    <a:pt x="898" y="6"/>
                  </a:lnTo>
                  <a:lnTo>
                    <a:pt x="889" y="7"/>
                  </a:lnTo>
                  <a:lnTo>
                    <a:pt x="878" y="8"/>
                  </a:lnTo>
                  <a:lnTo>
                    <a:pt x="867" y="9"/>
                  </a:lnTo>
                  <a:lnTo>
                    <a:pt x="856" y="11"/>
                  </a:lnTo>
                  <a:lnTo>
                    <a:pt x="846" y="14"/>
                  </a:lnTo>
                  <a:lnTo>
                    <a:pt x="836" y="15"/>
                  </a:lnTo>
                  <a:lnTo>
                    <a:pt x="826" y="17"/>
                  </a:lnTo>
                  <a:lnTo>
                    <a:pt x="815" y="19"/>
                  </a:lnTo>
                  <a:lnTo>
                    <a:pt x="805" y="21"/>
                  </a:lnTo>
                  <a:lnTo>
                    <a:pt x="794" y="23"/>
                  </a:lnTo>
                  <a:lnTo>
                    <a:pt x="784" y="27"/>
                  </a:lnTo>
                  <a:lnTo>
                    <a:pt x="774" y="29"/>
                  </a:lnTo>
                  <a:lnTo>
                    <a:pt x="764" y="31"/>
                  </a:lnTo>
                  <a:lnTo>
                    <a:pt x="672" y="56"/>
                  </a:lnTo>
                  <a:lnTo>
                    <a:pt x="579" y="81"/>
                  </a:lnTo>
                  <a:lnTo>
                    <a:pt x="487" y="106"/>
                  </a:lnTo>
                  <a:lnTo>
                    <a:pt x="395" y="131"/>
                  </a:lnTo>
                  <a:lnTo>
                    <a:pt x="303" y="156"/>
                  </a:lnTo>
                  <a:lnTo>
                    <a:pt x="211" y="179"/>
                  </a:lnTo>
                  <a:lnTo>
                    <a:pt x="119" y="204"/>
                  </a:lnTo>
                  <a:lnTo>
                    <a:pt x="27" y="229"/>
                  </a:lnTo>
                  <a:lnTo>
                    <a:pt x="22" y="230"/>
                  </a:lnTo>
                  <a:lnTo>
                    <a:pt x="16" y="232"/>
                  </a:lnTo>
                  <a:lnTo>
                    <a:pt x="0" y="237"/>
                  </a:lnTo>
                  <a:lnTo>
                    <a:pt x="14" y="232"/>
                  </a:lnTo>
                  <a:lnTo>
                    <a:pt x="28" y="229"/>
                  </a:lnTo>
                  <a:lnTo>
                    <a:pt x="43" y="227"/>
                  </a:lnTo>
                  <a:lnTo>
                    <a:pt x="57" y="224"/>
                  </a:lnTo>
                  <a:lnTo>
                    <a:pt x="72" y="222"/>
                  </a:lnTo>
                  <a:lnTo>
                    <a:pt x="87" y="219"/>
                  </a:lnTo>
                  <a:lnTo>
                    <a:pt x="101" y="217"/>
                  </a:lnTo>
                  <a:lnTo>
                    <a:pt x="116" y="216"/>
                  </a:lnTo>
                  <a:lnTo>
                    <a:pt x="126" y="215"/>
                  </a:lnTo>
                  <a:lnTo>
                    <a:pt x="136" y="215"/>
                  </a:lnTo>
                  <a:lnTo>
                    <a:pt x="146" y="214"/>
                  </a:lnTo>
                  <a:lnTo>
                    <a:pt x="156" y="214"/>
                  </a:lnTo>
                  <a:lnTo>
                    <a:pt x="166" y="214"/>
                  </a:lnTo>
                  <a:lnTo>
                    <a:pt x="176" y="214"/>
                  </a:lnTo>
                  <a:lnTo>
                    <a:pt x="186" y="214"/>
                  </a:lnTo>
                  <a:lnTo>
                    <a:pt x="196" y="215"/>
                  </a:lnTo>
                  <a:lnTo>
                    <a:pt x="207" y="215"/>
                  </a:lnTo>
                  <a:lnTo>
                    <a:pt x="217" y="216"/>
                  </a:lnTo>
                  <a:lnTo>
                    <a:pt x="227" y="216"/>
                  </a:lnTo>
                  <a:lnTo>
                    <a:pt x="237" y="217"/>
                  </a:lnTo>
                  <a:lnTo>
                    <a:pt x="248" y="218"/>
                  </a:lnTo>
                  <a:lnTo>
                    <a:pt x="258" y="219"/>
                  </a:lnTo>
                  <a:lnTo>
                    <a:pt x="268" y="222"/>
                  </a:lnTo>
                  <a:lnTo>
                    <a:pt x="278" y="223"/>
                  </a:lnTo>
                  <a:lnTo>
                    <a:pt x="293" y="226"/>
                  </a:lnTo>
                  <a:lnTo>
                    <a:pt x="307" y="228"/>
                  </a:lnTo>
                  <a:lnTo>
                    <a:pt x="323" y="232"/>
                  </a:lnTo>
                  <a:lnTo>
                    <a:pt x="337" y="236"/>
                  </a:lnTo>
                  <a:lnTo>
                    <a:pt x="345" y="238"/>
                  </a:lnTo>
                  <a:lnTo>
                    <a:pt x="353" y="240"/>
                  </a:lnTo>
                  <a:lnTo>
                    <a:pt x="365" y="243"/>
                  </a:lnTo>
                  <a:lnTo>
                    <a:pt x="376" y="247"/>
                  </a:lnTo>
                  <a:lnTo>
                    <a:pt x="388" y="251"/>
                  </a:lnTo>
                  <a:lnTo>
                    <a:pt x="398" y="255"/>
                  </a:lnTo>
                  <a:lnTo>
                    <a:pt x="404" y="257"/>
                  </a:lnTo>
                  <a:lnTo>
                    <a:pt x="410" y="258"/>
                  </a:lnTo>
                  <a:lnTo>
                    <a:pt x="423" y="264"/>
                  </a:lnTo>
                  <a:lnTo>
                    <a:pt x="436" y="269"/>
                  </a:lnTo>
                  <a:lnTo>
                    <a:pt x="448" y="276"/>
                  </a:lnTo>
                  <a:lnTo>
                    <a:pt x="461" y="281"/>
                  </a:lnTo>
                  <a:lnTo>
                    <a:pt x="478" y="291"/>
                  </a:lnTo>
                  <a:lnTo>
                    <a:pt x="497" y="301"/>
                  </a:lnTo>
                  <a:lnTo>
                    <a:pt x="514" y="310"/>
                  </a:lnTo>
                  <a:lnTo>
                    <a:pt x="530" y="321"/>
                  </a:lnTo>
                  <a:lnTo>
                    <a:pt x="539" y="327"/>
                  </a:lnTo>
                  <a:lnTo>
                    <a:pt x="547" y="332"/>
                  </a:lnTo>
                  <a:lnTo>
                    <a:pt x="560" y="342"/>
                  </a:lnTo>
                  <a:lnTo>
                    <a:pt x="573" y="352"/>
                  </a:lnTo>
                  <a:lnTo>
                    <a:pt x="586" y="361"/>
                  </a:lnTo>
                  <a:lnTo>
                    <a:pt x="597" y="372"/>
                  </a:lnTo>
                  <a:lnTo>
                    <a:pt x="609" y="382"/>
                  </a:lnTo>
                  <a:lnTo>
                    <a:pt x="622" y="393"/>
                  </a:lnTo>
                  <a:lnTo>
                    <a:pt x="622" y="394"/>
                  </a:lnTo>
                  <a:lnTo>
                    <a:pt x="623" y="394"/>
                  </a:lnTo>
                  <a:lnTo>
                    <a:pt x="634" y="405"/>
                  </a:lnTo>
                  <a:lnTo>
                    <a:pt x="645" y="417"/>
                  </a:lnTo>
                  <a:lnTo>
                    <a:pt x="656" y="427"/>
                  </a:lnTo>
                  <a:lnTo>
                    <a:pt x="666" y="439"/>
                  </a:lnTo>
                  <a:lnTo>
                    <a:pt x="667" y="439"/>
                  </a:lnTo>
                  <a:lnTo>
                    <a:pt x="667" y="439"/>
                  </a:lnTo>
                  <a:lnTo>
                    <a:pt x="676" y="451"/>
                  </a:lnTo>
                  <a:lnTo>
                    <a:pt x="686" y="463"/>
                  </a:lnTo>
                  <a:lnTo>
                    <a:pt x="695" y="475"/>
                  </a:lnTo>
                  <a:lnTo>
                    <a:pt x="705" y="488"/>
                  </a:lnTo>
                  <a:lnTo>
                    <a:pt x="705" y="488"/>
                  </a:lnTo>
                  <a:lnTo>
                    <a:pt x="706" y="489"/>
                  </a:lnTo>
                  <a:lnTo>
                    <a:pt x="714" y="502"/>
                  </a:lnTo>
                  <a:lnTo>
                    <a:pt x="723" y="515"/>
                  </a:lnTo>
                  <a:lnTo>
                    <a:pt x="731" y="528"/>
                  </a:lnTo>
                  <a:lnTo>
                    <a:pt x="739" y="541"/>
                  </a:lnTo>
                  <a:lnTo>
                    <a:pt x="739" y="541"/>
                  </a:lnTo>
                  <a:lnTo>
                    <a:pt x="739" y="542"/>
                  </a:lnTo>
                  <a:lnTo>
                    <a:pt x="747" y="555"/>
                  </a:lnTo>
                  <a:lnTo>
                    <a:pt x="754" y="569"/>
                  </a:lnTo>
                  <a:lnTo>
                    <a:pt x="761" y="583"/>
                  </a:lnTo>
                  <a:lnTo>
                    <a:pt x="767" y="598"/>
                  </a:lnTo>
                  <a:lnTo>
                    <a:pt x="767" y="598"/>
                  </a:lnTo>
                  <a:lnTo>
                    <a:pt x="768" y="599"/>
                  </a:lnTo>
                  <a:lnTo>
                    <a:pt x="780" y="627"/>
                  </a:lnTo>
                  <a:lnTo>
                    <a:pt x="791" y="656"/>
                  </a:lnTo>
                  <a:lnTo>
                    <a:pt x="801" y="686"/>
                  </a:lnTo>
                  <a:lnTo>
                    <a:pt x="809" y="717"/>
                  </a:lnTo>
                  <a:lnTo>
                    <a:pt x="809" y="718"/>
                  </a:lnTo>
                  <a:lnTo>
                    <a:pt x="809" y="719"/>
                  </a:lnTo>
                  <a:lnTo>
                    <a:pt x="813" y="734"/>
                  </a:lnTo>
                  <a:lnTo>
                    <a:pt x="815" y="749"/>
                  </a:lnTo>
                  <a:lnTo>
                    <a:pt x="818" y="764"/>
                  </a:lnTo>
                  <a:lnTo>
                    <a:pt x="820" y="781"/>
                  </a:lnTo>
                  <a:lnTo>
                    <a:pt x="820" y="781"/>
                  </a:lnTo>
                  <a:lnTo>
                    <a:pt x="820" y="782"/>
                  </a:lnTo>
                  <a:lnTo>
                    <a:pt x="823" y="797"/>
                  </a:lnTo>
                  <a:lnTo>
                    <a:pt x="824" y="813"/>
                  </a:lnTo>
                  <a:lnTo>
                    <a:pt x="825" y="829"/>
                  </a:lnTo>
                  <a:lnTo>
                    <a:pt x="826" y="846"/>
                  </a:lnTo>
                  <a:lnTo>
                    <a:pt x="826" y="846"/>
                  </a:lnTo>
                  <a:lnTo>
                    <a:pt x="826" y="846"/>
                  </a:lnTo>
                  <a:lnTo>
                    <a:pt x="826" y="862"/>
                  </a:lnTo>
                  <a:lnTo>
                    <a:pt x="826" y="878"/>
                  </a:lnTo>
                  <a:lnTo>
                    <a:pt x="825" y="894"/>
                  </a:lnTo>
                  <a:lnTo>
                    <a:pt x="825" y="911"/>
                  </a:lnTo>
                  <a:lnTo>
                    <a:pt x="825" y="912"/>
                  </a:lnTo>
                  <a:lnTo>
                    <a:pt x="824" y="912"/>
                  </a:lnTo>
                  <a:lnTo>
                    <a:pt x="823" y="928"/>
                  </a:lnTo>
                  <a:lnTo>
                    <a:pt x="822" y="945"/>
                  </a:lnTo>
                  <a:lnTo>
                    <a:pt x="819" y="962"/>
                  </a:lnTo>
                  <a:lnTo>
                    <a:pt x="816" y="978"/>
                  </a:lnTo>
                  <a:lnTo>
                    <a:pt x="814" y="989"/>
                  </a:lnTo>
                  <a:lnTo>
                    <a:pt x="813" y="998"/>
                  </a:lnTo>
                  <a:lnTo>
                    <a:pt x="811" y="1008"/>
                  </a:lnTo>
                  <a:lnTo>
                    <a:pt x="809" y="1018"/>
                  </a:lnTo>
                  <a:lnTo>
                    <a:pt x="809" y="1019"/>
                  </a:lnTo>
                  <a:lnTo>
                    <a:pt x="807" y="1021"/>
                  </a:lnTo>
                  <a:lnTo>
                    <a:pt x="806" y="1030"/>
                  </a:lnTo>
                  <a:lnTo>
                    <a:pt x="804" y="1038"/>
                  </a:lnTo>
                  <a:lnTo>
                    <a:pt x="802" y="1047"/>
                  </a:lnTo>
                  <a:lnTo>
                    <a:pt x="800" y="1056"/>
                  </a:lnTo>
                  <a:lnTo>
                    <a:pt x="799" y="1057"/>
                  </a:lnTo>
                  <a:lnTo>
                    <a:pt x="799" y="1059"/>
                  </a:lnTo>
                  <a:lnTo>
                    <a:pt x="798" y="1064"/>
                  </a:lnTo>
                  <a:lnTo>
                    <a:pt x="796" y="1069"/>
                  </a:lnTo>
                  <a:lnTo>
                    <a:pt x="792" y="1083"/>
                  </a:lnTo>
                  <a:lnTo>
                    <a:pt x="788" y="1096"/>
                  </a:lnTo>
                  <a:lnTo>
                    <a:pt x="786" y="1102"/>
                  </a:lnTo>
                  <a:lnTo>
                    <a:pt x="784" y="1109"/>
                  </a:lnTo>
                  <a:lnTo>
                    <a:pt x="780" y="1120"/>
                  </a:lnTo>
                  <a:lnTo>
                    <a:pt x="776" y="1129"/>
                  </a:lnTo>
                  <a:lnTo>
                    <a:pt x="774" y="1135"/>
                  </a:lnTo>
                  <a:lnTo>
                    <a:pt x="772" y="1140"/>
                  </a:lnTo>
                  <a:lnTo>
                    <a:pt x="768" y="1150"/>
                  </a:lnTo>
                  <a:lnTo>
                    <a:pt x="764" y="1159"/>
                  </a:lnTo>
                  <a:lnTo>
                    <a:pt x="762" y="1164"/>
                  </a:lnTo>
                  <a:lnTo>
                    <a:pt x="760" y="1168"/>
                  </a:lnTo>
                  <a:lnTo>
                    <a:pt x="757" y="1176"/>
                  </a:lnTo>
                  <a:lnTo>
                    <a:pt x="753" y="1183"/>
                  </a:lnTo>
                  <a:lnTo>
                    <a:pt x="750" y="1188"/>
                  </a:lnTo>
                  <a:lnTo>
                    <a:pt x="748" y="1193"/>
                  </a:lnTo>
                  <a:lnTo>
                    <a:pt x="745" y="1200"/>
                  </a:lnTo>
                  <a:lnTo>
                    <a:pt x="741" y="1205"/>
                  </a:lnTo>
                  <a:lnTo>
                    <a:pt x="738" y="1210"/>
                  </a:lnTo>
                  <a:lnTo>
                    <a:pt x="736" y="1214"/>
                  </a:lnTo>
                  <a:lnTo>
                    <a:pt x="735" y="1216"/>
                  </a:lnTo>
                  <a:lnTo>
                    <a:pt x="734" y="1218"/>
                  </a:lnTo>
                  <a:lnTo>
                    <a:pt x="724" y="1232"/>
                  </a:lnTo>
                  <a:lnTo>
                    <a:pt x="715" y="1244"/>
                  </a:lnTo>
                  <a:lnTo>
                    <a:pt x="715" y="1244"/>
                  </a:lnTo>
                  <a:lnTo>
                    <a:pt x="714" y="1245"/>
                  </a:lnTo>
                  <a:lnTo>
                    <a:pt x="706" y="1256"/>
                  </a:lnTo>
                  <a:lnTo>
                    <a:pt x="698" y="1264"/>
                  </a:lnTo>
                  <a:lnTo>
                    <a:pt x="698" y="1265"/>
                  </a:lnTo>
                  <a:lnTo>
                    <a:pt x="698" y="1265"/>
                  </a:lnTo>
                  <a:lnTo>
                    <a:pt x="692" y="1271"/>
                  </a:lnTo>
                  <a:lnTo>
                    <a:pt x="686" y="1276"/>
                  </a:lnTo>
                  <a:lnTo>
                    <a:pt x="686" y="1276"/>
                  </a:lnTo>
                  <a:lnTo>
                    <a:pt x="686" y="1277"/>
                  </a:lnTo>
                  <a:lnTo>
                    <a:pt x="683" y="1279"/>
                  </a:lnTo>
                  <a:lnTo>
                    <a:pt x="681" y="1280"/>
                  </a:lnTo>
                  <a:lnTo>
                    <a:pt x="681" y="1280"/>
                  </a:lnTo>
                  <a:lnTo>
                    <a:pt x="681" y="1280"/>
                  </a:lnTo>
                  <a:lnTo>
                    <a:pt x="681" y="1280"/>
                  </a:lnTo>
                  <a:lnTo>
                    <a:pt x="681" y="1280"/>
                  </a:lnTo>
                  <a:lnTo>
                    <a:pt x="680" y="1281"/>
                  </a:lnTo>
                  <a:lnTo>
                    <a:pt x="678" y="1282"/>
                  </a:lnTo>
                  <a:lnTo>
                    <a:pt x="676" y="1283"/>
                  </a:lnTo>
                  <a:lnTo>
                    <a:pt x="674" y="1284"/>
                  </a:lnTo>
                  <a:lnTo>
                    <a:pt x="673" y="1285"/>
                  </a:lnTo>
                  <a:lnTo>
                    <a:pt x="672" y="1287"/>
                  </a:lnTo>
                  <a:lnTo>
                    <a:pt x="671" y="1288"/>
                  </a:lnTo>
                  <a:lnTo>
                    <a:pt x="669" y="1289"/>
                  </a:lnTo>
                  <a:lnTo>
                    <a:pt x="666" y="1292"/>
                  </a:lnTo>
                  <a:lnTo>
                    <a:pt x="662" y="1294"/>
                  </a:lnTo>
                  <a:lnTo>
                    <a:pt x="660" y="1296"/>
                  </a:lnTo>
                  <a:lnTo>
                    <a:pt x="658" y="1297"/>
                  </a:lnTo>
                  <a:lnTo>
                    <a:pt x="658" y="1298"/>
                  </a:lnTo>
                  <a:lnTo>
                    <a:pt x="657" y="1298"/>
                  </a:lnTo>
                  <a:lnTo>
                    <a:pt x="657" y="1300"/>
                  </a:lnTo>
                  <a:lnTo>
                    <a:pt x="656" y="1300"/>
                  </a:lnTo>
                  <a:lnTo>
                    <a:pt x="653" y="1302"/>
                  </a:lnTo>
                  <a:lnTo>
                    <a:pt x="651" y="1305"/>
                  </a:lnTo>
                  <a:lnTo>
                    <a:pt x="647" y="1307"/>
                  </a:lnTo>
                  <a:lnTo>
                    <a:pt x="644" y="1310"/>
                  </a:lnTo>
                  <a:lnTo>
                    <a:pt x="641" y="1313"/>
                  </a:lnTo>
                  <a:lnTo>
                    <a:pt x="639" y="1316"/>
                  </a:lnTo>
                  <a:lnTo>
                    <a:pt x="639" y="1316"/>
                  </a:lnTo>
                  <a:lnTo>
                    <a:pt x="638" y="1316"/>
                  </a:lnTo>
                  <a:lnTo>
                    <a:pt x="638" y="1316"/>
                  </a:lnTo>
                  <a:lnTo>
                    <a:pt x="638" y="1317"/>
                  </a:lnTo>
                  <a:lnTo>
                    <a:pt x="635" y="1319"/>
                  </a:lnTo>
                  <a:lnTo>
                    <a:pt x="632" y="1321"/>
                  </a:lnTo>
                  <a:lnTo>
                    <a:pt x="630" y="1324"/>
                  </a:lnTo>
                  <a:lnTo>
                    <a:pt x="627" y="1327"/>
                  </a:lnTo>
                  <a:lnTo>
                    <a:pt x="625" y="1330"/>
                  </a:lnTo>
                  <a:lnTo>
                    <a:pt x="622" y="1332"/>
                  </a:lnTo>
                  <a:lnTo>
                    <a:pt x="622" y="1333"/>
                  </a:lnTo>
                  <a:lnTo>
                    <a:pt x="621" y="1333"/>
                  </a:lnTo>
                  <a:lnTo>
                    <a:pt x="620" y="1335"/>
                  </a:lnTo>
                  <a:lnTo>
                    <a:pt x="618" y="1337"/>
                  </a:lnTo>
                  <a:lnTo>
                    <a:pt x="614" y="1343"/>
                  </a:lnTo>
                  <a:lnTo>
                    <a:pt x="609" y="1348"/>
                  </a:lnTo>
                  <a:lnTo>
                    <a:pt x="609" y="1349"/>
                  </a:lnTo>
                  <a:lnTo>
                    <a:pt x="608" y="1349"/>
                  </a:lnTo>
                  <a:lnTo>
                    <a:pt x="608" y="1350"/>
                  </a:lnTo>
                  <a:lnTo>
                    <a:pt x="607" y="1352"/>
                  </a:lnTo>
                  <a:lnTo>
                    <a:pt x="606" y="1354"/>
                  </a:lnTo>
                  <a:lnTo>
                    <a:pt x="605" y="1356"/>
                  </a:lnTo>
                  <a:lnTo>
                    <a:pt x="602" y="1359"/>
                  </a:lnTo>
                  <a:lnTo>
                    <a:pt x="600" y="1363"/>
                  </a:lnTo>
                  <a:lnTo>
                    <a:pt x="599" y="1365"/>
                  </a:lnTo>
                  <a:lnTo>
                    <a:pt x="599" y="1367"/>
                  </a:lnTo>
                  <a:lnTo>
                    <a:pt x="596" y="1370"/>
                  </a:lnTo>
                  <a:lnTo>
                    <a:pt x="595" y="1372"/>
                  </a:lnTo>
                  <a:lnTo>
                    <a:pt x="594" y="1375"/>
                  </a:lnTo>
                  <a:lnTo>
                    <a:pt x="592" y="1379"/>
                  </a:lnTo>
                  <a:lnTo>
                    <a:pt x="592" y="1381"/>
                  </a:lnTo>
                  <a:lnTo>
                    <a:pt x="591" y="1382"/>
                  </a:lnTo>
                  <a:lnTo>
                    <a:pt x="590" y="1385"/>
                  </a:lnTo>
                  <a:lnTo>
                    <a:pt x="589" y="1388"/>
                  </a:lnTo>
                  <a:lnTo>
                    <a:pt x="588" y="1391"/>
                  </a:lnTo>
                  <a:lnTo>
                    <a:pt x="587" y="1393"/>
                  </a:lnTo>
                  <a:lnTo>
                    <a:pt x="587" y="1395"/>
                  </a:lnTo>
                  <a:lnTo>
                    <a:pt x="587" y="1396"/>
                  </a:lnTo>
                  <a:lnTo>
                    <a:pt x="587" y="1397"/>
                  </a:lnTo>
                  <a:lnTo>
                    <a:pt x="586" y="1398"/>
                  </a:lnTo>
                  <a:lnTo>
                    <a:pt x="586" y="1399"/>
                  </a:lnTo>
                  <a:lnTo>
                    <a:pt x="586" y="1401"/>
                  </a:lnTo>
                  <a:lnTo>
                    <a:pt x="586" y="1402"/>
                  </a:lnTo>
                  <a:lnTo>
                    <a:pt x="584" y="1404"/>
                  </a:lnTo>
                  <a:lnTo>
                    <a:pt x="584" y="1405"/>
                  </a:lnTo>
                  <a:lnTo>
                    <a:pt x="584" y="1406"/>
                  </a:lnTo>
                  <a:lnTo>
                    <a:pt x="584" y="1407"/>
                  </a:lnTo>
                  <a:lnTo>
                    <a:pt x="584" y="1408"/>
                  </a:lnTo>
                  <a:lnTo>
                    <a:pt x="584" y="1408"/>
                  </a:lnTo>
                  <a:lnTo>
                    <a:pt x="584" y="1409"/>
                  </a:lnTo>
                  <a:lnTo>
                    <a:pt x="584" y="1410"/>
                  </a:lnTo>
                  <a:lnTo>
                    <a:pt x="584" y="1411"/>
                  </a:lnTo>
                  <a:lnTo>
                    <a:pt x="584" y="1412"/>
                  </a:lnTo>
                  <a:lnTo>
                    <a:pt x="584" y="1412"/>
                  </a:lnTo>
                  <a:lnTo>
                    <a:pt x="583" y="1413"/>
                  </a:lnTo>
                  <a:lnTo>
                    <a:pt x="583" y="1414"/>
                  </a:lnTo>
                  <a:lnTo>
                    <a:pt x="583" y="1415"/>
                  </a:lnTo>
                  <a:lnTo>
                    <a:pt x="583" y="1415"/>
                  </a:lnTo>
                  <a:lnTo>
                    <a:pt x="583" y="1417"/>
                  </a:lnTo>
                  <a:lnTo>
                    <a:pt x="583" y="1418"/>
                  </a:lnTo>
                  <a:lnTo>
                    <a:pt x="583" y="1419"/>
                  </a:lnTo>
                  <a:lnTo>
                    <a:pt x="583" y="1419"/>
                  </a:lnTo>
                  <a:lnTo>
                    <a:pt x="583" y="1420"/>
                  </a:lnTo>
                  <a:lnTo>
                    <a:pt x="583" y="1420"/>
                  </a:lnTo>
                  <a:lnTo>
                    <a:pt x="583" y="1421"/>
                  </a:lnTo>
                  <a:lnTo>
                    <a:pt x="584" y="1422"/>
                  </a:lnTo>
                  <a:lnTo>
                    <a:pt x="584" y="1422"/>
                  </a:lnTo>
                  <a:lnTo>
                    <a:pt x="584" y="1423"/>
                  </a:lnTo>
                  <a:lnTo>
                    <a:pt x="584" y="1424"/>
                  </a:lnTo>
                  <a:lnTo>
                    <a:pt x="584" y="1424"/>
                  </a:lnTo>
                  <a:lnTo>
                    <a:pt x="584" y="1425"/>
                  </a:lnTo>
                  <a:lnTo>
                    <a:pt x="584" y="1425"/>
                  </a:lnTo>
                  <a:lnTo>
                    <a:pt x="584" y="1426"/>
                  </a:lnTo>
                  <a:lnTo>
                    <a:pt x="584" y="1426"/>
                  </a:lnTo>
                  <a:lnTo>
                    <a:pt x="584" y="1427"/>
                  </a:lnTo>
                  <a:lnTo>
                    <a:pt x="584" y="1428"/>
                  </a:lnTo>
                  <a:lnTo>
                    <a:pt x="584" y="1428"/>
                  </a:lnTo>
                  <a:lnTo>
                    <a:pt x="584" y="1430"/>
                  </a:lnTo>
                  <a:lnTo>
                    <a:pt x="584" y="1430"/>
                  </a:lnTo>
                  <a:lnTo>
                    <a:pt x="584" y="1431"/>
                  </a:lnTo>
                  <a:lnTo>
                    <a:pt x="586" y="1431"/>
                  </a:lnTo>
                  <a:lnTo>
                    <a:pt x="586" y="1432"/>
                  </a:lnTo>
                  <a:lnTo>
                    <a:pt x="586" y="1432"/>
                  </a:lnTo>
                  <a:lnTo>
                    <a:pt x="586" y="1433"/>
                  </a:lnTo>
                  <a:lnTo>
                    <a:pt x="586" y="1433"/>
                  </a:lnTo>
                  <a:lnTo>
                    <a:pt x="586" y="1433"/>
                  </a:lnTo>
                  <a:lnTo>
                    <a:pt x="586" y="1433"/>
                  </a:lnTo>
                  <a:lnTo>
                    <a:pt x="586" y="1434"/>
                  </a:lnTo>
                  <a:lnTo>
                    <a:pt x="586" y="1434"/>
                  </a:lnTo>
                  <a:lnTo>
                    <a:pt x="586" y="1434"/>
                  </a:lnTo>
                  <a:lnTo>
                    <a:pt x="586" y="1435"/>
                  </a:lnTo>
                  <a:lnTo>
                    <a:pt x="586" y="1435"/>
                  </a:lnTo>
                  <a:lnTo>
                    <a:pt x="586" y="1436"/>
                  </a:lnTo>
                  <a:lnTo>
                    <a:pt x="587" y="1436"/>
                  </a:lnTo>
                  <a:lnTo>
                    <a:pt x="587" y="1437"/>
                  </a:lnTo>
                  <a:lnTo>
                    <a:pt x="587" y="1437"/>
                  </a:lnTo>
                  <a:lnTo>
                    <a:pt x="587" y="1438"/>
                  </a:lnTo>
                  <a:lnTo>
                    <a:pt x="587" y="1438"/>
                  </a:lnTo>
                  <a:lnTo>
                    <a:pt x="587" y="1439"/>
                  </a:lnTo>
                  <a:lnTo>
                    <a:pt x="587" y="1439"/>
                  </a:lnTo>
                  <a:lnTo>
                    <a:pt x="588" y="1440"/>
                  </a:lnTo>
                  <a:lnTo>
                    <a:pt x="588" y="1440"/>
                  </a:lnTo>
                  <a:lnTo>
                    <a:pt x="588" y="1441"/>
                  </a:lnTo>
                  <a:lnTo>
                    <a:pt x="588" y="1441"/>
                  </a:lnTo>
                  <a:lnTo>
                    <a:pt x="588" y="1443"/>
                  </a:lnTo>
                  <a:lnTo>
                    <a:pt x="588" y="1443"/>
                  </a:lnTo>
                  <a:lnTo>
                    <a:pt x="589" y="1444"/>
                  </a:lnTo>
                  <a:lnTo>
                    <a:pt x="589" y="1444"/>
                  </a:lnTo>
                  <a:lnTo>
                    <a:pt x="589" y="1445"/>
                  </a:lnTo>
                  <a:lnTo>
                    <a:pt x="589" y="1445"/>
                  </a:lnTo>
                  <a:lnTo>
                    <a:pt x="589" y="1446"/>
                  </a:lnTo>
                  <a:lnTo>
                    <a:pt x="590" y="1446"/>
                  </a:lnTo>
                  <a:lnTo>
                    <a:pt x="590" y="1447"/>
                  </a:lnTo>
                  <a:lnTo>
                    <a:pt x="590" y="1447"/>
                  </a:lnTo>
                  <a:lnTo>
                    <a:pt x="590" y="1448"/>
                  </a:lnTo>
                  <a:lnTo>
                    <a:pt x="591" y="1449"/>
                  </a:lnTo>
                  <a:lnTo>
                    <a:pt x="591" y="1449"/>
                  </a:lnTo>
                  <a:lnTo>
                    <a:pt x="591" y="1450"/>
                  </a:lnTo>
                  <a:lnTo>
                    <a:pt x="591" y="1450"/>
                  </a:lnTo>
                  <a:lnTo>
                    <a:pt x="592" y="1451"/>
                  </a:lnTo>
                  <a:lnTo>
                    <a:pt x="592" y="1451"/>
                  </a:lnTo>
                  <a:lnTo>
                    <a:pt x="592" y="1452"/>
                  </a:lnTo>
                  <a:lnTo>
                    <a:pt x="592" y="1452"/>
                  </a:lnTo>
                  <a:lnTo>
                    <a:pt x="593" y="1453"/>
                  </a:lnTo>
                  <a:lnTo>
                    <a:pt x="593" y="1453"/>
                  </a:lnTo>
                  <a:lnTo>
                    <a:pt x="593" y="1454"/>
                  </a:lnTo>
                  <a:lnTo>
                    <a:pt x="594" y="1456"/>
                  </a:lnTo>
                  <a:lnTo>
                    <a:pt x="594" y="1456"/>
                  </a:lnTo>
                  <a:lnTo>
                    <a:pt x="594" y="1457"/>
                  </a:lnTo>
                  <a:lnTo>
                    <a:pt x="594" y="1457"/>
                  </a:lnTo>
                  <a:lnTo>
                    <a:pt x="595" y="1458"/>
                  </a:lnTo>
                  <a:lnTo>
                    <a:pt x="595" y="1458"/>
                  </a:lnTo>
                  <a:lnTo>
                    <a:pt x="595" y="1459"/>
                  </a:lnTo>
                  <a:lnTo>
                    <a:pt x="596" y="1459"/>
                  </a:lnTo>
                  <a:lnTo>
                    <a:pt x="596" y="1460"/>
                  </a:lnTo>
                  <a:lnTo>
                    <a:pt x="596" y="1460"/>
                  </a:lnTo>
                  <a:lnTo>
                    <a:pt x="597" y="1461"/>
                  </a:lnTo>
                  <a:lnTo>
                    <a:pt x="597" y="1462"/>
                  </a:lnTo>
                  <a:lnTo>
                    <a:pt x="597" y="1462"/>
                  </a:lnTo>
                  <a:lnTo>
                    <a:pt x="599" y="1462"/>
                  </a:lnTo>
                  <a:lnTo>
                    <a:pt x="599" y="1463"/>
                  </a:lnTo>
                  <a:lnTo>
                    <a:pt x="599" y="1463"/>
                  </a:lnTo>
                  <a:lnTo>
                    <a:pt x="600" y="1464"/>
                  </a:lnTo>
                  <a:lnTo>
                    <a:pt x="600" y="1465"/>
                  </a:lnTo>
                  <a:lnTo>
                    <a:pt x="601" y="1465"/>
                  </a:lnTo>
                  <a:lnTo>
                    <a:pt x="602" y="1466"/>
                  </a:lnTo>
                  <a:lnTo>
                    <a:pt x="602" y="1467"/>
                  </a:lnTo>
                  <a:lnTo>
                    <a:pt x="603" y="1467"/>
                  </a:lnTo>
                  <a:lnTo>
                    <a:pt x="603" y="1469"/>
                  </a:lnTo>
                  <a:lnTo>
                    <a:pt x="604" y="1470"/>
                  </a:lnTo>
                  <a:lnTo>
                    <a:pt x="604" y="1470"/>
                  </a:lnTo>
                  <a:lnTo>
                    <a:pt x="605" y="1471"/>
                  </a:lnTo>
                  <a:lnTo>
                    <a:pt x="605" y="1472"/>
                  </a:lnTo>
                  <a:lnTo>
                    <a:pt x="606" y="1473"/>
                  </a:lnTo>
                  <a:lnTo>
                    <a:pt x="607" y="1474"/>
                  </a:lnTo>
                  <a:lnTo>
                    <a:pt x="608" y="1475"/>
                  </a:lnTo>
                  <a:lnTo>
                    <a:pt x="609" y="1476"/>
                  </a:lnTo>
                  <a:lnTo>
                    <a:pt x="610" y="1477"/>
                  </a:lnTo>
                  <a:lnTo>
                    <a:pt x="612" y="1478"/>
                  </a:lnTo>
                  <a:lnTo>
                    <a:pt x="613" y="1479"/>
                  </a:lnTo>
                  <a:lnTo>
                    <a:pt x="614" y="1480"/>
                  </a:lnTo>
                  <a:lnTo>
                    <a:pt x="616" y="1482"/>
                  </a:lnTo>
                  <a:lnTo>
                    <a:pt x="617" y="1483"/>
                  </a:lnTo>
                  <a:lnTo>
                    <a:pt x="619" y="1485"/>
                  </a:lnTo>
                  <a:lnTo>
                    <a:pt x="622" y="1487"/>
                  </a:lnTo>
                  <a:lnTo>
                    <a:pt x="625" y="1489"/>
                  </a:lnTo>
                  <a:lnTo>
                    <a:pt x="627" y="1490"/>
                  </a:lnTo>
                  <a:lnTo>
                    <a:pt x="628" y="1491"/>
                  </a:lnTo>
                  <a:lnTo>
                    <a:pt x="631" y="1493"/>
                  </a:lnTo>
                  <a:lnTo>
                    <a:pt x="634" y="1496"/>
                  </a:lnTo>
                  <a:lnTo>
                    <a:pt x="638" y="1497"/>
                  </a:lnTo>
                  <a:lnTo>
                    <a:pt x="641" y="1499"/>
                  </a:lnTo>
                  <a:lnTo>
                    <a:pt x="642" y="1500"/>
                  </a:lnTo>
                  <a:lnTo>
                    <a:pt x="644" y="1501"/>
                  </a:lnTo>
                  <a:lnTo>
                    <a:pt x="648" y="1503"/>
                  </a:lnTo>
                  <a:lnTo>
                    <a:pt x="653" y="1505"/>
                  </a:lnTo>
                  <a:lnTo>
                    <a:pt x="656" y="1506"/>
                  </a:lnTo>
                  <a:lnTo>
                    <a:pt x="659" y="1509"/>
                  </a:lnTo>
                  <a:lnTo>
                    <a:pt x="660" y="1509"/>
                  </a:lnTo>
                  <a:lnTo>
                    <a:pt x="660" y="1509"/>
                  </a:lnTo>
                  <a:lnTo>
                    <a:pt x="670" y="1513"/>
                  </a:lnTo>
                  <a:lnTo>
                    <a:pt x="681" y="1516"/>
                  </a:lnTo>
                  <a:lnTo>
                    <a:pt x="747" y="1539"/>
                  </a:lnTo>
                  <a:lnTo>
                    <a:pt x="813" y="1561"/>
                  </a:lnTo>
                  <a:lnTo>
                    <a:pt x="879" y="1583"/>
                  </a:lnTo>
                  <a:lnTo>
                    <a:pt x="945" y="1606"/>
                  </a:lnTo>
                  <a:lnTo>
                    <a:pt x="1012" y="1628"/>
                  </a:lnTo>
                  <a:lnTo>
                    <a:pt x="1078" y="1651"/>
                  </a:lnTo>
                  <a:lnTo>
                    <a:pt x="1144" y="1673"/>
                  </a:lnTo>
                  <a:lnTo>
                    <a:pt x="1210" y="1695"/>
                  </a:lnTo>
                  <a:lnTo>
                    <a:pt x="1276" y="1718"/>
                  </a:lnTo>
                  <a:lnTo>
                    <a:pt x="1343" y="1740"/>
                  </a:lnTo>
                  <a:lnTo>
                    <a:pt x="1409" y="1762"/>
                  </a:lnTo>
                  <a:lnTo>
                    <a:pt x="1475" y="1785"/>
                  </a:lnTo>
                  <a:lnTo>
                    <a:pt x="1541" y="1808"/>
                  </a:lnTo>
                  <a:lnTo>
                    <a:pt x="1607" y="1829"/>
                  </a:lnTo>
                  <a:lnTo>
                    <a:pt x="1674" y="1852"/>
                  </a:lnTo>
                  <a:lnTo>
                    <a:pt x="1740" y="1874"/>
                  </a:lnTo>
                  <a:lnTo>
                    <a:pt x="1725" y="1868"/>
                  </a:lnTo>
                  <a:lnTo>
                    <a:pt x="1710" y="1863"/>
                  </a:lnTo>
                  <a:lnTo>
                    <a:pt x="1706" y="1861"/>
                  </a:lnTo>
                  <a:lnTo>
                    <a:pt x="1701" y="1859"/>
                  </a:lnTo>
                  <a:lnTo>
                    <a:pt x="1692" y="1854"/>
                  </a:lnTo>
                  <a:lnTo>
                    <a:pt x="1683" y="1849"/>
                  </a:lnTo>
                  <a:lnTo>
                    <a:pt x="1679" y="1847"/>
                  </a:lnTo>
                  <a:lnTo>
                    <a:pt x="1674" y="1843"/>
                  </a:lnTo>
                  <a:lnTo>
                    <a:pt x="1667" y="1839"/>
                  </a:lnTo>
                  <a:lnTo>
                    <a:pt x="1660" y="1835"/>
                  </a:lnTo>
                  <a:lnTo>
                    <a:pt x="1656" y="1831"/>
                  </a:lnTo>
                  <a:lnTo>
                    <a:pt x="1653" y="1828"/>
                  </a:lnTo>
                  <a:lnTo>
                    <a:pt x="1644" y="1822"/>
                  </a:lnTo>
                  <a:lnTo>
                    <a:pt x="1636" y="1814"/>
                  </a:lnTo>
                  <a:lnTo>
                    <a:pt x="1629" y="1805"/>
                  </a:lnTo>
                  <a:lnTo>
                    <a:pt x="1621" y="1796"/>
                  </a:lnTo>
                  <a:lnTo>
                    <a:pt x="1616" y="1786"/>
                  </a:lnTo>
                  <a:lnTo>
                    <a:pt x="1610" y="1776"/>
                  </a:lnTo>
                  <a:lnTo>
                    <a:pt x="1606" y="1765"/>
                  </a:lnTo>
                  <a:lnTo>
                    <a:pt x="1604" y="1755"/>
                  </a:lnTo>
                  <a:lnTo>
                    <a:pt x="1602" y="1744"/>
                  </a:lnTo>
                  <a:lnTo>
                    <a:pt x="1602" y="1733"/>
                  </a:lnTo>
                  <a:lnTo>
                    <a:pt x="1602" y="1722"/>
                  </a:lnTo>
                  <a:lnTo>
                    <a:pt x="1603" y="1712"/>
                  </a:lnTo>
                  <a:lnTo>
                    <a:pt x="1605" y="1701"/>
                  </a:lnTo>
                  <a:lnTo>
                    <a:pt x="1608" y="1691"/>
                  </a:lnTo>
                  <a:lnTo>
                    <a:pt x="1610" y="1686"/>
                  </a:lnTo>
                  <a:lnTo>
                    <a:pt x="1612" y="1681"/>
                  </a:lnTo>
                  <a:lnTo>
                    <a:pt x="1615" y="1674"/>
                  </a:lnTo>
                  <a:lnTo>
                    <a:pt x="1618" y="1668"/>
                  </a:lnTo>
                  <a:lnTo>
                    <a:pt x="1620" y="1662"/>
                  </a:lnTo>
                  <a:lnTo>
                    <a:pt x="1622" y="1658"/>
                  </a:lnTo>
                  <a:lnTo>
                    <a:pt x="1627" y="1651"/>
                  </a:lnTo>
                  <a:lnTo>
                    <a:pt x="1632" y="1643"/>
                  </a:lnTo>
                  <a:lnTo>
                    <a:pt x="1634" y="1639"/>
                  </a:lnTo>
                  <a:lnTo>
                    <a:pt x="1638" y="1634"/>
                  </a:lnTo>
                  <a:lnTo>
                    <a:pt x="1644" y="1626"/>
                  </a:lnTo>
                  <a:lnTo>
                    <a:pt x="1652" y="1617"/>
                  </a:lnTo>
                  <a:lnTo>
                    <a:pt x="1654" y="1614"/>
                  </a:lnTo>
                  <a:lnTo>
                    <a:pt x="1656" y="1610"/>
                  </a:lnTo>
                  <a:lnTo>
                    <a:pt x="1668" y="1599"/>
                  </a:lnTo>
                  <a:lnTo>
                    <a:pt x="1680" y="1587"/>
                  </a:lnTo>
                  <a:lnTo>
                    <a:pt x="1680" y="1587"/>
                  </a:lnTo>
                  <a:lnTo>
                    <a:pt x="1680" y="1586"/>
                  </a:lnTo>
                  <a:lnTo>
                    <a:pt x="1694" y="1574"/>
                  </a:lnTo>
                  <a:lnTo>
                    <a:pt x="1708" y="1561"/>
                  </a:lnTo>
                  <a:lnTo>
                    <a:pt x="1709" y="1561"/>
                  </a:lnTo>
                  <a:lnTo>
                    <a:pt x="1709" y="1561"/>
                  </a:lnTo>
                  <a:lnTo>
                    <a:pt x="1717" y="1554"/>
                  </a:lnTo>
                  <a:lnTo>
                    <a:pt x="1725" y="1548"/>
                  </a:lnTo>
                  <a:lnTo>
                    <a:pt x="1733" y="1541"/>
                  </a:lnTo>
                  <a:lnTo>
                    <a:pt x="1741" y="1535"/>
                  </a:lnTo>
                  <a:lnTo>
                    <a:pt x="1741" y="1535"/>
                  </a:lnTo>
                  <a:lnTo>
                    <a:pt x="1742" y="1535"/>
                  </a:lnTo>
                  <a:lnTo>
                    <a:pt x="1742" y="1535"/>
                  </a:lnTo>
                  <a:lnTo>
                    <a:pt x="1742" y="1535"/>
                  </a:lnTo>
                  <a:lnTo>
                    <a:pt x="1742" y="1534"/>
                  </a:lnTo>
                  <a:lnTo>
                    <a:pt x="1744" y="1534"/>
                  </a:lnTo>
                  <a:lnTo>
                    <a:pt x="1744" y="1534"/>
                  </a:lnTo>
                  <a:lnTo>
                    <a:pt x="1744" y="1534"/>
                  </a:lnTo>
                  <a:lnTo>
                    <a:pt x="1745" y="1532"/>
                  </a:lnTo>
                  <a:lnTo>
                    <a:pt x="1746" y="1532"/>
                  </a:lnTo>
                  <a:lnTo>
                    <a:pt x="1746" y="1531"/>
                  </a:lnTo>
                  <a:lnTo>
                    <a:pt x="1747" y="1530"/>
                  </a:lnTo>
                  <a:lnTo>
                    <a:pt x="1749" y="1529"/>
                  </a:lnTo>
                  <a:lnTo>
                    <a:pt x="1750" y="1528"/>
                  </a:lnTo>
                  <a:lnTo>
                    <a:pt x="1751" y="1527"/>
                  </a:lnTo>
                  <a:lnTo>
                    <a:pt x="1753" y="1526"/>
                  </a:lnTo>
                  <a:lnTo>
                    <a:pt x="1754" y="1524"/>
                  </a:lnTo>
                  <a:lnTo>
                    <a:pt x="1755" y="1523"/>
                  </a:lnTo>
                  <a:lnTo>
                    <a:pt x="1757" y="1522"/>
                  </a:lnTo>
                  <a:lnTo>
                    <a:pt x="1758" y="1522"/>
                  </a:lnTo>
                  <a:lnTo>
                    <a:pt x="1758" y="1522"/>
                  </a:lnTo>
                  <a:lnTo>
                    <a:pt x="1759" y="1521"/>
                  </a:lnTo>
                  <a:lnTo>
                    <a:pt x="1760" y="1519"/>
                  </a:lnTo>
                  <a:lnTo>
                    <a:pt x="1762" y="1517"/>
                  </a:lnTo>
                  <a:lnTo>
                    <a:pt x="1764" y="1515"/>
                  </a:lnTo>
                  <a:lnTo>
                    <a:pt x="1765" y="1514"/>
                  </a:lnTo>
                  <a:lnTo>
                    <a:pt x="1766" y="1513"/>
                  </a:lnTo>
                  <a:lnTo>
                    <a:pt x="1766" y="1513"/>
                  </a:lnTo>
                  <a:lnTo>
                    <a:pt x="1767" y="1512"/>
                  </a:lnTo>
                  <a:lnTo>
                    <a:pt x="1767" y="1512"/>
                  </a:lnTo>
                  <a:lnTo>
                    <a:pt x="1767" y="1512"/>
                  </a:lnTo>
                  <a:lnTo>
                    <a:pt x="1768" y="1510"/>
                  </a:lnTo>
                  <a:lnTo>
                    <a:pt x="1770" y="1509"/>
                  </a:lnTo>
                  <a:lnTo>
                    <a:pt x="1773" y="1505"/>
                  </a:lnTo>
                  <a:lnTo>
                    <a:pt x="1776" y="1502"/>
                  </a:lnTo>
                  <a:lnTo>
                    <a:pt x="1776" y="1502"/>
                  </a:lnTo>
                  <a:lnTo>
                    <a:pt x="1776" y="1502"/>
                  </a:lnTo>
                  <a:lnTo>
                    <a:pt x="1776" y="1502"/>
                  </a:lnTo>
                  <a:lnTo>
                    <a:pt x="1777" y="1501"/>
                  </a:lnTo>
                  <a:lnTo>
                    <a:pt x="1783" y="1495"/>
                  </a:lnTo>
                  <a:lnTo>
                    <a:pt x="1788" y="1488"/>
                  </a:lnTo>
                  <a:lnTo>
                    <a:pt x="1789" y="1486"/>
                  </a:lnTo>
                  <a:lnTo>
                    <a:pt x="1791" y="1485"/>
                  </a:lnTo>
                  <a:lnTo>
                    <a:pt x="1798" y="1475"/>
                  </a:lnTo>
                  <a:lnTo>
                    <a:pt x="1806" y="1464"/>
                  </a:lnTo>
                  <a:lnTo>
                    <a:pt x="1806" y="1463"/>
                  </a:lnTo>
                  <a:lnTo>
                    <a:pt x="1806" y="1463"/>
                  </a:lnTo>
                  <a:lnTo>
                    <a:pt x="1809" y="1459"/>
                  </a:lnTo>
                  <a:lnTo>
                    <a:pt x="1811" y="1456"/>
                  </a:lnTo>
                  <a:lnTo>
                    <a:pt x="1816" y="1449"/>
                  </a:lnTo>
                  <a:lnTo>
                    <a:pt x="1820" y="1441"/>
                  </a:lnTo>
                  <a:lnTo>
                    <a:pt x="1822" y="1440"/>
                  </a:lnTo>
                  <a:lnTo>
                    <a:pt x="1822" y="1439"/>
                  </a:lnTo>
                  <a:lnTo>
                    <a:pt x="1826" y="1434"/>
                  </a:lnTo>
                  <a:lnTo>
                    <a:pt x="1829" y="1427"/>
                  </a:lnTo>
                  <a:lnTo>
                    <a:pt x="1833" y="1419"/>
                  </a:lnTo>
                  <a:lnTo>
                    <a:pt x="1839" y="1409"/>
                  </a:lnTo>
                  <a:lnTo>
                    <a:pt x="1840" y="1407"/>
                  </a:lnTo>
                  <a:lnTo>
                    <a:pt x="1842" y="1405"/>
                  </a:lnTo>
                  <a:lnTo>
                    <a:pt x="1844" y="1400"/>
                  </a:lnTo>
                  <a:lnTo>
                    <a:pt x="1846" y="1396"/>
                  </a:lnTo>
                  <a:lnTo>
                    <a:pt x="1851" y="1385"/>
                  </a:lnTo>
                  <a:lnTo>
                    <a:pt x="1856" y="1374"/>
                  </a:lnTo>
                  <a:lnTo>
                    <a:pt x="1859" y="1367"/>
                  </a:lnTo>
                  <a:lnTo>
                    <a:pt x="1864" y="1359"/>
                  </a:lnTo>
                  <a:lnTo>
                    <a:pt x="1868" y="1347"/>
                  </a:lnTo>
                  <a:lnTo>
                    <a:pt x="1873" y="1334"/>
                  </a:lnTo>
                  <a:lnTo>
                    <a:pt x="1876" y="1329"/>
                  </a:lnTo>
                  <a:lnTo>
                    <a:pt x="1878" y="1323"/>
                  </a:lnTo>
                  <a:lnTo>
                    <a:pt x="1879" y="1321"/>
                  </a:lnTo>
                  <a:lnTo>
                    <a:pt x="1880" y="1318"/>
                  </a:lnTo>
                  <a:lnTo>
                    <a:pt x="1882" y="1314"/>
                  </a:lnTo>
                  <a:lnTo>
                    <a:pt x="1883" y="1309"/>
                  </a:lnTo>
                  <a:lnTo>
                    <a:pt x="1888" y="1298"/>
                  </a:lnTo>
                  <a:lnTo>
                    <a:pt x="1891" y="1288"/>
                  </a:lnTo>
                  <a:lnTo>
                    <a:pt x="1894" y="1279"/>
                  </a:lnTo>
                  <a:lnTo>
                    <a:pt x="1897" y="1269"/>
                  </a:lnTo>
                  <a:lnTo>
                    <a:pt x="1899" y="1262"/>
                  </a:lnTo>
                  <a:lnTo>
                    <a:pt x="1903" y="1253"/>
                  </a:lnTo>
                  <a:lnTo>
                    <a:pt x="1905" y="1243"/>
                  </a:lnTo>
                  <a:lnTo>
                    <a:pt x="1908" y="1235"/>
                  </a:lnTo>
                  <a:lnTo>
                    <a:pt x="1910" y="1227"/>
                  </a:lnTo>
                  <a:lnTo>
                    <a:pt x="1912" y="1219"/>
                  </a:lnTo>
                  <a:lnTo>
                    <a:pt x="1912" y="1217"/>
                  </a:lnTo>
                  <a:lnTo>
                    <a:pt x="1913" y="1215"/>
                  </a:lnTo>
                  <a:lnTo>
                    <a:pt x="1913" y="1215"/>
                  </a:lnTo>
                  <a:lnTo>
                    <a:pt x="1913" y="1214"/>
                  </a:lnTo>
                  <a:lnTo>
                    <a:pt x="1917" y="1203"/>
                  </a:lnTo>
                  <a:lnTo>
                    <a:pt x="1919" y="1191"/>
                  </a:lnTo>
                  <a:lnTo>
                    <a:pt x="1923" y="1177"/>
                  </a:lnTo>
                  <a:lnTo>
                    <a:pt x="1926" y="1162"/>
                  </a:lnTo>
                  <a:lnTo>
                    <a:pt x="1926" y="1161"/>
                  </a:lnTo>
                  <a:lnTo>
                    <a:pt x="1926" y="1161"/>
                  </a:lnTo>
                  <a:lnTo>
                    <a:pt x="1926" y="1160"/>
                  </a:lnTo>
                  <a:lnTo>
                    <a:pt x="1926" y="1160"/>
                  </a:lnTo>
                  <a:lnTo>
                    <a:pt x="1930" y="1146"/>
                  </a:lnTo>
                  <a:lnTo>
                    <a:pt x="1933" y="1132"/>
                  </a:lnTo>
                  <a:lnTo>
                    <a:pt x="1935" y="1116"/>
                  </a:lnTo>
                  <a:lnTo>
                    <a:pt x="1938" y="1100"/>
                  </a:lnTo>
                  <a:lnTo>
                    <a:pt x="1938" y="1097"/>
                  </a:lnTo>
                  <a:lnTo>
                    <a:pt x="1939" y="1095"/>
                  </a:lnTo>
                  <a:lnTo>
                    <a:pt x="1939" y="1093"/>
                  </a:lnTo>
                  <a:lnTo>
                    <a:pt x="1941" y="1090"/>
                  </a:lnTo>
                  <a:lnTo>
                    <a:pt x="1941" y="1088"/>
                  </a:lnTo>
                  <a:lnTo>
                    <a:pt x="1941" y="1085"/>
                  </a:lnTo>
                  <a:lnTo>
                    <a:pt x="1942" y="1083"/>
                  </a:lnTo>
                  <a:lnTo>
                    <a:pt x="1942" y="1081"/>
                  </a:lnTo>
                  <a:lnTo>
                    <a:pt x="1943" y="1070"/>
                  </a:lnTo>
                  <a:lnTo>
                    <a:pt x="1945" y="1060"/>
                  </a:lnTo>
                  <a:lnTo>
                    <a:pt x="1946" y="1050"/>
                  </a:lnTo>
                  <a:lnTo>
                    <a:pt x="1947" y="1040"/>
                  </a:lnTo>
                  <a:lnTo>
                    <a:pt x="1948" y="1030"/>
                  </a:lnTo>
                  <a:lnTo>
                    <a:pt x="1949" y="1019"/>
                  </a:lnTo>
                  <a:lnTo>
                    <a:pt x="1950" y="1012"/>
                  </a:lnTo>
                  <a:lnTo>
                    <a:pt x="1950" y="1005"/>
                  </a:lnTo>
                  <a:lnTo>
                    <a:pt x="1950" y="1004"/>
                  </a:lnTo>
                  <a:lnTo>
                    <a:pt x="1950" y="1003"/>
                  </a:lnTo>
                  <a:lnTo>
                    <a:pt x="1950" y="1001"/>
                  </a:lnTo>
                  <a:lnTo>
                    <a:pt x="1951" y="999"/>
                  </a:lnTo>
                  <a:lnTo>
                    <a:pt x="1951" y="990"/>
                  </a:lnTo>
                  <a:lnTo>
                    <a:pt x="1952" y="981"/>
                  </a:lnTo>
                  <a:lnTo>
                    <a:pt x="1952" y="972"/>
                  </a:lnTo>
                  <a:lnTo>
                    <a:pt x="1952" y="964"/>
                  </a:lnTo>
                  <a:lnTo>
                    <a:pt x="1952" y="955"/>
                  </a:lnTo>
                  <a:lnTo>
                    <a:pt x="1954" y="946"/>
                  </a:lnTo>
                  <a:lnTo>
                    <a:pt x="1954" y="938"/>
                  </a:lnTo>
                  <a:lnTo>
                    <a:pt x="1954" y="928"/>
                  </a:lnTo>
                  <a:lnTo>
                    <a:pt x="1952" y="920"/>
                  </a:lnTo>
                  <a:lnTo>
                    <a:pt x="1952" y="913"/>
                  </a:lnTo>
                  <a:lnTo>
                    <a:pt x="1952" y="904"/>
                  </a:lnTo>
                  <a:lnTo>
                    <a:pt x="1952" y="897"/>
                  </a:lnTo>
                  <a:lnTo>
                    <a:pt x="1951" y="888"/>
                  </a:lnTo>
                  <a:lnTo>
                    <a:pt x="1951" y="880"/>
                  </a:lnTo>
                  <a:lnTo>
                    <a:pt x="1951" y="873"/>
                  </a:lnTo>
                  <a:lnTo>
                    <a:pt x="1950" y="864"/>
                  </a:lnTo>
                  <a:close/>
                </a:path>
              </a:pathLst>
            </a:custGeom>
            <a:gradFill>
              <a:gsLst>
                <a:gs pos="8000">
                  <a:schemeClr val="accent2">
                    <a:lumMod val="75000"/>
                  </a:schemeClr>
                </a:gs>
                <a:gs pos="70000">
                  <a:schemeClr val="accent2">
                    <a:lumMod val="50000"/>
                  </a:schemeClr>
                </a:gs>
              </a:gsLst>
              <a:lin ang="2700000" scaled="0"/>
            </a:gra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05" name="Freeform 949"/>
            <p:cNvSpPr>
              <a:spLocks/>
            </p:cNvSpPr>
            <p:nvPr/>
          </p:nvSpPr>
          <p:spPr bwMode="auto">
            <a:xfrm>
              <a:off x="8273759" y="2135985"/>
              <a:ext cx="531921" cy="679222"/>
            </a:xfrm>
            <a:custGeom>
              <a:avLst/>
              <a:gdLst>
                <a:gd name="T0" fmla="*/ 1744 w 1752"/>
                <a:gd name="T1" fmla="*/ 962 h 2237"/>
                <a:gd name="T2" fmla="*/ 1734 w 1752"/>
                <a:gd name="T3" fmla="*/ 900 h 2237"/>
                <a:gd name="T4" fmla="*/ 1715 w 1752"/>
                <a:gd name="T5" fmla="*/ 824 h 2237"/>
                <a:gd name="T6" fmla="*/ 1700 w 1752"/>
                <a:gd name="T7" fmla="*/ 776 h 2237"/>
                <a:gd name="T8" fmla="*/ 1672 w 1752"/>
                <a:gd name="T9" fmla="*/ 704 h 2237"/>
                <a:gd name="T10" fmla="*/ 1649 w 1752"/>
                <a:gd name="T11" fmla="*/ 656 h 2237"/>
                <a:gd name="T12" fmla="*/ 1624 w 1752"/>
                <a:gd name="T13" fmla="*/ 610 h 2237"/>
                <a:gd name="T14" fmla="*/ 1578 w 1752"/>
                <a:gd name="T15" fmla="*/ 538 h 2237"/>
                <a:gd name="T16" fmla="*/ 1552 w 1752"/>
                <a:gd name="T17" fmla="*/ 503 h 2237"/>
                <a:gd name="T18" fmla="*/ 1506 w 1752"/>
                <a:gd name="T19" fmla="*/ 448 h 2237"/>
                <a:gd name="T20" fmla="*/ 1445 w 1752"/>
                <a:gd name="T21" fmla="*/ 387 h 2237"/>
                <a:gd name="T22" fmla="*/ 1333 w 1752"/>
                <a:gd name="T23" fmla="*/ 299 h 2237"/>
                <a:gd name="T24" fmla="*/ 1235 w 1752"/>
                <a:gd name="T25" fmla="*/ 243 h 2237"/>
                <a:gd name="T26" fmla="*/ 1113 w 1752"/>
                <a:gd name="T27" fmla="*/ 192 h 2237"/>
                <a:gd name="T28" fmla="*/ 939 w 1752"/>
                <a:gd name="T29" fmla="*/ 149 h 2237"/>
                <a:gd name="T30" fmla="*/ 745 w 1752"/>
                <a:gd name="T31" fmla="*/ 136 h 2237"/>
                <a:gd name="T32" fmla="*/ 546 w 1752"/>
                <a:gd name="T33" fmla="*/ 168 h 2237"/>
                <a:gd name="T34" fmla="*/ 435 w 1752"/>
                <a:gd name="T35" fmla="*/ 229 h 2237"/>
                <a:gd name="T36" fmla="*/ 319 w 1752"/>
                <a:gd name="T37" fmla="*/ 272 h 2237"/>
                <a:gd name="T38" fmla="*/ 235 w 1752"/>
                <a:gd name="T39" fmla="*/ 259 h 2237"/>
                <a:gd name="T40" fmla="*/ 181 w 1752"/>
                <a:gd name="T41" fmla="*/ 200 h 2237"/>
                <a:gd name="T42" fmla="*/ 161 w 1752"/>
                <a:gd name="T43" fmla="*/ 121 h 2237"/>
                <a:gd name="T44" fmla="*/ 5 w 1752"/>
                <a:gd name="T45" fmla="*/ 938 h 2237"/>
                <a:gd name="T46" fmla="*/ 3 w 1752"/>
                <a:gd name="T47" fmla="*/ 960 h 2237"/>
                <a:gd name="T48" fmla="*/ 1 w 1752"/>
                <a:gd name="T49" fmla="*/ 987 h 2237"/>
                <a:gd name="T50" fmla="*/ 1 w 1752"/>
                <a:gd name="T51" fmla="*/ 1014 h 2237"/>
                <a:gd name="T52" fmla="*/ 1 w 1752"/>
                <a:gd name="T53" fmla="*/ 1025 h 2237"/>
                <a:gd name="T54" fmla="*/ 4 w 1752"/>
                <a:gd name="T55" fmla="*/ 1041 h 2237"/>
                <a:gd name="T56" fmla="*/ 7 w 1752"/>
                <a:gd name="T57" fmla="*/ 1055 h 2237"/>
                <a:gd name="T58" fmla="*/ 10 w 1752"/>
                <a:gd name="T59" fmla="*/ 1063 h 2237"/>
                <a:gd name="T60" fmla="*/ 13 w 1752"/>
                <a:gd name="T61" fmla="*/ 1072 h 2237"/>
                <a:gd name="T62" fmla="*/ 17 w 1752"/>
                <a:gd name="T63" fmla="*/ 1081 h 2237"/>
                <a:gd name="T64" fmla="*/ 19 w 1752"/>
                <a:gd name="T65" fmla="*/ 1085 h 2237"/>
                <a:gd name="T66" fmla="*/ 25 w 1752"/>
                <a:gd name="T67" fmla="*/ 1093 h 2237"/>
                <a:gd name="T68" fmla="*/ 30 w 1752"/>
                <a:gd name="T69" fmla="*/ 1101 h 2237"/>
                <a:gd name="T70" fmla="*/ 35 w 1752"/>
                <a:gd name="T71" fmla="*/ 1106 h 2237"/>
                <a:gd name="T72" fmla="*/ 67 w 1752"/>
                <a:gd name="T73" fmla="*/ 1123 h 2237"/>
                <a:gd name="T74" fmla="*/ 146 w 1752"/>
                <a:gd name="T75" fmla="*/ 1118 h 2237"/>
                <a:gd name="T76" fmla="*/ 260 w 1752"/>
                <a:gd name="T77" fmla="*/ 1058 h 2237"/>
                <a:gd name="T78" fmla="*/ 396 w 1752"/>
                <a:gd name="T79" fmla="*/ 1033 h 2237"/>
                <a:gd name="T80" fmla="*/ 527 w 1752"/>
                <a:gd name="T81" fmla="*/ 1041 h 2237"/>
                <a:gd name="T82" fmla="*/ 664 w 1752"/>
                <a:gd name="T83" fmla="*/ 1072 h 2237"/>
                <a:gd name="T84" fmla="*/ 808 w 1752"/>
                <a:gd name="T85" fmla="*/ 1143 h 2237"/>
                <a:gd name="T86" fmla="*/ 912 w 1752"/>
                <a:gd name="T87" fmla="*/ 1227 h 2237"/>
                <a:gd name="T88" fmla="*/ 1001 w 1752"/>
                <a:gd name="T89" fmla="*/ 1337 h 2237"/>
                <a:gd name="T90" fmla="*/ 1053 w 1752"/>
                <a:gd name="T91" fmla="*/ 1435 h 2237"/>
                <a:gd name="T92" fmla="*/ 1099 w 1752"/>
                <a:gd name="T93" fmla="*/ 1604 h 2237"/>
                <a:gd name="T94" fmla="*/ 1102 w 1752"/>
                <a:gd name="T95" fmla="*/ 1753 h 2237"/>
                <a:gd name="T96" fmla="*/ 1059 w 1752"/>
                <a:gd name="T97" fmla="*/ 1935 h 2237"/>
                <a:gd name="T98" fmla="*/ 1000 w 1752"/>
                <a:gd name="T99" fmla="*/ 2051 h 2237"/>
                <a:gd name="T100" fmla="*/ 919 w 1752"/>
                <a:gd name="T101" fmla="*/ 2153 h 2237"/>
                <a:gd name="T102" fmla="*/ 834 w 1752"/>
                <a:gd name="T103" fmla="*/ 2227 h 2237"/>
                <a:gd name="T104" fmla="*/ 1392 w 1752"/>
                <a:gd name="T105" fmla="*/ 1836 h 2237"/>
                <a:gd name="T106" fmla="*/ 1482 w 1752"/>
                <a:gd name="T107" fmla="*/ 1754 h 2237"/>
                <a:gd name="T108" fmla="*/ 1525 w 1752"/>
                <a:gd name="T109" fmla="*/ 1706 h 2237"/>
                <a:gd name="T110" fmla="*/ 1599 w 1752"/>
                <a:gd name="T111" fmla="*/ 1607 h 2237"/>
                <a:gd name="T112" fmla="*/ 1674 w 1752"/>
                <a:gd name="T113" fmla="*/ 1464 h 2237"/>
                <a:gd name="T114" fmla="*/ 1718 w 1752"/>
                <a:gd name="T115" fmla="*/ 1338 h 2237"/>
                <a:gd name="T116" fmla="*/ 1739 w 1752"/>
                <a:gd name="T117" fmla="*/ 1246 h 2237"/>
                <a:gd name="T118" fmla="*/ 1747 w 1752"/>
                <a:gd name="T119" fmla="*/ 1187 h 2237"/>
                <a:gd name="T120" fmla="*/ 1752 w 1752"/>
                <a:gd name="T121" fmla="*/ 1119 h 2237"/>
                <a:gd name="T122" fmla="*/ 1752 w 1752"/>
                <a:gd name="T123" fmla="*/ 1054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52" h="2237">
                  <a:moveTo>
                    <a:pt x="1750" y="1026"/>
                  </a:moveTo>
                  <a:lnTo>
                    <a:pt x="1750" y="1018"/>
                  </a:lnTo>
                  <a:lnTo>
                    <a:pt x="1749" y="1011"/>
                  </a:lnTo>
                  <a:lnTo>
                    <a:pt x="1749" y="1003"/>
                  </a:lnTo>
                  <a:lnTo>
                    <a:pt x="1748" y="996"/>
                  </a:lnTo>
                  <a:lnTo>
                    <a:pt x="1747" y="988"/>
                  </a:lnTo>
                  <a:lnTo>
                    <a:pt x="1747" y="980"/>
                  </a:lnTo>
                  <a:lnTo>
                    <a:pt x="1745" y="973"/>
                  </a:lnTo>
                  <a:lnTo>
                    <a:pt x="1744" y="965"/>
                  </a:lnTo>
                  <a:lnTo>
                    <a:pt x="1744" y="963"/>
                  </a:lnTo>
                  <a:lnTo>
                    <a:pt x="1744" y="962"/>
                  </a:lnTo>
                  <a:lnTo>
                    <a:pt x="1743" y="961"/>
                  </a:lnTo>
                  <a:lnTo>
                    <a:pt x="1743" y="960"/>
                  </a:lnTo>
                  <a:lnTo>
                    <a:pt x="1743" y="955"/>
                  </a:lnTo>
                  <a:lnTo>
                    <a:pt x="1742" y="950"/>
                  </a:lnTo>
                  <a:lnTo>
                    <a:pt x="1741" y="944"/>
                  </a:lnTo>
                  <a:lnTo>
                    <a:pt x="1740" y="936"/>
                  </a:lnTo>
                  <a:lnTo>
                    <a:pt x="1739" y="928"/>
                  </a:lnTo>
                  <a:lnTo>
                    <a:pt x="1738" y="922"/>
                  </a:lnTo>
                  <a:lnTo>
                    <a:pt x="1737" y="914"/>
                  </a:lnTo>
                  <a:lnTo>
                    <a:pt x="1736" y="908"/>
                  </a:lnTo>
                  <a:lnTo>
                    <a:pt x="1734" y="900"/>
                  </a:lnTo>
                  <a:lnTo>
                    <a:pt x="1732" y="894"/>
                  </a:lnTo>
                  <a:lnTo>
                    <a:pt x="1731" y="886"/>
                  </a:lnTo>
                  <a:lnTo>
                    <a:pt x="1729" y="880"/>
                  </a:lnTo>
                  <a:lnTo>
                    <a:pt x="1728" y="872"/>
                  </a:lnTo>
                  <a:lnTo>
                    <a:pt x="1726" y="866"/>
                  </a:lnTo>
                  <a:lnTo>
                    <a:pt x="1725" y="859"/>
                  </a:lnTo>
                  <a:lnTo>
                    <a:pt x="1723" y="851"/>
                  </a:lnTo>
                  <a:lnTo>
                    <a:pt x="1721" y="845"/>
                  </a:lnTo>
                  <a:lnTo>
                    <a:pt x="1719" y="838"/>
                  </a:lnTo>
                  <a:lnTo>
                    <a:pt x="1717" y="831"/>
                  </a:lnTo>
                  <a:lnTo>
                    <a:pt x="1715" y="824"/>
                  </a:lnTo>
                  <a:lnTo>
                    <a:pt x="1713" y="818"/>
                  </a:lnTo>
                  <a:lnTo>
                    <a:pt x="1712" y="811"/>
                  </a:lnTo>
                  <a:lnTo>
                    <a:pt x="1710" y="804"/>
                  </a:lnTo>
                  <a:lnTo>
                    <a:pt x="1708" y="797"/>
                  </a:lnTo>
                  <a:lnTo>
                    <a:pt x="1705" y="791"/>
                  </a:lnTo>
                  <a:lnTo>
                    <a:pt x="1703" y="784"/>
                  </a:lnTo>
                  <a:lnTo>
                    <a:pt x="1702" y="782"/>
                  </a:lnTo>
                  <a:lnTo>
                    <a:pt x="1702" y="781"/>
                  </a:lnTo>
                  <a:lnTo>
                    <a:pt x="1701" y="780"/>
                  </a:lnTo>
                  <a:lnTo>
                    <a:pt x="1701" y="780"/>
                  </a:lnTo>
                  <a:lnTo>
                    <a:pt x="1700" y="776"/>
                  </a:lnTo>
                  <a:lnTo>
                    <a:pt x="1698" y="770"/>
                  </a:lnTo>
                  <a:lnTo>
                    <a:pt x="1696" y="764"/>
                  </a:lnTo>
                  <a:lnTo>
                    <a:pt x="1694" y="757"/>
                  </a:lnTo>
                  <a:lnTo>
                    <a:pt x="1691" y="751"/>
                  </a:lnTo>
                  <a:lnTo>
                    <a:pt x="1688" y="744"/>
                  </a:lnTo>
                  <a:lnTo>
                    <a:pt x="1686" y="738"/>
                  </a:lnTo>
                  <a:lnTo>
                    <a:pt x="1684" y="731"/>
                  </a:lnTo>
                  <a:lnTo>
                    <a:pt x="1681" y="724"/>
                  </a:lnTo>
                  <a:lnTo>
                    <a:pt x="1677" y="717"/>
                  </a:lnTo>
                  <a:lnTo>
                    <a:pt x="1675" y="711"/>
                  </a:lnTo>
                  <a:lnTo>
                    <a:pt x="1672" y="704"/>
                  </a:lnTo>
                  <a:lnTo>
                    <a:pt x="1670" y="700"/>
                  </a:lnTo>
                  <a:lnTo>
                    <a:pt x="1668" y="695"/>
                  </a:lnTo>
                  <a:lnTo>
                    <a:pt x="1668" y="695"/>
                  </a:lnTo>
                  <a:lnTo>
                    <a:pt x="1668" y="694"/>
                  </a:lnTo>
                  <a:lnTo>
                    <a:pt x="1666" y="692"/>
                  </a:lnTo>
                  <a:lnTo>
                    <a:pt x="1666" y="691"/>
                  </a:lnTo>
                  <a:lnTo>
                    <a:pt x="1663" y="684"/>
                  </a:lnTo>
                  <a:lnTo>
                    <a:pt x="1660" y="677"/>
                  </a:lnTo>
                  <a:lnTo>
                    <a:pt x="1657" y="671"/>
                  </a:lnTo>
                  <a:lnTo>
                    <a:pt x="1653" y="664"/>
                  </a:lnTo>
                  <a:lnTo>
                    <a:pt x="1649" y="656"/>
                  </a:lnTo>
                  <a:lnTo>
                    <a:pt x="1646" y="650"/>
                  </a:lnTo>
                  <a:lnTo>
                    <a:pt x="1643" y="643"/>
                  </a:lnTo>
                  <a:lnTo>
                    <a:pt x="1639" y="637"/>
                  </a:lnTo>
                  <a:lnTo>
                    <a:pt x="1635" y="630"/>
                  </a:lnTo>
                  <a:lnTo>
                    <a:pt x="1632" y="624"/>
                  </a:lnTo>
                  <a:lnTo>
                    <a:pt x="1629" y="619"/>
                  </a:lnTo>
                  <a:lnTo>
                    <a:pt x="1626" y="614"/>
                  </a:lnTo>
                  <a:lnTo>
                    <a:pt x="1626" y="613"/>
                  </a:lnTo>
                  <a:lnTo>
                    <a:pt x="1626" y="613"/>
                  </a:lnTo>
                  <a:lnTo>
                    <a:pt x="1625" y="611"/>
                  </a:lnTo>
                  <a:lnTo>
                    <a:pt x="1624" y="610"/>
                  </a:lnTo>
                  <a:lnTo>
                    <a:pt x="1620" y="602"/>
                  </a:lnTo>
                  <a:lnTo>
                    <a:pt x="1616" y="596"/>
                  </a:lnTo>
                  <a:lnTo>
                    <a:pt x="1611" y="588"/>
                  </a:lnTo>
                  <a:lnTo>
                    <a:pt x="1607" y="582"/>
                  </a:lnTo>
                  <a:lnTo>
                    <a:pt x="1603" y="575"/>
                  </a:lnTo>
                  <a:lnTo>
                    <a:pt x="1598" y="569"/>
                  </a:lnTo>
                  <a:lnTo>
                    <a:pt x="1594" y="561"/>
                  </a:lnTo>
                  <a:lnTo>
                    <a:pt x="1589" y="554"/>
                  </a:lnTo>
                  <a:lnTo>
                    <a:pt x="1584" y="546"/>
                  </a:lnTo>
                  <a:lnTo>
                    <a:pt x="1579" y="539"/>
                  </a:lnTo>
                  <a:lnTo>
                    <a:pt x="1578" y="538"/>
                  </a:lnTo>
                  <a:lnTo>
                    <a:pt x="1578" y="537"/>
                  </a:lnTo>
                  <a:lnTo>
                    <a:pt x="1577" y="537"/>
                  </a:lnTo>
                  <a:lnTo>
                    <a:pt x="1577" y="536"/>
                  </a:lnTo>
                  <a:lnTo>
                    <a:pt x="1577" y="536"/>
                  </a:lnTo>
                  <a:lnTo>
                    <a:pt x="1577" y="536"/>
                  </a:lnTo>
                  <a:lnTo>
                    <a:pt x="1572" y="531"/>
                  </a:lnTo>
                  <a:lnTo>
                    <a:pt x="1568" y="525"/>
                  </a:lnTo>
                  <a:lnTo>
                    <a:pt x="1564" y="518"/>
                  </a:lnTo>
                  <a:lnTo>
                    <a:pt x="1558" y="511"/>
                  </a:lnTo>
                  <a:lnTo>
                    <a:pt x="1558" y="511"/>
                  </a:lnTo>
                  <a:lnTo>
                    <a:pt x="1552" y="503"/>
                  </a:lnTo>
                  <a:lnTo>
                    <a:pt x="1545" y="495"/>
                  </a:lnTo>
                  <a:lnTo>
                    <a:pt x="1539" y="487"/>
                  </a:lnTo>
                  <a:lnTo>
                    <a:pt x="1533" y="479"/>
                  </a:lnTo>
                  <a:lnTo>
                    <a:pt x="1527" y="472"/>
                  </a:lnTo>
                  <a:lnTo>
                    <a:pt x="1520" y="465"/>
                  </a:lnTo>
                  <a:lnTo>
                    <a:pt x="1520" y="465"/>
                  </a:lnTo>
                  <a:lnTo>
                    <a:pt x="1520" y="465"/>
                  </a:lnTo>
                  <a:lnTo>
                    <a:pt x="1520" y="465"/>
                  </a:lnTo>
                  <a:lnTo>
                    <a:pt x="1520" y="464"/>
                  </a:lnTo>
                  <a:lnTo>
                    <a:pt x="1513" y="456"/>
                  </a:lnTo>
                  <a:lnTo>
                    <a:pt x="1506" y="448"/>
                  </a:lnTo>
                  <a:lnTo>
                    <a:pt x="1498" y="440"/>
                  </a:lnTo>
                  <a:lnTo>
                    <a:pt x="1489" y="431"/>
                  </a:lnTo>
                  <a:lnTo>
                    <a:pt x="1480" y="421"/>
                  </a:lnTo>
                  <a:lnTo>
                    <a:pt x="1472" y="413"/>
                  </a:lnTo>
                  <a:lnTo>
                    <a:pt x="1465" y="406"/>
                  </a:lnTo>
                  <a:lnTo>
                    <a:pt x="1459" y="400"/>
                  </a:lnTo>
                  <a:lnTo>
                    <a:pt x="1458" y="399"/>
                  </a:lnTo>
                  <a:lnTo>
                    <a:pt x="1456" y="399"/>
                  </a:lnTo>
                  <a:lnTo>
                    <a:pt x="1455" y="396"/>
                  </a:lnTo>
                  <a:lnTo>
                    <a:pt x="1454" y="395"/>
                  </a:lnTo>
                  <a:lnTo>
                    <a:pt x="1445" y="387"/>
                  </a:lnTo>
                  <a:lnTo>
                    <a:pt x="1436" y="379"/>
                  </a:lnTo>
                  <a:lnTo>
                    <a:pt x="1425" y="369"/>
                  </a:lnTo>
                  <a:lnTo>
                    <a:pt x="1414" y="361"/>
                  </a:lnTo>
                  <a:lnTo>
                    <a:pt x="1403" y="352"/>
                  </a:lnTo>
                  <a:lnTo>
                    <a:pt x="1393" y="342"/>
                  </a:lnTo>
                  <a:lnTo>
                    <a:pt x="1390" y="340"/>
                  </a:lnTo>
                  <a:lnTo>
                    <a:pt x="1387" y="338"/>
                  </a:lnTo>
                  <a:lnTo>
                    <a:pt x="1374" y="328"/>
                  </a:lnTo>
                  <a:lnTo>
                    <a:pt x="1360" y="318"/>
                  </a:lnTo>
                  <a:lnTo>
                    <a:pt x="1346" y="309"/>
                  </a:lnTo>
                  <a:lnTo>
                    <a:pt x="1333" y="299"/>
                  </a:lnTo>
                  <a:lnTo>
                    <a:pt x="1327" y="295"/>
                  </a:lnTo>
                  <a:lnTo>
                    <a:pt x="1320" y="291"/>
                  </a:lnTo>
                  <a:lnTo>
                    <a:pt x="1317" y="288"/>
                  </a:lnTo>
                  <a:lnTo>
                    <a:pt x="1313" y="286"/>
                  </a:lnTo>
                  <a:lnTo>
                    <a:pt x="1307" y="283"/>
                  </a:lnTo>
                  <a:lnTo>
                    <a:pt x="1302" y="279"/>
                  </a:lnTo>
                  <a:lnTo>
                    <a:pt x="1287" y="271"/>
                  </a:lnTo>
                  <a:lnTo>
                    <a:pt x="1273" y="262"/>
                  </a:lnTo>
                  <a:lnTo>
                    <a:pt x="1258" y="255"/>
                  </a:lnTo>
                  <a:lnTo>
                    <a:pt x="1243" y="247"/>
                  </a:lnTo>
                  <a:lnTo>
                    <a:pt x="1235" y="243"/>
                  </a:lnTo>
                  <a:lnTo>
                    <a:pt x="1227" y="238"/>
                  </a:lnTo>
                  <a:lnTo>
                    <a:pt x="1223" y="236"/>
                  </a:lnTo>
                  <a:lnTo>
                    <a:pt x="1218" y="234"/>
                  </a:lnTo>
                  <a:lnTo>
                    <a:pt x="1202" y="225"/>
                  </a:lnTo>
                  <a:lnTo>
                    <a:pt x="1185" y="219"/>
                  </a:lnTo>
                  <a:lnTo>
                    <a:pt x="1168" y="211"/>
                  </a:lnTo>
                  <a:lnTo>
                    <a:pt x="1150" y="205"/>
                  </a:lnTo>
                  <a:lnTo>
                    <a:pt x="1143" y="201"/>
                  </a:lnTo>
                  <a:lnTo>
                    <a:pt x="1134" y="198"/>
                  </a:lnTo>
                  <a:lnTo>
                    <a:pt x="1124" y="195"/>
                  </a:lnTo>
                  <a:lnTo>
                    <a:pt x="1113" y="192"/>
                  </a:lnTo>
                  <a:lnTo>
                    <a:pt x="1104" y="187"/>
                  </a:lnTo>
                  <a:lnTo>
                    <a:pt x="1094" y="184"/>
                  </a:lnTo>
                  <a:lnTo>
                    <a:pt x="1081" y="181"/>
                  </a:lnTo>
                  <a:lnTo>
                    <a:pt x="1068" y="178"/>
                  </a:lnTo>
                  <a:lnTo>
                    <a:pt x="1056" y="174"/>
                  </a:lnTo>
                  <a:lnTo>
                    <a:pt x="1045" y="171"/>
                  </a:lnTo>
                  <a:lnTo>
                    <a:pt x="1025" y="166"/>
                  </a:lnTo>
                  <a:lnTo>
                    <a:pt x="1003" y="161"/>
                  </a:lnTo>
                  <a:lnTo>
                    <a:pt x="981" y="157"/>
                  </a:lnTo>
                  <a:lnTo>
                    <a:pt x="960" y="153"/>
                  </a:lnTo>
                  <a:lnTo>
                    <a:pt x="939" y="149"/>
                  </a:lnTo>
                  <a:lnTo>
                    <a:pt x="920" y="147"/>
                  </a:lnTo>
                  <a:lnTo>
                    <a:pt x="900" y="144"/>
                  </a:lnTo>
                  <a:lnTo>
                    <a:pt x="881" y="143"/>
                  </a:lnTo>
                  <a:lnTo>
                    <a:pt x="862" y="141"/>
                  </a:lnTo>
                  <a:lnTo>
                    <a:pt x="844" y="140"/>
                  </a:lnTo>
                  <a:lnTo>
                    <a:pt x="827" y="139"/>
                  </a:lnTo>
                  <a:lnTo>
                    <a:pt x="809" y="138"/>
                  </a:lnTo>
                  <a:lnTo>
                    <a:pt x="792" y="136"/>
                  </a:lnTo>
                  <a:lnTo>
                    <a:pt x="776" y="136"/>
                  </a:lnTo>
                  <a:lnTo>
                    <a:pt x="761" y="136"/>
                  </a:lnTo>
                  <a:lnTo>
                    <a:pt x="745" y="136"/>
                  </a:lnTo>
                  <a:lnTo>
                    <a:pt x="730" y="138"/>
                  </a:lnTo>
                  <a:lnTo>
                    <a:pt x="716" y="138"/>
                  </a:lnTo>
                  <a:lnTo>
                    <a:pt x="702" y="139"/>
                  </a:lnTo>
                  <a:lnTo>
                    <a:pt x="689" y="140"/>
                  </a:lnTo>
                  <a:lnTo>
                    <a:pt x="663" y="143"/>
                  </a:lnTo>
                  <a:lnTo>
                    <a:pt x="638" y="146"/>
                  </a:lnTo>
                  <a:lnTo>
                    <a:pt x="617" y="149"/>
                  </a:lnTo>
                  <a:lnTo>
                    <a:pt x="596" y="154"/>
                  </a:lnTo>
                  <a:lnTo>
                    <a:pt x="578" y="158"/>
                  </a:lnTo>
                  <a:lnTo>
                    <a:pt x="561" y="164"/>
                  </a:lnTo>
                  <a:lnTo>
                    <a:pt x="546" y="168"/>
                  </a:lnTo>
                  <a:lnTo>
                    <a:pt x="532" y="172"/>
                  </a:lnTo>
                  <a:lnTo>
                    <a:pt x="521" y="178"/>
                  </a:lnTo>
                  <a:lnTo>
                    <a:pt x="512" y="182"/>
                  </a:lnTo>
                  <a:lnTo>
                    <a:pt x="503" y="185"/>
                  </a:lnTo>
                  <a:lnTo>
                    <a:pt x="495" y="190"/>
                  </a:lnTo>
                  <a:lnTo>
                    <a:pt x="486" y="195"/>
                  </a:lnTo>
                  <a:lnTo>
                    <a:pt x="482" y="197"/>
                  </a:lnTo>
                  <a:lnTo>
                    <a:pt x="471" y="206"/>
                  </a:lnTo>
                  <a:lnTo>
                    <a:pt x="459" y="213"/>
                  </a:lnTo>
                  <a:lnTo>
                    <a:pt x="447" y="221"/>
                  </a:lnTo>
                  <a:lnTo>
                    <a:pt x="435" y="229"/>
                  </a:lnTo>
                  <a:lnTo>
                    <a:pt x="423" y="234"/>
                  </a:lnTo>
                  <a:lnTo>
                    <a:pt x="412" y="240"/>
                  </a:lnTo>
                  <a:lnTo>
                    <a:pt x="401" y="246"/>
                  </a:lnTo>
                  <a:lnTo>
                    <a:pt x="390" y="251"/>
                  </a:lnTo>
                  <a:lnTo>
                    <a:pt x="380" y="256"/>
                  </a:lnTo>
                  <a:lnTo>
                    <a:pt x="369" y="259"/>
                  </a:lnTo>
                  <a:lnTo>
                    <a:pt x="358" y="262"/>
                  </a:lnTo>
                  <a:lnTo>
                    <a:pt x="348" y="265"/>
                  </a:lnTo>
                  <a:lnTo>
                    <a:pt x="339" y="268"/>
                  </a:lnTo>
                  <a:lnTo>
                    <a:pt x="329" y="270"/>
                  </a:lnTo>
                  <a:lnTo>
                    <a:pt x="319" y="272"/>
                  </a:lnTo>
                  <a:lnTo>
                    <a:pt x="310" y="273"/>
                  </a:lnTo>
                  <a:lnTo>
                    <a:pt x="301" y="273"/>
                  </a:lnTo>
                  <a:lnTo>
                    <a:pt x="292" y="273"/>
                  </a:lnTo>
                  <a:lnTo>
                    <a:pt x="283" y="272"/>
                  </a:lnTo>
                  <a:lnTo>
                    <a:pt x="275" y="272"/>
                  </a:lnTo>
                  <a:lnTo>
                    <a:pt x="270" y="271"/>
                  </a:lnTo>
                  <a:lnTo>
                    <a:pt x="265" y="270"/>
                  </a:lnTo>
                  <a:lnTo>
                    <a:pt x="252" y="266"/>
                  </a:lnTo>
                  <a:lnTo>
                    <a:pt x="240" y="261"/>
                  </a:lnTo>
                  <a:lnTo>
                    <a:pt x="237" y="260"/>
                  </a:lnTo>
                  <a:lnTo>
                    <a:pt x="235" y="259"/>
                  </a:lnTo>
                  <a:lnTo>
                    <a:pt x="227" y="255"/>
                  </a:lnTo>
                  <a:lnTo>
                    <a:pt x="219" y="250"/>
                  </a:lnTo>
                  <a:lnTo>
                    <a:pt x="213" y="245"/>
                  </a:lnTo>
                  <a:lnTo>
                    <a:pt x="206" y="238"/>
                  </a:lnTo>
                  <a:lnTo>
                    <a:pt x="200" y="232"/>
                  </a:lnTo>
                  <a:lnTo>
                    <a:pt x="195" y="225"/>
                  </a:lnTo>
                  <a:lnTo>
                    <a:pt x="189" y="218"/>
                  </a:lnTo>
                  <a:lnTo>
                    <a:pt x="185" y="209"/>
                  </a:lnTo>
                  <a:lnTo>
                    <a:pt x="185" y="209"/>
                  </a:lnTo>
                  <a:lnTo>
                    <a:pt x="185" y="209"/>
                  </a:lnTo>
                  <a:lnTo>
                    <a:pt x="181" y="200"/>
                  </a:lnTo>
                  <a:lnTo>
                    <a:pt x="176" y="191"/>
                  </a:lnTo>
                  <a:lnTo>
                    <a:pt x="172" y="180"/>
                  </a:lnTo>
                  <a:lnTo>
                    <a:pt x="170" y="170"/>
                  </a:lnTo>
                  <a:lnTo>
                    <a:pt x="169" y="170"/>
                  </a:lnTo>
                  <a:lnTo>
                    <a:pt x="169" y="169"/>
                  </a:lnTo>
                  <a:lnTo>
                    <a:pt x="166" y="158"/>
                  </a:lnTo>
                  <a:lnTo>
                    <a:pt x="164" y="146"/>
                  </a:lnTo>
                  <a:lnTo>
                    <a:pt x="162" y="134"/>
                  </a:lnTo>
                  <a:lnTo>
                    <a:pt x="161" y="121"/>
                  </a:lnTo>
                  <a:lnTo>
                    <a:pt x="161" y="121"/>
                  </a:lnTo>
                  <a:lnTo>
                    <a:pt x="161" y="121"/>
                  </a:lnTo>
                  <a:lnTo>
                    <a:pt x="160" y="108"/>
                  </a:lnTo>
                  <a:lnTo>
                    <a:pt x="159" y="94"/>
                  </a:lnTo>
                  <a:lnTo>
                    <a:pt x="159" y="80"/>
                  </a:lnTo>
                  <a:lnTo>
                    <a:pt x="160" y="65"/>
                  </a:lnTo>
                  <a:lnTo>
                    <a:pt x="160" y="65"/>
                  </a:lnTo>
                  <a:lnTo>
                    <a:pt x="160" y="64"/>
                  </a:lnTo>
                  <a:lnTo>
                    <a:pt x="161" y="49"/>
                  </a:lnTo>
                  <a:lnTo>
                    <a:pt x="162" y="32"/>
                  </a:lnTo>
                  <a:lnTo>
                    <a:pt x="164" y="16"/>
                  </a:lnTo>
                  <a:lnTo>
                    <a:pt x="168" y="0"/>
                  </a:lnTo>
                  <a:lnTo>
                    <a:pt x="5" y="938"/>
                  </a:lnTo>
                  <a:lnTo>
                    <a:pt x="5" y="939"/>
                  </a:lnTo>
                  <a:lnTo>
                    <a:pt x="5" y="940"/>
                  </a:lnTo>
                  <a:lnTo>
                    <a:pt x="5" y="941"/>
                  </a:lnTo>
                  <a:lnTo>
                    <a:pt x="5" y="942"/>
                  </a:lnTo>
                  <a:lnTo>
                    <a:pt x="4" y="944"/>
                  </a:lnTo>
                  <a:lnTo>
                    <a:pt x="4" y="945"/>
                  </a:lnTo>
                  <a:lnTo>
                    <a:pt x="4" y="947"/>
                  </a:lnTo>
                  <a:lnTo>
                    <a:pt x="4" y="948"/>
                  </a:lnTo>
                  <a:lnTo>
                    <a:pt x="3" y="952"/>
                  </a:lnTo>
                  <a:lnTo>
                    <a:pt x="3" y="957"/>
                  </a:lnTo>
                  <a:lnTo>
                    <a:pt x="3" y="960"/>
                  </a:lnTo>
                  <a:lnTo>
                    <a:pt x="2" y="964"/>
                  </a:lnTo>
                  <a:lnTo>
                    <a:pt x="2" y="968"/>
                  </a:lnTo>
                  <a:lnTo>
                    <a:pt x="1" y="973"/>
                  </a:lnTo>
                  <a:lnTo>
                    <a:pt x="1" y="977"/>
                  </a:lnTo>
                  <a:lnTo>
                    <a:pt x="1" y="980"/>
                  </a:lnTo>
                  <a:lnTo>
                    <a:pt x="1" y="981"/>
                  </a:lnTo>
                  <a:lnTo>
                    <a:pt x="1" y="983"/>
                  </a:lnTo>
                  <a:lnTo>
                    <a:pt x="1" y="983"/>
                  </a:lnTo>
                  <a:lnTo>
                    <a:pt x="1" y="984"/>
                  </a:lnTo>
                  <a:lnTo>
                    <a:pt x="1" y="985"/>
                  </a:lnTo>
                  <a:lnTo>
                    <a:pt x="1" y="987"/>
                  </a:lnTo>
                  <a:lnTo>
                    <a:pt x="0" y="989"/>
                  </a:lnTo>
                  <a:lnTo>
                    <a:pt x="0" y="992"/>
                  </a:lnTo>
                  <a:lnTo>
                    <a:pt x="0" y="996"/>
                  </a:lnTo>
                  <a:lnTo>
                    <a:pt x="0" y="998"/>
                  </a:lnTo>
                  <a:lnTo>
                    <a:pt x="0" y="1001"/>
                  </a:lnTo>
                  <a:lnTo>
                    <a:pt x="0" y="1003"/>
                  </a:lnTo>
                  <a:lnTo>
                    <a:pt x="0" y="1005"/>
                  </a:lnTo>
                  <a:lnTo>
                    <a:pt x="0" y="1007"/>
                  </a:lnTo>
                  <a:lnTo>
                    <a:pt x="1" y="1010"/>
                  </a:lnTo>
                  <a:lnTo>
                    <a:pt x="1" y="1012"/>
                  </a:lnTo>
                  <a:lnTo>
                    <a:pt x="1" y="1014"/>
                  </a:lnTo>
                  <a:lnTo>
                    <a:pt x="1" y="1016"/>
                  </a:lnTo>
                  <a:lnTo>
                    <a:pt x="1" y="1018"/>
                  </a:lnTo>
                  <a:lnTo>
                    <a:pt x="1" y="1020"/>
                  </a:lnTo>
                  <a:lnTo>
                    <a:pt x="1" y="1022"/>
                  </a:lnTo>
                  <a:lnTo>
                    <a:pt x="1" y="1022"/>
                  </a:lnTo>
                  <a:lnTo>
                    <a:pt x="1" y="1022"/>
                  </a:lnTo>
                  <a:lnTo>
                    <a:pt x="1" y="1023"/>
                  </a:lnTo>
                  <a:lnTo>
                    <a:pt x="1" y="1023"/>
                  </a:lnTo>
                  <a:lnTo>
                    <a:pt x="1" y="1023"/>
                  </a:lnTo>
                  <a:lnTo>
                    <a:pt x="1" y="1024"/>
                  </a:lnTo>
                  <a:lnTo>
                    <a:pt x="1" y="1025"/>
                  </a:lnTo>
                  <a:lnTo>
                    <a:pt x="2" y="1026"/>
                  </a:lnTo>
                  <a:lnTo>
                    <a:pt x="2" y="1028"/>
                  </a:lnTo>
                  <a:lnTo>
                    <a:pt x="2" y="1029"/>
                  </a:lnTo>
                  <a:lnTo>
                    <a:pt x="2" y="1031"/>
                  </a:lnTo>
                  <a:lnTo>
                    <a:pt x="2" y="1032"/>
                  </a:lnTo>
                  <a:lnTo>
                    <a:pt x="3" y="1035"/>
                  </a:lnTo>
                  <a:lnTo>
                    <a:pt x="3" y="1036"/>
                  </a:lnTo>
                  <a:lnTo>
                    <a:pt x="3" y="1037"/>
                  </a:lnTo>
                  <a:lnTo>
                    <a:pt x="3" y="1039"/>
                  </a:lnTo>
                  <a:lnTo>
                    <a:pt x="3" y="1040"/>
                  </a:lnTo>
                  <a:lnTo>
                    <a:pt x="4" y="1041"/>
                  </a:lnTo>
                  <a:lnTo>
                    <a:pt x="4" y="1043"/>
                  </a:lnTo>
                  <a:lnTo>
                    <a:pt x="4" y="1044"/>
                  </a:lnTo>
                  <a:lnTo>
                    <a:pt x="4" y="1045"/>
                  </a:lnTo>
                  <a:lnTo>
                    <a:pt x="5" y="1046"/>
                  </a:lnTo>
                  <a:lnTo>
                    <a:pt x="5" y="1048"/>
                  </a:lnTo>
                  <a:lnTo>
                    <a:pt x="5" y="1049"/>
                  </a:lnTo>
                  <a:lnTo>
                    <a:pt x="5" y="1051"/>
                  </a:lnTo>
                  <a:lnTo>
                    <a:pt x="6" y="1052"/>
                  </a:lnTo>
                  <a:lnTo>
                    <a:pt x="6" y="1053"/>
                  </a:lnTo>
                  <a:lnTo>
                    <a:pt x="6" y="1054"/>
                  </a:lnTo>
                  <a:lnTo>
                    <a:pt x="7" y="1055"/>
                  </a:lnTo>
                  <a:lnTo>
                    <a:pt x="7" y="1055"/>
                  </a:lnTo>
                  <a:lnTo>
                    <a:pt x="7" y="1055"/>
                  </a:lnTo>
                  <a:lnTo>
                    <a:pt x="7" y="1055"/>
                  </a:lnTo>
                  <a:lnTo>
                    <a:pt x="7" y="1055"/>
                  </a:lnTo>
                  <a:lnTo>
                    <a:pt x="7" y="1056"/>
                  </a:lnTo>
                  <a:lnTo>
                    <a:pt x="7" y="1057"/>
                  </a:lnTo>
                  <a:lnTo>
                    <a:pt x="7" y="1058"/>
                  </a:lnTo>
                  <a:lnTo>
                    <a:pt x="8" y="1059"/>
                  </a:lnTo>
                  <a:lnTo>
                    <a:pt x="8" y="1061"/>
                  </a:lnTo>
                  <a:lnTo>
                    <a:pt x="8" y="1062"/>
                  </a:lnTo>
                  <a:lnTo>
                    <a:pt x="10" y="1063"/>
                  </a:lnTo>
                  <a:lnTo>
                    <a:pt x="10" y="1064"/>
                  </a:lnTo>
                  <a:lnTo>
                    <a:pt x="10" y="1065"/>
                  </a:lnTo>
                  <a:lnTo>
                    <a:pt x="11" y="1065"/>
                  </a:lnTo>
                  <a:lnTo>
                    <a:pt x="11" y="1066"/>
                  </a:lnTo>
                  <a:lnTo>
                    <a:pt x="11" y="1067"/>
                  </a:lnTo>
                  <a:lnTo>
                    <a:pt x="11" y="1068"/>
                  </a:lnTo>
                  <a:lnTo>
                    <a:pt x="12" y="1069"/>
                  </a:lnTo>
                  <a:lnTo>
                    <a:pt x="12" y="1070"/>
                  </a:lnTo>
                  <a:lnTo>
                    <a:pt x="12" y="1071"/>
                  </a:lnTo>
                  <a:lnTo>
                    <a:pt x="13" y="1071"/>
                  </a:lnTo>
                  <a:lnTo>
                    <a:pt x="13" y="1072"/>
                  </a:lnTo>
                  <a:lnTo>
                    <a:pt x="13" y="1074"/>
                  </a:lnTo>
                  <a:lnTo>
                    <a:pt x="14" y="1075"/>
                  </a:lnTo>
                  <a:lnTo>
                    <a:pt x="14" y="1075"/>
                  </a:lnTo>
                  <a:lnTo>
                    <a:pt x="14" y="1076"/>
                  </a:lnTo>
                  <a:lnTo>
                    <a:pt x="15" y="1077"/>
                  </a:lnTo>
                  <a:lnTo>
                    <a:pt x="15" y="1078"/>
                  </a:lnTo>
                  <a:lnTo>
                    <a:pt x="16" y="1078"/>
                  </a:lnTo>
                  <a:lnTo>
                    <a:pt x="16" y="1079"/>
                  </a:lnTo>
                  <a:lnTo>
                    <a:pt x="16" y="1080"/>
                  </a:lnTo>
                  <a:lnTo>
                    <a:pt x="17" y="1081"/>
                  </a:lnTo>
                  <a:lnTo>
                    <a:pt x="17" y="1081"/>
                  </a:lnTo>
                  <a:lnTo>
                    <a:pt x="17" y="1082"/>
                  </a:lnTo>
                  <a:lnTo>
                    <a:pt x="18" y="1082"/>
                  </a:lnTo>
                  <a:lnTo>
                    <a:pt x="18" y="1082"/>
                  </a:lnTo>
                  <a:lnTo>
                    <a:pt x="18" y="1083"/>
                  </a:lnTo>
                  <a:lnTo>
                    <a:pt x="18" y="1083"/>
                  </a:lnTo>
                  <a:lnTo>
                    <a:pt x="18" y="1083"/>
                  </a:lnTo>
                  <a:lnTo>
                    <a:pt x="18" y="1083"/>
                  </a:lnTo>
                  <a:lnTo>
                    <a:pt x="18" y="1083"/>
                  </a:lnTo>
                  <a:lnTo>
                    <a:pt x="18" y="1083"/>
                  </a:lnTo>
                  <a:lnTo>
                    <a:pt x="19" y="1084"/>
                  </a:lnTo>
                  <a:lnTo>
                    <a:pt x="19" y="1085"/>
                  </a:lnTo>
                  <a:lnTo>
                    <a:pt x="19" y="1085"/>
                  </a:lnTo>
                  <a:lnTo>
                    <a:pt x="20" y="1087"/>
                  </a:lnTo>
                  <a:lnTo>
                    <a:pt x="20" y="1088"/>
                  </a:lnTo>
                  <a:lnTo>
                    <a:pt x="21" y="1089"/>
                  </a:lnTo>
                  <a:lnTo>
                    <a:pt x="21" y="1089"/>
                  </a:lnTo>
                  <a:lnTo>
                    <a:pt x="21" y="1090"/>
                  </a:lnTo>
                  <a:lnTo>
                    <a:pt x="23" y="1091"/>
                  </a:lnTo>
                  <a:lnTo>
                    <a:pt x="23" y="1091"/>
                  </a:lnTo>
                  <a:lnTo>
                    <a:pt x="24" y="1092"/>
                  </a:lnTo>
                  <a:lnTo>
                    <a:pt x="24" y="1092"/>
                  </a:lnTo>
                  <a:lnTo>
                    <a:pt x="25" y="1093"/>
                  </a:lnTo>
                  <a:lnTo>
                    <a:pt x="25" y="1094"/>
                  </a:lnTo>
                  <a:lnTo>
                    <a:pt x="26" y="1094"/>
                  </a:lnTo>
                  <a:lnTo>
                    <a:pt x="26" y="1095"/>
                  </a:lnTo>
                  <a:lnTo>
                    <a:pt x="27" y="1096"/>
                  </a:lnTo>
                  <a:lnTo>
                    <a:pt x="27" y="1096"/>
                  </a:lnTo>
                  <a:lnTo>
                    <a:pt x="28" y="1097"/>
                  </a:lnTo>
                  <a:lnTo>
                    <a:pt x="28" y="1098"/>
                  </a:lnTo>
                  <a:lnTo>
                    <a:pt x="29" y="1098"/>
                  </a:lnTo>
                  <a:lnTo>
                    <a:pt x="29" y="1100"/>
                  </a:lnTo>
                  <a:lnTo>
                    <a:pt x="30" y="1101"/>
                  </a:lnTo>
                  <a:lnTo>
                    <a:pt x="30" y="1101"/>
                  </a:lnTo>
                  <a:lnTo>
                    <a:pt x="31" y="1102"/>
                  </a:lnTo>
                  <a:lnTo>
                    <a:pt x="32" y="1103"/>
                  </a:lnTo>
                  <a:lnTo>
                    <a:pt x="32" y="1103"/>
                  </a:lnTo>
                  <a:lnTo>
                    <a:pt x="33" y="1104"/>
                  </a:lnTo>
                  <a:lnTo>
                    <a:pt x="33" y="1104"/>
                  </a:lnTo>
                  <a:lnTo>
                    <a:pt x="33" y="1104"/>
                  </a:lnTo>
                  <a:lnTo>
                    <a:pt x="33" y="1104"/>
                  </a:lnTo>
                  <a:lnTo>
                    <a:pt x="33" y="1104"/>
                  </a:lnTo>
                  <a:lnTo>
                    <a:pt x="34" y="1105"/>
                  </a:lnTo>
                  <a:lnTo>
                    <a:pt x="35" y="1106"/>
                  </a:lnTo>
                  <a:lnTo>
                    <a:pt x="35" y="1106"/>
                  </a:lnTo>
                  <a:lnTo>
                    <a:pt x="37" y="1107"/>
                  </a:lnTo>
                  <a:lnTo>
                    <a:pt x="43" y="1113"/>
                  </a:lnTo>
                  <a:lnTo>
                    <a:pt x="51" y="1117"/>
                  </a:lnTo>
                  <a:lnTo>
                    <a:pt x="52" y="1117"/>
                  </a:lnTo>
                  <a:lnTo>
                    <a:pt x="52" y="1118"/>
                  </a:lnTo>
                  <a:lnTo>
                    <a:pt x="53" y="1118"/>
                  </a:lnTo>
                  <a:lnTo>
                    <a:pt x="53" y="1118"/>
                  </a:lnTo>
                  <a:lnTo>
                    <a:pt x="55" y="1119"/>
                  </a:lnTo>
                  <a:lnTo>
                    <a:pt x="56" y="1119"/>
                  </a:lnTo>
                  <a:lnTo>
                    <a:pt x="61" y="1121"/>
                  </a:lnTo>
                  <a:lnTo>
                    <a:pt x="67" y="1123"/>
                  </a:lnTo>
                  <a:lnTo>
                    <a:pt x="70" y="1124"/>
                  </a:lnTo>
                  <a:lnTo>
                    <a:pt x="73" y="1126"/>
                  </a:lnTo>
                  <a:lnTo>
                    <a:pt x="77" y="1126"/>
                  </a:lnTo>
                  <a:lnTo>
                    <a:pt x="80" y="1127"/>
                  </a:lnTo>
                  <a:lnTo>
                    <a:pt x="82" y="1127"/>
                  </a:lnTo>
                  <a:lnTo>
                    <a:pt x="85" y="1127"/>
                  </a:lnTo>
                  <a:lnTo>
                    <a:pt x="95" y="1128"/>
                  </a:lnTo>
                  <a:lnTo>
                    <a:pt x="105" y="1127"/>
                  </a:lnTo>
                  <a:lnTo>
                    <a:pt x="118" y="1126"/>
                  </a:lnTo>
                  <a:lnTo>
                    <a:pt x="132" y="1122"/>
                  </a:lnTo>
                  <a:lnTo>
                    <a:pt x="146" y="1118"/>
                  </a:lnTo>
                  <a:lnTo>
                    <a:pt x="160" y="1113"/>
                  </a:lnTo>
                  <a:lnTo>
                    <a:pt x="175" y="1105"/>
                  </a:lnTo>
                  <a:lnTo>
                    <a:pt x="191" y="1096"/>
                  </a:lnTo>
                  <a:lnTo>
                    <a:pt x="199" y="1092"/>
                  </a:lnTo>
                  <a:lnTo>
                    <a:pt x="208" y="1087"/>
                  </a:lnTo>
                  <a:lnTo>
                    <a:pt x="216" y="1081"/>
                  </a:lnTo>
                  <a:lnTo>
                    <a:pt x="224" y="1075"/>
                  </a:lnTo>
                  <a:lnTo>
                    <a:pt x="227" y="1074"/>
                  </a:lnTo>
                  <a:lnTo>
                    <a:pt x="234" y="1069"/>
                  </a:lnTo>
                  <a:lnTo>
                    <a:pt x="244" y="1064"/>
                  </a:lnTo>
                  <a:lnTo>
                    <a:pt x="260" y="1058"/>
                  </a:lnTo>
                  <a:lnTo>
                    <a:pt x="268" y="1055"/>
                  </a:lnTo>
                  <a:lnTo>
                    <a:pt x="279" y="1052"/>
                  </a:lnTo>
                  <a:lnTo>
                    <a:pt x="291" y="1049"/>
                  </a:lnTo>
                  <a:lnTo>
                    <a:pt x="303" y="1045"/>
                  </a:lnTo>
                  <a:lnTo>
                    <a:pt x="317" y="1042"/>
                  </a:lnTo>
                  <a:lnTo>
                    <a:pt x="333" y="1040"/>
                  </a:lnTo>
                  <a:lnTo>
                    <a:pt x="349" y="1038"/>
                  </a:lnTo>
                  <a:lnTo>
                    <a:pt x="368" y="1036"/>
                  </a:lnTo>
                  <a:lnTo>
                    <a:pt x="376" y="1035"/>
                  </a:lnTo>
                  <a:lnTo>
                    <a:pt x="386" y="1035"/>
                  </a:lnTo>
                  <a:lnTo>
                    <a:pt x="396" y="1033"/>
                  </a:lnTo>
                  <a:lnTo>
                    <a:pt x="407" y="1033"/>
                  </a:lnTo>
                  <a:lnTo>
                    <a:pt x="416" y="1033"/>
                  </a:lnTo>
                  <a:lnTo>
                    <a:pt x="428" y="1033"/>
                  </a:lnTo>
                  <a:lnTo>
                    <a:pt x="439" y="1033"/>
                  </a:lnTo>
                  <a:lnTo>
                    <a:pt x="451" y="1035"/>
                  </a:lnTo>
                  <a:lnTo>
                    <a:pt x="463" y="1035"/>
                  </a:lnTo>
                  <a:lnTo>
                    <a:pt x="475" y="1036"/>
                  </a:lnTo>
                  <a:lnTo>
                    <a:pt x="487" y="1037"/>
                  </a:lnTo>
                  <a:lnTo>
                    <a:pt x="500" y="1038"/>
                  </a:lnTo>
                  <a:lnTo>
                    <a:pt x="514" y="1039"/>
                  </a:lnTo>
                  <a:lnTo>
                    <a:pt x="527" y="1041"/>
                  </a:lnTo>
                  <a:lnTo>
                    <a:pt x="541" y="1043"/>
                  </a:lnTo>
                  <a:lnTo>
                    <a:pt x="555" y="1045"/>
                  </a:lnTo>
                  <a:lnTo>
                    <a:pt x="570" y="1048"/>
                  </a:lnTo>
                  <a:lnTo>
                    <a:pt x="585" y="1051"/>
                  </a:lnTo>
                  <a:lnTo>
                    <a:pt x="599" y="1054"/>
                  </a:lnTo>
                  <a:lnTo>
                    <a:pt x="615" y="1057"/>
                  </a:lnTo>
                  <a:lnTo>
                    <a:pt x="622" y="1059"/>
                  </a:lnTo>
                  <a:lnTo>
                    <a:pt x="630" y="1062"/>
                  </a:lnTo>
                  <a:lnTo>
                    <a:pt x="642" y="1065"/>
                  </a:lnTo>
                  <a:lnTo>
                    <a:pt x="653" y="1069"/>
                  </a:lnTo>
                  <a:lnTo>
                    <a:pt x="664" y="1072"/>
                  </a:lnTo>
                  <a:lnTo>
                    <a:pt x="676" y="1077"/>
                  </a:lnTo>
                  <a:lnTo>
                    <a:pt x="682" y="1079"/>
                  </a:lnTo>
                  <a:lnTo>
                    <a:pt x="687" y="1081"/>
                  </a:lnTo>
                  <a:lnTo>
                    <a:pt x="700" y="1087"/>
                  </a:lnTo>
                  <a:lnTo>
                    <a:pt x="713" y="1092"/>
                  </a:lnTo>
                  <a:lnTo>
                    <a:pt x="725" y="1097"/>
                  </a:lnTo>
                  <a:lnTo>
                    <a:pt x="738" y="1103"/>
                  </a:lnTo>
                  <a:lnTo>
                    <a:pt x="756" y="1113"/>
                  </a:lnTo>
                  <a:lnTo>
                    <a:pt x="774" y="1122"/>
                  </a:lnTo>
                  <a:lnTo>
                    <a:pt x="791" y="1132"/>
                  </a:lnTo>
                  <a:lnTo>
                    <a:pt x="808" y="1143"/>
                  </a:lnTo>
                  <a:lnTo>
                    <a:pt x="816" y="1148"/>
                  </a:lnTo>
                  <a:lnTo>
                    <a:pt x="824" y="1155"/>
                  </a:lnTo>
                  <a:lnTo>
                    <a:pt x="837" y="1163"/>
                  </a:lnTo>
                  <a:lnTo>
                    <a:pt x="849" y="1173"/>
                  </a:lnTo>
                  <a:lnTo>
                    <a:pt x="862" y="1183"/>
                  </a:lnTo>
                  <a:lnTo>
                    <a:pt x="874" y="1194"/>
                  </a:lnTo>
                  <a:lnTo>
                    <a:pt x="887" y="1205"/>
                  </a:lnTo>
                  <a:lnTo>
                    <a:pt x="899" y="1215"/>
                  </a:lnTo>
                  <a:lnTo>
                    <a:pt x="900" y="1215"/>
                  </a:lnTo>
                  <a:lnTo>
                    <a:pt x="900" y="1217"/>
                  </a:lnTo>
                  <a:lnTo>
                    <a:pt x="912" y="1227"/>
                  </a:lnTo>
                  <a:lnTo>
                    <a:pt x="923" y="1238"/>
                  </a:lnTo>
                  <a:lnTo>
                    <a:pt x="933" y="1249"/>
                  </a:lnTo>
                  <a:lnTo>
                    <a:pt x="944" y="1261"/>
                  </a:lnTo>
                  <a:lnTo>
                    <a:pt x="944" y="1262"/>
                  </a:lnTo>
                  <a:lnTo>
                    <a:pt x="945" y="1262"/>
                  </a:lnTo>
                  <a:lnTo>
                    <a:pt x="954" y="1274"/>
                  </a:lnTo>
                  <a:lnTo>
                    <a:pt x="964" y="1286"/>
                  </a:lnTo>
                  <a:lnTo>
                    <a:pt x="974" y="1299"/>
                  </a:lnTo>
                  <a:lnTo>
                    <a:pt x="982" y="1311"/>
                  </a:lnTo>
                  <a:lnTo>
                    <a:pt x="992" y="1324"/>
                  </a:lnTo>
                  <a:lnTo>
                    <a:pt x="1001" y="1337"/>
                  </a:lnTo>
                  <a:lnTo>
                    <a:pt x="1008" y="1351"/>
                  </a:lnTo>
                  <a:lnTo>
                    <a:pt x="1017" y="1364"/>
                  </a:lnTo>
                  <a:lnTo>
                    <a:pt x="1017" y="1364"/>
                  </a:lnTo>
                  <a:lnTo>
                    <a:pt x="1017" y="1365"/>
                  </a:lnTo>
                  <a:lnTo>
                    <a:pt x="1025" y="1378"/>
                  </a:lnTo>
                  <a:lnTo>
                    <a:pt x="1032" y="1392"/>
                  </a:lnTo>
                  <a:lnTo>
                    <a:pt x="1039" y="1406"/>
                  </a:lnTo>
                  <a:lnTo>
                    <a:pt x="1046" y="1420"/>
                  </a:lnTo>
                  <a:lnTo>
                    <a:pt x="1046" y="1421"/>
                  </a:lnTo>
                  <a:lnTo>
                    <a:pt x="1046" y="1421"/>
                  </a:lnTo>
                  <a:lnTo>
                    <a:pt x="1053" y="1435"/>
                  </a:lnTo>
                  <a:lnTo>
                    <a:pt x="1058" y="1451"/>
                  </a:lnTo>
                  <a:lnTo>
                    <a:pt x="1064" y="1465"/>
                  </a:lnTo>
                  <a:lnTo>
                    <a:pt x="1069" y="1480"/>
                  </a:lnTo>
                  <a:lnTo>
                    <a:pt x="1069" y="1480"/>
                  </a:lnTo>
                  <a:lnTo>
                    <a:pt x="1069" y="1480"/>
                  </a:lnTo>
                  <a:lnTo>
                    <a:pt x="1074" y="1495"/>
                  </a:lnTo>
                  <a:lnTo>
                    <a:pt x="1079" y="1510"/>
                  </a:lnTo>
                  <a:lnTo>
                    <a:pt x="1083" y="1526"/>
                  </a:lnTo>
                  <a:lnTo>
                    <a:pt x="1087" y="1542"/>
                  </a:lnTo>
                  <a:lnTo>
                    <a:pt x="1094" y="1573"/>
                  </a:lnTo>
                  <a:lnTo>
                    <a:pt x="1099" y="1604"/>
                  </a:lnTo>
                  <a:lnTo>
                    <a:pt x="1103" y="1637"/>
                  </a:lnTo>
                  <a:lnTo>
                    <a:pt x="1105" y="1669"/>
                  </a:lnTo>
                  <a:lnTo>
                    <a:pt x="1105" y="1670"/>
                  </a:lnTo>
                  <a:lnTo>
                    <a:pt x="1105" y="1670"/>
                  </a:lnTo>
                  <a:lnTo>
                    <a:pt x="1105" y="1687"/>
                  </a:lnTo>
                  <a:lnTo>
                    <a:pt x="1105" y="1703"/>
                  </a:lnTo>
                  <a:lnTo>
                    <a:pt x="1104" y="1719"/>
                  </a:lnTo>
                  <a:lnTo>
                    <a:pt x="1104" y="1737"/>
                  </a:lnTo>
                  <a:lnTo>
                    <a:pt x="1104" y="1737"/>
                  </a:lnTo>
                  <a:lnTo>
                    <a:pt x="1104" y="1737"/>
                  </a:lnTo>
                  <a:lnTo>
                    <a:pt x="1102" y="1753"/>
                  </a:lnTo>
                  <a:lnTo>
                    <a:pt x="1100" y="1770"/>
                  </a:lnTo>
                  <a:lnTo>
                    <a:pt x="1098" y="1786"/>
                  </a:lnTo>
                  <a:lnTo>
                    <a:pt x="1095" y="1804"/>
                  </a:lnTo>
                  <a:lnTo>
                    <a:pt x="1093" y="1820"/>
                  </a:lnTo>
                  <a:lnTo>
                    <a:pt x="1090" y="1835"/>
                  </a:lnTo>
                  <a:lnTo>
                    <a:pt x="1085" y="1850"/>
                  </a:lnTo>
                  <a:lnTo>
                    <a:pt x="1081" y="1865"/>
                  </a:lnTo>
                  <a:lnTo>
                    <a:pt x="1077" y="1884"/>
                  </a:lnTo>
                  <a:lnTo>
                    <a:pt x="1071" y="1901"/>
                  </a:lnTo>
                  <a:lnTo>
                    <a:pt x="1066" y="1919"/>
                  </a:lnTo>
                  <a:lnTo>
                    <a:pt x="1059" y="1935"/>
                  </a:lnTo>
                  <a:lnTo>
                    <a:pt x="1058" y="1937"/>
                  </a:lnTo>
                  <a:lnTo>
                    <a:pt x="1057" y="1939"/>
                  </a:lnTo>
                  <a:lnTo>
                    <a:pt x="1051" y="1954"/>
                  </a:lnTo>
                  <a:lnTo>
                    <a:pt x="1044" y="1969"/>
                  </a:lnTo>
                  <a:lnTo>
                    <a:pt x="1037" y="1985"/>
                  </a:lnTo>
                  <a:lnTo>
                    <a:pt x="1029" y="2000"/>
                  </a:lnTo>
                  <a:lnTo>
                    <a:pt x="1024" y="2010"/>
                  </a:lnTo>
                  <a:lnTo>
                    <a:pt x="1017" y="2020"/>
                  </a:lnTo>
                  <a:lnTo>
                    <a:pt x="1012" y="2030"/>
                  </a:lnTo>
                  <a:lnTo>
                    <a:pt x="1006" y="2040"/>
                  </a:lnTo>
                  <a:lnTo>
                    <a:pt x="1000" y="2051"/>
                  </a:lnTo>
                  <a:lnTo>
                    <a:pt x="993" y="2060"/>
                  </a:lnTo>
                  <a:lnTo>
                    <a:pt x="986" y="2071"/>
                  </a:lnTo>
                  <a:lnTo>
                    <a:pt x="977" y="2082"/>
                  </a:lnTo>
                  <a:lnTo>
                    <a:pt x="971" y="2091"/>
                  </a:lnTo>
                  <a:lnTo>
                    <a:pt x="964" y="2099"/>
                  </a:lnTo>
                  <a:lnTo>
                    <a:pt x="958" y="2108"/>
                  </a:lnTo>
                  <a:lnTo>
                    <a:pt x="951" y="2117"/>
                  </a:lnTo>
                  <a:lnTo>
                    <a:pt x="944" y="2125"/>
                  </a:lnTo>
                  <a:lnTo>
                    <a:pt x="936" y="2135"/>
                  </a:lnTo>
                  <a:lnTo>
                    <a:pt x="927" y="2144"/>
                  </a:lnTo>
                  <a:lnTo>
                    <a:pt x="919" y="2153"/>
                  </a:lnTo>
                  <a:lnTo>
                    <a:pt x="919" y="2154"/>
                  </a:lnTo>
                  <a:lnTo>
                    <a:pt x="919" y="2154"/>
                  </a:lnTo>
                  <a:lnTo>
                    <a:pt x="907" y="2166"/>
                  </a:lnTo>
                  <a:lnTo>
                    <a:pt x="896" y="2176"/>
                  </a:lnTo>
                  <a:lnTo>
                    <a:pt x="884" y="2187"/>
                  </a:lnTo>
                  <a:lnTo>
                    <a:pt x="872" y="2197"/>
                  </a:lnTo>
                  <a:lnTo>
                    <a:pt x="872" y="2197"/>
                  </a:lnTo>
                  <a:lnTo>
                    <a:pt x="872" y="2198"/>
                  </a:lnTo>
                  <a:lnTo>
                    <a:pt x="859" y="2208"/>
                  </a:lnTo>
                  <a:lnTo>
                    <a:pt x="847" y="2218"/>
                  </a:lnTo>
                  <a:lnTo>
                    <a:pt x="834" y="2227"/>
                  </a:lnTo>
                  <a:lnTo>
                    <a:pt x="821" y="2237"/>
                  </a:lnTo>
                  <a:lnTo>
                    <a:pt x="1342" y="1873"/>
                  </a:lnTo>
                  <a:lnTo>
                    <a:pt x="1347" y="1870"/>
                  </a:lnTo>
                  <a:lnTo>
                    <a:pt x="1352" y="1865"/>
                  </a:lnTo>
                  <a:lnTo>
                    <a:pt x="1357" y="1862"/>
                  </a:lnTo>
                  <a:lnTo>
                    <a:pt x="1362" y="1858"/>
                  </a:lnTo>
                  <a:lnTo>
                    <a:pt x="1368" y="1855"/>
                  </a:lnTo>
                  <a:lnTo>
                    <a:pt x="1373" y="1850"/>
                  </a:lnTo>
                  <a:lnTo>
                    <a:pt x="1377" y="1846"/>
                  </a:lnTo>
                  <a:lnTo>
                    <a:pt x="1383" y="1843"/>
                  </a:lnTo>
                  <a:lnTo>
                    <a:pt x="1392" y="1836"/>
                  </a:lnTo>
                  <a:lnTo>
                    <a:pt x="1399" y="1830"/>
                  </a:lnTo>
                  <a:lnTo>
                    <a:pt x="1407" y="1823"/>
                  </a:lnTo>
                  <a:lnTo>
                    <a:pt x="1415" y="1817"/>
                  </a:lnTo>
                  <a:lnTo>
                    <a:pt x="1423" y="1809"/>
                  </a:lnTo>
                  <a:lnTo>
                    <a:pt x="1431" y="1803"/>
                  </a:lnTo>
                  <a:lnTo>
                    <a:pt x="1438" y="1796"/>
                  </a:lnTo>
                  <a:lnTo>
                    <a:pt x="1446" y="1789"/>
                  </a:lnTo>
                  <a:lnTo>
                    <a:pt x="1455" y="1780"/>
                  </a:lnTo>
                  <a:lnTo>
                    <a:pt x="1465" y="1771"/>
                  </a:lnTo>
                  <a:lnTo>
                    <a:pt x="1474" y="1763"/>
                  </a:lnTo>
                  <a:lnTo>
                    <a:pt x="1482" y="1754"/>
                  </a:lnTo>
                  <a:lnTo>
                    <a:pt x="1482" y="1753"/>
                  </a:lnTo>
                  <a:lnTo>
                    <a:pt x="1482" y="1753"/>
                  </a:lnTo>
                  <a:lnTo>
                    <a:pt x="1482" y="1753"/>
                  </a:lnTo>
                  <a:lnTo>
                    <a:pt x="1482" y="1753"/>
                  </a:lnTo>
                  <a:lnTo>
                    <a:pt x="1484" y="1752"/>
                  </a:lnTo>
                  <a:lnTo>
                    <a:pt x="1484" y="1752"/>
                  </a:lnTo>
                  <a:lnTo>
                    <a:pt x="1492" y="1742"/>
                  </a:lnTo>
                  <a:lnTo>
                    <a:pt x="1501" y="1733"/>
                  </a:lnTo>
                  <a:lnTo>
                    <a:pt x="1511" y="1722"/>
                  </a:lnTo>
                  <a:lnTo>
                    <a:pt x="1519" y="1713"/>
                  </a:lnTo>
                  <a:lnTo>
                    <a:pt x="1525" y="1706"/>
                  </a:lnTo>
                  <a:lnTo>
                    <a:pt x="1530" y="1699"/>
                  </a:lnTo>
                  <a:lnTo>
                    <a:pt x="1540" y="1687"/>
                  </a:lnTo>
                  <a:lnTo>
                    <a:pt x="1548" y="1675"/>
                  </a:lnTo>
                  <a:lnTo>
                    <a:pt x="1558" y="1663"/>
                  </a:lnTo>
                  <a:lnTo>
                    <a:pt x="1567" y="1650"/>
                  </a:lnTo>
                  <a:lnTo>
                    <a:pt x="1576" y="1639"/>
                  </a:lnTo>
                  <a:lnTo>
                    <a:pt x="1584" y="1628"/>
                  </a:lnTo>
                  <a:lnTo>
                    <a:pt x="1587" y="1624"/>
                  </a:lnTo>
                  <a:lnTo>
                    <a:pt x="1591" y="1618"/>
                  </a:lnTo>
                  <a:lnTo>
                    <a:pt x="1595" y="1612"/>
                  </a:lnTo>
                  <a:lnTo>
                    <a:pt x="1599" y="1607"/>
                  </a:lnTo>
                  <a:lnTo>
                    <a:pt x="1606" y="1595"/>
                  </a:lnTo>
                  <a:lnTo>
                    <a:pt x="1612" y="1584"/>
                  </a:lnTo>
                  <a:lnTo>
                    <a:pt x="1619" y="1572"/>
                  </a:lnTo>
                  <a:lnTo>
                    <a:pt x="1625" y="1560"/>
                  </a:lnTo>
                  <a:lnTo>
                    <a:pt x="1633" y="1548"/>
                  </a:lnTo>
                  <a:lnTo>
                    <a:pt x="1639" y="1537"/>
                  </a:lnTo>
                  <a:lnTo>
                    <a:pt x="1642" y="1534"/>
                  </a:lnTo>
                  <a:lnTo>
                    <a:pt x="1643" y="1531"/>
                  </a:lnTo>
                  <a:lnTo>
                    <a:pt x="1653" y="1509"/>
                  </a:lnTo>
                  <a:lnTo>
                    <a:pt x="1664" y="1486"/>
                  </a:lnTo>
                  <a:lnTo>
                    <a:pt x="1674" y="1464"/>
                  </a:lnTo>
                  <a:lnTo>
                    <a:pt x="1684" y="1440"/>
                  </a:lnTo>
                  <a:lnTo>
                    <a:pt x="1685" y="1439"/>
                  </a:lnTo>
                  <a:lnTo>
                    <a:pt x="1685" y="1438"/>
                  </a:lnTo>
                  <a:lnTo>
                    <a:pt x="1685" y="1438"/>
                  </a:lnTo>
                  <a:lnTo>
                    <a:pt x="1685" y="1438"/>
                  </a:lnTo>
                  <a:lnTo>
                    <a:pt x="1686" y="1438"/>
                  </a:lnTo>
                  <a:lnTo>
                    <a:pt x="1686" y="1436"/>
                  </a:lnTo>
                  <a:lnTo>
                    <a:pt x="1695" y="1413"/>
                  </a:lnTo>
                  <a:lnTo>
                    <a:pt x="1703" y="1388"/>
                  </a:lnTo>
                  <a:lnTo>
                    <a:pt x="1711" y="1363"/>
                  </a:lnTo>
                  <a:lnTo>
                    <a:pt x="1718" y="1338"/>
                  </a:lnTo>
                  <a:lnTo>
                    <a:pt x="1718" y="1336"/>
                  </a:lnTo>
                  <a:lnTo>
                    <a:pt x="1719" y="1332"/>
                  </a:lnTo>
                  <a:lnTo>
                    <a:pt x="1723" y="1323"/>
                  </a:lnTo>
                  <a:lnTo>
                    <a:pt x="1725" y="1312"/>
                  </a:lnTo>
                  <a:lnTo>
                    <a:pt x="1727" y="1301"/>
                  </a:lnTo>
                  <a:lnTo>
                    <a:pt x="1730" y="1290"/>
                  </a:lnTo>
                  <a:lnTo>
                    <a:pt x="1732" y="1280"/>
                  </a:lnTo>
                  <a:lnTo>
                    <a:pt x="1735" y="1270"/>
                  </a:lnTo>
                  <a:lnTo>
                    <a:pt x="1736" y="1259"/>
                  </a:lnTo>
                  <a:lnTo>
                    <a:pt x="1738" y="1248"/>
                  </a:lnTo>
                  <a:lnTo>
                    <a:pt x="1739" y="1246"/>
                  </a:lnTo>
                  <a:lnTo>
                    <a:pt x="1739" y="1243"/>
                  </a:lnTo>
                  <a:lnTo>
                    <a:pt x="1739" y="1240"/>
                  </a:lnTo>
                  <a:lnTo>
                    <a:pt x="1740" y="1238"/>
                  </a:lnTo>
                  <a:lnTo>
                    <a:pt x="1740" y="1236"/>
                  </a:lnTo>
                  <a:lnTo>
                    <a:pt x="1740" y="1233"/>
                  </a:lnTo>
                  <a:lnTo>
                    <a:pt x="1741" y="1231"/>
                  </a:lnTo>
                  <a:lnTo>
                    <a:pt x="1741" y="1228"/>
                  </a:lnTo>
                  <a:lnTo>
                    <a:pt x="1743" y="1218"/>
                  </a:lnTo>
                  <a:lnTo>
                    <a:pt x="1744" y="1208"/>
                  </a:lnTo>
                  <a:lnTo>
                    <a:pt x="1745" y="1197"/>
                  </a:lnTo>
                  <a:lnTo>
                    <a:pt x="1747" y="1187"/>
                  </a:lnTo>
                  <a:lnTo>
                    <a:pt x="1748" y="1176"/>
                  </a:lnTo>
                  <a:lnTo>
                    <a:pt x="1749" y="1167"/>
                  </a:lnTo>
                  <a:lnTo>
                    <a:pt x="1749" y="1159"/>
                  </a:lnTo>
                  <a:lnTo>
                    <a:pt x="1750" y="1153"/>
                  </a:lnTo>
                  <a:lnTo>
                    <a:pt x="1750" y="1150"/>
                  </a:lnTo>
                  <a:lnTo>
                    <a:pt x="1750" y="1149"/>
                  </a:lnTo>
                  <a:lnTo>
                    <a:pt x="1750" y="1147"/>
                  </a:lnTo>
                  <a:lnTo>
                    <a:pt x="1750" y="1146"/>
                  </a:lnTo>
                  <a:lnTo>
                    <a:pt x="1751" y="1137"/>
                  </a:lnTo>
                  <a:lnTo>
                    <a:pt x="1751" y="1128"/>
                  </a:lnTo>
                  <a:lnTo>
                    <a:pt x="1752" y="1119"/>
                  </a:lnTo>
                  <a:lnTo>
                    <a:pt x="1752" y="1110"/>
                  </a:lnTo>
                  <a:lnTo>
                    <a:pt x="1752" y="1102"/>
                  </a:lnTo>
                  <a:lnTo>
                    <a:pt x="1752" y="1092"/>
                  </a:lnTo>
                  <a:lnTo>
                    <a:pt x="1752" y="1083"/>
                  </a:lnTo>
                  <a:lnTo>
                    <a:pt x="1752" y="1075"/>
                  </a:lnTo>
                  <a:lnTo>
                    <a:pt x="1752" y="1067"/>
                  </a:lnTo>
                  <a:lnTo>
                    <a:pt x="1752" y="1058"/>
                  </a:lnTo>
                  <a:lnTo>
                    <a:pt x="1752" y="1057"/>
                  </a:lnTo>
                  <a:lnTo>
                    <a:pt x="1752" y="1056"/>
                  </a:lnTo>
                  <a:lnTo>
                    <a:pt x="1752" y="1055"/>
                  </a:lnTo>
                  <a:lnTo>
                    <a:pt x="1752" y="1054"/>
                  </a:lnTo>
                  <a:lnTo>
                    <a:pt x="1751" y="1049"/>
                  </a:lnTo>
                  <a:lnTo>
                    <a:pt x="1751" y="1042"/>
                  </a:lnTo>
                  <a:lnTo>
                    <a:pt x="1751" y="1035"/>
                  </a:lnTo>
                  <a:lnTo>
                    <a:pt x="1750" y="1026"/>
                  </a:lnTo>
                  <a:close/>
                </a:path>
              </a:pathLst>
            </a:custGeom>
            <a:gradFill>
              <a:gsLst>
                <a:gs pos="8000">
                  <a:schemeClr val="accent2">
                    <a:lumMod val="75000"/>
                  </a:schemeClr>
                </a:gs>
                <a:gs pos="70000">
                  <a:schemeClr val="accent2">
                    <a:lumMod val="50000"/>
                  </a:schemeClr>
                </a:gs>
              </a:gsLst>
              <a:lin ang="2700000" scaled="0"/>
            </a:gra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06" name="Freeform 950"/>
            <p:cNvSpPr>
              <a:spLocks/>
            </p:cNvSpPr>
            <p:nvPr/>
          </p:nvSpPr>
          <p:spPr bwMode="auto">
            <a:xfrm>
              <a:off x="9233943" y="29816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07" name="Freeform 951"/>
            <p:cNvSpPr>
              <a:spLocks/>
            </p:cNvSpPr>
            <p:nvPr/>
          </p:nvSpPr>
          <p:spPr bwMode="auto">
            <a:xfrm>
              <a:off x="9233943" y="2981601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  <a:gd name="T5" fmla="*/ 0 w 1"/>
                <a:gd name="T6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08" name="Freeform 952"/>
            <p:cNvSpPr>
              <a:spLocks/>
            </p:cNvSpPr>
            <p:nvPr/>
          </p:nvSpPr>
          <p:spPr bwMode="auto">
            <a:xfrm>
              <a:off x="9233943" y="2905223"/>
              <a:ext cx="586477" cy="76378"/>
            </a:xfrm>
            <a:custGeom>
              <a:avLst/>
              <a:gdLst>
                <a:gd name="T0" fmla="*/ 1862 w 1942"/>
                <a:gd name="T1" fmla="*/ 22 h 251"/>
                <a:gd name="T2" fmla="*/ 1893 w 1942"/>
                <a:gd name="T3" fmla="*/ 11 h 251"/>
                <a:gd name="T4" fmla="*/ 1923 w 1942"/>
                <a:gd name="T5" fmla="*/ 4 h 251"/>
                <a:gd name="T6" fmla="*/ 1628 w 1942"/>
                <a:gd name="T7" fmla="*/ 31 h 251"/>
                <a:gd name="T8" fmla="*/ 1103 w 1942"/>
                <a:gd name="T9" fmla="*/ 81 h 251"/>
                <a:gd name="T10" fmla="*/ 578 w 1942"/>
                <a:gd name="T11" fmla="*/ 130 h 251"/>
                <a:gd name="T12" fmla="*/ 261 w 1942"/>
                <a:gd name="T13" fmla="*/ 161 h 251"/>
                <a:gd name="T14" fmla="*/ 256 w 1942"/>
                <a:gd name="T15" fmla="*/ 162 h 251"/>
                <a:gd name="T16" fmla="*/ 250 w 1942"/>
                <a:gd name="T17" fmla="*/ 163 h 251"/>
                <a:gd name="T18" fmla="*/ 244 w 1942"/>
                <a:gd name="T19" fmla="*/ 164 h 251"/>
                <a:gd name="T20" fmla="*/ 237 w 1942"/>
                <a:gd name="T21" fmla="*/ 165 h 251"/>
                <a:gd name="T22" fmla="*/ 237 w 1942"/>
                <a:gd name="T23" fmla="*/ 166 h 251"/>
                <a:gd name="T24" fmla="*/ 232 w 1942"/>
                <a:gd name="T25" fmla="*/ 167 h 251"/>
                <a:gd name="T26" fmla="*/ 225 w 1942"/>
                <a:gd name="T27" fmla="*/ 169 h 251"/>
                <a:gd name="T28" fmla="*/ 217 w 1942"/>
                <a:gd name="T29" fmla="*/ 173 h 251"/>
                <a:gd name="T30" fmla="*/ 209 w 1942"/>
                <a:gd name="T31" fmla="*/ 175 h 251"/>
                <a:gd name="T32" fmla="*/ 208 w 1942"/>
                <a:gd name="T33" fmla="*/ 176 h 251"/>
                <a:gd name="T34" fmla="*/ 199 w 1942"/>
                <a:gd name="T35" fmla="*/ 180 h 251"/>
                <a:gd name="T36" fmla="*/ 189 w 1942"/>
                <a:gd name="T37" fmla="*/ 186 h 251"/>
                <a:gd name="T38" fmla="*/ 177 w 1942"/>
                <a:gd name="T39" fmla="*/ 191 h 251"/>
                <a:gd name="T40" fmla="*/ 163 w 1942"/>
                <a:gd name="T41" fmla="*/ 200 h 251"/>
                <a:gd name="T42" fmla="*/ 152 w 1942"/>
                <a:gd name="T43" fmla="*/ 207 h 251"/>
                <a:gd name="T44" fmla="*/ 145 w 1942"/>
                <a:gd name="T45" fmla="*/ 211 h 251"/>
                <a:gd name="T46" fmla="*/ 144 w 1942"/>
                <a:gd name="T47" fmla="*/ 212 h 251"/>
                <a:gd name="T48" fmla="*/ 142 w 1942"/>
                <a:gd name="T49" fmla="*/ 214 h 251"/>
                <a:gd name="T50" fmla="*/ 125 w 1942"/>
                <a:gd name="T51" fmla="*/ 223 h 251"/>
                <a:gd name="T52" fmla="*/ 110 w 1942"/>
                <a:gd name="T53" fmla="*/ 229 h 251"/>
                <a:gd name="T54" fmla="*/ 78 w 1942"/>
                <a:gd name="T55" fmla="*/ 238 h 251"/>
                <a:gd name="T56" fmla="*/ 36 w 1942"/>
                <a:gd name="T57" fmla="*/ 246 h 251"/>
                <a:gd name="T58" fmla="*/ 10 w 1942"/>
                <a:gd name="T59" fmla="*/ 250 h 251"/>
                <a:gd name="T60" fmla="*/ 195 w 1942"/>
                <a:gd name="T61" fmla="*/ 236 h 251"/>
                <a:gd name="T62" fmla="*/ 681 w 1942"/>
                <a:gd name="T63" fmla="*/ 198 h 251"/>
                <a:gd name="T64" fmla="*/ 1168 w 1942"/>
                <a:gd name="T65" fmla="*/ 161 h 251"/>
                <a:gd name="T66" fmla="*/ 1558 w 1942"/>
                <a:gd name="T67" fmla="*/ 130 h 251"/>
                <a:gd name="T68" fmla="*/ 1561 w 1942"/>
                <a:gd name="T69" fmla="*/ 130 h 251"/>
                <a:gd name="T70" fmla="*/ 1565 w 1942"/>
                <a:gd name="T71" fmla="*/ 129 h 251"/>
                <a:gd name="T72" fmla="*/ 1571 w 1942"/>
                <a:gd name="T73" fmla="*/ 129 h 251"/>
                <a:gd name="T74" fmla="*/ 1602 w 1942"/>
                <a:gd name="T75" fmla="*/ 126 h 251"/>
                <a:gd name="T76" fmla="*/ 1613 w 1942"/>
                <a:gd name="T77" fmla="*/ 124 h 251"/>
                <a:gd name="T78" fmla="*/ 1633 w 1942"/>
                <a:gd name="T79" fmla="*/ 121 h 251"/>
                <a:gd name="T80" fmla="*/ 1654 w 1942"/>
                <a:gd name="T81" fmla="*/ 116 h 251"/>
                <a:gd name="T82" fmla="*/ 1662 w 1942"/>
                <a:gd name="T83" fmla="*/ 115 h 251"/>
                <a:gd name="T84" fmla="*/ 1681 w 1942"/>
                <a:gd name="T85" fmla="*/ 110 h 251"/>
                <a:gd name="T86" fmla="*/ 1690 w 1942"/>
                <a:gd name="T87" fmla="*/ 108 h 251"/>
                <a:gd name="T88" fmla="*/ 1702 w 1942"/>
                <a:gd name="T89" fmla="*/ 104 h 251"/>
                <a:gd name="T90" fmla="*/ 1716 w 1942"/>
                <a:gd name="T91" fmla="*/ 99 h 251"/>
                <a:gd name="T92" fmla="*/ 1719 w 1942"/>
                <a:gd name="T93" fmla="*/ 99 h 251"/>
                <a:gd name="T94" fmla="*/ 1729 w 1942"/>
                <a:gd name="T95" fmla="*/ 95 h 251"/>
                <a:gd name="T96" fmla="*/ 1739 w 1942"/>
                <a:gd name="T97" fmla="*/ 90 h 251"/>
                <a:gd name="T98" fmla="*/ 1743 w 1942"/>
                <a:gd name="T99" fmla="*/ 89 h 251"/>
                <a:gd name="T100" fmla="*/ 1751 w 1942"/>
                <a:gd name="T101" fmla="*/ 85 h 251"/>
                <a:gd name="T102" fmla="*/ 1756 w 1942"/>
                <a:gd name="T103" fmla="*/ 83 h 251"/>
                <a:gd name="T104" fmla="*/ 1760 w 1942"/>
                <a:gd name="T105" fmla="*/ 81 h 251"/>
                <a:gd name="T106" fmla="*/ 1765 w 1942"/>
                <a:gd name="T107" fmla="*/ 77 h 251"/>
                <a:gd name="T108" fmla="*/ 1768 w 1942"/>
                <a:gd name="T109" fmla="*/ 75 h 251"/>
                <a:gd name="T110" fmla="*/ 1769 w 1942"/>
                <a:gd name="T111" fmla="*/ 75 h 251"/>
                <a:gd name="T112" fmla="*/ 1770 w 1942"/>
                <a:gd name="T113" fmla="*/ 74 h 251"/>
                <a:gd name="T114" fmla="*/ 1817 w 1942"/>
                <a:gd name="T115" fmla="*/ 4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42" h="251">
                  <a:moveTo>
                    <a:pt x="1817" y="45"/>
                  </a:moveTo>
                  <a:lnTo>
                    <a:pt x="1829" y="38"/>
                  </a:lnTo>
                  <a:lnTo>
                    <a:pt x="1840" y="33"/>
                  </a:lnTo>
                  <a:lnTo>
                    <a:pt x="1851" y="28"/>
                  </a:lnTo>
                  <a:lnTo>
                    <a:pt x="1862" y="22"/>
                  </a:lnTo>
                  <a:lnTo>
                    <a:pt x="1862" y="22"/>
                  </a:lnTo>
                  <a:lnTo>
                    <a:pt x="1863" y="22"/>
                  </a:lnTo>
                  <a:lnTo>
                    <a:pt x="1873" y="18"/>
                  </a:lnTo>
                  <a:lnTo>
                    <a:pt x="1883" y="15"/>
                  </a:lnTo>
                  <a:lnTo>
                    <a:pt x="1893" y="11"/>
                  </a:lnTo>
                  <a:lnTo>
                    <a:pt x="1904" y="8"/>
                  </a:lnTo>
                  <a:lnTo>
                    <a:pt x="1904" y="8"/>
                  </a:lnTo>
                  <a:lnTo>
                    <a:pt x="1904" y="8"/>
                  </a:lnTo>
                  <a:lnTo>
                    <a:pt x="1914" y="5"/>
                  </a:lnTo>
                  <a:lnTo>
                    <a:pt x="1923" y="4"/>
                  </a:lnTo>
                  <a:lnTo>
                    <a:pt x="1933" y="2"/>
                  </a:lnTo>
                  <a:lnTo>
                    <a:pt x="1942" y="0"/>
                  </a:lnTo>
                  <a:lnTo>
                    <a:pt x="1837" y="10"/>
                  </a:lnTo>
                  <a:lnTo>
                    <a:pt x="1732" y="21"/>
                  </a:lnTo>
                  <a:lnTo>
                    <a:pt x="1628" y="31"/>
                  </a:lnTo>
                  <a:lnTo>
                    <a:pt x="1523" y="41"/>
                  </a:lnTo>
                  <a:lnTo>
                    <a:pt x="1418" y="50"/>
                  </a:lnTo>
                  <a:lnTo>
                    <a:pt x="1313" y="61"/>
                  </a:lnTo>
                  <a:lnTo>
                    <a:pt x="1208" y="71"/>
                  </a:lnTo>
                  <a:lnTo>
                    <a:pt x="1103" y="81"/>
                  </a:lnTo>
                  <a:lnTo>
                    <a:pt x="998" y="90"/>
                  </a:lnTo>
                  <a:lnTo>
                    <a:pt x="893" y="101"/>
                  </a:lnTo>
                  <a:lnTo>
                    <a:pt x="788" y="111"/>
                  </a:lnTo>
                  <a:lnTo>
                    <a:pt x="683" y="121"/>
                  </a:lnTo>
                  <a:lnTo>
                    <a:pt x="578" y="130"/>
                  </a:lnTo>
                  <a:lnTo>
                    <a:pt x="473" y="140"/>
                  </a:lnTo>
                  <a:lnTo>
                    <a:pt x="368" y="151"/>
                  </a:lnTo>
                  <a:lnTo>
                    <a:pt x="263" y="161"/>
                  </a:lnTo>
                  <a:lnTo>
                    <a:pt x="262" y="161"/>
                  </a:lnTo>
                  <a:lnTo>
                    <a:pt x="261" y="161"/>
                  </a:lnTo>
                  <a:lnTo>
                    <a:pt x="260" y="161"/>
                  </a:lnTo>
                  <a:lnTo>
                    <a:pt x="259" y="161"/>
                  </a:lnTo>
                  <a:lnTo>
                    <a:pt x="258" y="161"/>
                  </a:lnTo>
                  <a:lnTo>
                    <a:pt x="257" y="162"/>
                  </a:lnTo>
                  <a:lnTo>
                    <a:pt x="256" y="162"/>
                  </a:lnTo>
                  <a:lnTo>
                    <a:pt x="255" y="162"/>
                  </a:lnTo>
                  <a:lnTo>
                    <a:pt x="254" y="162"/>
                  </a:lnTo>
                  <a:lnTo>
                    <a:pt x="252" y="162"/>
                  </a:lnTo>
                  <a:lnTo>
                    <a:pt x="251" y="163"/>
                  </a:lnTo>
                  <a:lnTo>
                    <a:pt x="250" y="163"/>
                  </a:lnTo>
                  <a:lnTo>
                    <a:pt x="249" y="163"/>
                  </a:lnTo>
                  <a:lnTo>
                    <a:pt x="248" y="163"/>
                  </a:lnTo>
                  <a:lnTo>
                    <a:pt x="247" y="163"/>
                  </a:lnTo>
                  <a:lnTo>
                    <a:pt x="246" y="164"/>
                  </a:lnTo>
                  <a:lnTo>
                    <a:pt x="244" y="164"/>
                  </a:lnTo>
                  <a:lnTo>
                    <a:pt x="243" y="164"/>
                  </a:lnTo>
                  <a:lnTo>
                    <a:pt x="242" y="164"/>
                  </a:lnTo>
                  <a:lnTo>
                    <a:pt x="241" y="165"/>
                  </a:lnTo>
                  <a:lnTo>
                    <a:pt x="239" y="165"/>
                  </a:lnTo>
                  <a:lnTo>
                    <a:pt x="237" y="165"/>
                  </a:lnTo>
                  <a:lnTo>
                    <a:pt x="237" y="165"/>
                  </a:lnTo>
                  <a:lnTo>
                    <a:pt x="237" y="165"/>
                  </a:lnTo>
                  <a:lnTo>
                    <a:pt x="237" y="165"/>
                  </a:lnTo>
                  <a:lnTo>
                    <a:pt x="237" y="165"/>
                  </a:lnTo>
                  <a:lnTo>
                    <a:pt x="237" y="166"/>
                  </a:lnTo>
                  <a:lnTo>
                    <a:pt x="237" y="166"/>
                  </a:lnTo>
                  <a:lnTo>
                    <a:pt x="236" y="166"/>
                  </a:lnTo>
                  <a:lnTo>
                    <a:pt x="235" y="166"/>
                  </a:lnTo>
                  <a:lnTo>
                    <a:pt x="234" y="166"/>
                  </a:lnTo>
                  <a:lnTo>
                    <a:pt x="232" y="167"/>
                  </a:lnTo>
                  <a:lnTo>
                    <a:pt x="231" y="167"/>
                  </a:lnTo>
                  <a:lnTo>
                    <a:pt x="230" y="168"/>
                  </a:lnTo>
                  <a:lnTo>
                    <a:pt x="228" y="168"/>
                  </a:lnTo>
                  <a:lnTo>
                    <a:pt x="226" y="169"/>
                  </a:lnTo>
                  <a:lnTo>
                    <a:pt x="225" y="169"/>
                  </a:lnTo>
                  <a:lnTo>
                    <a:pt x="223" y="169"/>
                  </a:lnTo>
                  <a:lnTo>
                    <a:pt x="222" y="171"/>
                  </a:lnTo>
                  <a:lnTo>
                    <a:pt x="220" y="171"/>
                  </a:lnTo>
                  <a:lnTo>
                    <a:pt x="219" y="172"/>
                  </a:lnTo>
                  <a:lnTo>
                    <a:pt x="217" y="173"/>
                  </a:lnTo>
                  <a:lnTo>
                    <a:pt x="216" y="173"/>
                  </a:lnTo>
                  <a:lnTo>
                    <a:pt x="213" y="174"/>
                  </a:lnTo>
                  <a:lnTo>
                    <a:pt x="212" y="174"/>
                  </a:lnTo>
                  <a:lnTo>
                    <a:pt x="210" y="175"/>
                  </a:lnTo>
                  <a:lnTo>
                    <a:pt x="209" y="175"/>
                  </a:lnTo>
                  <a:lnTo>
                    <a:pt x="208" y="176"/>
                  </a:lnTo>
                  <a:lnTo>
                    <a:pt x="208" y="176"/>
                  </a:lnTo>
                  <a:lnTo>
                    <a:pt x="208" y="176"/>
                  </a:lnTo>
                  <a:lnTo>
                    <a:pt x="208" y="176"/>
                  </a:lnTo>
                  <a:lnTo>
                    <a:pt x="208" y="176"/>
                  </a:lnTo>
                  <a:lnTo>
                    <a:pt x="207" y="177"/>
                  </a:lnTo>
                  <a:lnTo>
                    <a:pt x="205" y="177"/>
                  </a:lnTo>
                  <a:lnTo>
                    <a:pt x="203" y="178"/>
                  </a:lnTo>
                  <a:lnTo>
                    <a:pt x="200" y="179"/>
                  </a:lnTo>
                  <a:lnTo>
                    <a:pt x="199" y="180"/>
                  </a:lnTo>
                  <a:lnTo>
                    <a:pt x="197" y="181"/>
                  </a:lnTo>
                  <a:lnTo>
                    <a:pt x="195" y="181"/>
                  </a:lnTo>
                  <a:lnTo>
                    <a:pt x="193" y="182"/>
                  </a:lnTo>
                  <a:lnTo>
                    <a:pt x="191" y="185"/>
                  </a:lnTo>
                  <a:lnTo>
                    <a:pt x="189" y="186"/>
                  </a:lnTo>
                  <a:lnTo>
                    <a:pt x="186" y="187"/>
                  </a:lnTo>
                  <a:lnTo>
                    <a:pt x="183" y="188"/>
                  </a:lnTo>
                  <a:lnTo>
                    <a:pt x="181" y="189"/>
                  </a:lnTo>
                  <a:lnTo>
                    <a:pt x="179" y="190"/>
                  </a:lnTo>
                  <a:lnTo>
                    <a:pt x="177" y="191"/>
                  </a:lnTo>
                  <a:lnTo>
                    <a:pt x="173" y="193"/>
                  </a:lnTo>
                  <a:lnTo>
                    <a:pt x="171" y="194"/>
                  </a:lnTo>
                  <a:lnTo>
                    <a:pt x="168" y="197"/>
                  </a:lnTo>
                  <a:lnTo>
                    <a:pt x="165" y="199"/>
                  </a:lnTo>
                  <a:lnTo>
                    <a:pt x="163" y="200"/>
                  </a:lnTo>
                  <a:lnTo>
                    <a:pt x="159" y="202"/>
                  </a:lnTo>
                  <a:lnTo>
                    <a:pt x="156" y="204"/>
                  </a:lnTo>
                  <a:lnTo>
                    <a:pt x="154" y="206"/>
                  </a:lnTo>
                  <a:lnTo>
                    <a:pt x="153" y="206"/>
                  </a:lnTo>
                  <a:lnTo>
                    <a:pt x="152" y="207"/>
                  </a:lnTo>
                  <a:lnTo>
                    <a:pt x="151" y="208"/>
                  </a:lnTo>
                  <a:lnTo>
                    <a:pt x="150" y="208"/>
                  </a:lnTo>
                  <a:lnTo>
                    <a:pt x="149" y="210"/>
                  </a:lnTo>
                  <a:lnTo>
                    <a:pt x="146" y="211"/>
                  </a:lnTo>
                  <a:lnTo>
                    <a:pt x="145" y="211"/>
                  </a:lnTo>
                  <a:lnTo>
                    <a:pt x="144" y="212"/>
                  </a:lnTo>
                  <a:lnTo>
                    <a:pt x="144" y="212"/>
                  </a:lnTo>
                  <a:lnTo>
                    <a:pt x="144" y="212"/>
                  </a:lnTo>
                  <a:lnTo>
                    <a:pt x="144" y="212"/>
                  </a:lnTo>
                  <a:lnTo>
                    <a:pt x="144" y="212"/>
                  </a:lnTo>
                  <a:lnTo>
                    <a:pt x="143" y="213"/>
                  </a:lnTo>
                  <a:lnTo>
                    <a:pt x="142" y="214"/>
                  </a:lnTo>
                  <a:lnTo>
                    <a:pt x="142" y="214"/>
                  </a:lnTo>
                  <a:lnTo>
                    <a:pt x="142" y="214"/>
                  </a:lnTo>
                  <a:lnTo>
                    <a:pt x="142" y="214"/>
                  </a:lnTo>
                  <a:lnTo>
                    <a:pt x="139" y="215"/>
                  </a:lnTo>
                  <a:lnTo>
                    <a:pt x="136" y="217"/>
                  </a:lnTo>
                  <a:lnTo>
                    <a:pt x="130" y="219"/>
                  </a:lnTo>
                  <a:lnTo>
                    <a:pt x="125" y="223"/>
                  </a:lnTo>
                  <a:lnTo>
                    <a:pt x="125" y="223"/>
                  </a:lnTo>
                  <a:lnTo>
                    <a:pt x="125" y="223"/>
                  </a:lnTo>
                  <a:lnTo>
                    <a:pt x="117" y="226"/>
                  </a:lnTo>
                  <a:lnTo>
                    <a:pt x="110" y="228"/>
                  </a:lnTo>
                  <a:lnTo>
                    <a:pt x="110" y="228"/>
                  </a:lnTo>
                  <a:lnTo>
                    <a:pt x="110" y="229"/>
                  </a:lnTo>
                  <a:lnTo>
                    <a:pt x="100" y="231"/>
                  </a:lnTo>
                  <a:lnTo>
                    <a:pt x="90" y="234"/>
                  </a:lnTo>
                  <a:lnTo>
                    <a:pt x="90" y="234"/>
                  </a:lnTo>
                  <a:lnTo>
                    <a:pt x="90" y="234"/>
                  </a:lnTo>
                  <a:lnTo>
                    <a:pt x="78" y="238"/>
                  </a:lnTo>
                  <a:lnTo>
                    <a:pt x="65" y="241"/>
                  </a:lnTo>
                  <a:lnTo>
                    <a:pt x="65" y="241"/>
                  </a:lnTo>
                  <a:lnTo>
                    <a:pt x="65" y="241"/>
                  </a:lnTo>
                  <a:lnTo>
                    <a:pt x="51" y="244"/>
                  </a:lnTo>
                  <a:lnTo>
                    <a:pt x="36" y="246"/>
                  </a:lnTo>
                  <a:lnTo>
                    <a:pt x="36" y="246"/>
                  </a:lnTo>
                  <a:lnTo>
                    <a:pt x="36" y="246"/>
                  </a:lnTo>
                  <a:lnTo>
                    <a:pt x="27" y="247"/>
                  </a:lnTo>
                  <a:lnTo>
                    <a:pt x="19" y="249"/>
                  </a:lnTo>
                  <a:lnTo>
                    <a:pt x="10" y="250"/>
                  </a:lnTo>
                  <a:lnTo>
                    <a:pt x="1" y="251"/>
                  </a:lnTo>
                  <a:lnTo>
                    <a:pt x="1" y="251"/>
                  </a:lnTo>
                  <a:lnTo>
                    <a:pt x="0" y="251"/>
                  </a:lnTo>
                  <a:lnTo>
                    <a:pt x="98" y="243"/>
                  </a:lnTo>
                  <a:lnTo>
                    <a:pt x="195" y="236"/>
                  </a:lnTo>
                  <a:lnTo>
                    <a:pt x="292" y="228"/>
                  </a:lnTo>
                  <a:lnTo>
                    <a:pt x="390" y="220"/>
                  </a:lnTo>
                  <a:lnTo>
                    <a:pt x="487" y="213"/>
                  </a:lnTo>
                  <a:lnTo>
                    <a:pt x="585" y="205"/>
                  </a:lnTo>
                  <a:lnTo>
                    <a:pt x="681" y="198"/>
                  </a:lnTo>
                  <a:lnTo>
                    <a:pt x="778" y="190"/>
                  </a:lnTo>
                  <a:lnTo>
                    <a:pt x="876" y="182"/>
                  </a:lnTo>
                  <a:lnTo>
                    <a:pt x="973" y="175"/>
                  </a:lnTo>
                  <a:lnTo>
                    <a:pt x="1071" y="168"/>
                  </a:lnTo>
                  <a:lnTo>
                    <a:pt x="1168" y="161"/>
                  </a:lnTo>
                  <a:lnTo>
                    <a:pt x="1265" y="153"/>
                  </a:lnTo>
                  <a:lnTo>
                    <a:pt x="1363" y="146"/>
                  </a:lnTo>
                  <a:lnTo>
                    <a:pt x="1459" y="138"/>
                  </a:lnTo>
                  <a:lnTo>
                    <a:pt x="1557" y="130"/>
                  </a:lnTo>
                  <a:lnTo>
                    <a:pt x="1558" y="130"/>
                  </a:lnTo>
                  <a:lnTo>
                    <a:pt x="1558" y="130"/>
                  </a:lnTo>
                  <a:lnTo>
                    <a:pt x="1559" y="130"/>
                  </a:lnTo>
                  <a:lnTo>
                    <a:pt x="1559" y="130"/>
                  </a:lnTo>
                  <a:lnTo>
                    <a:pt x="1560" y="130"/>
                  </a:lnTo>
                  <a:lnTo>
                    <a:pt x="1561" y="130"/>
                  </a:lnTo>
                  <a:lnTo>
                    <a:pt x="1561" y="130"/>
                  </a:lnTo>
                  <a:lnTo>
                    <a:pt x="1562" y="130"/>
                  </a:lnTo>
                  <a:lnTo>
                    <a:pt x="1563" y="130"/>
                  </a:lnTo>
                  <a:lnTo>
                    <a:pt x="1564" y="129"/>
                  </a:lnTo>
                  <a:lnTo>
                    <a:pt x="1565" y="129"/>
                  </a:lnTo>
                  <a:lnTo>
                    <a:pt x="1566" y="129"/>
                  </a:lnTo>
                  <a:lnTo>
                    <a:pt x="1567" y="129"/>
                  </a:lnTo>
                  <a:lnTo>
                    <a:pt x="1568" y="129"/>
                  </a:lnTo>
                  <a:lnTo>
                    <a:pt x="1570" y="129"/>
                  </a:lnTo>
                  <a:lnTo>
                    <a:pt x="1571" y="129"/>
                  </a:lnTo>
                  <a:lnTo>
                    <a:pt x="1577" y="128"/>
                  </a:lnTo>
                  <a:lnTo>
                    <a:pt x="1584" y="128"/>
                  </a:lnTo>
                  <a:lnTo>
                    <a:pt x="1589" y="127"/>
                  </a:lnTo>
                  <a:lnTo>
                    <a:pt x="1596" y="126"/>
                  </a:lnTo>
                  <a:lnTo>
                    <a:pt x="1602" y="126"/>
                  </a:lnTo>
                  <a:lnTo>
                    <a:pt x="1607" y="125"/>
                  </a:lnTo>
                  <a:lnTo>
                    <a:pt x="1610" y="125"/>
                  </a:lnTo>
                  <a:lnTo>
                    <a:pt x="1612" y="124"/>
                  </a:lnTo>
                  <a:lnTo>
                    <a:pt x="1612" y="124"/>
                  </a:lnTo>
                  <a:lnTo>
                    <a:pt x="1613" y="124"/>
                  </a:lnTo>
                  <a:lnTo>
                    <a:pt x="1616" y="124"/>
                  </a:lnTo>
                  <a:lnTo>
                    <a:pt x="1618" y="123"/>
                  </a:lnTo>
                  <a:lnTo>
                    <a:pt x="1624" y="123"/>
                  </a:lnTo>
                  <a:lnTo>
                    <a:pt x="1629" y="122"/>
                  </a:lnTo>
                  <a:lnTo>
                    <a:pt x="1633" y="121"/>
                  </a:lnTo>
                  <a:lnTo>
                    <a:pt x="1639" y="120"/>
                  </a:lnTo>
                  <a:lnTo>
                    <a:pt x="1643" y="119"/>
                  </a:lnTo>
                  <a:lnTo>
                    <a:pt x="1647" y="119"/>
                  </a:lnTo>
                  <a:lnTo>
                    <a:pt x="1651" y="117"/>
                  </a:lnTo>
                  <a:lnTo>
                    <a:pt x="1654" y="116"/>
                  </a:lnTo>
                  <a:lnTo>
                    <a:pt x="1655" y="116"/>
                  </a:lnTo>
                  <a:lnTo>
                    <a:pt x="1655" y="116"/>
                  </a:lnTo>
                  <a:lnTo>
                    <a:pt x="1656" y="116"/>
                  </a:lnTo>
                  <a:lnTo>
                    <a:pt x="1657" y="116"/>
                  </a:lnTo>
                  <a:lnTo>
                    <a:pt x="1662" y="115"/>
                  </a:lnTo>
                  <a:lnTo>
                    <a:pt x="1665" y="114"/>
                  </a:lnTo>
                  <a:lnTo>
                    <a:pt x="1669" y="113"/>
                  </a:lnTo>
                  <a:lnTo>
                    <a:pt x="1673" y="112"/>
                  </a:lnTo>
                  <a:lnTo>
                    <a:pt x="1677" y="111"/>
                  </a:lnTo>
                  <a:lnTo>
                    <a:pt x="1681" y="110"/>
                  </a:lnTo>
                  <a:lnTo>
                    <a:pt x="1684" y="110"/>
                  </a:lnTo>
                  <a:lnTo>
                    <a:pt x="1689" y="109"/>
                  </a:lnTo>
                  <a:lnTo>
                    <a:pt x="1689" y="108"/>
                  </a:lnTo>
                  <a:lnTo>
                    <a:pt x="1690" y="108"/>
                  </a:lnTo>
                  <a:lnTo>
                    <a:pt x="1690" y="108"/>
                  </a:lnTo>
                  <a:lnTo>
                    <a:pt x="1691" y="108"/>
                  </a:lnTo>
                  <a:lnTo>
                    <a:pt x="1693" y="107"/>
                  </a:lnTo>
                  <a:lnTo>
                    <a:pt x="1695" y="107"/>
                  </a:lnTo>
                  <a:lnTo>
                    <a:pt x="1698" y="106"/>
                  </a:lnTo>
                  <a:lnTo>
                    <a:pt x="1702" y="104"/>
                  </a:lnTo>
                  <a:lnTo>
                    <a:pt x="1705" y="103"/>
                  </a:lnTo>
                  <a:lnTo>
                    <a:pt x="1707" y="102"/>
                  </a:lnTo>
                  <a:lnTo>
                    <a:pt x="1710" y="101"/>
                  </a:lnTo>
                  <a:lnTo>
                    <a:pt x="1713" y="100"/>
                  </a:lnTo>
                  <a:lnTo>
                    <a:pt x="1716" y="99"/>
                  </a:lnTo>
                  <a:lnTo>
                    <a:pt x="1719" y="99"/>
                  </a:lnTo>
                  <a:lnTo>
                    <a:pt x="1719" y="99"/>
                  </a:lnTo>
                  <a:lnTo>
                    <a:pt x="1719" y="99"/>
                  </a:lnTo>
                  <a:lnTo>
                    <a:pt x="1719" y="99"/>
                  </a:lnTo>
                  <a:lnTo>
                    <a:pt x="1719" y="99"/>
                  </a:lnTo>
                  <a:lnTo>
                    <a:pt x="1719" y="98"/>
                  </a:lnTo>
                  <a:lnTo>
                    <a:pt x="1721" y="98"/>
                  </a:lnTo>
                  <a:lnTo>
                    <a:pt x="1724" y="97"/>
                  </a:lnTo>
                  <a:lnTo>
                    <a:pt x="1726" y="96"/>
                  </a:lnTo>
                  <a:lnTo>
                    <a:pt x="1729" y="95"/>
                  </a:lnTo>
                  <a:lnTo>
                    <a:pt x="1732" y="94"/>
                  </a:lnTo>
                  <a:lnTo>
                    <a:pt x="1734" y="93"/>
                  </a:lnTo>
                  <a:lnTo>
                    <a:pt x="1736" y="91"/>
                  </a:lnTo>
                  <a:lnTo>
                    <a:pt x="1738" y="90"/>
                  </a:lnTo>
                  <a:lnTo>
                    <a:pt x="1739" y="90"/>
                  </a:lnTo>
                  <a:lnTo>
                    <a:pt x="1739" y="90"/>
                  </a:lnTo>
                  <a:lnTo>
                    <a:pt x="1741" y="89"/>
                  </a:lnTo>
                  <a:lnTo>
                    <a:pt x="1741" y="89"/>
                  </a:lnTo>
                  <a:lnTo>
                    <a:pt x="1742" y="89"/>
                  </a:lnTo>
                  <a:lnTo>
                    <a:pt x="1743" y="89"/>
                  </a:lnTo>
                  <a:lnTo>
                    <a:pt x="1744" y="88"/>
                  </a:lnTo>
                  <a:lnTo>
                    <a:pt x="1746" y="87"/>
                  </a:lnTo>
                  <a:lnTo>
                    <a:pt x="1748" y="86"/>
                  </a:lnTo>
                  <a:lnTo>
                    <a:pt x="1750" y="86"/>
                  </a:lnTo>
                  <a:lnTo>
                    <a:pt x="1751" y="85"/>
                  </a:lnTo>
                  <a:lnTo>
                    <a:pt x="1754" y="84"/>
                  </a:lnTo>
                  <a:lnTo>
                    <a:pt x="1755" y="83"/>
                  </a:lnTo>
                  <a:lnTo>
                    <a:pt x="1756" y="83"/>
                  </a:lnTo>
                  <a:lnTo>
                    <a:pt x="1756" y="83"/>
                  </a:lnTo>
                  <a:lnTo>
                    <a:pt x="1756" y="83"/>
                  </a:lnTo>
                  <a:lnTo>
                    <a:pt x="1756" y="83"/>
                  </a:lnTo>
                  <a:lnTo>
                    <a:pt x="1757" y="82"/>
                  </a:lnTo>
                  <a:lnTo>
                    <a:pt x="1758" y="82"/>
                  </a:lnTo>
                  <a:lnTo>
                    <a:pt x="1759" y="81"/>
                  </a:lnTo>
                  <a:lnTo>
                    <a:pt x="1760" y="81"/>
                  </a:lnTo>
                  <a:lnTo>
                    <a:pt x="1761" y="80"/>
                  </a:lnTo>
                  <a:lnTo>
                    <a:pt x="1762" y="78"/>
                  </a:lnTo>
                  <a:lnTo>
                    <a:pt x="1764" y="78"/>
                  </a:lnTo>
                  <a:lnTo>
                    <a:pt x="1764" y="77"/>
                  </a:lnTo>
                  <a:lnTo>
                    <a:pt x="1765" y="77"/>
                  </a:lnTo>
                  <a:lnTo>
                    <a:pt x="1765" y="77"/>
                  </a:lnTo>
                  <a:lnTo>
                    <a:pt x="1767" y="76"/>
                  </a:lnTo>
                  <a:lnTo>
                    <a:pt x="1767" y="76"/>
                  </a:lnTo>
                  <a:lnTo>
                    <a:pt x="1768" y="76"/>
                  </a:lnTo>
                  <a:lnTo>
                    <a:pt x="1768" y="75"/>
                  </a:lnTo>
                  <a:lnTo>
                    <a:pt x="1769" y="75"/>
                  </a:lnTo>
                  <a:lnTo>
                    <a:pt x="1769" y="75"/>
                  </a:lnTo>
                  <a:lnTo>
                    <a:pt x="1769" y="75"/>
                  </a:lnTo>
                  <a:lnTo>
                    <a:pt x="1769" y="75"/>
                  </a:lnTo>
                  <a:lnTo>
                    <a:pt x="1769" y="75"/>
                  </a:lnTo>
                  <a:lnTo>
                    <a:pt x="1769" y="75"/>
                  </a:lnTo>
                  <a:lnTo>
                    <a:pt x="1770" y="74"/>
                  </a:lnTo>
                  <a:lnTo>
                    <a:pt x="1770" y="74"/>
                  </a:lnTo>
                  <a:lnTo>
                    <a:pt x="1770" y="74"/>
                  </a:lnTo>
                  <a:lnTo>
                    <a:pt x="1770" y="74"/>
                  </a:lnTo>
                  <a:lnTo>
                    <a:pt x="1782" y="67"/>
                  </a:lnTo>
                  <a:lnTo>
                    <a:pt x="1794" y="59"/>
                  </a:lnTo>
                  <a:lnTo>
                    <a:pt x="1805" y="51"/>
                  </a:lnTo>
                  <a:lnTo>
                    <a:pt x="1817" y="45"/>
                  </a:lnTo>
                  <a:lnTo>
                    <a:pt x="1817" y="45"/>
                  </a:lnTo>
                  <a:lnTo>
                    <a:pt x="1817" y="45"/>
                  </a:lnTo>
                  <a:close/>
                </a:path>
              </a:pathLst>
            </a:custGeom>
            <a:gradFill>
              <a:gsLst>
                <a:gs pos="8000">
                  <a:schemeClr val="accent2">
                    <a:lumMod val="75000"/>
                  </a:schemeClr>
                </a:gs>
                <a:gs pos="70000">
                  <a:schemeClr val="accent2">
                    <a:lumMod val="50000"/>
                  </a:schemeClr>
                </a:gs>
              </a:gsLst>
              <a:lin ang="2700000" scaled="0"/>
            </a:gra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09" name="Freeform 953"/>
            <p:cNvSpPr>
              <a:spLocks/>
            </p:cNvSpPr>
            <p:nvPr/>
          </p:nvSpPr>
          <p:spPr bwMode="auto">
            <a:xfrm>
              <a:off x="8320131" y="1601337"/>
              <a:ext cx="92745" cy="551014"/>
            </a:xfrm>
            <a:custGeom>
              <a:avLst/>
              <a:gdLst>
                <a:gd name="T0" fmla="*/ 228 w 308"/>
                <a:gd name="T1" fmla="*/ 485 h 1818"/>
                <a:gd name="T2" fmla="*/ 0 w 308"/>
                <a:gd name="T3" fmla="*/ 1818 h 1818"/>
                <a:gd name="T4" fmla="*/ 57 w 308"/>
                <a:gd name="T5" fmla="*/ 1485 h 1818"/>
                <a:gd name="T6" fmla="*/ 308 w 308"/>
                <a:gd name="T7" fmla="*/ 0 h 1818"/>
                <a:gd name="T8" fmla="*/ 228 w 308"/>
                <a:gd name="T9" fmla="*/ 485 h 1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1818">
                  <a:moveTo>
                    <a:pt x="228" y="485"/>
                  </a:moveTo>
                  <a:lnTo>
                    <a:pt x="0" y="1818"/>
                  </a:lnTo>
                  <a:lnTo>
                    <a:pt x="57" y="1485"/>
                  </a:lnTo>
                  <a:lnTo>
                    <a:pt x="308" y="0"/>
                  </a:lnTo>
                  <a:lnTo>
                    <a:pt x="228" y="485"/>
                  </a:lnTo>
                  <a:close/>
                </a:path>
              </a:pathLst>
            </a:custGeom>
            <a:solidFill>
              <a:srgbClr val="00B5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10" name="Freeform 954"/>
            <p:cNvSpPr>
              <a:spLocks/>
            </p:cNvSpPr>
            <p:nvPr/>
          </p:nvSpPr>
          <p:spPr bwMode="auto">
            <a:xfrm>
              <a:off x="9124831" y="2365119"/>
              <a:ext cx="807427" cy="286419"/>
            </a:xfrm>
            <a:custGeom>
              <a:avLst/>
              <a:gdLst>
                <a:gd name="T0" fmla="*/ 2641 w 2661"/>
                <a:gd name="T1" fmla="*/ 342 h 948"/>
                <a:gd name="T2" fmla="*/ 2600 w 2661"/>
                <a:gd name="T3" fmla="*/ 341 h 948"/>
                <a:gd name="T4" fmla="*/ 2564 w 2661"/>
                <a:gd name="T5" fmla="*/ 329 h 948"/>
                <a:gd name="T6" fmla="*/ 2514 w 2661"/>
                <a:gd name="T7" fmla="*/ 300 h 948"/>
                <a:gd name="T8" fmla="*/ 2479 w 2661"/>
                <a:gd name="T9" fmla="*/ 268 h 948"/>
                <a:gd name="T10" fmla="*/ 2445 w 2661"/>
                <a:gd name="T11" fmla="*/ 231 h 948"/>
                <a:gd name="T12" fmla="*/ 2426 w 2661"/>
                <a:gd name="T13" fmla="*/ 205 h 948"/>
                <a:gd name="T14" fmla="*/ 2424 w 2661"/>
                <a:gd name="T15" fmla="*/ 203 h 948"/>
                <a:gd name="T16" fmla="*/ 2421 w 2661"/>
                <a:gd name="T17" fmla="*/ 199 h 948"/>
                <a:gd name="T18" fmla="*/ 2417 w 2661"/>
                <a:gd name="T19" fmla="*/ 194 h 948"/>
                <a:gd name="T20" fmla="*/ 2411 w 2661"/>
                <a:gd name="T21" fmla="*/ 188 h 948"/>
                <a:gd name="T22" fmla="*/ 2403 w 2661"/>
                <a:gd name="T23" fmla="*/ 180 h 948"/>
                <a:gd name="T24" fmla="*/ 2396 w 2661"/>
                <a:gd name="T25" fmla="*/ 173 h 948"/>
                <a:gd name="T26" fmla="*/ 2375 w 2661"/>
                <a:gd name="T27" fmla="*/ 156 h 948"/>
                <a:gd name="T28" fmla="*/ 2345 w 2661"/>
                <a:gd name="T29" fmla="*/ 136 h 948"/>
                <a:gd name="T30" fmla="*/ 2323 w 2661"/>
                <a:gd name="T31" fmla="*/ 121 h 948"/>
                <a:gd name="T32" fmla="*/ 2288 w 2661"/>
                <a:gd name="T33" fmla="*/ 103 h 948"/>
                <a:gd name="T34" fmla="*/ 2260 w 2661"/>
                <a:gd name="T35" fmla="*/ 90 h 948"/>
                <a:gd name="T36" fmla="*/ 2217 w 2661"/>
                <a:gd name="T37" fmla="*/ 73 h 948"/>
                <a:gd name="T38" fmla="*/ 2185 w 2661"/>
                <a:gd name="T39" fmla="*/ 61 h 948"/>
                <a:gd name="T40" fmla="*/ 2144 w 2661"/>
                <a:gd name="T41" fmla="*/ 48 h 948"/>
                <a:gd name="T42" fmla="*/ 2099 w 2661"/>
                <a:gd name="T43" fmla="*/ 36 h 948"/>
                <a:gd name="T44" fmla="*/ 2053 w 2661"/>
                <a:gd name="T45" fmla="*/ 25 h 948"/>
                <a:gd name="T46" fmla="*/ 1998 w 2661"/>
                <a:gd name="T47" fmla="*/ 14 h 948"/>
                <a:gd name="T48" fmla="*/ 1923 w 2661"/>
                <a:gd name="T49" fmla="*/ 4 h 948"/>
                <a:gd name="T50" fmla="*/ 1849 w 2661"/>
                <a:gd name="T51" fmla="*/ 0 h 948"/>
                <a:gd name="T52" fmla="*/ 1775 w 2661"/>
                <a:gd name="T53" fmla="*/ 1 h 948"/>
                <a:gd name="T54" fmla="*/ 1680 w 2661"/>
                <a:gd name="T55" fmla="*/ 12 h 948"/>
                <a:gd name="T56" fmla="*/ 1572 w 2661"/>
                <a:gd name="T57" fmla="*/ 35 h 948"/>
                <a:gd name="T58" fmla="*/ 1468 w 2661"/>
                <a:gd name="T59" fmla="*/ 71 h 948"/>
                <a:gd name="T60" fmla="*/ 13 w 2661"/>
                <a:gd name="T61" fmla="*/ 770 h 948"/>
                <a:gd name="T62" fmla="*/ 84 w 2661"/>
                <a:gd name="T63" fmla="*/ 742 h 948"/>
                <a:gd name="T64" fmla="*/ 157 w 2661"/>
                <a:gd name="T65" fmla="*/ 723 h 948"/>
                <a:gd name="T66" fmla="*/ 233 w 2661"/>
                <a:gd name="T67" fmla="*/ 712 h 948"/>
                <a:gd name="T68" fmla="*/ 284 w 2661"/>
                <a:gd name="T69" fmla="*/ 710 h 948"/>
                <a:gd name="T70" fmla="*/ 335 w 2661"/>
                <a:gd name="T71" fmla="*/ 712 h 948"/>
                <a:gd name="T72" fmla="*/ 387 w 2661"/>
                <a:gd name="T73" fmla="*/ 717 h 948"/>
                <a:gd name="T74" fmla="*/ 450 w 2661"/>
                <a:gd name="T75" fmla="*/ 729 h 948"/>
                <a:gd name="T76" fmla="*/ 493 w 2661"/>
                <a:gd name="T77" fmla="*/ 739 h 948"/>
                <a:gd name="T78" fmla="*/ 531 w 2661"/>
                <a:gd name="T79" fmla="*/ 750 h 948"/>
                <a:gd name="T80" fmla="*/ 573 w 2661"/>
                <a:gd name="T81" fmla="*/ 766 h 948"/>
                <a:gd name="T82" fmla="*/ 620 w 2661"/>
                <a:gd name="T83" fmla="*/ 788 h 948"/>
                <a:gd name="T84" fmla="*/ 654 w 2661"/>
                <a:gd name="T85" fmla="*/ 809 h 948"/>
                <a:gd name="T86" fmla="*/ 686 w 2661"/>
                <a:gd name="T87" fmla="*/ 834 h 948"/>
                <a:gd name="T88" fmla="*/ 705 w 2661"/>
                <a:gd name="T89" fmla="*/ 855 h 948"/>
                <a:gd name="T90" fmla="*/ 708 w 2661"/>
                <a:gd name="T91" fmla="*/ 859 h 948"/>
                <a:gd name="T92" fmla="*/ 710 w 2661"/>
                <a:gd name="T93" fmla="*/ 864 h 948"/>
                <a:gd name="T94" fmla="*/ 721 w 2661"/>
                <a:gd name="T95" fmla="*/ 875 h 948"/>
                <a:gd name="T96" fmla="*/ 726 w 2661"/>
                <a:gd name="T97" fmla="*/ 882 h 948"/>
                <a:gd name="T98" fmla="*/ 739 w 2661"/>
                <a:gd name="T99" fmla="*/ 896 h 948"/>
                <a:gd name="T100" fmla="*/ 740 w 2661"/>
                <a:gd name="T101" fmla="*/ 896 h 948"/>
                <a:gd name="T102" fmla="*/ 751 w 2661"/>
                <a:gd name="T103" fmla="*/ 907 h 948"/>
                <a:gd name="T104" fmla="*/ 775 w 2661"/>
                <a:gd name="T105" fmla="*/ 925 h 948"/>
                <a:gd name="T106" fmla="*/ 777 w 2661"/>
                <a:gd name="T107" fmla="*/ 927 h 948"/>
                <a:gd name="T108" fmla="*/ 802 w 2661"/>
                <a:gd name="T109" fmla="*/ 940 h 948"/>
                <a:gd name="T110" fmla="*/ 821 w 2661"/>
                <a:gd name="T111" fmla="*/ 946 h 948"/>
                <a:gd name="T112" fmla="*/ 837 w 2661"/>
                <a:gd name="T113" fmla="*/ 948 h 948"/>
                <a:gd name="T114" fmla="*/ 856 w 2661"/>
                <a:gd name="T115" fmla="*/ 946 h 948"/>
                <a:gd name="T116" fmla="*/ 979 w 2661"/>
                <a:gd name="T117" fmla="*/ 906 h 948"/>
                <a:gd name="T118" fmla="*/ 1539 w 2661"/>
                <a:gd name="T119" fmla="*/ 716 h 948"/>
                <a:gd name="T120" fmla="*/ 2101 w 2661"/>
                <a:gd name="T121" fmla="*/ 527 h 948"/>
                <a:gd name="T122" fmla="*/ 2661 w 2661"/>
                <a:gd name="T123" fmla="*/ 337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61" h="948">
                  <a:moveTo>
                    <a:pt x="2655" y="339"/>
                  </a:moveTo>
                  <a:lnTo>
                    <a:pt x="2652" y="340"/>
                  </a:lnTo>
                  <a:lnTo>
                    <a:pt x="2648" y="341"/>
                  </a:lnTo>
                  <a:lnTo>
                    <a:pt x="2645" y="341"/>
                  </a:lnTo>
                  <a:lnTo>
                    <a:pt x="2641" y="342"/>
                  </a:lnTo>
                  <a:lnTo>
                    <a:pt x="2638" y="342"/>
                  </a:lnTo>
                  <a:lnTo>
                    <a:pt x="2634" y="344"/>
                  </a:lnTo>
                  <a:lnTo>
                    <a:pt x="2619" y="344"/>
                  </a:lnTo>
                  <a:lnTo>
                    <a:pt x="2605" y="341"/>
                  </a:lnTo>
                  <a:lnTo>
                    <a:pt x="2600" y="341"/>
                  </a:lnTo>
                  <a:lnTo>
                    <a:pt x="2595" y="340"/>
                  </a:lnTo>
                  <a:lnTo>
                    <a:pt x="2585" y="337"/>
                  </a:lnTo>
                  <a:lnTo>
                    <a:pt x="2573" y="333"/>
                  </a:lnTo>
                  <a:lnTo>
                    <a:pt x="2568" y="332"/>
                  </a:lnTo>
                  <a:lnTo>
                    <a:pt x="2564" y="329"/>
                  </a:lnTo>
                  <a:lnTo>
                    <a:pt x="2548" y="322"/>
                  </a:lnTo>
                  <a:lnTo>
                    <a:pt x="2533" y="313"/>
                  </a:lnTo>
                  <a:lnTo>
                    <a:pt x="2531" y="311"/>
                  </a:lnTo>
                  <a:lnTo>
                    <a:pt x="2529" y="310"/>
                  </a:lnTo>
                  <a:lnTo>
                    <a:pt x="2514" y="300"/>
                  </a:lnTo>
                  <a:lnTo>
                    <a:pt x="2500" y="287"/>
                  </a:lnTo>
                  <a:lnTo>
                    <a:pt x="2489" y="279"/>
                  </a:lnTo>
                  <a:lnTo>
                    <a:pt x="2480" y="269"/>
                  </a:lnTo>
                  <a:lnTo>
                    <a:pt x="2479" y="269"/>
                  </a:lnTo>
                  <a:lnTo>
                    <a:pt x="2479" y="268"/>
                  </a:lnTo>
                  <a:lnTo>
                    <a:pt x="2466" y="255"/>
                  </a:lnTo>
                  <a:lnTo>
                    <a:pt x="2453" y="240"/>
                  </a:lnTo>
                  <a:lnTo>
                    <a:pt x="2453" y="240"/>
                  </a:lnTo>
                  <a:lnTo>
                    <a:pt x="2452" y="238"/>
                  </a:lnTo>
                  <a:lnTo>
                    <a:pt x="2445" y="231"/>
                  </a:lnTo>
                  <a:lnTo>
                    <a:pt x="2439" y="222"/>
                  </a:lnTo>
                  <a:lnTo>
                    <a:pt x="2432" y="214"/>
                  </a:lnTo>
                  <a:lnTo>
                    <a:pt x="2426" y="205"/>
                  </a:lnTo>
                  <a:lnTo>
                    <a:pt x="2426" y="205"/>
                  </a:lnTo>
                  <a:lnTo>
                    <a:pt x="2426" y="205"/>
                  </a:lnTo>
                  <a:lnTo>
                    <a:pt x="2426" y="205"/>
                  </a:lnTo>
                  <a:lnTo>
                    <a:pt x="2424" y="204"/>
                  </a:lnTo>
                  <a:lnTo>
                    <a:pt x="2424" y="204"/>
                  </a:lnTo>
                  <a:lnTo>
                    <a:pt x="2424" y="204"/>
                  </a:lnTo>
                  <a:lnTo>
                    <a:pt x="2424" y="203"/>
                  </a:lnTo>
                  <a:lnTo>
                    <a:pt x="2423" y="202"/>
                  </a:lnTo>
                  <a:lnTo>
                    <a:pt x="2423" y="202"/>
                  </a:lnTo>
                  <a:lnTo>
                    <a:pt x="2423" y="202"/>
                  </a:lnTo>
                  <a:lnTo>
                    <a:pt x="2422" y="201"/>
                  </a:lnTo>
                  <a:lnTo>
                    <a:pt x="2421" y="199"/>
                  </a:lnTo>
                  <a:lnTo>
                    <a:pt x="2421" y="198"/>
                  </a:lnTo>
                  <a:lnTo>
                    <a:pt x="2420" y="198"/>
                  </a:lnTo>
                  <a:lnTo>
                    <a:pt x="2419" y="197"/>
                  </a:lnTo>
                  <a:lnTo>
                    <a:pt x="2418" y="196"/>
                  </a:lnTo>
                  <a:lnTo>
                    <a:pt x="2417" y="194"/>
                  </a:lnTo>
                  <a:lnTo>
                    <a:pt x="2416" y="193"/>
                  </a:lnTo>
                  <a:lnTo>
                    <a:pt x="2415" y="192"/>
                  </a:lnTo>
                  <a:lnTo>
                    <a:pt x="2414" y="191"/>
                  </a:lnTo>
                  <a:lnTo>
                    <a:pt x="2413" y="190"/>
                  </a:lnTo>
                  <a:lnTo>
                    <a:pt x="2411" y="188"/>
                  </a:lnTo>
                  <a:lnTo>
                    <a:pt x="2409" y="186"/>
                  </a:lnTo>
                  <a:lnTo>
                    <a:pt x="2407" y="184"/>
                  </a:lnTo>
                  <a:lnTo>
                    <a:pt x="2406" y="182"/>
                  </a:lnTo>
                  <a:lnTo>
                    <a:pt x="2404" y="181"/>
                  </a:lnTo>
                  <a:lnTo>
                    <a:pt x="2403" y="180"/>
                  </a:lnTo>
                  <a:lnTo>
                    <a:pt x="2403" y="180"/>
                  </a:lnTo>
                  <a:lnTo>
                    <a:pt x="2402" y="179"/>
                  </a:lnTo>
                  <a:lnTo>
                    <a:pt x="2402" y="179"/>
                  </a:lnTo>
                  <a:lnTo>
                    <a:pt x="2400" y="177"/>
                  </a:lnTo>
                  <a:lnTo>
                    <a:pt x="2396" y="173"/>
                  </a:lnTo>
                  <a:lnTo>
                    <a:pt x="2395" y="172"/>
                  </a:lnTo>
                  <a:lnTo>
                    <a:pt x="2394" y="172"/>
                  </a:lnTo>
                  <a:lnTo>
                    <a:pt x="2386" y="165"/>
                  </a:lnTo>
                  <a:lnTo>
                    <a:pt x="2375" y="156"/>
                  </a:lnTo>
                  <a:lnTo>
                    <a:pt x="2375" y="156"/>
                  </a:lnTo>
                  <a:lnTo>
                    <a:pt x="2375" y="155"/>
                  </a:lnTo>
                  <a:lnTo>
                    <a:pt x="2362" y="146"/>
                  </a:lnTo>
                  <a:lnTo>
                    <a:pt x="2349" y="138"/>
                  </a:lnTo>
                  <a:lnTo>
                    <a:pt x="2348" y="137"/>
                  </a:lnTo>
                  <a:lnTo>
                    <a:pt x="2345" y="136"/>
                  </a:lnTo>
                  <a:lnTo>
                    <a:pt x="2343" y="134"/>
                  </a:lnTo>
                  <a:lnTo>
                    <a:pt x="2341" y="133"/>
                  </a:lnTo>
                  <a:lnTo>
                    <a:pt x="2337" y="130"/>
                  </a:lnTo>
                  <a:lnTo>
                    <a:pt x="2331" y="127"/>
                  </a:lnTo>
                  <a:lnTo>
                    <a:pt x="2323" y="121"/>
                  </a:lnTo>
                  <a:lnTo>
                    <a:pt x="2313" y="116"/>
                  </a:lnTo>
                  <a:lnTo>
                    <a:pt x="2310" y="115"/>
                  </a:lnTo>
                  <a:lnTo>
                    <a:pt x="2306" y="113"/>
                  </a:lnTo>
                  <a:lnTo>
                    <a:pt x="2298" y="107"/>
                  </a:lnTo>
                  <a:lnTo>
                    <a:pt x="2288" y="103"/>
                  </a:lnTo>
                  <a:lnTo>
                    <a:pt x="2277" y="98"/>
                  </a:lnTo>
                  <a:lnTo>
                    <a:pt x="2266" y="93"/>
                  </a:lnTo>
                  <a:lnTo>
                    <a:pt x="2265" y="92"/>
                  </a:lnTo>
                  <a:lnTo>
                    <a:pt x="2263" y="91"/>
                  </a:lnTo>
                  <a:lnTo>
                    <a:pt x="2260" y="90"/>
                  </a:lnTo>
                  <a:lnTo>
                    <a:pt x="2257" y="89"/>
                  </a:lnTo>
                  <a:lnTo>
                    <a:pt x="2248" y="85"/>
                  </a:lnTo>
                  <a:lnTo>
                    <a:pt x="2238" y="80"/>
                  </a:lnTo>
                  <a:lnTo>
                    <a:pt x="2227" y="76"/>
                  </a:lnTo>
                  <a:lnTo>
                    <a:pt x="2217" y="73"/>
                  </a:lnTo>
                  <a:lnTo>
                    <a:pt x="2211" y="69"/>
                  </a:lnTo>
                  <a:lnTo>
                    <a:pt x="2205" y="67"/>
                  </a:lnTo>
                  <a:lnTo>
                    <a:pt x="2200" y="66"/>
                  </a:lnTo>
                  <a:lnTo>
                    <a:pt x="2196" y="64"/>
                  </a:lnTo>
                  <a:lnTo>
                    <a:pt x="2185" y="61"/>
                  </a:lnTo>
                  <a:lnTo>
                    <a:pt x="2172" y="56"/>
                  </a:lnTo>
                  <a:lnTo>
                    <a:pt x="2160" y="52"/>
                  </a:lnTo>
                  <a:lnTo>
                    <a:pt x="2147" y="49"/>
                  </a:lnTo>
                  <a:lnTo>
                    <a:pt x="2146" y="48"/>
                  </a:lnTo>
                  <a:lnTo>
                    <a:pt x="2144" y="48"/>
                  </a:lnTo>
                  <a:lnTo>
                    <a:pt x="2134" y="45"/>
                  </a:lnTo>
                  <a:lnTo>
                    <a:pt x="2125" y="42"/>
                  </a:lnTo>
                  <a:lnTo>
                    <a:pt x="2114" y="39"/>
                  </a:lnTo>
                  <a:lnTo>
                    <a:pt x="2104" y="37"/>
                  </a:lnTo>
                  <a:lnTo>
                    <a:pt x="2099" y="36"/>
                  </a:lnTo>
                  <a:lnTo>
                    <a:pt x="2093" y="34"/>
                  </a:lnTo>
                  <a:lnTo>
                    <a:pt x="2084" y="32"/>
                  </a:lnTo>
                  <a:lnTo>
                    <a:pt x="2074" y="29"/>
                  </a:lnTo>
                  <a:lnTo>
                    <a:pt x="2064" y="27"/>
                  </a:lnTo>
                  <a:lnTo>
                    <a:pt x="2053" y="25"/>
                  </a:lnTo>
                  <a:lnTo>
                    <a:pt x="2046" y="24"/>
                  </a:lnTo>
                  <a:lnTo>
                    <a:pt x="2038" y="22"/>
                  </a:lnTo>
                  <a:lnTo>
                    <a:pt x="2025" y="20"/>
                  </a:lnTo>
                  <a:lnTo>
                    <a:pt x="2011" y="17"/>
                  </a:lnTo>
                  <a:lnTo>
                    <a:pt x="1998" y="14"/>
                  </a:lnTo>
                  <a:lnTo>
                    <a:pt x="1984" y="12"/>
                  </a:lnTo>
                  <a:lnTo>
                    <a:pt x="1969" y="10"/>
                  </a:lnTo>
                  <a:lnTo>
                    <a:pt x="1954" y="8"/>
                  </a:lnTo>
                  <a:lnTo>
                    <a:pt x="1939" y="6"/>
                  </a:lnTo>
                  <a:lnTo>
                    <a:pt x="1923" y="4"/>
                  </a:lnTo>
                  <a:lnTo>
                    <a:pt x="1908" y="3"/>
                  </a:lnTo>
                  <a:lnTo>
                    <a:pt x="1894" y="2"/>
                  </a:lnTo>
                  <a:lnTo>
                    <a:pt x="1879" y="1"/>
                  </a:lnTo>
                  <a:lnTo>
                    <a:pt x="1864" y="0"/>
                  </a:lnTo>
                  <a:lnTo>
                    <a:pt x="1849" y="0"/>
                  </a:lnTo>
                  <a:lnTo>
                    <a:pt x="1835" y="0"/>
                  </a:lnTo>
                  <a:lnTo>
                    <a:pt x="1819" y="0"/>
                  </a:lnTo>
                  <a:lnTo>
                    <a:pt x="1804" y="0"/>
                  </a:lnTo>
                  <a:lnTo>
                    <a:pt x="1790" y="0"/>
                  </a:lnTo>
                  <a:lnTo>
                    <a:pt x="1775" y="1"/>
                  </a:lnTo>
                  <a:lnTo>
                    <a:pt x="1761" y="2"/>
                  </a:lnTo>
                  <a:lnTo>
                    <a:pt x="1746" y="3"/>
                  </a:lnTo>
                  <a:lnTo>
                    <a:pt x="1724" y="6"/>
                  </a:lnTo>
                  <a:lnTo>
                    <a:pt x="1702" y="9"/>
                  </a:lnTo>
                  <a:lnTo>
                    <a:pt x="1680" y="12"/>
                  </a:lnTo>
                  <a:lnTo>
                    <a:pt x="1657" y="15"/>
                  </a:lnTo>
                  <a:lnTo>
                    <a:pt x="1636" y="20"/>
                  </a:lnTo>
                  <a:lnTo>
                    <a:pt x="1614" y="24"/>
                  </a:lnTo>
                  <a:lnTo>
                    <a:pt x="1593" y="29"/>
                  </a:lnTo>
                  <a:lnTo>
                    <a:pt x="1572" y="35"/>
                  </a:lnTo>
                  <a:lnTo>
                    <a:pt x="1550" y="41"/>
                  </a:lnTo>
                  <a:lnTo>
                    <a:pt x="1529" y="48"/>
                  </a:lnTo>
                  <a:lnTo>
                    <a:pt x="1509" y="54"/>
                  </a:lnTo>
                  <a:lnTo>
                    <a:pt x="1488" y="62"/>
                  </a:lnTo>
                  <a:lnTo>
                    <a:pt x="1468" y="71"/>
                  </a:lnTo>
                  <a:lnTo>
                    <a:pt x="1447" y="78"/>
                  </a:lnTo>
                  <a:lnTo>
                    <a:pt x="1428" y="88"/>
                  </a:lnTo>
                  <a:lnTo>
                    <a:pt x="1407" y="97"/>
                  </a:lnTo>
                  <a:lnTo>
                    <a:pt x="0" y="777"/>
                  </a:lnTo>
                  <a:lnTo>
                    <a:pt x="13" y="770"/>
                  </a:lnTo>
                  <a:lnTo>
                    <a:pt x="27" y="764"/>
                  </a:lnTo>
                  <a:lnTo>
                    <a:pt x="41" y="758"/>
                  </a:lnTo>
                  <a:lnTo>
                    <a:pt x="55" y="753"/>
                  </a:lnTo>
                  <a:lnTo>
                    <a:pt x="69" y="748"/>
                  </a:lnTo>
                  <a:lnTo>
                    <a:pt x="84" y="742"/>
                  </a:lnTo>
                  <a:lnTo>
                    <a:pt x="99" y="738"/>
                  </a:lnTo>
                  <a:lnTo>
                    <a:pt x="113" y="734"/>
                  </a:lnTo>
                  <a:lnTo>
                    <a:pt x="128" y="730"/>
                  </a:lnTo>
                  <a:lnTo>
                    <a:pt x="142" y="726"/>
                  </a:lnTo>
                  <a:lnTo>
                    <a:pt x="157" y="723"/>
                  </a:lnTo>
                  <a:lnTo>
                    <a:pt x="172" y="721"/>
                  </a:lnTo>
                  <a:lnTo>
                    <a:pt x="187" y="717"/>
                  </a:lnTo>
                  <a:lnTo>
                    <a:pt x="203" y="715"/>
                  </a:lnTo>
                  <a:lnTo>
                    <a:pt x="218" y="714"/>
                  </a:lnTo>
                  <a:lnTo>
                    <a:pt x="233" y="712"/>
                  </a:lnTo>
                  <a:lnTo>
                    <a:pt x="244" y="712"/>
                  </a:lnTo>
                  <a:lnTo>
                    <a:pt x="253" y="711"/>
                  </a:lnTo>
                  <a:lnTo>
                    <a:pt x="263" y="711"/>
                  </a:lnTo>
                  <a:lnTo>
                    <a:pt x="274" y="710"/>
                  </a:lnTo>
                  <a:lnTo>
                    <a:pt x="284" y="710"/>
                  </a:lnTo>
                  <a:lnTo>
                    <a:pt x="295" y="710"/>
                  </a:lnTo>
                  <a:lnTo>
                    <a:pt x="304" y="710"/>
                  </a:lnTo>
                  <a:lnTo>
                    <a:pt x="314" y="711"/>
                  </a:lnTo>
                  <a:lnTo>
                    <a:pt x="325" y="711"/>
                  </a:lnTo>
                  <a:lnTo>
                    <a:pt x="335" y="712"/>
                  </a:lnTo>
                  <a:lnTo>
                    <a:pt x="345" y="712"/>
                  </a:lnTo>
                  <a:lnTo>
                    <a:pt x="355" y="713"/>
                  </a:lnTo>
                  <a:lnTo>
                    <a:pt x="366" y="714"/>
                  </a:lnTo>
                  <a:lnTo>
                    <a:pt x="376" y="715"/>
                  </a:lnTo>
                  <a:lnTo>
                    <a:pt x="387" y="717"/>
                  </a:lnTo>
                  <a:lnTo>
                    <a:pt x="397" y="718"/>
                  </a:lnTo>
                  <a:lnTo>
                    <a:pt x="410" y="721"/>
                  </a:lnTo>
                  <a:lnTo>
                    <a:pt x="424" y="724"/>
                  </a:lnTo>
                  <a:lnTo>
                    <a:pt x="437" y="726"/>
                  </a:lnTo>
                  <a:lnTo>
                    <a:pt x="450" y="729"/>
                  </a:lnTo>
                  <a:lnTo>
                    <a:pt x="457" y="730"/>
                  </a:lnTo>
                  <a:lnTo>
                    <a:pt x="465" y="731"/>
                  </a:lnTo>
                  <a:lnTo>
                    <a:pt x="474" y="735"/>
                  </a:lnTo>
                  <a:lnTo>
                    <a:pt x="484" y="737"/>
                  </a:lnTo>
                  <a:lnTo>
                    <a:pt x="493" y="739"/>
                  </a:lnTo>
                  <a:lnTo>
                    <a:pt x="502" y="741"/>
                  </a:lnTo>
                  <a:lnTo>
                    <a:pt x="506" y="743"/>
                  </a:lnTo>
                  <a:lnTo>
                    <a:pt x="510" y="744"/>
                  </a:lnTo>
                  <a:lnTo>
                    <a:pt x="521" y="748"/>
                  </a:lnTo>
                  <a:lnTo>
                    <a:pt x="531" y="750"/>
                  </a:lnTo>
                  <a:lnTo>
                    <a:pt x="540" y="754"/>
                  </a:lnTo>
                  <a:lnTo>
                    <a:pt x="550" y="757"/>
                  </a:lnTo>
                  <a:lnTo>
                    <a:pt x="554" y="758"/>
                  </a:lnTo>
                  <a:lnTo>
                    <a:pt x="559" y="761"/>
                  </a:lnTo>
                  <a:lnTo>
                    <a:pt x="573" y="766"/>
                  </a:lnTo>
                  <a:lnTo>
                    <a:pt x="586" y="771"/>
                  </a:lnTo>
                  <a:lnTo>
                    <a:pt x="589" y="773"/>
                  </a:lnTo>
                  <a:lnTo>
                    <a:pt x="593" y="775"/>
                  </a:lnTo>
                  <a:lnTo>
                    <a:pt x="607" y="781"/>
                  </a:lnTo>
                  <a:lnTo>
                    <a:pt x="620" y="788"/>
                  </a:lnTo>
                  <a:lnTo>
                    <a:pt x="624" y="790"/>
                  </a:lnTo>
                  <a:lnTo>
                    <a:pt x="626" y="791"/>
                  </a:lnTo>
                  <a:lnTo>
                    <a:pt x="633" y="795"/>
                  </a:lnTo>
                  <a:lnTo>
                    <a:pt x="641" y="800"/>
                  </a:lnTo>
                  <a:lnTo>
                    <a:pt x="654" y="809"/>
                  </a:lnTo>
                  <a:lnTo>
                    <a:pt x="667" y="817"/>
                  </a:lnTo>
                  <a:lnTo>
                    <a:pt x="667" y="818"/>
                  </a:lnTo>
                  <a:lnTo>
                    <a:pt x="667" y="818"/>
                  </a:lnTo>
                  <a:lnTo>
                    <a:pt x="678" y="827"/>
                  </a:lnTo>
                  <a:lnTo>
                    <a:pt x="686" y="834"/>
                  </a:lnTo>
                  <a:lnTo>
                    <a:pt x="698" y="846"/>
                  </a:lnTo>
                  <a:lnTo>
                    <a:pt x="703" y="852"/>
                  </a:lnTo>
                  <a:lnTo>
                    <a:pt x="704" y="853"/>
                  </a:lnTo>
                  <a:lnTo>
                    <a:pt x="704" y="854"/>
                  </a:lnTo>
                  <a:lnTo>
                    <a:pt x="705" y="855"/>
                  </a:lnTo>
                  <a:lnTo>
                    <a:pt x="705" y="856"/>
                  </a:lnTo>
                  <a:lnTo>
                    <a:pt x="706" y="857"/>
                  </a:lnTo>
                  <a:lnTo>
                    <a:pt x="707" y="858"/>
                  </a:lnTo>
                  <a:lnTo>
                    <a:pt x="707" y="859"/>
                  </a:lnTo>
                  <a:lnTo>
                    <a:pt x="708" y="859"/>
                  </a:lnTo>
                  <a:lnTo>
                    <a:pt x="708" y="859"/>
                  </a:lnTo>
                  <a:lnTo>
                    <a:pt x="708" y="859"/>
                  </a:lnTo>
                  <a:lnTo>
                    <a:pt x="708" y="859"/>
                  </a:lnTo>
                  <a:lnTo>
                    <a:pt x="708" y="859"/>
                  </a:lnTo>
                  <a:lnTo>
                    <a:pt x="710" y="864"/>
                  </a:lnTo>
                  <a:lnTo>
                    <a:pt x="713" y="867"/>
                  </a:lnTo>
                  <a:lnTo>
                    <a:pt x="716" y="870"/>
                  </a:lnTo>
                  <a:lnTo>
                    <a:pt x="719" y="873"/>
                  </a:lnTo>
                  <a:lnTo>
                    <a:pt x="720" y="874"/>
                  </a:lnTo>
                  <a:lnTo>
                    <a:pt x="721" y="875"/>
                  </a:lnTo>
                  <a:lnTo>
                    <a:pt x="721" y="875"/>
                  </a:lnTo>
                  <a:lnTo>
                    <a:pt x="722" y="877"/>
                  </a:lnTo>
                  <a:lnTo>
                    <a:pt x="723" y="878"/>
                  </a:lnTo>
                  <a:lnTo>
                    <a:pt x="724" y="879"/>
                  </a:lnTo>
                  <a:lnTo>
                    <a:pt x="726" y="882"/>
                  </a:lnTo>
                  <a:lnTo>
                    <a:pt x="729" y="885"/>
                  </a:lnTo>
                  <a:lnTo>
                    <a:pt x="732" y="887"/>
                  </a:lnTo>
                  <a:lnTo>
                    <a:pt x="735" y="891"/>
                  </a:lnTo>
                  <a:lnTo>
                    <a:pt x="737" y="894"/>
                  </a:lnTo>
                  <a:lnTo>
                    <a:pt x="739" y="896"/>
                  </a:lnTo>
                  <a:lnTo>
                    <a:pt x="739" y="896"/>
                  </a:lnTo>
                  <a:lnTo>
                    <a:pt x="739" y="896"/>
                  </a:lnTo>
                  <a:lnTo>
                    <a:pt x="739" y="896"/>
                  </a:lnTo>
                  <a:lnTo>
                    <a:pt x="739" y="896"/>
                  </a:lnTo>
                  <a:lnTo>
                    <a:pt x="740" y="896"/>
                  </a:lnTo>
                  <a:lnTo>
                    <a:pt x="740" y="897"/>
                  </a:lnTo>
                  <a:lnTo>
                    <a:pt x="743" y="899"/>
                  </a:lnTo>
                  <a:lnTo>
                    <a:pt x="746" y="901"/>
                  </a:lnTo>
                  <a:lnTo>
                    <a:pt x="748" y="905"/>
                  </a:lnTo>
                  <a:lnTo>
                    <a:pt x="751" y="907"/>
                  </a:lnTo>
                  <a:lnTo>
                    <a:pt x="752" y="908"/>
                  </a:lnTo>
                  <a:lnTo>
                    <a:pt x="755" y="909"/>
                  </a:lnTo>
                  <a:lnTo>
                    <a:pt x="764" y="918"/>
                  </a:lnTo>
                  <a:lnTo>
                    <a:pt x="774" y="925"/>
                  </a:lnTo>
                  <a:lnTo>
                    <a:pt x="775" y="925"/>
                  </a:lnTo>
                  <a:lnTo>
                    <a:pt x="776" y="926"/>
                  </a:lnTo>
                  <a:lnTo>
                    <a:pt x="776" y="926"/>
                  </a:lnTo>
                  <a:lnTo>
                    <a:pt x="776" y="926"/>
                  </a:lnTo>
                  <a:lnTo>
                    <a:pt x="776" y="926"/>
                  </a:lnTo>
                  <a:lnTo>
                    <a:pt x="777" y="927"/>
                  </a:lnTo>
                  <a:lnTo>
                    <a:pt x="788" y="933"/>
                  </a:lnTo>
                  <a:lnTo>
                    <a:pt x="798" y="938"/>
                  </a:lnTo>
                  <a:lnTo>
                    <a:pt x="799" y="939"/>
                  </a:lnTo>
                  <a:lnTo>
                    <a:pt x="800" y="939"/>
                  </a:lnTo>
                  <a:lnTo>
                    <a:pt x="802" y="940"/>
                  </a:lnTo>
                  <a:lnTo>
                    <a:pt x="804" y="940"/>
                  </a:lnTo>
                  <a:lnTo>
                    <a:pt x="809" y="943"/>
                  </a:lnTo>
                  <a:lnTo>
                    <a:pt x="813" y="944"/>
                  </a:lnTo>
                  <a:lnTo>
                    <a:pt x="816" y="945"/>
                  </a:lnTo>
                  <a:lnTo>
                    <a:pt x="821" y="946"/>
                  </a:lnTo>
                  <a:lnTo>
                    <a:pt x="823" y="946"/>
                  </a:lnTo>
                  <a:lnTo>
                    <a:pt x="824" y="947"/>
                  </a:lnTo>
                  <a:lnTo>
                    <a:pt x="825" y="947"/>
                  </a:lnTo>
                  <a:lnTo>
                    <a:pt x="827" y="947"/>
                  </a:lnTo>
                  <a:lnTo>
                    <a:pt x="837" y="948"/>
                  </a:lnTo>
                  <a:lnTo>
                    <a:pt x="847" y="948"/>
                  </a:lnTo>
                  <a:lnTo>
                    <a:pt x="850" y="948"/>
                  </a:lnTo>
                  <a:lnTo>
                    <a:pt x="852" y="947"/>
                  </a:lnTo>
                  <a:lnTo>
                    <a:pt x="854" y="947"/>
                  </a:lnTo>
                  <a:lnTo>
                    <a:pt x="856" y="946"/>
                  </a:lnTo>
                  <a:lnTo>
                    <a:pt x="858" y="946"/>
                  </a:lnTo>
                  <a:lnTo>
                    <a:pt x="862" y="946"/>
                  </a:lnTo>
                  <a:lnTo>
                    <a:pt x="864" y="945"/>
                  </a:lnTo>
                  <a:lnTo>
                    <a:pt x="866" y="944"/>
                  </a:lnTo>
                  <a:lnTo>
                    <a:pt x="979" y="906"/>
                  </a:lnTo>
                  <a:lnTo>
                    <a:pt x="1090" y="868"/>
                  </a:lnTo>
                  <a:lnTo>
                    <a:pt x="1203" y="830"/>
                  </a:lnTo>
                  <a:lnTo>
                    <a:pt x="1315" y="792"/>
                  </a:lnTo>
                  <a:lnTo>
                    <a:pt x="1427" y="754"/>
                  </a:lnTo>
                  <a:lnTo>
                    <a:pt x="1539" y="716"/>
                  </a:lnTo>
                  <a:lnTo>
                    <a:pt x="1652" y="678"/>
                  </a:lnTo>
                  <a:lnTo>
                    <a:pt x="1764" y="640"/>
                  </a:lnTo>
                  <a:lnTo>
                    <a:pt x="1876" y="602"/>
                  </a:lnTo>
                  <a:lnTo>
                    <a:pt x="1988" y="565"/>
                  </a:lnTo>
                  <a:lnTo>
                    <a:pt x="2101" y="527"/>
                  </a:lnTo>
                  <a:lnTo>
                    <a:pt x="2212" y="489"/>
                  </a:lnTo>
                  <a:lnTo>
                    <a:pt x="2325" y="451"/>
                  </a:lnTo>
                  <a:lnTo>
                    <a:pt x="2437" y="413"/>
                  </a:lnTo>
                  <a:lnTo>
                    <a:pt x="2550" y="375"/>
                  </a:lnTo>
                  <a:lnTo>
                    <a:pt x="2661" y="337"/>
                  </a:lnTo>
                  <a:lnTo>
                    <a:pt x="2658" y="338"/>
                  </a:lnTo>
                  <a:lnTo>
                    <a:pt x="2655" y="339"/>
                  </a:lnTo>
                  <a:close/>
                </a:path>
              </a:pathLst>
            </a:custGeom>
            <a:gradFill>
              <a:gsLst>
                <a:gs pos="8000">
                  <a:schemeClr val="accent2">
                    <a:lumMod val="75000"/>
                  </a:schemeClr>
                </a:gs>
                <a:gs pos="70000">
                  <a:schemeClr val="accent2">
                    <a:lumMod val="50000"/>
                  </a:schemeClr>
                </a:gs>
              </a:gsLst>
              <a:lin ang="2700000" scaled="0"/>
            </a:gra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11" name="Freeform 955"/>
            <p:cNvSpPr>
              <a:spLocks/>
            </p:cNvSpPr>
            <p:nvPr/>
          </p:nvSpPr>
          <p:spPr bwMode="auto">
            <a:xfrm>
              <a:off x="8734756" y="1355835"/>
              <a:ext cx="291875" cy="741960"/>
            </a:xfrm>
            <a:custGeom>
              <a:avLst/>
              <a:gdLst>
                <a:gd name="T0" fmla="*/ 965 w 968"/>
                <a:gd name="T1" fmla="*/ 923 h 2447"/>
                <a:gd name="T2" fmla="*/ 963 w 968"/>
                <a:gd name="T3" fmla="*/ 912 h 2447"/>
                <a:gd name="T4" fmla="*/ 960 w 968"/>
                <a:gd name="T5" fmla="*/ 902 h 2447"/>
                <a:gd name="T6" fmla="*/ 931 w 968"/>
                <a:gd name="T7" fmla="*/ 843 h 2447"/>
                <a:gd name="T8" fmla="*/ 905 w 968"/>
                <a:gd name="T9" fmla="*/ 781 h 2447"/>
                <a:gd name="T10" fmla="*/ 903 w 968"/>
                <a:gd name="T11" fmla="*/ 778 h 2447"/>
                <a:gd name="T12" fmla="*/ 897 w 968"/>
                <a:gd name="T13" fmla="*/ 769 h 2447"/>
                <a:gd name="T14" fmla="*/ 889 w 968"/>
                <a:gd name="T15" fmla="*/ 752 h 2447"/>
                <a:gd name="T16" fmla="*/ 877 w 968"/>
                <a:gd name="T17" fmla="*/ 727 h 2447"/>
                <a:gd name="T18" fmla="*/ 862 w 968"/>
                <a:gd name="T19" fmla="*/ 682 h 2447"/>
                <a:gd name="T20" fmla="*/ 854 w 968"/>
                <a:gd name="T21" fmla="*/ 653 h 2447"/>
                <a:gd name="T22" fmla="*/ 844 w 968"/>
                <a:gd name="T23" fmla="*/ 596 h 2447"/>
                <a:gd name="T24" fmla="*/ 840 w 968"/>
                <a:gd name="T25" fmla="*/ 547 h 2447"/>
                <a:gd name="T26" fmla="*/ 838 w 968"/>
                <a:gd name="T27" fmla="*/ 501 h 2447"/>
                <a:gd name="T28" fmla="*/ 838 w 968"/>
                <a:gd name="T29" fmla="*/ 450 h 2447"/>
                <a:gd name="T30" fmla="*/ 842 w 968"/>
                <a:gd name="T31" fmla="*/ 383 h 2447"/>
                <a:gd name="T32" fmla="*/ 852 w 968"/>
                <a:gd name="T33" fmla="*/ 310 h 2447"/>
                <a:gd name="T34" fmla="*/ 871 w 968"/>
                <a:gd name="T35" fmla="*/ 204 h 2447"/>
                <a:gd name="T36" fmla="*/ 895 w 968"/>
                <a:gd name="T37" fmla="*/ 125 h 2447"/>
                <a:gd name="T38" fmla="*/ 928 w 968"/>
                <a:gd name="T39" fmla="*/ 43 h 2447"/>
                <a:gd name="T40" fmla="*/ 59 w 968"/>
                <a:gd name="T41" fmla="*/ 1777 h 2447"/>
                <a:gd name="T42" fmla="*/ 47 w 968"/>
                <a:gd name="T43" fmla="*/ 1805 h 2447"/>
                <a:gd name="T44" fmla="*/ 36 w 968"/>
                <a:gd name="T45" fmla="*/ 1837 h 2447"/>
                <a:gd name="T46" fmla="*/ 24 w 968"/>
                <a:gd name="T47" fmla="*/ 1882 h 2447"/>
                <a:gd name="T48" fmla="*/ 21 w 968"/>
                <a:gd name="T49" fmla="*/ 1895 h 2447"/>
                <a:gd name="T50" fmla="*/ 12 w 968"/>
                <a:gd name="T51" fmla="*/ 1938 h 2447"/>
                <a:gd name="T52" fmla="*/ 8 w 968"/>
                <a:gd name="T53" fmla="*/ 1964 h 2447"/>
                <a:gd name="T54" fmla="*/ 2 w 968"/>
                <a:gd name="T55" fmla="*/ 2012 h 2447"/>
                <a:gd name="T56" fmla="*/ 1 w 968"/>
                <a:gd name="T57" fmla="*/ 2036 h 2447"/>
                <a:gd name="T58" fmla="*/ 0 w 968"/>
                <a:gd name="T59" fmla="*/ 2057 h 2447"/>
                <a:gd name="T60" fmla="*/ 0 w 968"/>
                <a:gd name="T61" fmla="*/ 2085 h 2447"/>
                <a:gd name="T62" fmla="*/ 0 w 968"/>
                <a:gd name="T63" fmla="*/ 2104 h 2447"/>
                <a:gd name="T64" fmla="*/ 1 w 968"/>
                <a:gd name="T65" fmla="*/ 2120 h 2447"/>
                <a:gd name="T66" fmla="*/ 3 w 968"/>
                <a:gd name="T67" fmla="*/ 2143 h 2447"/>
                <a:gd name="T68" fmla="*/ 6 w 968"/>
                <a:gd name="T69" fmla="*/ 2159 h 2447"/>
                <a:gd name="T70" fmla="*/ 8 w 968"/>
                <a:gd name="T71" fmla="*/ 2170 h 2447"/>
                <a:gd name="T72" fmla="*/ 12 w 968"/>
                <a:gd name="T73" fmla="*/ 2189 h 2447"/>
                <a:gd name="T74" fmla="*/ 13 w 968"/>
                <a:gd name="T75" fmla="*/ 2195 h 2447"/>
                <a:gd name="T76" fmla="*/ 17 w 968"/>
                <a:gd name="T77" fmla="*/ 2213 h 2447"/>
                <a:gd name="T78" fmla="*/ 22 w 968"/>
                <a:gd name="T79" fmla="*/ 2227 h 2447"/>
                <a:gd name="T80" fmla="*/ 25 w 968"/>
                <a:gd name="T81" fmla="*/ 2236 h 2447"/>
                <a:gd name="T82" fmla="*/ 30 w 968"/>
                <a:gd name="T83" fmla="*/ 2249 h 2447"/>
                <a:gd name="T84" fmla="*/ 33 w 968"/>
                <a:gd name="T85" fmla="*/ 2254 h 2447"/>
                <a:gd name="T86" fmla="*/ 37 w 968"/>
                <a:gd name="T87" fmla="*/ 2262 h 2447"/>
                <a:gd name="T88" fmla="*/ 41 w 968"/>
                <a:gd name="T89" fmla="*/ 2270 h 2447"/>
                <a:gd name="T90" fmla="*/ 46 w 968"/>
                <a:gd name="T91" fmla="*/ 2278 h 2447"/>
                <a:gd name="T92" fmla="*/ 47 w 968"/>
                <a:gd name="T93" fmla="*/ 2278 h 2447"/>
                <a:gd name="T94" fmla="*/ 48 w 968"/>
                <a:gd name="T95" fmla="*/ 2281 h 2447"/>
                <a:gd name="T96" fmla="*/ 53 w 968"/>
                <a:gd name="T97" fmla="*/ 2294 h 2447"/>
                <a:gd name="T98" fmla="*/ 64 w 968"/>
                <a:gd name="T99" fmla="*/ 2321 h 2447"/>
                <a:gd name="T100" fmla="*/ 69 w 968"/>
                <a:gd name="T101" fmla="*/ 2330 h 2447"/>
                <a:gd name="T102" fmla="*/ 76 w 968"/>
                <a:gd name="T103" fmla="*/ 2344 h 2447"/>
                <a:gd name="T104" fmla="*/ 88 w 968"/>
                <a:gd name="T105" fmla="*/ 2374 h 2447"/>
                <a:gd name="T106" fmla="*/ 89 w 968"/>
                <a:gd name="T107" fmla="*/ 2419 h 2447"/>
                <a:gd name="T108" fmla="*/ 951 w 968"/>
                <a:gd name="T109" fmla="*/ 1021 h 2447"/>
                <a:gd name="T110" fmla="*/ 961 w 968"/>
                <a:gd name="T111" fmla="*/ 1000 h 2447"/>
                <a:gd name="T112" fmla="*/ 963 w 968"/>
                <a:gd name="T113" fmla="*/ 990 h 2447"/>
                <a:gd name="T114" fmla="*/ 965 w 968"/>
                <a:gd name="T115" fmla="*/ 977 h 2447"/>
                <a:gd name="T116" fmla="*/ 967 w 968"/>
                <a:gd name="T117" fmla="*/ 969 h 2447"/>
                <a:gd name="T118" fmla="*/ 968 w 968"/>
                <a:gd name="T119" fmla="*/ 963 h 2447"/>
                <a:gd name="T120" fmla="*/ 968 w 968"/>
                <a:gd name="T121" fmla="*/ 952 h 2447"/>
                <a:gd name="T122" fmla="*/ 968 w 968"/>
                <a:gd name="T123" fmla="*/ 941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8" h="2447">
                  <a:moveTo>
                    <a:pt x="967" y="934"/>
                  </a:moveTo>
                  <a:lnTo>
                    <a:pt x="967" y="931"/>
                  </a:lnTo>
                  <a:lnTo>
                    <a:pt x="965" y="930"/>
                  </a:lnTo>
                  <a:lnTo>
                    <a:pt x="965" y="928"/>
                  </a:lnTo>
                  <a:lnTo>
                    <a:pt x="965" y="927"/>
                  </a:lnTo>
                  <a:lnTo>
                    <a:pt x="965" y="925"/>
                  </a:lnTo>
                  <a:lnTo>
                    <a:pt x="965" y="923"/>
                  </a:lnTo>
                  <a:lnTo>
                    <a:pt x="964" y="922"/>
                  </a:lnTo>
                  <a:lnTo>
                    <a:pt x="964" y="919"/>
                  </a:lnTo>
                  <a:lnTo>
                    <a:pt x="964" y="918"/>
                  </a:lnTo>
                  <a:lnTo>
                    <a:pt x="963" y="916"/>
                  </a:lnTo>
                  <a:lnTo>
                    <a:pt x="963" y="914"/>
                  </a:lnTo>
                  <a:lnTo>
                    <a:pt x="963" y="913"/>
                  </a:lnTo>
                  <a:lnTo>
                    <a:pt x="963" y="912"/>
                  </a:lnTo>
                  <a:lnTo>
                    <a:pt x="962" y="910"/>
                  </a:lnTo>
                  <a:lnTo>
                    <a:pt x="962" y="909"/>
                  </a:lnTo>
                  <a:lnTo>
                    <a:pt x="962" y="908"/>
                  </a:lnTo>
                  <a:lnTo>
                    <a:pt x="961" y="905"/>
                  </a:lnTo>
                  <a:lnTo>
                    <a:pt x="961" y="904"/>
                  </a:lnTo>
                  <a:lnTo>
                    <a:pt x="961" y="903"/>
                  </a:lnTo>
                  <a:lnTo>
                    <a:pt x="960" y="902"/>
                  </a:lnTo>
                  <a:lnTo>
                    <a:pt x="952" y="888"/>
                  </a:lnTo>
                  <a:lnTo>
                    <a:pt x="946" y="873"/>
                  </a:lnTo>
                  <a:lnTo>
                    <a:pt x="945" y="872"/>
                  </a:lnTo>
                  <a:lnTo>
                    <a:pt x="944" y="871"/>
                  </a:lnTo>
                  <a:lnTo>
                    <a:pt x="937" y="858"/>
                  </a:lnTo>
                  <a:lnTo>
                    <a:pt x="931" y="844"/>
                  </a:lnTo>
                  <a:lnTo>
                    <a:pt x="931" y="843"/>
                  </a:lnTo>
                  <a:lnTo>
                    <a:pt x="930" y="841"/>
                  </a:lnTo>
                  <a:lnTo>
                    <a:pt x="923" y="827"/>
                  </a:lnTo>
                  <a:lnTo>
                    <a:pt x="918" y="813"/>
                  </a:lnTo>
                  <a:lnTo>
                    <a:pt x="917" y="812"/>
                  </a:lnTo>
                  <a:lnTo>
                    <a:pt x="917" y="811"/>
                  </a:lnTo>
                  <a:lnTo>
                    <a:pt x="910" y="796"/>
                  </a:lnTo>
                  <a:lnTo>
                    <a:pt x="905" y="781"/>
                  </a:lnTo>
                  <a:lnTo>
                    <a:pt x="905" y="781"/>
                  </a:lnTo>
                  <a:lnTo>
                    <a:pt x="904" y="780"/>
                  </a:lnTo>
                  <a:lnTo>
                    <a:pt x="904" y="780"/>
                  </a:lnTo>
                  <a:lnTo>
                    <a:pt x="904" y="780"/>
                  </a:lnTo>
                  <a:lnTo>
                    <a:pt x="904" y="780"/>
                  </a:lnTo>
                  <a:lnTo>
                    <a:pt x="904" y="779"/>
                  </a:lnTo>
                  <a:lnTo>
                    <a:pt x="903" y="778"/>
                  </a:lnTo>
                  <a:lnTo>
                    <a:pt x="903" y="778"/>
                  </a:lnTo>
                  <a:lnTo>
                    <a:pt x="902" y="776"/>
                  </a:lnTo>
                  <a:lnTo>
                    <a:pt x="902" y="776"/>
                  </a:lnTo>
                  <a:lnTo>
                    <a:pt x="902" y="776"/>
                  </a:lnTo>
                  <a:lnTo>
                    <a:pt x="899" y="773"/>
                  </a:lnTo>
                  <a:lnTo>
                    <a:pt x="897" y="769"/>
                  </a:lnTo>
                  <a:lnTo>
                    <a:pt x="897" y="769"/>
                  </a:lnTo>
                  <a:lnTo>
                    <a:pt x="897" y="769"/>
                  </a:lnTo>
                  <a:lnTo>
                    <a:pt x="897" y="769"/>
                  </a:lnTo>
                  <a:lnTo>
                    <a:pt x="895" y="765"/>
                  </a:lnTo>
                  <a:lnTo>
                    <a:pt x="892" y="759"/>
                  </a:lnTo>
                  <a:lnTo>
                    <a:pt x="892" y="759"/>
                  </a:lnTo>
                  <a:lnTo>
                    <a:pt x="891" y="758"/>
                  </a:lnTo>
                  <a:lnTo>
                    <a:pt x="889" y="752"/>
                  </a:lnTo>
                  <a:lnTo>
                    <a:pt x="885" y="746"/>
                  </a:lnTo>
                  <a:lnTo>
                    <a:pt x="884" y="745"/>
                  </a:lnTo>
                  <a:lnTo>
                    <a:pt x="884" y="743"/>
                  </a:lnTo>
                  <a:lnTo>
                    <a:pt x="881" y="736"/>
                  </a:lnTo>
                  <a:lnTo>
                    <a:pt x="877" y="728"/>
                  </a:lnTo>
                  <a:lnTo>
                    <a:pt x="877" y="728"/>
                  </a:lnTo>
                  <a:lnTo>
                    <a:pt x="877" y="727"/>
                  </a:lnTo>
                  <a:lnTo>
                    <a:pt x="873" y="718"/>
                  </a:lnTo>
                  <a:lnTo>
                    <a:pt x="870" y="707"/>
                  </a:lnTo>
                  <a:lnTo>
                    <a:pt x="869" y="706"/>
                  </a:lnTo>
                  <a:lnTo>
                    <a:pt x="869" y="705"/>
                  </a:lnTo>
                  <a:lnTo>
                    <a:pt x="866" y="694"/>
                  </a:lnTo>
                  <a:lnTo>
                    <a:pt x="862" y="682"/>
                  </a:lnTo>
                  <a:lnTo>
                    <a:pt x="862" y="682"/>
                  </a:lnTo>
                  <a:lnTo>
                    <a:pt x="862" y="682"/>
                  </a:lnTo>
                  <a:lnTo>
                    <a:pt x="862" y="682"/>
                  </a:lnTo>
                  <a:lnTo>
                    <a:pt x="862" y="681"/>
                  </a:lnTo>
                  <a:lnTo>
                    <a:pt x="858" y="668"/>
                  </a:lnTo>
                  <a:lnTo>
                    <a:pt x="855" y="655"/>
                  </a:lnTo>
                  <a:lnTo>
                    <a:pt x="854" y="654"/>
                  </a:lnTo>
                  <a:lnTo>
                    <a:pt x="854" y="653"/>
                  </a:lnTo>
                  <a:lnTo>
                    <a:pt x="851" y="638"/>
                  </a:lnTo>
                  <a:lnTo>
                    <a:pt x="849" y="623"/>
                  </a:lnTo>
                  <a:lnTo>
                    <a:pt x="849" y="622"/>
                  </a:lnTo>
                  <a:lnTo>
                    <a:pt x="847" y="620"/>
                  </a:lnTo>
                  <a:lnTo>
                    <a:pt x="846" y="613"/>
                  </a:lnTo>
                  <a:lnTo>
                    <a:pt x="845" y="604"/>
                  </a:lnTo>
                  <a:lnTo>
                    <a:pt x="844" y="596"/>
                  </a:lnTo>
                  <a:lnTo>
                    <a:pt x="843" y="587"/>
                  </a:lnTo>
                  <a:lnTo>
                    <a:pt x="843" y="586"/>
                  </a:lnTo>
                  <a:lnTo>
                    <a:pt x="843" y="584"/>
                  </a:lnTo>
                  <a:lnTo>
                    <a:pt x="842" y="575"/>
                  </a:lnTo>
                  <a:lnTo>
                    <a:pt x="841" y="566"/>
                  </a:lnTo>
                  <a:lnTo>
                    <a:pt x="840" y="557"/>
                  </a:lnTo>
                  <a:lnTo>
                    <a:pt x="840" y="547"/>
                  </a:lnTo>
                  <a:lnTo>
                    <a:pt x="839" y="546"/>
                  </a:lnTo>
                  <a:lnTo>
                    <a:pt x="839" y="544"/>
                  </a:lnTo>
                  <a:lnTo>
                    <a:pt x="839" y="534"/>
                  </a:lnTo>
                  <a:lnTo>
                    <a:pt x="838" y="524"/>
                  </a:lnTo>
                  <a:lnTo>
                    <a:pt x="838" y="513"/>
                  </a:lnTo>
                  <a:lnTo>
                    <a:pt x="838" y="503"/>
                  </a:lnTo>
                  <a:lnTo>
                    <a:pt x="838" y="501"/>
                  </a:lnTo>
                  <a:lnTo>
                    <a:pt x="838" y="499"/>
                  </a:lnTo>
                  <a:lnTo>
                    <a:pt x="838" y="488"/>
                  </a:lnTo>
                  <a:lnTo>
                    <a:pt x="838" y="476"/>
                  </a:lnTo>
                  <a:lnTo>
                    <a:pt x="838" y="464"/>
                  </a:lnTo>
                  <a:lnTo>
                    <a:pt x="838" y="453"/>
                  </a:lnTo>
                  <a:lnTo>
                    <a:pt x="838" y="451"/>
                  </a:lnTo>
                  <a:lnTo>
                    <a:pt x="838" y="450"/>
                  </a:lnTo>
                  <a:lnTo>
                    <a:pt x="839" y="438"/>
                  </a:lnTo>
                  <a:lnTo>
                    <a:pt x="839" y="427"/>
                  </a:lnTo>
                  <a:lnTo>
                    <a:pt x="840" y="415"/>
                  </a:lnTo>
                  <a:lnTo>
                    <a:pt x="841" y="402"/>
                  </a:lnTo>
                  <a:lnTo>
                    <a:pt x="841" y="399"/>
                  </a:lnTo>
                  <a:lnTo>
                    <a:pt x="841" y="396"/>
                  </a:lnTo>
                  <a:lnTo>
                    <a:pt x="842" y="383"/>
                  </a:lnTo>
                  <a:lnTo>
                    <a:pt x="843" y="370"/>
                  </a:lnTo>
                  <a:lnTo>
                    <a:pt x="845" y="357"/>
                  </a:lnTo>
                  <a:lnTo>
                    <a:pt x="846" y="343"/>
                  </a:lnTo>
                  <a:lnTo>
                    <a:pt x="847" y="341"/>
                  </a:lnTo>
                  <a:lnTo>
                    <a:pt x="847" y="340"/>
                  </a:lnTo>
                  <a:lnTo>
                    <a:pt x="850" y="325"/>
                  </a:lnTo>
                  <a:lnTo>
                    <a:pt x="852" y="310"/>
                  </a:lnTo>
                  <a:lnTo>
                    <a:pt x="854" y="293"/>
                  </a:lnTo>
                  <a:lnTo>
                    <a:pt x="856" y="278"/>
                  </a:lnTo>
                  <a:lnTo>
                    <a:pt x="859" y="260"/>
                  </a:lnTo>
                  <a:lnTo>
                    <a:pt x="864" y="241"/>
                  </a:lnTo>
                  <a:lnTo>
                    <a:pt x="867" y="224"/>
                  </a:lnTo>
                  <a:lnTo>
                    <a:pt x="871" y="206"/>
                  </a:lnTo>
                  <a:lnTo>
                    <a:pt x="871" y="204"/>
                  </a:lnTo>
                  <a:lnTo>
                    <a:pt x="872" y="203"/>
                  </a:lnTo>
                  <a:lnTo>
                    <a:pt x="877" y="186"/>
                  </a:lnTo>
                  <a:lnTo>
                    <a:pt x="881" y="170"/>
                  </a:lnTo>
                  <a:lnTo>
                    <a:pt x="886" y="154"/>
                  </a:lnTo>
                  <a:lnTo>
                    <a:pt x="891" y="136"/>
                  </a:lnTo>
                  <a:lnTo>
                    <a:pt x="893" y="131"/>
                  </a:lnTo>
                  <a:lnTo>
                    <a:pt x="895" y="125"/>
                  </a:lnTo>
                  <a:lnTo>
                    <a:pt x="899" y="112"/>
                  </a:lnTo>
                  <a:lnTo>
                    <a:pt x="905" y="99"/>
                  </a:lnTo>
                  <a:lnTo>
                    <a:pt x="909" y="86"/>
                  </a:lnTo>
                  <a:lnTo>
                    <a:pt x="915" y="73"/>
                  </a:lnTo>
                  <a:lnTo>
                    <a:pt x="918" y="66"/>
                  </a:lnTo>
                  <a:lnTo>
                    <a:pt x="921" y="58"/>
                  </a:lnTo>
                  <a:lnTo>
                    <a:pt x="928" y="43"/>
                  </a:lnTo>
                  <a:lnTo>
                    <a:pt x="934" y="29"/>
                  </a:lnTo>
                  <a:lnTo>
                    <a:pt x="941" y="14"/>
                  </a:lnTo>
                  <a:lnTo>
                    <a:pt x="947" y="0"/>
                  </a:lnTo>
                  <a:lnTo>
                    <a:pt x="75" y="1741"/>
                  </a:lnTo>
                  <a:lnTo>
                    <a:pt x="67" y="1757"/>
                  </a:lnTo>
                  <a:lnTo>
                    <a:pt x="61" y="1773"/>
                  </a:lnTo>
                  <a:lnTo>
                    <a:pt x="59" y="1777"/>
                  </a:lnTo>
                  <a:lnTo>
                    <a:pt x="56" y="1782"/>
                  </a:lnTo>
                  <a:lnTo>
                    <a:pt x="55" y="1784"/>
                  </a:lnTo>
                  <a:lnTo>
                    <a:pt x="54" y="1786"/>
                  </a:lnTo>
                  <a:lnTo>
                    <a:pt x="53" y="1789"/>
                  </a:lnTo>
                  <a:lnTo>
                    <a:pt x="52" y="1793"/>
                  </a:lnTo>
                  <a:lnTo>
                    <a:pt x="50" y="1799"/>
                  </a:lnTo>
                  <a:lnTo>
                    <a:pt x="47" y="1805"/>
                  </a:lnTo>
                  <a:lnTo>
                    <a:pt x="43" y="1816"/>
                  </a:lnTo>
                  <a:lnTo>
                    <a:pt x="39" y="1828"/>
                  </a:lnTo>
                  <a:lnTo>
                    <a:pt x="38" y="1831"/>
                  </a:lnTo>
                  <a:lnTo>
                    <a:pt x="37" y="1834"/>
                  </a:lnTo>
                  <a:lnTo>
                    <a:pt x="37" y="1834"/>
                  </a:lnTo>
                  <a:lnTo>
                    <a:pt x="37" y="1835"/>
                  </a:lnTo>
                  <a:lnTo>
                    <a:pt x="36" y="1837"/>
                  </a:lnTo>
                  <a:lnTo>
                    <a:pt x="36" y="1838"/>
                  </a:lnTo>
                  <a:lnTo>
                    <a:pt x="33" y="1847"/>
                  </a:lnTo>
                  <a:lnTo>
                    <a:pt x="30" y="1855"/>
                  </a:lnTo>
                  <a:lnTo>
                    <a:pt x="28" y="1864"/>
                  </a:lnTo>
                  <a:lnTo>
                    <a:pt x="25" y="1873"/>
                  </a:lnTo>
                  <a:lnTo>
                    <a:pt x="24" y="1877"/>
                  </a:lnTo>
                  <a:lnTo>
                    <a:pt x="24" y="1882"/>
                  </a:lnTo>
                  <a:lnTo>
                    <a:pt x="23" y="1882"/>
                  </a:lnTo>
                  <a:lnTo>
                    <a:pt x="23" y="1883"/>
                  </a:lnTo>
                  <a:lnTo>
                    <a:pt x="23" y="1883"/>
                  </a:lnTo>
                  <a:lnTo>
                    <a:pt x="23" y="1883"/>
                  </a:lnTo>
                  <a:lnTo>
                    <a:pt x="23" y="1885"/>
                  </a:lnTo>
                  <a:lnTo>
                    <a:pt x="22" y="1887"/>
                  </a:lnTo>
                  <a:lnTo>
                    <a:pt x="21" y="1895"/>
                  </a:lnTo>
                  <a:lnTo>
                    <a:pt x="18" y="1902"/>
                  </a:lnTo>
                  <a:lnTo>
                    <a:pt x="16" y="1910"/>
                  </a:lnTo>
                  <a:lnTo>
                    <a:pt x="15" y="1917"/>
                  </a:lnTo>
                  <a:lnTo>
                    <a:pt x="14" y="1925"/>
                  </a:lnTo>
                  <a:lnTo>
                    <a:pt x="13" y="1932"/>
                  </a:lnTo>
                  <a:lnTo>
                    <a:pt x="12" y="1936"/>
                  </a:lnTo>
                  <a:lnTo>
                    <a:pt x="12" y="1938"/>
                  </a:lnTo>
                  <a:lnTo>
                    <a:pt x="11" y="1941"/>
                  </a:lnTo>
                  <a:lnTo>
                    <a:pt x="11" y="1943"/>
                  </a:lnTo>
                  <a:lnTo>
                    <a:pt x="11" y="1947"/>
                  </a:lnTo>
                  <a:lnTo>
                    <a:pt x="10" y="1949"/>
                  </a:lnTo>
                  <a:lnTo>
                    <a:pt x="10" y="1951"/>
                  </a:lnTo>
                  <a:lnTo>
                    <a:pt x="9" y="1954"/>
                  </a:lnTo>
                  <a:lnTo>
                    <a:pt x="8" y="1964"/>
                  </a:lnTo>
                  <a:lnTo>
                    <a:pt x="7" y="1974"/>
                  </a:lnTo>
                  <a:lnTo>
                    <a:pt x="7" y="1977"/>
                  </a:lnTo>
                  <a:lnTo>
                    <a:pt x="6" y="1980"/>
                  </a:lnTo>
                  <a:lnTo>
                    <a:pt x="6" y="1987"/>
                  </a:lnTo>
                  <a:lnTo>
                    <a:pt x="4" y="1993"/>
                  </a:lnTo>
                  <a:lnTo>
                    <a:pt x="3" y="2003"/>
                  </a:lnTo>
                  <a:lnTo>
                    <a:pt x="2" y="2012"/>
                  </a:lnTo>
                  <a:lnTo>
                    <a:pt x="2" y="2013"/>
                  </a:lnTo>
                  <a:lnTo>
                    <a:pt x="2" y="2014"/>
                  </a:lnTo>
                  <a:lnTo>
                    <a:pt x="2" y="2016"/>
                  </a:lnTo>
                  <a:lnTo>
                    <a:pt x="2" y="2018"/>
                  </a:lnTo>
                  <a:lnTo>
                    <a:pt x="1" y="2023"/>
                  </a:lnTo>
                  <a:lnTo>
                    <a:pt x="1" y="2029"/>
                  </a:lnTo>
                  <a:lnTo>
                    <a:pt x="1" y="2036"/>
                  </a:lnTo>
                  <a:lnTo>
                    <a:pt x="0" y="2043"/>
                  </a:lnTo>
                  <a:lnTo>
                    <a:pt x="0" y="2046"/>
                  </a:lnTo>
                  <a:lnTo>
                    <a:pt x="0" y="2051"/>
                  </a:lnTo>
                  <a:lnTo>
                    <a:pt x="0" y="2052"/>
                  </a:lnTo>
                  <a:lnTo>
                    <a:pt x="0" y="2054"/>
                  </a:lnTo>
                  <a:lnTo>
                    <a:pt x="0" y="2055"/>
                  </a:lnTo>
                  <a:lnTo>
                    <a:pt x="0" y="2057"/>
                  </a:lnTo>
                  <a:lnTo>
                    <a:pt x="0" y="2064"/>
                  </a:lnTo>
                  <a:lnTo>
                    <a:pt x="0" y="2070"/>
                  </a:lnTo>
                  <a:lnTo>
                    <a:pt x="0" y="2077"/>
                  </a:lnTo>
                  <a:lnTo>
                    <a:pt x="0" y="2082"/>
                  </a:lnTo>
                  <a:lnTo>
                    <a:pt x="0" y="2083"/>
                  </a:lnTo>
                  <a:lnTo>
                    <a:pt x="0" y="2084"/>
                  </a:lnTo>
                  <a:lnTo>
                    <a:pt x="0" y="2085"/>
                  </a:lnTo>
                  <a:lnTo>
                    <a:pt x="0" y="2086"/>
                  </a:lnTo>
                  <a:lnTo>
                    <a:pt x="0" y="2086"/>
                  </a:lnTo>
                  <a:lnTo>
                    <a:pt x="0" y="2087"/>
                  </a:lnTo>
                  <a:lnTo>
                    <a:pt x="0" y="2091"/>
                  </a:lnTo>
                  <a:lnTo>
                    <a:pt x="0" y="2093"/>
                  </a:lnTo>
                  <a:lnTo>
                    <a:pt x="0" y="2098"/>
                  </a:lnTo>
                  <a:lnTo>
                    <a:pt x="0" y="2104"/>
                  </a:lnTo>
                  <a:lnTo>
                    <a:pt x="1" y="2108"/>
                  </a:lnTo>
                  <a:lnTo>
                    <a:pt x="1" y="2113"/>
                  </a:lnTo>
                  <a:lnTo>
                    <a:pt x="1" y="2114"/>
                  </a:lnTo>
                  <a:lnTo>
                    <a:pt x="1" y="2116"/>
                  </a:lnTo>
                  <a:lnTo>
                    <a:pt x="1" y="2117"/>
                  </a:lnTo>
                  <a:lnTo>
                    <a:pt x="1" y="2118"/>
                  </a:lnTo>
                  <a:lnTo>
                    <a:pt x="1" y="2120"/>
                  </a:lnTo>
                  <a:lnTo>
                    <a:pt x="1" y="2123"/>
                  </a:lnTo>
                  <a:lnTo>
                    <a:pt x="2" y="2127"/>
                  </a:lnTo>
                  <a:lnTo>
                    <a:pt x="2" y="2132"/>
                  </a:lnTo>
                  <a:lnTo>
                    <a:pt x="3" y="2136"/>
                  </a:lnTo>
                  <a:lnTo>
                    <a:pt x="3" y="2140"/>
                  </a:lnTo>
                  <a:lnTo>
                    <a:pt x="3" y="2142"/>
                  </a:lnTo>
                  <a:lnTo>
                    <a:pt x="3" y="2143"/>
                  </a:lnTo>
                  <a:lnTo>
                    <a:pt x="3" y="2145"/>
                  </a:lnTo>
                  <a:lnTo>
                    <a:pt x="4" y="2146"/>
                  </a:lnTo>
                  <a:lnTo>
                    <a:pt x="4" y="2147"/>
                  </a:lnTo>
                  <a:lnTo>
                    <a:pt x="4" y="2148"/>
                  </a:lnTo>
                  <a:lnTo>
                    <a:pt x="4" y="2152"/>
                  </a:lnTo>
                  <a:lnTo>
                    <a:pt x="6" y="2156"/>
                  </a:lnTo>
                  <a:lnTo>
                    <a:pt x="6" y="2159"/>
                  </a:lnTo>
                  <a:lnTo>
                    <a:pt x="7" y="2163"/>
                  </a:lnTo>
                  <a:lnTo>
                    <a:pt x="7" y="2166"/>
                  </a:lnTo>
                  <a:lnTo>
                    <a:pt x="8" y="2169"/>
                  </a:lnTo>
                  <a:lnTo>
                    <a:pt x="8" y="2169"/>
                  </a:lnTo>
                  <a:lnTo>
                    <a:pt x="8" y="2170"/>
                  </a:lnTo>
                  <a:lnTo>
                    <a:pt x="8" y="2170"/>
                  </a:lnTo>
                  <a:lnTo>
                    <a:pt x="8" y="2170"/>
                  </a:lnTo>
                  <a:lnTo>
                    <a:pt x="8" y="2173"/>
                  </a:lnTo>
                  <a:lnTo>
                    <a:pt x="9" y="2176"/>
                  </a:lnTo>
                  <a:lnTo>
                    <a:pt x="10" y="2179"/>
                  </a:lnTo>
                  <a:lnTo>
                    <a:pt x="10" y="2183"/>
                  </a:lnTo>
                  <a:lnTo>
                    <a:pt x="11" y="2186"/>
                  </a:lnTo>
                  <a:lnTo>
                    <a:pt x="11" y="2189"/>
                  </a:lnTo>
                  <a:lnTo>
                    <a:pt x="12" y="2189"/>
                  </a:lnTo>
                  <a:lnTo>
                    <a:pt x="12" y="2190"/>
                  </a:lnTo>
                  <a:lnTo>
                    <a:pt x="12" y="2191"/>
                  </a:lnTo>
                  <a:lnTo>
                    <a:pt x="12" y="2191"/>
                  </a:lnTo>
                  <a:lnTo>
                    <a:pt x="12" y="2191"/>
                  </a:lnTo>
                  <a:lnTo>
                    <a:pt x="12" y="2191"/>
                  </a:lnTo>
                  <a:lnTo>
                    <a:pt x="12" y="2194"/>
                  </a:lnTo>
                  <a:lnTo>
                    <a:pt x="13" y="2195"/>
                  </a:lnTo>
                  <a:lnTo>
                    <a:pt x="13" y="2198"/>
                  </a:lnTo>
                  <a:lnTo>
                    <a:pt x="14" y="2200"/>
                  </a:lnTo>
                  <a:lnTo>
                    <a:pt x="15" y="2203"/>
                  </a:lnTo>
                  <a:lnTo>
                    <a:pt x="15" y="2205"/>
                  </a:lnTo>
                  <a:lnTo>
                    <a:pt x="16" y="2209"/>
                  </a:lnTo>
                  <a:lnTo>
                    <a:pt x="17" y="2211"/>
                  </a:lnTo>
                  <a:lnTo>
                    <a:pt x="17" y="2213"/>
                  </a:lnTo>
                  <a:lnTo>
                    <a:pt x="18" y="2215"/>
                  </a:lnTo>
                  <a:lnTo>
                    <a:pt x="20" y="2218"/>
                  </a:lnTo>
                  <a:lnTo>
                    <a:pt x="20" y="2221"/>
                  </a:lnTo>
                  <a:lnTo>
                    <a:pt x="21" y="2223"/>
                  </a:lnTo>
                  <a:lnTo>
                    <a:pt x="22" y="2225"/>
                  </a:lnTo>
                  <a:lnTo>
                    <a:pt x="22" y="2226"/>
                  </a:lnTo>
                  <a:lnTo>
                    <a:pt x="22" y="2227"/>
                  </a:lnTo>
                  <a:lnTo>
                    <a:pt x="22" y="2227"/>
                  </a:lnTo>
                  <a:lnTo>
                    <a:pt x="23" y="2228"/>
                  </a:lnTo>
                  <a:lnTo>
                    <a:pt x="23" y="2228"/>
                  </a:lnTo>
                  <a:lnTo>
                    <a:pt x="23" y="2229"/>
                  </a:lnTo>
                  <a:lnTo>
                    <a:pt x="24" y="2231"/>
                  </a:lnTo>
                  <a:lnTo>
                    <a:pt x="24" y="2234"/>
                  </a:lnTo>
                  <a:lnTo>
                    <a:pt x="25" y="2236"/>
                  </a:lnTo>
                  <a:lnTo>
                    <a:pt x="26" y="2238"/>
                  </a:lnTo>
                  <a:lnTo>
                    <a:pt x="27" y="2240"/>
                  </a:lnTo>
                  <a:lnTo>
                    <a:pt x="27" y="2241"/>
                  </a:lnTo>
                  <a:lnTo>
                    <a:pt x="28" y="2243"/>
                  </a:lnTo>
                  <a:lnTo>
                    <a:pt x="29" y="2246"/>
                  </a:lnTo>
                  <a:lnTo>
                    <a:pt x="29" y="2248"/>
                  </a:lnTo>
                  <a:lnTo>
                    <a:pt x="30" y="2249"/>
                  </a:lnTo>
                  <a:lnTo>
                    <a:pt x="31" y="2251"/>
                  </a:lnTo>
                  <a:lnTo>
                    <a:pt x="33" y="2252"/>
                  </a:lnTo>
                  <a:lnTo>
                    <a:pt x="33" y="2253"/>
                  </a:lnTo>
                  <a:lnTo>
                    <a:pt x="33" y="2253"/>
                  </a:lnTo>
                  <a:lnTo>
                    <a:pt x="33" y="2253"/>
                  </a:lnTo>
                  <a:lnTo>
                    <a:pt x="33" y="2254"/>
                  </a:lnTo>
                  <a:lnTo>
                    <a:pt x="33" y="2254"/>
                  </a:lnTo>
                  <a:lnTo>
                    <a:pt x="33" y="2254"/>
                  </a:lnTo>
                  <a:lnTo>
                    <a:pt x="34" y="2255"/>
                  </a:lnTo>
                  <a:lnTo>
                    <a:pt x="34" y="2255"/>
                  </a:lnTo>
                  <a:lnTo>
                    <a:pt x="35" y="2257"/>
                  </a:lnTo>
                  <a:lnTo>
                    <a:pt x="35" y="2259"/>
                  </a:lnTo>
                  <a:lnTo>
                    <a:pt x="36" y="2261"/>
                  </a:lnTo>
                  <a:lnTo>
                    <a:pt x="37" y="2262"/>
                  </a:lnTo>
                  <a:lnTo>
                    <a:pt x="38" y="2263"/>
                  </a:lnTo>
                  <a:lnTo>
                    <a:pt x="38" y="2265"/>
                  </a:lnTo>
                  <a:lnTo>
                    <a:pt x="39" y="2266"/>
                  </a:lnTo>
                  <a:lnTo>
                    <a:pt x="39" y="2267"/>
                  </a:lnTo>
                  <a:lnTo>
                    <a:pt x="40" y="2269"/>
                  </a:lnTo>
                  <a:lnTo>
                    <a:pt x="41" y="2270"/>
                  </a:lnTo>
                  <a:lnTo>
                    <a:pt x="41" y="2270"/>
                  </a:lnTo>
                  <a:lnTo>
                    <a:pt x="41" y="2272"/>
                  </a:lnTo>
                  <a:lnTo>
                    <a:pt x="42" y="2273"/>
                  </a:lnTo>
                  <a:lnTo>
                    <a:pt x="43" y="2274"/>
                  </a:lnTo>
                  <a:lnTo>
                    <a:pt x="44" y="2275"/>
                  </a:lnTo>
                  <a:lnTo>
                    <a:pt x="44" y="2276"/>
                  </a:lnTo>
                  <a:lnTo>
                    <a:pt x="46" y="2277"/>
                  </a:lnTo>
                  <a:lnTo>
                    <a:pt x="46" y="2278"/>
                  </a:lnTo>
                  <a:lnTo>
                    <a:pt x="46" y="2278"/>
                  </a:lnTo>
                  <a:lnTo>
                    <a:pt x="47" y="2278"/>
                  </a:lnTo>
                  <a:lnTo>
                    <a:pt x="47" y="2278"/>
                  </a:lnTo>
                  <a:lnTo>
                    <a:pt x="47" y="2278"/>
                  </a:lnTo>
                  <a:lnTo>
                    <a:pt x="47" y="2278"/>
                  </a:lnTo>
                  <a:lnTo>
                    <a:pt x="47" y="2278"/>
                  </a:lnTo>
                  <a:lnTo>
                    <a:pt x="47" y="2278"/>
                  </a:lnTo>
                  <a:lnTo>
                    <a:pt x="47" y="2279"/>
                  </a:lnTo>
                  <a:lnTo>
                    <a:pt x="47" y="2279"/>
                  </a:lnTo>
                  <a:lnTo>
                    <a:pt x="47" y="2279"/>
                  </a:lnTo>
                  <a:lnTo>
                    <a:pt x="47" y="2279"/>
                  </a:lnTo>
                  <a:lnTo>
                    <a:pt x="47" y="2279"/>
                  </a:lnTo>
                  <a:lnTo>
                    <a:pt x="48" y="2280"/>
                  </a:lnTo>
                  <a:lnTo>
                    <a:pt x="48" y="2281"/>
                  </a:lnTo>
                  <a:lnTo>
                    <a:pt x="48" y="2283"/>
                  </a:lnTo>
                  <a:lnTo>
                    <a:pt x="49" y="2285"/>
                  </a:lnTo>
                  <a:lnTo>
                    <a:pt x="49" y="2286"/>
                  </a:lnTo>
                  <a:lnTo>
                    <a:pt x="50" y="2287"/>
                  </a:lnTo>
                  <a:lnTo>
                    <a:pt x="50" y="2288"/>
                  </a:lnTo>
                  <a:lnTo>
                    <a:pt x="51" y="2290"/>
                  </a:lnTo>
                  <a:lnTo>
                    <a:pt x="53" y="2294"/>
                  </a:lnTo>
                  <a:lnTo>
                    <a:pt x="54" y="2299"/>
                  </a:lnTo>
                  <a:lnTo>
                    <a:pt x="56" y="2303"/>
                  </a:lnTo>
                  <a:lnTo>
                    <a:pt x="59" y="2307"/>
                  </a:lnTo>
                  <a:lnTo>
                    <a:pt x="61" y="2312"/>
                  </a:lnTo>
                  <a:lnTo>
                    <a:pt x="63" y="2316"/>
                  </a:lnTo>
                  <a:lnTo>
                    <a:pt x="64" y="2319"/>
                  </a:lnTo>
                  <a:lnTo>
                    <a:pt x="64" y="2321"/>
                  </a:lnTo>
                  <a:lnTo>
                    <a:pt x="65" y="2321"/>
                  </a:lnTo>
                  <a:lnTo>
                    <a:pt x="65" y="2321"/>
                  </a:lnTo>
                  <a:lnTo>
                    <a:pt x="65" y="2321"/>
                  </a:lnTo>
                  <a:lnTo>
                    <a:pt x="65" y="2322"/>
                  </a:lnTo>
                  <a:lnTo>
                    <a:pt x="66" y="2324"/>
                  </a:lnTo>
                  <a:lnTo>
                    <a:pt x="66" y="2326"/>
                  </a:lnTo>
                  <a:lnTo>
                    <a:pt x="69" y="2330"/>
                  </a:lnTo>
                  <a:lnTo>
                    <a:pt x="72" y="2334"/>
                  </a:lnTo>
                  <a:lnTo>
                    <a:pt x="73" y="2337"/>
                  </a:lnTo>
                  <a:lnTo>
                    <a:pt x="74" y="2339"/>
                  </a:lnTo>
                  <a:lnTo>
                    <a:pt x="74" y="2340"/>
                  </a:lnTo>
                  <a:lnTo>
                    <a:pt x="75" y="2342"/>
                  </a:lnTo>
                  <a:lnTo>
                    <a:pt x="75" y="2343"/>
                  </a:lnTo>
                  <a:lnTo>
                    <a:pt x="76" y="2344"/>
                  </a:lnTo>
                  <a:lnTo>
                    <a:pt x="76" y="2344"/>
                  </a:lnTo>
                  <a:lnTo>
                    <a:pt x="76" y="2344"/>
                  </a:lnTo>
                  <a:lnTo>
                    <a:pt x="78" y="2348"/>
                  </a:lnTo>
                  <a:lnTo>
                    <a:pt x="80" y="2353"/>
                  </a:lnTo>
                  <a:lnTo>
                    <a:pt x="83" y="2358"/>
                  </a:lnTo>
                  <a:lnTo>
                    <a:pt x="86" y="2363"/>
                  </a:lnTo>
                  <a:lnTo>
                    <a:pt x="88" y="2374"/>
                  </a:lnTo>
                  <a:lnTo>
                    <a:pt x="90" y="2386"/>
                  </a:lnTo>
                  <a:lnTo>
                    <a:pt x="90" y="2386"/>
                  </a:lnTo>
                  <a:lnTo>
                    <a:pt x="90" y="2386"/>
                  </a:lnTo>
                  <a:lnTo>
                    <a:pt x="90" y="2387"/>
                  </a:lnTo>
                  <a:lnTo>
                    <a:pt x="90" y="2398"/>
                  </a:lnTo>
                  <a:lnTo>
                    <a:pt x="90" y="2409"/>
                  </a:lnTo>
                  <a:lnTo>
                    <a:pt x="89" y="2419"/>
                  </a:lnTo>
                  <a:lnTo>
                    <a:pt x="86" y="2429"/>
                  </a:lnTo>
                  <a:lnTo>
                    <a:pt x="86" y="2429"/>
                  </a:lnTo>
                  <a:lnTo>
                    <a:pt x="86" y="2430"/>
                  </a:lnTo>
                  <a:lnTo>
                    <a:pt x="82" y="2438"/>
                  </a:lnTo>
                  <a:lnTo>
                    <a:pt x="78" y="2447"/>
                  </a:lnTo>
                  <a:lnTo>
                    <a:pt x="949" y="1025"/>
                  </a:lnTo>
                  <a:lnTo>
                    <a:pt x="951" y="1021"/>
                  </a:lnTo>
                  <a:lnTo>
                    <a:pt x="954" y="1017"/>
                  </a:lnTo>
                  <a:lnTo>
                    <a:pt x="955" y="1013"/>
                  </a:lnTo>
                  <a:lnTo>
                    <a:pt x="957" y="1009"/>
                  </a:lnTo>
                  <a:lnTo>
                    <a:pt x="959" y="1005"/>
                  </a:lnTo>
                  <a:lnTo>
                    <a:pt x="960" y="1001"/>
                  </a:lnTo>
                  <a:lnTo>
                    <a:pt x="960" y="1000"/>
                  </a:lnTo>
                  <a:lnTo>
                    <a:pt x="961" y="1000"/>
                  </a:lnTo>
                  <a:lnTo>
                    <a:pt x="961" y="999"/>
                  </a:lnTo>
                  <a:lnTo>
                    <a:pt x="961" y="999"/>
                  </a:lnTo>
                  <a:lnTo>
                    <a:pt x="961" y="999"/>
                  </a:lnTo>
                  <a:lnTo>
                    <a:pt x="961" y="999"/>
                  </a:lnTo>
                  <a:lnTo>
                    <a:pt x="962" y="995"/>
                  </a:lnTo>
                  <a:lnTo>
                    <a:pt x="962" y="992"/>
                  </a:lnTo>
                  <a:lnTo>
                    <a:pt x="963" y="990"/>
                  </a:lnTo>
                  <a:lnTo>
                    <a:pt x="963" y="989"/>
                  </a:lnTo>
                  <a:lnTo>
                    <a:pt x="964" y="987"/>
                  </a:lnTo>
                  <a:lnTo>
                    <a:pt x="964" y="984"/>
                  </a:lnTo>
                  <a:lnTo>
                    <a:pt x="964" y="983"/>
                  </a:lnTo>
                  <a:lnTo>
                    <a:pt x="965" y="981"/>
                  </a:lnTo>
                  <a:lnTo>
                    <a:pt x="965" y="979"/>
                  </a:lnTo>
                  <a:lnTo>
                    <a:pt x="965" y="977"/>
                  </a:lnTo>
                  <a:lnTo>
                    <a:pt x="967" y="976"/>
                  </a:lnTo>
                  <a:lnTo>
                    <a:pt x="967" y="974"/>
                  </a:lnTo>
                  <a:lnTo>
                    <a:pt x="967" y="973"/>
                  </a:lnTo>
                  <a:lnTo>
                    <a:pt x="967" y="971"/>
                  </a:lnTo>
                  <a:lnTo>
                    <a:pt x="967" y="970"/>
                  </a:lnTo>
                  <a:lnTo>
                    <a:pt x="967" y="969"/>
                  </a:lnTo>
                  <a:lnTo>
                    <a:pt x="967" y="969"/>
                  </a:lnTo>
                  <a:lnTo>
                    <a:pt x="967" y="969"/>
                  </a:lnTo>
                  <a:lnTo>
                    <a:pt x="967" y="969"/>
                  </a:lnTo>
                  <a:lnTo>
                    <a:pt x="967" y="968"/>
                  </a:lnTo>
                  <a:lnTo>
                    <a:pt x="967" y="968"/>
                  </a:lnTo>
                  <a:lnTo>
                    <a:pt x="967" y="966"/>
                  </a:lnTo>
                  <a:lnTo>
                    <a:pt x="968" y="965"/>
                  </a:lnTo>
                  <a:lnTo>
                    <a:pt x="968" y="963"/>
                  </a:lnTo>
                  <a:lnTo>
                    <a:pt x="968" y="962"/>
                  </a:lnTo>
                  <a:lnTo>
                    <a:pt x="968" y="960"/>
                  </a:lnTo>
                  <a:lnTo>
                    <a:pt x="968" y="958"/>
                  </a:lnTo>
                  <a:lnTo>
                    <a:pt x="968" y="956"/>
                  </a:lnTo>
                  <a:lnTo>
                    <a:pt x="968" y="955"/>
                  </a:lnTo>
                  <a:lnTo>
                    <a:pt x="968" y="954"/>
                  </a:lnTo>
                  <a:lnTo>
                    <a:pt x="968" y="952"/>
                  </a:lnTo>
                  <a:lnTo>
                    <a:pt x="968" y="951"/>
                  </a:lnTo>
                  <a:lnTo>
                    <a:pt x="968" y="949"/>
                  </a:lnTo>
                  <a:lnTo>
                    <a:pt x="968" y="948"/>
                  </a:lnTo>
                  <a:lnTo>
                    <a:pt x="968" y="945"/>
                  </a:lnTo>
                  <a:lnTo>
                    <a:pt x="968" y="944"/>
                  </a:lnTo>
                  <a:lnTo>
                    <a:pt x="968" y="943"/>
                  </a:lnTo>
                  <a:lnTo>
                    <a:pt x="968" y="941"/>
                  </a:lnTo>
                  <a:lnTo>
                    <a:pt x="967" y="940"/>
                  </a:lnTo>
                  <a:lnTo>
                    <a:pt x="967" y="938"/>
                  </a:lnTo>
                  <a:lnTo>
                    <a:pt x="967" y="937"/>
                  </a:lnTo>
                  <a:lnTo>
                    <a:pt x="967" y="935"/>
                  </a:lnTo>
                  <a:lnTo>
                    <a:pt x="967" y="934"/>
                  </a:lnTo>
                  <a:close/>
                </a:path>
              </a:pathLst>
            </a:custGeom>
            <a:gradFill>
              <a:gsLst>
                <a:gs pos="8000">
                  <a:schemeClr val="accent2">
                    <a:lumMod val="75000"/>
                  </a:schemeClr>
                </a:gs>
                <a:gs pos="70000">
                  <a:schemeClr val="accent2">
                    <a:lumMod val="50000"/>
                  </a:schemeClr>
                </a:gs>
              </a:gsLst>
              <a:lin ang="2700000" scaled="0"/>
            </a:gra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12" name="Freeform 956"/>
            <p:cNvSpPr>
              <a:spLocks/>
            </p:cNvSpPr>
            <p:nvPr/>
          </p:nvSpPr>
          <p:spPr bwMode="auto">
            <a:xfrm>
              <a:off x="9457622" y="1721360"/>
              <a:ext cx="0" cy="0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3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13" name="Freeform 957"/>
            <p:cNvSpPr>
              <a:spLocks/>
            </p:cNvSpPr>
            <p:nvPr/>
          </p:nvSpPr>
          <p:spPr bwMode="auto">
            <a:xfrm>
              <a:off x="9441255" y="1737727"/>
              <a:ext cx="0" cy="0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3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14" name="Freeform 958"/>
            <p:cNvSpPr>
              <a:spLocks/>
            </p:cNvSpPr>
            <p:nvPr/>
          </p:nvSpPr>
          <p:spPr bwMode="auto">
            <a:xfrm>
              <a:off x="9427615" y="1751367"/>
              <a:ext cx="0" cy="2729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0 h 3"/>
                <a:gd name="T4" fmla="*/ 2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0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3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15" name="Freeform 959"/>
            <p:cNvSpPr>
              <a:spLocks/>
            </p:cNvSpPr>
            <p:nvPr/>
          </p:nvSpPr>
          <p:spPr bwMode="auto">
            <a:xfrm>
              <a:off x="9411249" y="1767733"/>
              <a:ext cx="0" cy="0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0 h 3"/>
                <a:gd name="T4" fmla="*/ 1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lnTo>
                    <a:pt x="0" y="0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003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16" name="Freeform 960"/>
            <p:cNvSpPr>
              <a:spLocks/>
            </p:cNvSpPr>
            <p:nvPr/>
          </p:nvSpPr>
          <p:spPr bwMode="auto">
            <a:xfrm>
              <a:off x="9397611" y="17841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17" name="Freeform 961"/>
            <p:cNvSpPr>
              <a:spLocks/>
            </p:cNvSpPr>
            <p:nvPr/>
          </p:nvSpPr>
          <p:spPr bwMode="auto">
            <a:xfrm>
              <a:off x="9381244" y="1797738"/>
              <a:ext cx="0" cy="0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18" name="Freeform 962"/>
            <p:cNvSpPr>
              <a:spLocks/>
            </p:cNvSpPr>
            <p:nvPr/>
          </p:nvSpPr>
          <p:spPr bwMode="auto">
            <a:xfrm>
              <a:off x="9367604" y="1814105"/>
              <a:ext cx="0" cy="0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0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004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19" name="Freeform 963"/>
            <p:cNvSpPr>
              <a:spLocks/>
            </p:cNvSpPr>
            <p:nvPr/>
          </p:nvSpPr>
          <p:spPr bwMode="auto">
            <a:xfrm>
              <a:off x="9351237" y="1830472"/>
              <a:ext cx="0" cy="0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20" name="Freeform 964"/>
            <p:cNvSpPr>
              <a:spLocks/>
            </p:cNvSpPr>
            <p:nvPr/>
          </p:nvSpPr>
          <p:spPr bwMode="auto">
            <a:xfrm>
              <a:off x="9337599" y="1844112"/>
              <a:ext cx="0" cy="2729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21" name="Freeform 965"/>
            <p:cNvSpPr>
              <a:spLocks/>
            </p:cNvSpPr>
            <p:nvPr/>
          </p:nvSpPr>
          <p:spPr bwMode="auto">
            <a:xfrm>
              <a:off x="9321232" y="1860478"/>
              <a:ext cx="2729" cy="0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0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005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22" name="Freeform 966"/>
            <p:cNvSpPr>
              <a:spLocks/>
            </p:cNvSpPr>
            <p:nvPr/>
          </p:nvSpPr>
          <p:spPr bwMode="auto">
            <a:xfrm>
              <a:off x="9307592" y="1876845"/>
              <a:ext cx="0" cy="0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0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005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23" name="Freeform 967"/>
            <p:cNvSpPr>
              <a:spLocks/>
            </p:cNvSpPr>
            <p:nvPr/>
          </p:nvSpPr>
          <p:spPr bwMode="auto">
            <a:xfrm>
              <a:off x="9291226" y="1893212"/>
              <a:ext cx="2729" cy="0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5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24" name="Freeform 968"/>
            <p:cNvSpPr>
              <a:spLocks/>
            </p:cNvSpPr>
            <p:nvPr/>
          </p:nvSpPr>
          <p:spPr bwMode="auto">
            <a:xfrm>
              <a:off x="9277588" y="1906850"/>
              <a:ext cx="0" cy="0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5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25" name="Freeform 969"/>
            <p:cNvSpPr>
              <a:spLocks/>
            </p:cNvSpPr>
            <p:nvPr/>
          </p:nvSpPr>
          <p:spPr bwMode="auto">
            <a:xfrm>
              <a:off x="9263948" y="1923217"/>
              <a:ext cx="0" cy="0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26" name="Freeform 970"/>
            <p:cNvSpPr>
              <a:spLocks/>
            </p:cNvSpPr>
            <p:nvPr/>
          </p:nvSpPr>
          <p:spPr bwMode="auto">
            <a:xfrm>
              <a:off x="9247581" y="1939583"/>
              <a:ext cx="0" cy="0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27" name="Freeform 971"/>
            <p:cNvSpPr>
              <a:spLocks/>
            </p:cNvSpPr>
            <p:nvPr/>
          </p:nvSpPr>
          <p:spPr bwMode="auto">
            <a:xfrm>
              <a:off x="9231214" y="1953223"/>
              <a:ext cx="2729" cy="0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6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28" name="Freeform 972"/>
            <p:cNvSpPr>
              <a:spLocks/>
            </p:cNvSpPr>
            <p:nvPr/>
          </p:nvSpPr>
          <p:spPr bwMode="auto">
            <a:xfrm>
              <a:off x="9217576" y="1969590"/>
              <a:ext cx="0" cy="0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0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0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29" name="Freeform 973"/>
            <p:cNvSpPr>
              <a:spLocks/>
            </p:cNvSpPr>
            <p:nvPr/>
          </p:nvSpPr>
          <p:spPr bwMode="auto">
            <a:xfrm>
              <a:off x="9203936" y="1985957"/>
              <a:ext cx="0" cy="0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0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00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0" name="Freeform 974"/>
            <p:cNvSpPr>
              <a:spLocks/>
            </p:cNvSpPr>
            <p:nvPr/>
          </p:nvSpPr>
          <p:spPr bwMode="auto">
            <a:xfrm>
              <a:off x="9187569" y="1999595"/>
              <a:ext cx="0" cy="2729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7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1" name="Freeform 975"/>
            <p:cNvSpPr>
              <a:spLocks/>
            </p:cNvSpPr>
            <p:nvPr/>
          </p:nvSpPr>
          <p:spPr bwMode="auto">
            <a:xfrm>
              <a:off x="9173931" y="2015962"/>
              <a:ext cx="0" cy="0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2" name="Freeform 976"/>
            <p:cNvSpPr>
              <a:spLocks/>
            </p:cNvSpPr>
            <p:nvPr/>
          </p:nvSpPr>
          <p:spPr bwMode="auto">
            <a:xfrm>
              <a:off x="9157565" y="2032328"/>
              <a:ext cx="0" cy="0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0 h 3"/>
                <a:gd name="T4" fmla="*/ 2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0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7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3" name="Freeform 977"/>
            <p:cNvSpPr>
              <a:spLocks/>
            </p:cNvSpPr>
            <p:nvPr/>
          </p:nvSpPr>
          <p:spPr bwMode="auto">
            <a:xfrm>
              <a:off x="9143925" y="2045968"/>
              <a:ext cx="0" cy="2729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0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008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4" name="Freeform 978"/>
            <p:cNvSpPr>
              <a:spLocks/>
            </p:cNvSpPr>
            <p:nvPr/>
          </p:nvSpPr>
          <p:spPr bwMode="auto">
            <a:xfrm>
              <a:off x="9127558" y="2062335"/>
              <a:ext cx="0" cy="0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8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5" name="Freeform 979"/>
            <p:cNvSpPr>
              <a:spLocks/>
            </p:cNvSpPr>
            <p:nvPr/>
          </p:nvSpPr>
          <p:spPr bwMode="auto">
            <a:xfrm>
              <a:off x="9113920" y="2078702"/>
              <a:ext cx="0" cy="0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8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6" name="Freeform 980"/>
            <p:cNvSpPr>
              <a:spLocks/>
            </p:cNvSpPr>
            <p:nvPr/>
          </p:nvSpPr>
          <p:spPr bwMode="auto">
            <a:xfrm>
              <a:off x="9097553" y="2095069"/>
              <a:ext cx="0" cy="0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7" name="Freeform 981"/>
            <p:cNvSpPr>
              <a:spLocks/>
            </p:cNvSpPr>
            <p:nvPr/>
          </p:nvSpPr>
          <p:spPr bwMode="auto">
            <a:xfrm>
              <a:off x="9070275" y="1674988"/>
              <a:ext cx="430991" cy="447358"/>
            </a:xfrm>
            <a:custGeom>
              <a:avLst/>
              <a:gdLst>
                <a:gd name="T0" fmla="*/ 1417 w 1417"/>
                <a:gd name="T1" fmla="*/ 0 h 1470"/>
                <a:gd name="T2" fmla="*/ 55 w 1417"/>
                <a:gd name="T3" fmla="*/ 1415 h 1470"/>
                <a:gd name="T4" fmla="*/ 47 w 1417"/>
                <a:gd name="T5" fmla="*/ 1423 h 1470"/>
                <a:gd name="T6" fmla="*/ 41 w 1417"/>
                <a:gd name="T7" fmla="*/ 1430 h 1470"/>
                <a:gd name="T8" fmla="*/ 33 w 1417"/>
                <a:gd name="T9" fmla="*/ 1438 h 1470"/>
                <a:gd name="T10" fmla="*/ 27 w 1417"/>
                <a:gd name="T11" fmla="*/ 1444 h 1470"/>
                <a:gd name="T12" fmla="*/ 19 w 1417"/>
                <a:gd name="T13" fmla="*/ 1451 h 1470"/>
                <a:gd name="T14" fmla="*/ 13 w 1417"/>
                <a:gd name="T15" fmla="*/ 1457 h 1470"/>
                <a:gd name="T16" fmla="*/ 6 w 1417"/>
                <a:gd name="T17" fmla="*/ 1464 h 1470"/>
                <a:gd name="T18" fmla="*/ 0 w 1417"/>
                <a:gd name="T19" fmla="*/ 1470 h 1470"/>
                <a:gd name="T20" fmla="*/ 1336 w 1417"/>
                <a:gd name="T21" fmla="*/ 79 h 1470"/>
                <a:gd name="T22" fmla="*/ 1345 w 1417"/>
                <a:gd name="T23" fmla="*/ 70 h 1470"/>
                <a:gd name="T24" fmla="*/ 1355 w 1417"/>
                <a:gd name="T25" fmla="*/ 62 h 1470"/>
                <a:gd name="T26" fmla="*/ 1364 w 1417"/>
                <a:gd name="T27" fmla="*/ 52 h 1470"/>
                <a:gd name="T28" fmla="*/ 1374 w 1417"/>
                <a:gd name="T29" fmla="*/ 42 h 1470"/>
                <a:gd name="T30" fmla="*/ 1385 w 1417"/>
                <a:gd name="T31" fmla="*/ 33 h 1470"/>
                <a:gd name="T32" fmla="*/ 1395 w 1417"/>
                <a:gd name="T33" fmla="*/ 22 h 1470"/>
                <a:gd name="T34" fmla="*/ 1405 w 1417"/>
                <a:gd name="T35" fmla="*/ 11 h 1470"/>
                <a:gd name="T36" fmla="*/ 1417 w 1417"/>
                <a:gd name="T37" fmla="*/ 0 h 1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17" h="1470">
                  <a:moveTo>
                    <a:pt x="1417" y="0"/>
                  </a:moveTo>
                  <a:lnTo>
                    <a:pt x="55" y="1415"/>
                  </a:lnTo>
                  <a:lnTo>
                    <a:pt x="47" y="1423"/>
                  </a:lnTo>
                  <a:lnTo>
                    <a:pt x="41" y="1430"/>
                  </a:lnTo>
                  <a:lnTo>
                    <a:pt x="33" y="1438"/>
                  </a:lnTo>
                  <a:lnTo>
                    <a:pt x="27" y="1444"/>
                  </a:lnTo>
                  <a:lnTo>
                    <a:pt x="19" y="1451"/>
                  </a:lnTo>
                  <a:lnTo>
                    <a:pt x="13" y="1457"/>
                  </a:lnTo>
                  <a:lnTo>
                    <a:pt x="6" y="1464"/>
                  </a:lnTo>
                  <a:lnTo>
                    <a:pt x="0" y="1470"/>
                  </a:lnTo>
                  <a:lnTo>
                    <a:pt x="1336" y="79"/>
                  </a:lnTo>
                  <a:lnTo>
                    <a:pt x="1345" y="70"/>
                  </a:lnTo>
                  <a:lnTo>
                    <a:pt x="1355" y="62"/>
                  </a:lnTo>
                  <a:lnTo>
                    <a:pt x="1364" y="52"/>
                  </a:lnTo>
                  <a:lnTo>
                    <a:pt x="1374" y="42"/>
                  </a:lnTo>
                  <a:lnTo>
                    <a:pt x="1385" y="33"/>
                  </a:lnTo>
                  <a:lnTo>
                    <a:pt x="1395" y="22"/>
                  </a:lnTo>
                  <a:lnTo>
                    <a:pt x="1405" y="11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rgbClr val="007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8" name="Freeform 982"/>
            <p:cNvSpPr>
              <a:spLocks/>
            </p:cNvSpPr>
            <p:nvPr/>
          </p:nvSpPr>
          <p:spPr bwMode="auto">
            <a:xfrm>
              <a:off x="8142825" y="1189441"/>
              <a:ext cx="1928551" cy="2324081"/>
            </a:xfrm>
            <a:custGeom>
              <a:avLst/>
              <a:gdLst>
                <a:gd name="T0" fmla="*/ 3899 w 6365"/>
                <a:gd name="T1" fmla="*/ 8 h 7671"/>
                <a:gd name="T2" fmla="*/ 4227 w 6365"/>
                <a:gd name="T3" fmla="*/ 110 h 7671"/>
                <a:gd name="T4" fmla="*/ 4497 w 6365"/>
                <a:gd name="T5" fmla="*/ 327 h 7671"/>
                <a:gd name="T6" fmla="*/ 4673 w 6365"/>
                <a:gd name="T7" fmla="*/ 627 h 7671"/>
                <a:gd name="T8" fmla="*/ 4729 w 6365"/>
                <a:gd name="T9" fmla="*/ 978 h 7671"/>
                <a:gd name="T10" fmla="*/ 4641 w 6365"/>
                <a:gd name="T11" fmla="*/ 1384 h 7671"/>
                <a:gd name="T12" fmla="*/ 4453 w 6365"/>
                <a:gd name="T13" fmla="*/ 1637 h 7671"/>
                <a:gd name="T14" fmla="*/ 4372 w 6365"/>
                <a:gd name="T15" fmla="*/ 1804 h 7671"/>
                <a:gd name="T16" fmla="*/ 4494 w 6365"/>
                <a:gd name="T17" fmla="*/ 1922 h 7671"/>
                <a:gd name="T18" fmla="*/ 6023 w 6365"/>
                <a:gd name="T19" fmla="*/ 4072 h 7671"/>
                <a:gd name="T20" fmla="*/ 5855 w 6365"/>
                <a:gd name="T21" fmla="*/ 4224 h 7671"/>
                <a:gd name="T22" fmla="*/ 5664 w 6365"/>
                <a:gd name="T23" fmla="*/ 4079 h 7671"/>
                <a:gd name="T24" fmla="*/ 5290 w 6365"/>
                <a:gd name="T25" fmla="*/ 3905 h 7671"/>
                <a:gd name="T26" fmla="*/ 5035 w 6365"/>
                <a:gd name="T27" fmla="*/ 3882 h 7671"/>
                <a:gd name="T28" fmla="*/ 4545 w 6365"/>
                <a:gd name="T29" fmla="*/ 4039 h 7671"/>
                <a:gd name="T30" fmla="*/ 4171 w 6365"/>
                <a:gd name="T31" fmla="*/ 4490 h 7671"/>
                <a:gd name="T32" fmla="*/ 4101 w 6365"/>
                <a:gd name="T33" fmla="*/ 4928 h 7671"/>
                <a:gd name="T34" fmla="*/ 4191 w 6365"/>
                <a:gd name="T35" fmla="*/ 5260 h 7671"/>
                <a:gd name="T36" fmla="*/ 4390 w 6365"/>
                <a:gd name="T37" fmla="*/ 5535 h 7671"/>
                <a:gd name="T38" fmla="*/ 4680 w 6365"/>
                <a:gd name="T39" fmla="*/ 5723 h 7671"/>
                <a:gd name="T40" fmla="*/ 5006 w 6365"/>
                <a:gd name="T41" fmla="*/ 5796 h 7671"/>
                <a:gd name="T42" fmla="*/ 5274 w 6365"/>
                <a:gd name="T43" fmla="*/ 5778 h 7671"/>
                <a:gd name="T44" fmla="*/ 5442 w 6365"/>
                <a:gd name="T45" fmla="*/ 5698 h 7671"/>
                <a:gd name="T46" fmla="*/ 5596 w 6365"/>
                <a:gd name="T47" fmla="*/ 5670 h 7671"/>
                <a:gd name="T48" fmla="*/ 5688 w 6365"/>
                <a:gd name="T49" fmla="*/ 5770 h 7671"/>
                <a:gd name="T50" fmla="*/ 3609 w 6365"/>
                <a:gd name="T51" fmla="*/ 7376 h 7671"/>
                <a:gd name="T52" fmla="*/ 3413 w 6365"/>
                <a:gd name="T53" fmla="*/ 7243 h 7671"/>
                <a:gd name="T54" fmla="*/ 3531 w 6365"/>
                <a:gd name="T55" fmla="*/ 7036 h 7671"/>
                <a:gd name="T56" fmla="*/ 3722 w 6365"/>
                <a:gd name="T57" fmla="*/ 6701 h 7671"/>
                <a:gd name="T58" fmla="*/ 3757 w 6365"/>
                <a:gd name="T59" fmla="*/ 6325 h 7671"/>
                <a:gd name="T60" fmla="*/ 3660 w 6365"/>
                <a:gd name="T61" fmla="*/ 5997 h 7671"/>
                <a:gd name="T62" fmla="*/ 3454 w 6365"/>
                <a:gd name="T63" fmla="*/ 5728 h 7671"/>
                <a:gd name="T64" fmla="*/ 3160 w 6365"/>
                <a:gd name="T65" fmla="*/ 5547 h 7671"/>
                <a:gd name="T66" fmla="*/ 2871 w 6365"/>
                <a:gd name="T67" fmla="*/ 5487 h 7671"/>
                <a:gd name="T68" fmla="*/ 2509 w 6365"/>
                <a:gd name="T69" fmla="*/ 5538 h 7671"/>
                <a:gd name="T70" fmla="*/ 2048 w 6365"/>
                <a:gd name="T71" fmla="*/ 5877 h 7671"/>
                <a:gd name="T72" fmla="*/ 1863 w 6365"/>
                <a:gd name="T73" fmla="*/ 6393 h 7671"/>
                <a:gd name="T74" fmla="*/ 1928 w 6365"/>
                <a:gd name="T75" fmla="*/ 6766 h 7671"/>
                <a:gd name="T76" fmla="*/ 1984 w 6365"/>
                <a:gd name="T77" fmla="*/ 6971 h 7671"/>
                <a:gd name="T78" fmla="*/ 1850 w 6365"/>
                <a:gd name="T79" fmla="*/ 7066 h 7671"/>
                <a:gd name="T80" fmla="*/ 285 w 6365"/>
                <a:gd name="T81" fmla="*/ 5054 h 7671"/>
                <a:gd name="T82" fmla="*/ 426 w 6365"/>
                <a:gd name="T83" fmla="*/ 4832 h 7671"/>
                <a:gd name="T84" fmla="*/ 619 w 6365"/>
                <a:gd name="T85" fmla="*/ 4933 h 7671"/>
                <a:gd name="T86" fmla="*/ 941 w 6365"/>
                <a:gd name="T87" fmla="*/ 5128 h 7671"/>
                <a:gd name="T88" fmla="*/ 1228 w 6365"/>
                <a:gd name="T89" fmla="*/ 5171 h 7671"/>
                <a:gd name="T90" fmla="*/ 1651 w 6365"/>
                <a:gd name="T91" fmla="*/ 5074 h 7671"/>
                <a:gd name="T92" fmla="*/ 2068 w 6365"/>
                <a:gd name="T93" fmla="*/ 4678 h 7671"/>
                <a:gd name="T94" fmla="*/ 2189 w 6365"/>
                <a:gd name="T95" fmla="*/ 4205 h 7671"/>
                <a:gd name="T96" fmla="*/ 2123 w 6365"/>
                <a:gd name="T97" fmla="*/ 3863 h 7671"/>
                <a:gd name="T98" fmla="*/ 1942 w 6365"/>
                <a:gd name="T99" fmla="*/ 3573 h 7671"/>
                <a:gd name="T100" fmla="*/ 1669 w 6365"/>
                <a:gd name="T101" fmla="*/ 3366 h 7671"/>
                <a:gd name="T102" fmla="*/ 1337 w 6365"/>
                <a:gd name="T103" fmla="*/ 3270 h 7671"/>
                <a:gd name="T104" fmla="*/ 1075 w 6365"/>
                <a:gd name="T105" fmla="*/ 3272 h 7671"/>
                <a:gd name="T106" fmla="*/ 884 w 6365"/>
                <a:gd name="T107" fmla="*/ 3347 h 7671"/>
                <a:gd name="T108" fmla="*/ 727 w 6365"/>
                <a:gd name="T109" fmla="*/ 3399 h 7671"/>
                <a:gd name="T110" fmla="*/ 618 w 6365"/>
                <a:gd name="T111" fmla="*/ 3326 h 7671"/>
                <a:gd name="T112" fmla="*/ 1374 w 6365"/>
                <a:gd name="T113" fmla="*/ 1439 h 7671"/>
                <a:gd name="T114" fmla="*/ 2825 w 6365"/>
                <a:gd name="T115" fmla="*/ 1633 h 7671"/>
                <a:gd name="T116" fmla="*/ 2899 w 6365"/>
                <a:gd name="T117" fmla="*/ 1423 h 7671"/>
                <a:gd name="T118" fmla="*/ 2803 w 6365"/>
                <a:gd name="T119" fmla="*/ 1172 h 7671"/>
                <a:gd name="T120" fmla="*/ 2852 w 6365"/>
                <a:gd name="T121" fmla="*/ 666 h 7671"/>
                <a:gd name="T122" fmla="*/ 3210 w 6365"/>
                <a:gd name="T123" fmla="*/ 188 h 7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365" h="7671">
                  <a:moveTo>
                    <a:pt x="3690" y="5"/>
                  </a:moveTo>
                  <a:lnTo>
                    <a:pt x="3705" y="4"/>
                  </a:lnTo>
                  <a:lnTo>
                    <a:pt x="3719" y="3"/>
                  </a:lnTo>
                  <a:lnTo>
                    <a:pt x="3734" y="2"/>
                  </a:lnTo>
                  <a:lnTo>
                    <a:pt x="3750" y="0"/>
                  </a:lnTo>
                  <a:lnTo>
                    <a:pt x="3764" y="0"/>
                  </a:lnTo>
                  <a:lnTo>
                    <a:pt x="3779" y="0"/>
                  </a:lnTo>
                  <a:lnTo>
                    <a:pt x="3794" y="0"/>
                  </a:lnTo>
                  <a:lnTo>
                    <a:pt x="3809" y="0"/>
                  </a:lnTo>
                  <a:lnTo>
                    <a:pt x="3823" y="2"/>
                  </a:lnTo>
                  <a:lnTo>
                    <a:pt x="3838" y="3"/>
                  </a:lnTo>
                  <a:lnTo>
                    <a:pt x="3853" y="3"/>
                  </a:lnTo>
                  <a:lnTo>
                    <a:pt x="3869" y="5"/>
                  </a:lnTo>
                  <a:lnTo>
                    <a:pt x="3884" y="6"/>
                  </a:lnTo>
                  <a:lnTo>
                    <a:pt x="3899" y="8"/>
                  </a:lnTo>
                  <a:lnTo>
                    <a:pt x="3914" y="9"/>
                  </a:lnTo>
                  <a:lnTo>
                    <a:pt x="3929" y="11"/>
                  </a:lnTo>
                  <a:lnTo>
                    <a:pt x="3954" y="16"/>
                  </a:lnTo>
                  <a:lnTo>
                    <a:pt x="3978" y="21"/>
                  </a:lnTo>
                  <a:lnTo>
                    <a:pt x="4002" y="26"/>
                  </a:lnTo>
                  <a:lnTo>
                    <a:pt x="4026" y="32"/>
                  </a:lnTo>
                  <a:lnTo>
                    <a:pt x="4049" y="38"/>
                  </a:lnTo>
                  <a:lnTo>
                    <a:pt x="4072" y="46"/>
                  </a:lnTo>
                  <a:lnTo>
                    <a:pt x="4096" y="54"/>
                  </a:lnTo>
                  <a:lnTo>
                    <a:pt x="4119" y="61"/>
                  </a:lnTo>
                  <a:lnTo>
                    <a:pt x="4140" y="70"/>
                  </a:lnTo>
                  <a:lnTo>
                    <a:pt x="4162" y="80"/>
                  </a:lnTo>
                  <a:lnTo>
                    <a:pt x="4185" y="89"/>
                  </a:lnTo>
                  <a:lnTo>
                    <a:pt x="4205" y="99"/>
                  </a:lnTo>
                  <a:lnTo>
                    <a:pt x="4227" y="110"/>
                  </a:lnTo>
                  <a:lnTo>
                    <a:pt x="4247" y="122"/>
                  </a:lnTo>
                  <a:lnTo>
                    <a:pt x="4268" y="134"/>
                  </a:lnTo>
                  <a:lnTo>
                    <a:pt x="4287" y="146"/>
                  </a:lnTo>
                  <a:lnTo>
                    <a:pt x="4307" y="159"/>
                  </a:lnTo>
                  <a:lnTo>
                    <a:pt x="4326" y="172"/>
                  </a:lnTo>
                  <a:lnTo>
                    <a:pt x="4346" y="185"/>
                  </a:lnTo>
                  <a:lnTo>
                    <a:pt x="4364" y="199"/>
                  </a:lnTo>
                  <a:lnTo>
                    <a:pt x="4382" y="214"/>
                  </a:lnTo>
                  <a:lnTo>
                    <a:pt x="4400" y="229"/>
                  </a:lnTo>
                  <a:lnTo>
                    <a:pt x="4417" y="244"/>
                  </a:lnTo>
                  <a:lnTo>
                    <a:pt x="4435" y="260"/>
                  </a:lnTo>
                  <a:lnTo>
                    <a:pt x="4451" y="276"/>
                  </a:lnTo>
                  <a:lnTo>
                    <a:pt x="4467" y="293"/>
                  </a:lnTo>
                  <a:lnTo>
                    <a:pt x="4482" y="309"/>
                  </a:lnTo>
                  <a:lnTo>
                    <a:pt x="4497" y="327"/>
                  </a:lnTo>
                  <a:lnTo>
                    <a:pt x="4513" y="345"/>
                  </a:lnTo>
                  <a:lnTo>
                    <a:pt x="4528" y="363"/>
                  </a:lnTo>
                  <a:lnTo>
                    <a:pt x="4541" y="382"/>
                  </a:lnTo>
                  <a:lnTo>
                    <a:pt x="4555" y="400"/>
                  </a:lnTo>
                  <a:lnTo>
                    <a:pt x="4568" y="419"/>
                  </a:lnTo>
                  <a:lnTo>
                    <a:pt x="4581" y="438"/>
                  </a:lnTo>
                  <a:lnTo>
                    <a:pt x="4593" y="459"/>
                  </a:lnTo>
                  <a:lnTo>
                    <a:pt x="4605" y="478"/>
                  </a:lnTo>
                  <a:lnTo>
                    <a:pt x="4615" y="499"/>
                  </a:lnTo>
                  <a:lnTo>
                    <a:pt x="4626" y="519"/>
                  </a:lnTo>
                  <a:lnTo>
                    <a:pt x="4636" y="540"/>
                  </a:lnTo>
                  <a:lnTo>
                    <a:pt x="4646" y="562"/>
                  </a:lnTo>
                  <a:lnTo>
                    <a:pt x="4655" y="582"/>
                  </a:lnTo>
                  <a:lnTo>
                    <a:pt x="4664" y="604"/>
                  </a:lnTo>
                  <a:lnTo>
                    <a:pt x="4673" y="627"/>
                  </a:lnTo>
                  <a:lnTo>
                    <a:pt x="4680" y="648"/>
                  </a:lnTo>
                  <a:lnTo>
                    <a:pt x="4687" y="671"/>
                  </a:lnTo>
                  <a:lnTo>
                    <a:pt x="4693" y="694"/>
                  </a:lnTo>
                  <a:lnTo>
                    <a:pt x="4700" y="717"/>
                  </a:lnTo>
                  <a:lnTo>
                    <a:pt x="4705" y="739"/>
                  </a:lnTo>
                  <a:lnTo>
                    <a:pt x="4711" y="762"/>
                  </a:lnTo>
                  <a:lnTo>
                    <a:pt x="4715" y="786"/>
                  </a:lnTo>
                  <a:lnTo>
                    <a:pt x="4718" y="809"/>
                  </a:lnTo>
                  <a:lnTo>
                    <a:pt x="4721" y="832"/>
                  </a:lnTo>
                  <a:lnTo>
                    <a:pt x="4725" y="856"/>
                  </a:lnTo>
                  <a:lnTo>
                    <a:pt x="4727" y="880"/>
                  </a:lnTo>
                  <a:lnTo>
                    <a:pt x="4728" y="905"/>
                  </a:lnTo>
                  <a:lnTo>
                    <a:pt x="4729" y="929"/>
                  </a:lnTo>
                  <a:lnTo>
                    <a:pt x="4729" y="953"/>
                  </a:lnTo>
                  <a:lnTo>
                    <a:pt x="4729" y="978"/>
                  </a:lnTo>
                  <a:lnTo>
                    <a:pt x="4728" y="1003"/>
                  </a:lnTo>
                  <a:lnTo>
                    <a:pt x="4727" y="1026"/>
                  </a:lnTo>
                  <a:lnTo>
                    <a:pt x="4725" y="1051"/>
                  </a:lnTo>
                  <a:lnTo>
                    <a:pt x="4721" y="1076"/>
                  </a:lnTo>
                  <a:lnTo>
                    <a:pt x="4718" y="1101"/>
                  </a:lnTo>
                  <a:lnTo>
                    <a:pt x="4714" y="1126"/>
                  </a:lnTo>
                  <a:lnTo>
                    <a:pt x="4708" y="1159"/>
                  </a:lnTo>
                  <a:lnTo>
                    <a:pt x="4702" y="1189"/>
                  </a:lnTo>
                  <a:lnTo>
                    <a:pt x="4694" y="1217"/>
                  </a:lnTo>
                  <a:lnTo>
                    <a:pt x="4688" y="1245"/>
                  </a:lnTo>
                  <a:lnTo>
                    <a:pt x="4680" y="1271"/>
                  </a:lnTo>
                  <a:lnTo>
                    <a:pt x="4673" y="1296"/>
                  </a:lnTo>
                  <a:lnTo>
                    <a:pt x="4665" y="1320"/>
                  </a:lnTo>
                  <a:lnTo>
                    <a:pt x="4658" y="1343"/>
                  </a:lnTo>
                  <a:lnTo>
                    <a:pt x="4641" y="1384"/>
                  </a:lnTo>
                  <a:lnTo>
                    <a:pt x="4625" y="1420"/>
                  </a:lnTo>
                  <a:lnTo>
                    <a:pt x="4609" y="1452"/>
                  </a:lnTo>
                  <a:lnTo>
                    <a:pt x="4593" y="1480"/>
                  </a:lnTo>
                  <a:lnTo>
                    <a:pt x="4577" y="1504"/>
                  </a:lnTo>
                  <a:lnTo>
                    <a:pt x="4562" y="1524"/>
                  </a:lnTo>
                  <a:lnTo>
                    <a:pt x="4549" y="1540"/>
                  </a:lnTo>
                  <a:lnTo>
                    <a:pt x="4539" y="1553"/>
                  </a:lnTo>
                  <a:lnTo>
                    <a:pt x="4520" y="1570"/>
                  </a:lnTo>
                  <a:lnTo>
                    <a:pt x="4513" y="1577"/>
                  </a:lnTo>
                  <a:lnTo>
                    <a:pt x="4504" y="1585"/>
                  </a:lnTo>
                  <a:lnTo>
                    <a:pt x="4496" y="1594"/>
                  </a:lnTo>
                  <a:lnTo>
                    <a:pt x="4489" y="1602"/>
                  </a:lnTo>
                  <a:lnTo>
                    <a:pt x="4481" y="1609"/>
                  </a:lnTo>
                  <a:lnTo>
                    <a:pt x="4467" y="1624"/>
                  </a:lnTo>
                  <a:lnTo>
                    <a:pt x="4453" y="1637"/>
                  </a:lnTo>
                  <a:lnTo>
                    <a:pt x="4440" y="1650"/>
                  </a:lnTo>
                  <a:lnTo>
                    <a:pt x="4428" y="1663"/>
                  </a:lnTo>
                  <a:lnTo>
                    <a:pt x="4415" y="1675"/>
                  </a:lnTo>
                  <a:lnTo>
                    <a:pt x="4403" y="1686"/>
                  </a:lnTo>
                  <a:lnTo>
                    <a:pt x="4396" y="1698"/>
                  </a:lnTo>
                  <a:lnTo>
                    <a:pt x="4389" y="1709"/>
                  </a:lnTo>
                  <a:lnTo>
                    <a:pt x="4384" y="1721"/>
                  </a:lnTo>
                  <a:lnTo>
                    <a:pt x="4379" y="1732"/>
                  </a:lnTo>
                  <a:lnTo>
                    <a:pt x="4375" y="1742"/>
                  </a:lnTo>
                  <a:lnTo>
                    <a:pt x="4373" y="1753"/>
                  </a:lnTo>
                  <a:lnTo>
                    <a:pt x="4371" y="1764"/>
                  </a:lnTo>
                  <a:lnTo>
                    <a:pt x="4370" y="1774"/>
                  </a:lnTo>
                  <a:lnTo>
                    <a:pt x="4370" y="1785"/>
                  </a:lnTo>
                  <a:lnTo>
                    <a:pt x="4370" y="1794"/>
                  </a:lnTo>
                  <a:lnTo>
                    <a:pt x="4372" y="1804"/>
                  </a:lnTo>
                  <a:lnTo>
                    <a:pt x="4374" y="1814"/>
                  </a:lnTo>
                  <a:lnTo>
                    <a:pt x="4377" y="1824"/>
                  </a:lnTo>
                  <a:lnTo>
                    <a:pt x="4382" y="1832"/>
                  </a:lnTo>
                  <a:lnTo>
                    <a:pt x="4386" y="1842"/>
                  </a:lnTo>
                  <a:lnTo>
                    <a:pt x="4391" y="1851"/>
                  </a:lnTo>
                  <a:lnTo>
                    <a:pt x="4398" y="1859"/>
                  </a:lnTo>
                  <a:lnTo>
                    <a:pt x="4405" y="1867"/>
                  </a:lnTo>
                  <a:lnTo>
                    <a:pt x="4414" y="1876"/>
                  </a:lnTo>
                  <a:lnTo>
                    <a:pt x="4423" y="1883"/>
                  </a:lnTo>
                  <a:lnTo>
                    <a:pt x="4432" y="1890"/>
                  </a:lnTo>
                  <a:lnTo>
                    <a:pt x="4443" y="1897"/>
                  </a:lnTo>
                  <a:lnTo>
                    <a:pt x="4455" y="1904"/>
                  </a:lnTo>
                  <a:lnTo>
                    <a:pt x="4467" y="1910"/>
                  </a:lnTo>
                  <a:lnTo>
                    <a:pt x="4480" y="1916"/>
                  </a:lnTo>
                  <a:lnTo>
                    <a:pt x="4494" y="1922"/>
                  </a:lnTo>
                  <a:lnTo>
                    <a:pt x="4509" y="1928"/>
                  </a:lnTo>
                  <a:lnTo>
                    <a:pt x="4526" y="1932"/>
                  </a:lnTo>
                  <a:lnTo>
                    <a:pt x="4542" y="1936"/>
                  </a:lnTo>
                  <a:lnTo>
                    <a:pt x="4559" y="1941"/>
                  </a:lnTo>
                  <a:lnTo>
                    <a:pt x="4576" y="1944"/>
                  </a:lnTo>
                  <a:lnTo>
                    <a:pt x="4596" y="1947"/>
                  </a:lnTo>
                  <a:lnTo>
                    <a:pt x="5136" y="2033"/>
                  </a:lnTo>
                  <a:lnTo>
                    <a:pt x="5879" y="2151"/>
                  </a:lnTo>
                  <a:lnTo>
                    <a:pt x="6365" y="2227"/>
                  </a:lnTo>
                  <a:lnTo>
                    <a:pt x="6277" y="2714"/>
                  </a:lnTo>
                  <a:lnTo>
                    <a:pt x="6195" y="3154"/>
                  </a:lnTo>
                  <a:lnTo>
                    <a:pt x="6042" y="3997"/>
                  </a:lnTo>
                  <a:lnTo>
                    <a:pt x="6036" y="4024"/>
                  </a:lnTo>
                  <a:lnTo>
                    <a:pt x="6031" y="4048"/>
                  </a:lnTo>
                  <a:lnTo>
                    <a:pt x="6023" y="4072"/>
                  </a:lnTo>
                  <a:lnTo>
                    <a:pt x="6016" y="4093"/>
                  </a:lnTo>
                  <a:lnTo>
                    <a:pt x="6008" y="4113"/>
                  </a:lnTo>
                  <a:lnTo>
                    <a:pt x="5998" y="4131"/>
                  </a:lnTo>
                  <a:lnTo>
                    <a:pt x="5989" y="4148"/>
                  </a:lnTo>
                  <a:lnTo>
                    <a:pt x="5979" y="4163"/>
                  </a:lnTo>
                  <a:lnTo>
                    <a:pt x="5968" y="4177"/>
                  </a:lnTo>
                  <a:lnTo>
                    <a:pt x="5957" y="4189"/>
                  </a:lnTo>
                  <a:lnTo>
                    <a:pt x="5945" y="4198"/>
                  </a:lnTo>
                  <a:lnTo>
                    <a:pt x="5932" y="4207"/>
                  </a:lnTo>
                  <a:lnTo>
                    <a:pt x="5919" y="4215"/>
                  </a:lnTo>
                  <a:lnTo>
                    <a:pt x="5906" y="4219"/>
                  </a:lnTo>
                  <a:lnTo>
                    <a:pt x="5893" y="4223"/>
                  </a:lnTo>
                  <a:lnTo>
                    <a:pt x="5879" y="4226"/>
                  </a:lnTo>
                  <a:lnTo>
                    <a:pt x="5868" y="4226"/>
                  </a:lnTo>
                  <a:lnTo>
                    <a:pt x="5855" y="4224"/>
                  </a:lnTo>
                  <a:lnTo>
                    <a:pt x="5843" y="4223"/>
                  </a:lnTo>
                  <a:lnTo>
                    <a:pt x="5830" y="4220"/>
                  </a:lnTo>
                  <a:lnTo>
                    <a:pt x="5817" y="4216"/>
                  </a:lnTo>
                  <a:lnTo>
                    <a:pt x="5804" y="4210"/>
                  </a:lnTo>
                  <a:lnTo>
                    <a:pt x="5791" y="4203"/>
                  </a:lnTo>
                  <a:lnTo>
                    <a:pt x="5778" y="4195"/>
                  </a:lnTo>
                  <a:lnTo>
                    <a:pt x="5765" y="4185"/>
                  </a:lnTo>
                  <a:lnTo>
                    <a:pt x="5751" y="4176"/>
                  </a:lnTo>
                  <a:lnTo>
                    <a:pt x="5738" y="4164"/>
                  </a:lnTo>
                  <a:lnTo>
                    <a:pt x="5725" y="4151"/>
                  </a:lnTo>
                  <a:lnTo>
                    <a:pt x="5711" y="4137"/>
                  </a:lnTo>
                  <a:lnTo>
                    <a:pt x="5698" y="4122"/>
                  </a:lnTo>
                  <a:lnTo>
                    <a:pt x="5684" y="4104"/>
                  </a:lnTo>
                  <a:lnTo>
                    <a:pt x="5671" y="4087"/>
                  </a:lnTo>
                  <a:lnTo>
                    <a:pt x="5664" y="4079"/>
                  </a:lnTo>
                  <a:lnTo>
                    <a:pt x="5648" y="4062"/>
                  </a:lnTo>
                  <a:lnTo>
                    <a:pt x="5635" y="4050"/>
                  </a:lnTo>
                  <a:lnTo>
                    <a:pt x="5619" y="4037"/>
                  </a:lnTo>
                  <a:lnTo>
                    <a:pt x="5599" y="4023"/>
                  </a:lnTo>
                  <a:lnTo>
                    <a:pt x="5576" y="4009"/>
                  </a:lnTo>
                  <a:lnTo>
                    <a:pt x="5549" y="3993"/>
                  </a:lnTo>
                  <a:lnTo>
                    <a:pt x="5518" y="3977"/>
                  </a:lnTo>
                  <a:lnTo>
                    <a:pt x="5482" y="3962"/>
                  </a:lnTo>
                  <a:lnTo>
                    <a:pt x="5441" y="3946"/>
                  </a:lnTo>
                  <a:lnTo>
                    <a:pt x="5419" y="3938"/>
                  </a:lnTo>
                  <a:lnTo>
                    <a:pt x="5396" y="3932"/>
                  </a:lnTo>
                  <a:lnTo>
                    <a:pt x="5372" y="3924"/>
                  </a:lnTo>
                  <a:lnTo>
                    <a:pt x="5346" y="3918"/>
                  </a:lnTo>
                  <a:lnTo>
                    <a:pt x="5319" y="3911"/>
                  </a:lnTo>
                  <a:lnTo>
                    <a:pt x="5290" y="3905"/>
                  </a:lnTo>
                  <a:lnTo>
                    <a:pt x="5260" y="3899"/>
                  </a:lnTo>
                  <a:lnTo>
                    <a:pt x="5229" y="3894"/>
                  </a:lnTo>
                  <a:lnTo>
                    <a:pt x="5214" y="3892"/>
                  </a:lnTo>
                  <a:lnTo>
                    <a:pt x="5199" y="3890"/>
                  </a:lnTo>
                  <a:lnTo>
                    <a:pt x="5184" y="3888"/>
                  </a:lnTo>
                  <a:lnTo>
                    <a:pt x="5168" y="3886"/>
                  </a:lnTo>
                  <a:lnTo>
                    <a:pt x="5153" y="3885"/>
                  </a:lnTo>
                  <a:lnTo>
                    <a:pt x="5139" y="3884"/>
                  </a:lnTo>
                  <a:lnTo>
                    <a:pt x="5124" y="3883"/>
                  </a:lnTo>
                  <a:lnTo>
                    <a:pt x="5109" y="3882"/>
                  </a:lnTo>
                  <a:lnTo>
                    <a:pt x="5094" y="3882"/>
                  </a:lnTo>
                  <a:lnTo>
                    <a:pt x="5080" y="3882"/>
                  </a:lnTo>
                  <a:lnTo>
                    <a:pt x="5064" y="3882"/>
                  </a:lnTo>
                  <a:lnTo>
                    <a:pt x="5049" y="3882"/>
                  </a:lnTo>
                  <a:lnTo>
                    <a:pt x="5035" y="3882"/>
                  </a:lnTo>
                  <a:lnTo>
                    <a:pt x="5020" y="3883"/>
                  </a:lnTo>
                  <a:lnTo>
                    <a:pt x="5006" y="3884"/>
                  </a:lnTo>
                  <a:lnTo>
                    <a:pt x="4991" y="3885"/>
                  </a:lnTo>
                  <a:lnTo>
                    <a:pt x="4951" y="3890"/>
                  </a:lnTo>
                  <a:lnTo>
                    <a:pt x="4911" y="3896"/>
                  </a:lnTo>
                  <a:lnTo>
                    <a:pt x="4872" y="3904"/>
                  </a:lnTo>
                  <a:lnTo>
                    <a:pt x="4833" y="3912"/>
                  </a:lnTo>
                  <a:lnTo>
                    <a:pt x="4795" y="3923"/>
                  </a:lnTo>
                  <a:lnTo>
                    <a:pt x="4757" y="3935"/>
                  </a:lnTo>
                  <a:lnTo>
                    <a:pt x="4720" y="3949"/>
                  </a:lnTo>
                  <a:lnTo>
                    <a:pt x="4684" y="3964"/>
                  </a:lnTo>
                  <a:lnTo>
                    <a:pt x="4648" y="3981"/>
                  </a:lnTo>
                  <a:lnTo>
                    <a:pt x="4612" y="3999"/>
                  </a:lnTo>
                  <a:lnTo>
                    <a:pt x="4579" y="4019"/>
                  </a:lnTo>
                  <a:lnTo>
                    <a:pt x="4545" y="4039"/>
                  </a:lnTo>
                  <a:lnTo>
                    <a:pt x="4513" y="4062"/>
                  </a:lnTo>
                  <a:lnTo>
                    <a:pt x="4480" y="4085"/>
                  </a:lnTo>
                  <a:lnTo>
                    <a:pt x="4450" y="4110"/>
                  </a:lnTo>
                  <a:lnTo>
                    <a:pt x="4421" y="4136"/>
                  </a:lnTo>
                  <a:lnTo>
                    <a:pt x="4391" y="4162"/>
                  </a:lnTo>
                  <a:lnTo>
                    <a:pt x="4364" y="4190"/>
                  </a:lnTo>
                  <a:lnTo>
                    <a:pt x="4337" y="4219"/>
                  </a:lnTo>
                  <a:lnTo>
                    <a:pt x="4312" y="4249"/>
                  </a:lnTo>
                  <a:lnTo>
                    <a:pt x="4287" y="4281"/>
                  </a:lnTo>
                  <a:lnTo>
                    <a:pt x="4265" y="4313"/>
                  </a:lnTo>
                  <a:lnTo>
                    <a:pt x="4243" y="4347"/>
                  </a:lnTo>
                  <a:lnTo>
                    <a:pt x="4222" y="4382"/>
                  </a:lnTo>
                  <a:lnTo>
                    <a:pt x="4204" y="4416"/>
                  </a:lnTo>
                  <a:lnTo>
                    <a:pt x="4187" y="4453"/>
                  </a:lnTo>
                  <a:lnTo>
                    <a:pt x="4171" y="4490"/>
                  </a:lnTo>
                  <a:lnTo>
                    <a:pt x="4155" y="4528"/>
                  </a:lnTo>
                  <a:lnTo>
                    <a:pt x="4142" y="4567"/>
                  </a:lnTo>
                  <a:lnTo>
                    <a:pt x="4132" y="4606"/>
                  </a:lnTo>
                  <a:lnTo>
                    <a:pt x="4122" y="4646"/>
                  </a:lnTo>
                  <a:lnTo>
                    <a:pt x="4113" y="4687"/>
                  </a:lnTo>
                  <a:lnTo>
                    <a:pt x="4109" y="4712"/>
                  </a:lnTo>
                  <a:lnTo>
                    <a:pt x="4106" y="4736"/>
                  </a:lnTo>
                  <a:lnTo>
                    <a:pt x="4103" y="4761"/>
                  </a:lnTo>
                  <a:lnTo>
                    <a:pt x="4101" y="4785"/>
                  </a:lnTo>
                  <a:lnTo>
                    <a:pt x="4100" y="4808"/>
                  </a:lnTo>
                  <a:lnTo>
                    <a:pt x="4099" y="4832"/>
                  </a:lnTo>
                  <a:lnTo>
                    <a:pt x="4099" y="4857"/>
                  </a:lnTo>
                  <a:lnTo>
                    <a:pt x="4099" y="4880"/>
                  </a:lnTo>
                  <a:lnTo>
                    <a:pt x="4100" y="4904"/>
                  </a:lnTo>
                  <a:lnTo>
                    <a:pt x="4101" y="4928"/>
                  </a:lnTo>
                  <a:lnTo>
                    <a:pt x="4103" y="4951"/>
                  </a:lnTo>
                  <a:lnTo>
                    <a:pt x="4107" y="4974"/>
                  </a:lnTo>
                  <a:lnTo>
                    <a:pt x="4110" y="4998"/>
                  </a:lnTo>
                  <a:lnTo>
                    <a:pt x="4113" y="5021"/>
                  </a:lnTo>
                  <a:lnTo>
                    <a:pt x="4118" y="5043"/>
                  </a:lnTo>
                  <a:lnTo>
                    <a:pt x="4123" y="5066"/>
                  </a:lnTo>
                  <a:lnTo>
                    <a:pt x="4128" y="5089"/>
                  </a:lnTo>
                  <a:lnTo>
                    <a:pt x="4134" y="5111"/>
                  </a:lnTo>
                  <a:lnTo>
                    <a:pt x="4140" y="5133"/>
                  </a:lnTo>
                  <a:lnTo>
                    <a:pt x="4148" y="5155"/>
                  </a:lnTo>
                  <a:lnTo>
                    <a:pt x="4155" y="5177"/>
                  </a:lnTo>
                  <a:lnTo>
                    <a:pt x="4163" y="5197"/>
                  </a:lnTo>
                  <a:lnTo>
                    <a:pt x="4172" y="5219"/>
                  </a:lnTo>
                  <a:lnTo>
                    <a:pt x="4181" y="5240"/>
                  </a:lnTo>
                  <a:lnTo>
                    <a:pt x="4191" y="5260"/>
                  </a:lnTo>
                  <a:lnTo>
                    <a:pt x="4201" y="5281"/>
                  </a:lnTo>
                  <a:lnTo>
                    <a:pt x="4212" y="5301"/>
                  </a:lnTo>
                  <a:lnTo>
                    <a:pt x="4222" y="5321"/>
                  </a:lnTo>
                  <a:lnTo>
                    <a:pt x="4234" y="5340"/>
                  </a:lnTo>
                  <a:lnTo>
                    <a:pt x="4246" y="5360"/>
                  </a:lnTo>
                  <a:lnTo>
                    <a:pt x="4258" y="5379"/>
                  </a:lnTo>
                  <a:lnTo>
                    <a:pt x="4271" y="5398"/>
                  </a:lnTo>
                  <a:lnTo>
                    <a:pt x="4285" y="5416"/>
                  </a:lnTo>
                  <a:lnTo>
                    <a:pt x="4298" y="5435"/>
                  </a:lnTo>
                  <a:lnTo>
                    <a:pt x="4313" y="5452"/>
                  </a:lnTo>
                  <a:lnTo>
                    <a:pt x="4327" y="5469"/>
                  </a:lnTo>
                  <a:lnTo>
                    <a:pt x="4343" y="5487"/>
                  </a:lnTo>
                  <a:lnTo>
                    <a:pt x="4358" y="5503"/>
                  </a:lnTo>
                  <a:lnTo>
                    <a:pt x="4374" y="5519"/>
                  </a:lnTo>
                  <a:lnTo>
                    <a:pt x="4390" y="5535"/>
                  </a:lnTo>
                  <a:lnTo>
                    <a:pt x="4408" y="5551"/>
                  </a:lnTo>
                  <a:lnTo>
                    <a:pt x="4425" y="5566"/>
                  </a:lnTo>
                  <a:lnTo>
                    <a:pt x="4442" y="5581"/>
                  </a:lnTo>
                  <a:lnTo>
                    <a:pt x="4460" y="5595"/>
                  </a:lnTo>
                  <a:lnTo>
                    <a:pt x="4478" y="5609"/>
                  </a:lnTo>
                  <a:lnTo>
                    <a:pt x="4496" y="5622"/>
                  </a:lnTo>
                  <a:lnTo>
                    <a:pt x="4516" y="5635"/>
                  </a:lnTo>
                  <a:lnTo>
                    <a:pt x="4535" y="5648"/>
                  </a:lnTo>
                  <a:lnTo>
                    <a:pt x="4555" y="5660"/>
                  </a:lnTo>
                  <a:lnTo>
                    <a:pt x="4575" y="5672"/>
                  </a:lnTo>
                  <a:lnTo>
                    <a:pt x="4595" y="5683"/>
                  </a:lnTo>
                  <a:lnTo>
                    <a:pt x="4616" y="5694"/>
                  </a:lnTo>
                  <a:lnTo>
                    <a:pt x="4637" y="5704"/>
                  </a:lnTo>
                  <a:lnTo>
                    <a:pt x="4659" y="5714"/>
                  </a:lnTo>
                  <a:lnTo>
                    <a:pt x="4680" y="5723"/>
                  </a:lnTo>
                  <a:lnTo>
                    <a:pt x="4702" y="5731"/>
                  </a:lnTo>
                  <a:lnTo>
                    <a:pt x="4725" y="5740"/>
                  </a:lnTo>
                  <a:lnTo>
                    <a:pt x="4747" y="5748"/>
                  </a:lnTo>
                  <a:lnTo>
                    <a:pt x="4770" y="5754"/>
                  </a:lnTo>
                  <a:lnTo>
                    <a:pt x="4793" y="5761"/>
                  </a:lnTo>
                  <a:lnTo>
                    <a:pt x="4817" y="5767"/>
                  </a:lnTo>
                  <a:lnTo>
                    <a:pt x="4840" y="5773"/>
                  </a:lnTo>
                  <a:lnTo>
                    <a:pt x="4864" y="5778"/>
                  </a:lnTo>
                  <a:lnTo>
                    <a:pt x="4889" y="5781"/>
                  </a:lnTo>
                  <a:lnTo>
                    <a:pt x="4910" y="5785"/>
                  </a:lnTo>
                  <a:lnTo>
                    <a:pt x="4930" y="5788"/>
                  </a:lnTo>
                  <a:lnTo>
                    <a:pt x="4950" y="5790"/>
                  </a:lnTo>
                  <a:lnTo>
                    <a:pt x="4969" y="5792"/>
                  </a:lnTo>
                  <a:lnTo>
                    <a:pt x="4988" y="5794"/>
                  </a:lnTo>
                  <a:lnTo>
                    <a:pt x="5006" y="5796"/>
                  </a:lnTo>
                  <a:lnTo>
                    <a:pt x="5023" y="5798"/>
                  </a:lnTo>
                  <a:lnTo>
                    <a:pt x="5041" y="5798"/>
                  </a:lnTo>
                  <a:lnTo>
                    <a:pt x="5058" y="5799"/>
                  </a:lnTo>
                  <a:lnTo>
                    <a:pt x="5074" y="5799"/>
                  </a:lnTo>
                  <a:lnTo>
                    <a:pt x="5090" y="5799"/>
                  </a:lnTo>
                  <a:lnTo>
                    <a:pt x="5106" y="5799"/>
                  </a:lnTo>
                  <a:lnTo>
                    <a:pt x="5121" y="5799"/>
                  </a:lnTo>
                  <a:lnTo>
                    <a:pt x="5135" y="5798"/>
                  </a:lnTo>
                  <a:lnTo>
                    <a:pt x="5149" y="5798"/>
                  </a:lnTo>
                  <a:lnTo>
                    <a:pt x="5163" y="5796"/>
                  </a:lnTo>
                  <a:lnTo>
                    <a:pt x="5189" y="5793"/>
                  </a:lnTo>
                  <a:lnTo>
                    <a:pt x="5213" y="5790"/>
                  </a:lnTo>
                  <a:lnTo>
                    <a:pt x="5235" y="5787"/>
                  </a:lnTo>
                  <a:lnTo>
                    <a:pt x="5255" y="5782"/>
                  </a:lnTo>
                  <a:lnTo>
                    <a:pt x="5274" y="5778"/>
                  </a:lnTo>
                  <a:lnTo>
                    <a:pt x="5291" y="5774"/>
                  </a:lnTo>
                  <a:lnTo>
                    <a:pt x="5306" y="5769"/>
                  </a:lnTo>
                  <a:lnTo>
                    <a:pt x="5320" y="5765"/>
                  </a:lnTo>
                  <a:lnTo>
                    <a:pt x="5332" y="5760"/>
                  </a:lnTo>
                  <a:lnTo>
                    <a:pt x="5342" y="5756"/>
                  </a:lnTo>
                  <a:lnTo>
                    <a:pt x="5350" y="5752"/>
                  </a:lnTo>
                  <a:lnTo>
                    <a:pt x="5357" y="5749"/>
                  </a:lnTo>
                  <a:lnTo>
                    <a:pt x="5366" y="5743"/>
                  </a:lnTo>
                  <a:lnTo>
                    <a:pt x="5371" y="5740"/>
                  </a:lnTo>
                  <a:lnTo>
                    <a:pt x="5383" y="5733"/>
                  </a:lnTo>
                  <a:lnTo>
                    <a:pt x="5396" y="5724"/>
                  </a:lnTo>
                  <a:lnTo>
                    <a:pt x="5408" y="5717"/>
                  </a:lnTo>
                  <a:lnTo>
                    <a:pt x="5419" y="5710"/>
                  </a:lnTo>
                  <a:lnTo>
                    <a:pt x="5430" y="5703"/>
                  </a:lnTo>
                  <a:lnTo>
                    <a:pt x="5442" y="5698"/>
                  </a:lnTo>
                  <a:lnTo>
                    <a:pt x="5453" y="5692"/>
                  </a:lnTo>
                  <a:lnTo>
                    <a:pt x="5465" y="5688"/>
                  </a:lnTo>
                  <a:lnTo>
                    <a:pt x="5476" y="5684"/>
                  </a:lnTo>
                  <a:lnTo>
                    <a:pt x="5487" y="5679"/>
                  </a:lnTo>
                  <a:lnTo>
                    <a:pt x="5496" y="5676"/>
                  </a:lnTo>
                  <a:lnTo>
                    <a:pt x="5507" y="5673"/>
                  </a:lnTo>
                  <a:lnTo>
                    <a:pt x="5517" y="5671"/>
                  </a:lnTo>
                  <a:lnTo>
                    <a:pt x="5527" y="5669"/>
                  </a:lnTo>
                  <a:lnTo>
                    <a:pt x="5536" y="5668"/>
                  </a:lnTo>
                  <a:lnTo>
                    <a:pt x="5546" y="5666"/>
                  </a:lnTo>
                  <a:lnTo>
                    <a:pt x="5556" y="5665"/>
                  </a:lnTo>
                  <a:lnTo>
                    <a:pt x="5567" y="5665"/>
                  </a:lnTo>
                  <a:lnTo>
                    <a:pt x="5576" y="5666"/>
                  </a:lnTo>
                  <a:lnTo>
                    <a:pt x="5586" y="5668"/>
                  </a:lnTo>
                  <a:lnTo>
                    <a:pt x="5596" y="5670"/>
                  </a:lnTo>
                  <a:lnTo>
                    <a:pt x="5605" y="5672"/>
                  </a:lnTo>
                  <a:lnTo>
                    <a:pt x="5613" y="5675"/>
                  </a:lnTo>
                  <a:lnTo>
                    <a:pt x="5621" y="5679"/>
                  </a:lnTo>
                  <a:lnTo>
                    <a:pt x="5628" y="5684"/>
                  </a:lnTo>
                  <a:lnTo>
                    <a:pt x="5636" y="5688"/>
                  </a:lnTo>
                  <a:lnTo>
                    <a:pt x="5643" y="5695"/>
                  </a:lnTo>
                  <a:lnTo>
                    <a:pt x="5650" y="5700"/>
                  </a:lnTo>
                  <a:lnTo>
                    <a:pt x="5656" y="5707"/>
                  </a:lnTo>
                  <a:lnTo>
                    <a:pt x="5662" y="5714"/>
                  </a:lnTo>
                  <a:lnTo>
                    <a:pt x="5667" y="5722"/>
                  </a:lnTo>
                  <a:lnTo>
                    <a:pt x="5672" y="5730"/>
                  </a:lnTo>
                  <a:lnTo>
                    <a:pt x="5677" y="5740"/>
                  </a:lnTo>
                  <a:lnTo>
                    <a:pt x="5680" y="5749"/>
                  </a:lnTo>
                  <a:lnTo>
                    <a:pt x="5685" y="5760"/>
                  </a:lnTo>
                  <a:lnTo>
                    <a:pt x="5688" y="5770"/>
                  </a:lnTo>
                  <a:lnTo>
                    <a:pt x="5690" y="5781"/>
                  </a:lnTo>
                  <a:lnTo>
                    <a:pt x="5692" y="5793"/>
                  </a:lnTo>
                  <a:lnTo>
                    <a:pt x="5694" y="5805"/>
                  </a:lnTo>
                  <a:lnTo>
                    <a:pt x="5695" y="5818"/>
                  </a:lnTo>
                  <a:lnTo>
                    <a:pt x="5697" y="5845"/>
                  </a:lnTo>
                  <a:lnTo>
                    <a:pt x="5695" y="5874"/>
                  </a:lnTo>
                  <a:lnTo>
                    <a:pt x="5692" y="5906"/>
                  </a:lnTo>
                  <a:lnTo>
                    <a:pt x="5687" y="5939"/>
                  </a:lnTo>
                  <a:lnTo>
                    <a:pt x="5608" y="6372"/>
                  </a:lnTo>
                  <a:lnTo>
                    <a:pt x="5457" y="7198"/>
                  </a:lnTo>
                  <a:lnTo>
                    <a:pt x="5371" y="7671"/>
                  </a:lnTo>
                  <a:lnTo>
                    <a:pt x="4893" y="7592"/>
                  </a:lnTo>
                  <a:lnTo>
                    <a:pt x="4164" y="7469"/>
                  </a:lnTo>
                  <a:lnTo>
                    <a:pt x="3633" y="7380"/>
                  </a:lnTo>
                  <a:lnTo>
                    <a:pt x="3609" y="7376"/>
                  </a:lnTo>
                  <a:lnTo>
                    <a:pt x="3587" y="7372"/>
                  </a:lnTo>
                  <a:lnTo>
                    <a:pt x="3566" y="7365"/>
                  </a:lnTo>
                  <a:lnTo>
                    <a:pt x="3546" y="7359"/>
                  </a:lnTo>
                  <a:lnTo>
                    <a:pt x="3528" y="7352"/>
                  </a:lnTo>
                  <a:lnTo>
                    <a:pt x="3510" y="7345"/>
                  </a:lnTo>
                  <a:lnTo>
                    <a:pt x="3494" y="7337"/>
                  </a:lnTo>
                  <a:lnTo>
                    <a:pt x="3480" y="7328"/>
                  </a:lnTo>
                  <a:lnTo>
                    <a:pt x="3467" y="7319"/>
                  </a:lnTo>
                  <a:lnTo>
                    <a:pt x="3455" y="7309"/>
                  </a:lnTo>
                  <a:lnTo>
                    <a:pt x="3444" y="7299"/>
                  </a:lnTo>
                  <a:lnTo>
                    <a:pt x="3436" y="7288"/>
                  </a:lnTo>
                  <a:lnTo>
                    <a:pt x="3428" y="7277"/>
                  </a:lnTo>
                  <a:lnTo>
                    <a:pt x="3422" y="7267"/>
                  </a:lnTo>
                  <a:lnTo>
                    <a:pt x="3416" y="7255"/>
                  </a:lnTo>
                  <a:lnTo>
                    <a:pt x="3413" y="7243"/>
                  </a:lnTo>
                  <a:lnTo>
                    <a:pt x="3411" y="7230"/>
                  </a:lnTo>
                  <a:lnTo>
                    <a:pt x="3411" y="7218"/>
                  </a:lnTo>
                  <a:lnTo>
                    <a:pt x="3411" y="7205"/>
                  </a:lnTo>
                  <a:lnTo>
                    <a:pt x="3413" y="7192"/>
                  </a:lnTo>
                  <a:lnTo>
                    <a:pt x="3416" y="7178"/>
                  </a:lnTo>
                  <a:lnTo>
                    <a:pt x="3422" y="7164"/>
                  </a:lnTo>
                  <a:lnTo>
                    <a:pt x="3428" y="7151"/>
                  </a:lnTo>
                  <a:lnTo>
                    <a:pt x="3436" y="7137"/>
                  </a:lnTo>
                  <a:lnTo>
                    <a:pt x="3445" y="7122"/>
                  </a:lnTo>
                  <a:lnTo>
                    <a:pt x="3456" y="7108"/>
                  </a:lnTo>
                  <a:lnTo>
                    <a:pt x="3468" y="7093"/>
                  </a:lnTo>
                  <a:lnTo>
                    <a:pt x="3481" y="7079"/>
                  </a:lnTo>
                  <a:lnTo>
                    <a:pt x="3496" y="7065"/>
                  </a:lnTo>
                  <a:lnTo>
                    <a:pt x="3514" y="7050"/>
                  </a:lnTo>
                  <a:lnTo>
                    <a:pt x="3531" y="7036"/>
                  </a:lnTo>
                  <a:lnTo>
                    <a:pt x="3550" y="7021"/>
                  </a:lnTo>
                  <a:lnTo>
                    <a:pt x="3559" y="7014"/>
                  </a:lnTo>
                  <a:lnTo>
                    <a:pt x="3576" y="6998"/>
                  </a:lnTo>
                  <a:lnTo>
                    <a:pt x="3587" y="6986"/>
                  </a:lnTo>
                  <a:lnTo>
                    <a:pt x="3600" y="6970"/>
                  </a:lnTo>
                  <a:lnTo>
                    <a:pt x="3614" y="6950"/>
                  </a:lnTo>
                  <a:lnTo>
                    <a:pt x="3629" y="6927"/>
                  </a:lnTo>
                  <a:lnTo>
                    <a:pt x="3645" y="6901"/>
                  </a:lnTo>
                  <a:lnTo>
                    <a:pt x="3661" y="6870"/>
                  </a:lnTo>
                  <a:lnTo>
                    <a:pt x="3677" y="6835"/>
                  </a:lnTo>
                  <a:lnTo>
                    <a:pt x="3692" y="6795"/>
                  </a:lnTo>
                  <a:lnTo>
                    <a:pt x="3701" y="6774"/>
                  </a:lnTo>
                  <a:lnTo>
                    <a:pt x="3707" y="6751"/>
                  </a:lnTo>
                  <a:lnTo>
                    <a:pt x="3715" y="6726"/>
                  </a:lnTo>
                  <a:lnTo>
                    <a:pt x="3722" y="6701"/>
                  </a:lnTo>
                  <a:lnTo>
                    <a:pt x="3729" y="6674"/>
                  </a:lnTo>
                  <a:lnTo>
                    <a:pt x="3735" y="6646"/>
                  </a:lnTo>
                  <a:lnTo>
                    <a:pt x="3742" y="6617"/>
                  </a:lnTo>
                  <a:lnTo>
                    <a:pt x="3747" y="6586"/>
                  </a:lnTo>
                  <a:lnTo>
                    <a:pt x="3752" y="6561"/>
                  </a:lnTo>
                  <a:lnTo>
                    <a:pt x="3755" y="6537"/>
                  </a:lnTo>
                  <a:lnTo>
                    <a:pt x="3757" y="6514"/>
                  </a:lnTo>
                  <a:lnTo>
                    <a:pt x="3759" y="6490"/>
                  </a:lnTo>
                  <a:lnTo>
                    <a:pt x="3761" y="6466"/>
                  </a:lnTo>
                  <a:lnTo>
                    <a:pt x="3761" y="6442"/>
                  </a:lnTo>
                  <a:lnTo>
                    <a:pt x="3763" y="6418"/>
                  </a:lnTo>
                  <a:lnTo>
                    <a:pt x="3761" y="6394"/>
                  </a:lnTo>
                  <a:lnTo>
                    <a:pt x="3760" y="6372"/>
                  </a:lnTo>
                  <a:lnTo>
                    <a:pt x="3759" y="6348"/>
                  </a:lnTo>
                  <a:lnTo>
                    <a:pt x="3757" y="6325"/>
                  </a:lnTo>
                  <a:lnTo>
                    <a:pt x="3754" y="6301"/>
                  </a:lnTo>
                  <a:lnTo>
                    <a:pt x="3751" y="6279"/>
                  </a:lnTo>
                  <a:lnTo>
                    <a:pt x="3747" y="6256"/>
                  </a:lnTo>
                  <a:lnTo>
                    <a:pt x="3743" y="6233"/>
                  </a:lnTo>
                  <a:lnTo>
                    <a:pt x="3738" y="6210"/>
                  </a:lnTo>
                  <a:lnTo>
                    <a:pt x="3732" y="6189"/>
                  </a:lnTo>
                  <a:lnTo>
                    <a:pt x="3727" y="6166"/>
                  </a:lnTo>
                  <a:lnTo>
                    <a:pt x="3720" y="6144"/>
                  </a:lnTo>
                  <a:lnTo>
                    <a:pt x="3713" y="6123"/>
                  </a:lnTo>
                  <a:lnTo>
                    <a:pt x="3705" y="6101"/>
                  </a:lnTo>
                  <a:lnTo>
                    <a:pt x="3698" y="6079"/>
                  </a:lnTo>
                  <a:lnTo>
                    <a:pt x="3689" y="6059"/>
                  </a:lnTo>
                  <a:lnTo>
                    <a:pt x="3679" y="6038"/>
                  </a:lnTo>
                  <a:lnTo>
                    <a:pt x="3669" y="6017"/>
                  </a:lnTo>
                  <a:lnTo>
                    <a:pt x="3660" y="5997"/>
                  </a:lnTo>
                  <a:lnTo>
                    <a:pt x="3649" y="5976"/>
                  </a:lnTo>
                  <a:lnTo>
                    <a:pt x="3638" y="5957"/>
                  </a:lnTo>
                  <a:lnTo>
                    <a:pt x="3626" y="5937"/>
                  </a:lnTo>
                  <a:lnTo>
                    <a:pt x="3614" y="5918"/>
                  </a:lnTo>
                  <a:lnTo>
                    <a:pt x="3602" y="5899"/>
                  </a:lnTo>
                  <a:lnTo>
                    <a:pt x="3589" y="5881"/>
                  </a:lnTo>
                  <a:lnTo>
                    <a:pt x="3576" y="5863"/>
                  </a:lnTo>
                  <a:lnTo>
                    <a:pt x="3562" y="5844"/>
                  </a:lnTo>
                  <a:lnTo>
                    <a:pt x="3548" y="5827"/>
                  </a:lnTo>
                  <a:lnTo>
                    <a:pt x="3533" y="5809"/>
                  </a:lnTo>
                  <a:lnTo>
                    <a:pt x="3518" y="5792"/>
                  </a:lnTo>
                  <a:lnTo>
                    <a:pt x="3503" y="5776"/>
                  </a:lnTo>
                  <a:lnTo>
                    <a:pt x="3487" y="5760"/>
                  </a:lnTo>
                  <a:lnTo>
                    <a:pt x="3470" y="5743"/>
                  </a:lnTo>
                  <a:lnTo>
                    <a:pt x="3454" y="5728"/>
                  </a:lnTo>
                  <a:lnTo>
                    <a:pt x="3437" y="5713"/>
                  </a:lnTo>
                  <a:lnTo>
                    <a:pt x="3419" y="5698"/>
                  </a:lnTo>
                  <a:lnTo>
                    <a:pt x="3401" y="5684"/>
                  </a:lnTo>
                  <a:lnTo>
                    <a:pt x="3383" y="5670"/>
                  </a:lnTo>
                  <a:lnTo>
                    <a:pt x="3364" y="5657"/>
                  </a:lnTo>
                  <a:lnTo>
                    <a:pt x="3346" y="5644"/>
                  </a:lnTo>
                  <a:lnTo>
                    <a:pt x="3326" y="5631"/>
                  </a:lnTo>
                  <a:lnTo>
                    <a:pt x="3307" y="5619"/>
                  </a:lnTo>
                  <a:lnTo>
                    <a:pt x="3286" y="5607"/>
                  </a:lnTo>
                  <a:lnTo>
                    <a:pt x="3266" y="5596"/>
                  </a:lnTo>
                  <a:lnTo>
                    <a:pt x="3245" y="5585"/>
                  </a:lnTo>
                  <a:lnTo>
                    <a:pt x="3225" y="5575"/>
                  </a:lnTo>
                  <a:lnTo>
                    <a:pt x="3203" y="5566"/>
                  </a:lnTo>
                  <a:lnTo>
                    <a:pt x="3181" y="5556"/>
                  </a:lnTo>
                  <a:lnTo>
                    <a:pt x="3160" y="5547"/>
                  </a:lnTo>
                  <a:lnTo>
                    <a:pt x="3137" y="5540"/>
                  </a:lnTo>
                  <a:lnTo>
                    <a:pt x="3115" y="5532"/>
                  </a:lnTo>
                  <a:lnTo>
                    <a:pt x="3092" y="5525"/>
                  </a:lnTo>
                  <a:lnTo>
                    <a:pt x="3069" y="5518"/>
                  </a:lnTo>
                  <a:lnTo>
                    <a:pt x="3046" y="5513"/>
                  </a:lnTo>
                  <a:lnTo>
                    <a:pt x="3022" y="5507"/>
                  </a:lnTo>
                  <a:lnTo>
                    <a:pt x="2998" y="5502"/>
                  </a:lnTo>
                  <a:lnTo>
                    <a:pt x="2974" y="5497"/>
                  </a:lnTo>
                  <a:lnTo>
                    <a:pt x="2960" y="5495"/>
                  </a:lnTo>
                  <a:lnTo>
                    <a:pt x="2944" y="5493"/>
                  </a:lnTo>
                  <a:lnTo>
                    <a:pt x="2929" y="5491"/>
                  </a:lnTo>
                  <a:lnTo>
                    <a:pt x="2914" y="5490"/>
                  </a:lnTo>
                  <a:lnTo>
                    <a:pt x="2900" y="5489"/>
                  </a:lnTo>
                  <a:lnTo>
                    <a:pt x="2885" y="5488"/>
                  </a:lnTo>
                  <a:lnTo>
                    <a:pt x="2871" y="5487"/>
                  </a:lnTo>
                  <a:lnTo>
                    <a:pt x="2856" y="5486"/>
                  </a:lnTo>
                  <a:lnTo>
                    <a:pt x="2842" y="5486"/>
                  </a:lnTo>
                  <a:lnTo>
                    <a:pt x="2826" y="5486"/>
                  </a:lnTo>
                  <a:lnTo>
                    <a:pt x="2812" y="5486"/>
                  </a:lnTo>
                  <a:lnTo>
                    <a:pt x="2797" y="5486"/>
                  </a:lnTo>
                  <a:lnTo>
                    <a:pt x="2783" y="5486"/>
                  </a:lnTo>
                  <a:lnTo>
                    <a:pt x="2768" y="5487"/>
                  </a:lnTo>
                  <a:lnTo>
                    <a:pt x="2754" y="5488"/>
                  </a:lnTo>
                  <a:lnTo>
                    <a:pt x="2740" y="5489"/>
                  </a:lnTo>
                  <a:lnTo>
                    <a:pt x="2700" y="5492"/>
                  </a:lnTo>
                  <a:lnTo>
                    <a:pt x="2661" y="5499"/>
                  </a:lnTo>
                  <a:lnTo>
                    <a:pt x="2622" y="5506"/>
                  </a:lnTo>
                  <a:lnTo>
                    <a:pt x="2584" y="5515"/>
                  </a:lnTo>
                  <a:lnTo>
                    <a:pt x="2546" y="5525"/>
                  </a:lnTo>
                  <a:lnTo>
                    <a:pt x="2509" y="5538"/>
                  </a:lnTo>
                  <a:lnTo>
                    <a:pt x="2472" y="5551"/>
                  </a:lnTo>
                  <a:lnTo>
                    <a:pt x="2437" y="5566"/>
                  </a:lnTo>
                  <a:lnTo>
                    <a:pt x="2401" y="5582"/>
                  </a:lnTo>
                  <a:lnTo>
                    <a:pt x="2366" y="5599"/>
                  </a:lnTo>
                  <a:lnTo>
                    <a:pt x="2333" y="5619"/>
                  </a:lnTo>
                  <a:lnTo>
                    <a:pt x="2300" y="5639"/>
                  </a:lnTo>
                  <a:lnTo>
                    <a:pt x="2268" y="5661"/>
                  </a:lnTo>
                  <a:lnTo>
                    <a:pt x="2237" y="5684"/>
                  </a:lnTo>
                  <a:lnTo>
                    <a:pt x="2207" y="5708"/>
                  </a:lnTo>
                  <a:lnTo>
                    <a:pt x="2178" y="5733"/>
                  </a:lnTo>
                  <a:lnTo>
                    <a:pt x="2150" y="5760"/>
                  </a:lnTo>
                  <a:lnTo>
                    <a:pt x="2123" y="5787"/>
                  </a:lnTo>
                  <a:lnTo>
                    <a:pt x="2097" y="5816"/>
                  </a:lnTo>
                  <a:lnTo>
                    <a:pt x="2072" y="5845"/>
                  </a:lnTo>
                  <a:lnTo>
                    <a:pt x="2048" y="5877"/>
                  </a:lnTo>
                  <a:lnTo>
                    <a:pt x="2026" y="5908"/>
                  </a:lnTo>
                  <a:lnTo>
                    <a:pt x="2004" y="5942"/>
                  </a:lnTo>
                  <a:lnTo>
                    <a:pt x="1984" y="5975"/>
                  </a:lnTo>
                  <a:lnTo>
                    <a:pt x="1966" y="6010"/>
                  </a:lnTo>
                  <a:lnTo>
                    <a:pt x="1949" y="6046"/>
                  </a:lnTo>
                  <a:lnTo>
                    <a:pt x="1934" y="6082"/>
                  </a:lnTo>
                  <a:lnTo>
                    <a:pt x="1919" y="6119"/>
                  </a:lnTo>
                  <a:lnTo>
                    <a:pt x="1906" y="6158"/>
                  </a:lnTo>
                  <a:lnTo>
                    <a:pt x="1896" y="6197"/>
                  </a:lnTo>
                  <a:lnTo>
                    <a:pt x="1886" y="6236"/>
                  </a:lnTo>
                  <a:lnTo>
                    <a:pt x="1878" y="6277"/>
                  </a:lnTo>
                  <a:lnTo>
                    <a:pt x="1873" y="6308"/>
                  </a:lnTo>
                  <a:lnTo>
                    <a:pt x="1870" y="6337"/>
                  </a:lnTo>
                  <a:lnTo>
                    <a:pt x="1865" y="6366"/>
                  </a:lnTo>
                  <a:lnTo>
                    <a:pt x="1863" y="6393"/>
                  </a:lnTo>
                  <a:lnTo>
                    <a:pt x="1861" y="6419"/>
                  </a:lnTo>
                  <a:lnTo>
                    <a:pt x="1860" y="6444"/>
                  </a:lnTo>
                  <a:lnTo>
                    <a:pt x="1860" y="6468"/>
                  </a:lnTo>
                  <a:lnTo>
                    <a:pt x="1859" y="6491"/>
                  </a:lnTo>
                  <a:lnTo>
                    <a:pt x="1861" y="6534"/>
                  </a:lnTo>
                  <a:lnTo>
                    <a:pt x="1864" y="6572"/>
                  </a:lnTo>
                  <a:lnTo>
                    <a:pt x="1869" y="6606"/>
                  </a:lnTo>
                  <a:lnTo>
                    <a:pt x="1874" y="6636"/>
                  </a:lnTo>
                  <a:lnTo>
                    <a:pt x="1881" y="6663"/>
                  </a:lnTo>
                  <a:lnTo>
                    <a:pt x="1887" y="6685"/>
                  </a:lnTo>
                  <a:lnTo>
                    <a:pt x="1893" y="6704"/>
                  </a:lnTo>
                  <a:lnTo>
                    <a:pt x="1900" y="6719"/>
                  </a:lnTo>
                  <a:lnTo>
                    <a:pt x="1911" y="6741"/>
                  </a:lnTo>
                  <a:lnTo>
                    <a:pt x="1916" y="6750"/>
                  </a:lnTo>
                  <a:lnTo>
                    <a:pt x="1928" y="6766"/>
                  </a:lnTo>
                  <a:lnTo>
                    <a:pt x="1938" y="6782"/>
                  </a:lnTo>
                  <a:lnTo>
                    <a:pt x="1948" y="6799"/>
                  </a:lnTo>
                  <a:lnTo>
                    <a:pt x="1955" y="6814"/>
                  </a:lnTo>
                  <a:lnTo>
                    <a:pt x="1963" y="6829"/>
                  </a:lnTo>
                  <a:lnTo>
                    <a:pt x="1969" y="6844"/>
                  </a:lnTo>
                  <a:lnTo>
                    <a:pt x="1975" y="6858"/>
                  </a:lnTo>
                  <a:lnTo>
                    <a:pt x="1980" y="6872"/>
                  </a:lnTo>
                  <a:lnTo>
                    <a:pt x="1983" y="6886"/>
                  </a:lnTo>
                  <a:lnTo>
                    <a:pt x="1987" y="6899"/>
                  </a:lnTo>
                  <a:lnTo>
                    <a:pt x="1988" y="6912"/>
                  </a:lnTo>
                  <a:lnTo>
                    <a:pt x="1989" y="6925"/>
                  </a:lnTo>
                  <a:lnTo>
                    <a:pt x="1990" y="6937"/>
                  </a:lnTo>
                  <a:lnTo>
                    <a:pt x="1989" y="6949"/>
                  </a:lnTo>
                  <a:lnTo>
                    <a:pt x="1987" y="6960"/>
                  </a:lnTo>
                  <a:lnTo>
                    <a:pt x="1984" y="6971"/>
                  </a:lnTo>
                  <a:lnTo>
                    <a:pt x="1981" y="6981"/>
                  </a:lnTo>
                  <a:lnTo>
                    <a:pt x="1977" y="6990"/>
                  </a:lnTo>
                  <a:lnTo>
                    <a:pt x="1972" y="7000"/>
                  </a:lnTo>
                  <a:lnTo>
                    <a:pt x="1966" y="7009"/>
                  </a:lnTo>
                  <a:lnTo>
                    <a:pt x="1960" y="7016"/>
                  </a:lnTo>
                  <a:lnTo>
                    <a:pt x="1952" y="7024"/>
                  </a:lnTo>
                  <a:lnTo>
                    <a:pt x="1944" y="7031"/>
                  </a:lnTo>
                  <a:lnTo>
                    <a:pt x="1935" y="7038"/>
                  </a:lnTo>
                  <a:lnTo>
                    <a:pt x="1925" y="7043"/>
                  </a:lnTo>
                  <a:lnTo>
                    <a:pt x="1914" y="7049"/>
                  </a:lnTo>
                  <a:lnTo>
                    <a:pt x="1903" y="7054"/>
                  </a:lnTo>
                  <a:lnTo>
                    <a:pt x="1891" y="7059"/>
                  </a:lnTo>
                  <a:lnTo>
                    <a:pt x="1878" y="7062"/>
                  </a:lnTo>
                  <a:lnTo>
                    <a:pt x="1864" y="7064"/>
                  </a:lnTo>
                  <a:lnTo>
                    <a:pt x="1850" y="7066"/>
                  </a:lnTo>
                  <a:lnTo>
                    <a:pt x="1835" y="7068"/>
                  </a:lnTo>
                  <a:lnTo>
                    <a:pt x="1822" y="7069"/>
                  </a:lnTo>
                  <a:lnTo>
                    <a:pt x="1808" y="7069"/>
                  </a:lnTo>
                  <a:lnTo>
                    <a:pt x="1794" y="7069"/>
                  </a:lnTo>
                  <a:lnTo>
                    <a:pt x="1780" y="7068"/>
                  </a:lnTo>
                  <a:lnTo>
                    <a:pt x="1765" y="7067"/>
                  </a:lnTo>
                  <a:lnTo>
                    <a:pt x="1750" y="7066"/>
                  </a:lnTo>
                  <a:lnTo>
                    <a:pt x="1733" y="7064"/>
                  </a:lnTo>
                  <a:lnTo>
                    <a:pt x="1717" y="7062"/>
                  </a:lnTo>
                  <a:lnTo>
                    <a:pt x="961" y="6935"/>
                  </a:lnTo>
                  <a:lnTo>
                    <a:pt x="469" y="6854"/>
                  </a:lnTo>
                  <a:lnTo>
                    <a:pt x="0" y="6776"/>
                  </a:lnTo>
                  <a:lnTo>
                    <a:pt x="77" y="6306"/>
                  </a:lnTo>
                  <a:lnTo>
                    <a:pt x="214" y="5483"/>
                  </a:lnTo>
                  <a:lnTo>
                    <a:pt x="285" y="5054"/>
                  </a:lnTo>
                  <a:lnTo>
                    <a:pt x="290" y="5028"/>
                  </a:lnTo>
                  <a:lnTo>
                    <a:pt x="295" y="5004"/>
                  </a:lnTo>
                  <a:lnTo>
                    <a:pt x="302" y="4982"/>
                  </a:lnTo>
                  <a:lnTo>
                    <a:pt x="309" y="4960"/>
                  </a:lnTo>
                  <a:lnTo>
                    <a:pt x="317" y="4941"/>
                  </a:lnTo>
                  <a:lnTo>
                    <a:pt x="325" y="4923"/>
                  </a:lnTo>
                  <a:lnTo>
                    <a:pt x="334" y="4906"/>
                  </a:lnTo>
                  <a:lnTo>
                    <a:pt x="344" y="4892"/>
                  </a:lnTo>
                  <a:lnTo>
                    <a:pt x="353" y="4878"/>
                  </a:lnTo>
                  <a:lnTo>
                    <a:pt x="365" y="4867"/>
                  </a:lnTo>
                  <a:lnTo>
                    <a:pt x="376" y="4856"/>
                  </a:lnTo>
                  <a:lnTo>
                    <a:pt x="388" y="4847"/>
                  </a:lnTo>
                  <a:lnTo>
                    <a:pt x="400" y="4841"/>
                  </a:lnTo>
                  <a:lnTo>
                    <a:pt x="413" y="4835"/>
                  </a:lnTo>
                  <a:lnTo>
                    <a:pt x="426" y="4832"/>
                  </a:lnTo>
                  <a:lnTo>
                    <a:pt x="440" y="4830"/>
                  </a:lnTo>
                  <a:lnTo>
                    <a:pt x="452" y="4830"/>
                  </a:lnTo>
                  <a:lnTo>
                    <a:pt x="464" y="4830"/>
                  </a:lnTo>
                  <a:lnTo>
                    <a:pt x="476" y="4832"/>
                  </a:lnTo>
                  <a:lnTo>
                    <a:pt x="489" y="4835"/>
                  </a:lnTo>
                  <a:lnTo>
                    <a:pt x="501" y="4840"/>
                  </a:lnTo>
                  <a:lnTo>
                    <a:pt x="514" y="4845"/>
                  </a:lnTo>
                  <a:lnTo>
                    <a:pt x="527" y="4852"/>
                  </a:lnTo>
                  <a:lnTo>
                    <a:pt x="540" y="4860"/>
                  </a:lnTo>
                  <a:lnTo>
                    <a:pt x="553" y="4869"/>
                  </a:lnTo>
                  <a:lnTo>
                    <a:pt x="566" y="4880"/>
                  </a:lnTo>
                  <a:lnTo>
                    <a:pt x="579" y="4891"/>
                  </a:lnTo>
                  <a:lnTo>
                    <a:pt x="592" y="4904"/>
                  </a:lnTo>
                  <a:lnTo>
                    <a:pt x="606" y="4918"/>
                  </a:lnTo>
                  <a:lnTo>
                    <a:pt x="619" y="4933"/>
                  </a:lnTo>
                  <a:lnTo>
                    <a:pt x="632" y="4949"/>
                  </a:lnTo>
                  <a:lnTo>
                    <a:pt x="646" y="4968"/>
                  </a:lnTo>
                  <a:lnTo>
                    <a:pt x="652" y="4975"/>
                  </a:lnTo>
                  <a:lnTo>
                    <a:pt x="668" y="4993"/>
                  </a:lnTo>
                  <a:lnTo>
                    <a:pt x="681" y="5003"/>
                  </a:lnTo>
                  <a:lnTo>
                    <a:pt x="697" y="5016"/>
                  </a:lnTo>
                  <a:lnTo>
                    <a:pt x="716" y="5030"/>
                  </a:lnTo>
                  <a:lnTo>
                    <a:pt x="739" y="5045"/>
                  </a:lnTo>
                  <a:lnTo>
                    <a:pt x="766" y="5060"/>
                  </a:lnTo>
                  <a:lnTo>
                    <a:pt x="797" y="5076"/>
                  </a:lnTo>
                  <a:lnTo>
                    <a:pt x="832" y="5091"/>
                  </a:lnTo>
                  <a:lnTo>
                    <a:pt x="872" y="5106"/>
                  </a:lnTo>
                  <a:lnTo>
                    <a:pt x="893" y="5114"/>
                  </a:lnTo>
                  <a:lnTo>
                    <a:pt x="916" y="5121"/>
                  </a:lnTo>
                  <a:lnTo>
                    <a:pt x="941" y="5128"/>
                  </a:lnTo>
                  <a:lnTo>
                    <a:pt x="966" y="5134"/>
                  </a:lnTo>
                  <a:lnTo>
                    <a:pt x="993" y="5141"/>
                  </a:lnTo>
                  <a:lnTo>
                    <a:pt x="1021" y="5147"/>
                  </a:lnTo>
                  <a:lnTo>
                    <a:pt x="1050" y="5153"/>
                  </a:lnTo>
                  <a:lnTo>
                    <a:pt x="1082" y="5158"/>
                  </a:lnTo>
                  <a:lnTo>
                    <a:pt x="1096" y="5162"/>
                  </a:lnTo>
                  <a:lnTo>
                    <a:pt x="1111" y="5163"/>
                  </a:lnTo>
                  <a:lnTo>
                    <a:pt x="1125" y="5165"/>
                  </a:lnTo>
                  <a:lnTo>
                    <a:pt x="1140" y="5167"/>
                  </a:lnTo>
                  <a:lnTo>
                    <a:pt x="1155" y="5168"/>
                  </a:lnTo>
                  <a:lnTo>
                    <a:pt x="1169" y="5169"/>
                  </a:lnTo>
                  <a:lnTo>
                    <a:pt x="1185" y="5170"/>
                  </a:lnTo>
                  <a:lnTo>
                    <a:pt x="1199" y="5170"/>
                  </a:lnTo>
                  <a:lnTo>
                    <a:pt x="1214" y="5171"/>
                  </a:lnTo>
                  <a:lnTo>
                    <a:pt x="1228" y="5171"/>
                  </a:lnTo>
                  <a:lnTo>
                    <a:pt x="1242" y="5171"/>
                  </a:lnTo>
                  <a:lnTo>
                    <a:pt x="1257" y="5171"/>
                  </a:lnTo>
                  <a:lnTo>
                    <a:pt x="1271" y="5170"/>
                  </a:lnTo>
                  <a:lnTo>
                    <a:pt x="1285" y="5170"/>
                  </a:lnTo>
                  <a:lnTo>
                    <a:pt x="1300" y="5169"/>
                  </a:lnTo>
                  <a:lnTo>
                    <a:pt x="1314" y="5168"/>
                  </a:lnTo>
                  <a:lnTo>
                    <a:pt x="1353" y="5164"/>
                  </a:lnTo>
                  <a:lnTo>
                    <a:pt x="1392" y="5158"/>
                  </a:lnTo>
                  <a:lnTo>
                    <a:pt x="1431" y="5151"/>
                  </a:lnTo>
                  <a:lnTo>
                    <a:pt x="1469" y="5142"/>
                  </a:lnTo>
                  <a:lnTo>
                    <a:pt x="1507" y="5131"/>
                  </a:lnTo>
                  <a:lnTo>
                    <a:pt x="1544" y="5119"/>
                  </a:lnTo>
                  <a:lnTo>
                    <a:pt x="1581" y="5105"/>
                  </a:lnTo>
                  <a:lnTo>
                    <a:pt x="1616" y="5091"/>
                  </a:lnTo>
                  <a:lnTo>
                    <a:pt x="1651" y="5074"/>
                  </a:lnTo>
                  <a:lnTo>
                    <a:pt x="1686" y="5056"/>
                  </a:lnTo>
                  <a:lnTo>
                    <a:pt x="1719" y="5037"/>
                  </a:lnTo>
                  <a:lnTo>
                    <a:pt x="1752" y="5016"/>
                  </a:lnTo>
                  <a:lnTo>
                    <a:pt x="1784" y="4995"/>
                  </a:lnTo>
                  <a:lnTo>
                    <a:pt x="1816" y="4972"/>
                  </a:lnTo>
                  <a:lnTo>
                    <a:pt x="1845" y="4948"/>
                  </a:lnTo>
                  <a:lnTo>
                    <a:pt x="1874" y="4922"/>
                  </a:lnTo>
                  <a:lnTo>
                    <a:pt x="1903" y="4896"/>
                  </a:lnTo>
                  <a:lnTo>
                    <a:pt x="1930" y="4868"/>
                  </a:lnTo>
                  <a:lnTo>
                    <a:pt x="1956" y="4839"/>
                  </a:lnTo>
                  <a:lnTo>
                    <a:pt x="1981" y="4809"/>
                  </a:lnTo>
                  <a:lnTo>
                    <a:pt x="2005" y="4778"/>
                  </a:lnTo>
                  <a:lnTo>
                    <a:pt x="2027" y="4746"/>
                  </a:lnTo>
                  <a:lnTo>
                    <a:pt x="2048" y="4713"/>
                  </a:lnTo>
                  <a:lnTo>
                    <a:pt x="2068" y="4678"/>
                  </a:lnTo>
                  <a:lnTo>
                    <a:pt x="2087" y="4644"/>
                  </a:lnTo>
                  <a:lnTo>
                    <a:pt x="2103" y="4607"/>
                  </a:lnTo>
                  <a:lnTo>
                    <a:pt x="2120" y="4570"/>
                  </a:lnTo>
                  <a:lnTo>
                    <a:pt x="2134" y="4533"/>
                  </a:lnTo>
                  <a:lnTo>
                    <a:pt x="2147" y="4494"/>
                  </a:lnTo>
                  <a:lnTo>
                    <a:pt x="2158" y="4455"/>
                  </a:lnTo>
                  <a:lnTo>
                    <a:pt x="2167" y="4415"/>
                  </a:lnTo>
                  <a:lnTo>
                    <a:pt x="2175" y="4374"/>
                  </a:lnTo>
                  <a:lnTo>
                    <a:pt x="2179" y="4349"/>
                  </a:lnTo>
                  <a:lnTo>
                    <a:pt x="2182" y="4325"/>
                  </a:lnTo>
                  <a:lnTo>
                    <a:pt x="2185" y="4301"/>
                  </a:lnTo>
                  <a:lnTo>
                    <a:pt x="2187" y="4276"/>
                  </a:lnTo>
                  <a:lnTo>
                    <a:pt x="2188" y="4253"/>
                  </a:lnTo>
                  <a:lnTo>
                    <a:pt x="2189" y="4229"/>
                  </a:lnTo>
                  <a:lnTo>
                    <a:pt x="2189" y="4205"/>
                  </a:lnTo>
                  <a:lnTo>
                    <a:pt x="2189" y="4181"/>
                  </a:lnTo>
                  <a:lnTo>
                    <a:pt x="2188" y="4157"/>
                  </a:lnTo>
                  <a:lnTo>
                    <a:pt x="2186" y="4133"/>
                  </a:lnTo>
                  <a:lnTo>
                    <a:pt x="2184" y="4111"/>
                  </a:lnTo>
                  <a:lnTo>
                    <a:pt x="2180" y="4087"/>
                  </a:lnTo>
                  <a:lnTo>
                    <a:pt x="2177" y="4064"/>
                  </a:lnTo>
                  <a:lnTo>
                    <a:pt x="2174" y="4040"/>
                  </a:lnTo>
                  <a:lnTo>
                    <a:pt x="2169" y="4018"/>
                  </a:lnTo>
                  <a:lnTo>
                    <a:pt x="2164" y="3995"/>
                  </a:lnTo>
                  <a:lnTo>
                    <a:pt x="2159" y="3973"/>
                  </a:lnTo>
                  <a:lnTo>
                    <a:pt x="2152" y="3950"/>
                  </a:lnTo>
                  <a:lnTo>
                    <a:pt x="2146" y="3929"/>
                  </a:lnTo>
                  <a:lnTo>
                    <a:pt x="2138" y="3906"/>
                  </a:lnTo>
                  <a:lnTo>
                    <a:pt x="2131" y="3884"/>
                  </a:lnTo>
                  <a:lnTo>
                    <a:pt x="2123" y="3863"/>
                  </a:lnTo>
                  <a:lnTo>
                    <a:pt x="2114" y="3842"/>
                  </a:lnTo>
                  <a:lnTo>
                    <a:pt x="2105" y="3820"/>
                  </a:lnTo>
                  <a:lnTo>
                    <a:pt x="2095" y="3800"/>
                  </a:lnTo>
                  <a:lnTo>
                    <a:pt x="2085" y="3779"/>
                  </a:lnTo>
                  <a:lnTo>
                    <a:pt x="2074" y="3760"/>
                  </a:lnTo>
                  <a:lnTo>
                    <a:pt x="2063" y="3739"/>
                  </a:lnTo>
                  <a:lnTo>
                    <a:pt x="2052" y="3720"/>
                  </a:lnTo>
                  <a:lnTo>
                    <a:pt x="2040" y="3700"/>
                  </a:lnTo>
                  <a:lnTo>
                    <a:pt x="2027" y="3682"/>
                  </a:lnTo>
                  <a:lnTo>
                    <a:pt x="2014" y="3662"/>
                  </a:lnTo>
                  <a:lnTo>
                    <a:pt x="2001" y="3644"/>
                  </a:lnTo>
                  <a:lnTo>
                    <a:pt x="1987" y="3626"/>
                  </a:lnTo>
                  <a:lnTo>
                    <a:pt x="1972" y="3608"/>
                  </a:lnTo>
                  <a:lnTo>
                    <a:pt x="1957" y="3591"/>
                  </a:lnTo>
                  <a:lnTo>
                    <a:pt x="1942" y="3573"/>
                  </a:lnTo>
                  <a:lnTo>
                    <a:pt x="1927" y="3557"/>
                  </a:lnTo>
                  <a:lnTo>
                    <a:pt x="1911" y="3541"/>
                  </a:lnTo>
                  <a:lnTo>
                    <a:pt x="1895" y="3525"/>
                  </a:lnTo>
                  <a:lnTo>
                    <a:pt x="1877" y="3509"/>
                  </a:lnTo>
                  <a:lnTo>
                    <a:pt x="1861" y="3494"/>
                  </a:lnTo>
                  <a:lnTo>
                    <a:pt x="1843" y="3479"/>
                  </a:lnTo>
                  <a:lnTo>
                    <a:pt x="1825" y="3465"/>
                  </a:lnTo>
                  <a:lnTo>
                    <a:pt x="1807" y="3451"/>
                  </a:lnTo>
                  <a:lnTo>
                    <a:pt x="1789" y="3438"/>
                  </a:lnTo>
                  <a:lnTo>
                    <a:pt x="1769" y="3425"/>
                  </a:lnTo>
                  <a:lnTo>
                    <a:pt x="1750" y="3412"/>
                  </a:lnTo>
                  <a:lnTo>
                    <a:pt x="1730" y="3400"/>
                  </a:lnTo>
                  <a:lnTo>
                    <a:pt x="1710" y="3388"/>
                  </a:lnTo>
                  <a:lnTo>
                    <a:pt x="1690" y="3377"/>
                  </a:lnTo>
                  <a:lnTo>
                    <a:pt x="1669" y="3366"/>
                  </a:lnTo>
                  <a:lnTo>
                    <a:pt x="1648" y="3356"/>
                  </a:lnTo>
                  <a:lnTo>
                    <a:pt x="1626" y="3346"/>
                  </a:lnTo>
                  <a:lnTo>
                    <a:pt x="1605" y="3337"/>
                  </a:lnTo>
                  <a:lnTo>
                    <a:pt x="1583" y="3329"/>
                  </a:lnTo>
                  <a:lnTo>
                    <a:pt x="1560" y="3320"/>
                  </a:lnTo>
                  <a:lnTo>
                    <a:pt x="1539" y="3312"/>
                  </a:lnTo>
                  <a:lnTo>
                    <a:pt x="1516" y="3306"/>
                  </a:lnTo>
                  <a:lnTo>
                    <a:pt x="1492" y="3299"/>
                  </a:lnTo>
                  <a:lnTo>
                    <a:pt x="1469" y="3293"/>
                  </a:lnTo>
                  <a:lnTo>
                    <a:pt x="1445" y="3287"/>
                  </a:lnTo>
                  <a:lnTo>
                    <a:pt x="1422" y="3283"/>
                  </a:lnTo>
                  <a:lnTo>
                    <a:pt x="1397" y="3279"/>
                  </a:lnTo>
                  <a:lnTo>
                    <a:pt x="1376" y="3275"/>
                  </a:lnTo>
                  <a:lnTo>
                    <a:pt x="1357" y="3273"/>
                  </a:lnTo>
                  <a:lnTo>
                    <a:pt x="1337" y="3270"/>
                  </a:lnTo>
                  <a:lnTo>
                    <a:pt x="1318" y="3269"/>
                  </a:lnTo>
                  <a:lnTo>
                    <a:pt x="1299" y="3267"/>
                  </a:lnTo>
                  <a:lnTo>
                    <a:pt x="1281" y="3266"/>
                  </a:lnTo>
                  <a:lnTo>
                    <a:pt x="1264" y="3265"/>
                  </a:lnTo>
                  <a:lnTo>
                    <a:pt x="1246" y="3264"/>
                  </a:lnTo>
                  <a:lnTo>
                    <a:pt x="1229" y="3262"/>
                  </a:lnTo>
                  <a:lnTo>
                    <a:pt x="1213" y="3262"/>
                  </a:lnTo>
                  <a:lnTo>
                    <a:pt x="1198" y="3262"/>
                  </a:lnTo>
                  <a:lnTo>
                    <a:pt x="1182" y="3262"/>
                  </a:lnTo>
                  <a:lnTo>
                    <a:pt x="1167" y="3264"/>
                  </a:lnTo>
                  <a:lnTo>
                    <a:pt x="1153" y="3264"/>
                  </a:lnTo>
                  <a:lnTo>
                    <a:pt x="1139" y="3265"/>
                  </a:lnTo>
                  <a:lnTo>
                    <a:pt x="1126" y="3266"/>
                  </a:lnTo>
                  <a:lnTo>
                    <a:pt x="1100" y="3269"/>
                  </a:lnTo>
                  <a:lnTo>
                    <a:pt x="1075" y="3272"/>
                  </a:lnTo>
                  <a:lnTo>
                    <a:pt x="1054" y="3275"/>
                  </a:lnTo>
                  <a:lnTo>
                    <a:pt x="1033" y="3280"/>
                  </a:lnTo>
                  <a:lnTo>
                    <a:pt x="1015" y="3284"/>
                  </a:lnTo>
                  <a:lnTo>
                    <a:pt x="998" y="3290"/>
                  </a:lnTo>
                  <a:lnTo>
                    <a:pt x="983" y="3294"/>
                  </a:lnTo>
                  <a:lnTo>
                    <a:pt x="969" y="3298"/>
                  </a:lnTo>
                  <a:lnTo>
                    <a:pt x="958" y="3304"/>
                  </a:lnTo>
                  <a:lnTo>
                    <a:pt x="949" y="3308"/>
                  </a:lnTo>
                  <a:lnTo>
                    <a:pt x="940" y="3311"/>
                  </a:lnTo>
                  <a:lnTo>
                    <a:pt x="932" y="3316"/>
                  </a:lnTo>
                  <a:lnTo>
                    <a:pt x="923" y="3321"/>
                  </a:lnTo>
                  <a:lnTo>
                    <a:pt x="919" y="3323"/>
                  </a:lnTo>
                  <a:lnTo>
                    <a:pt x="908" y="3332"/>
                  </a:lnTo>
                  <a:lnTo>
                    <a:pt x="896" y="3339"/>
                  </a:lnTo>
                  <a:lnTo>
                    <a:pt x="884" y="3347"/>
                  </a:lnTo>
                  <a:lnTo>
                    <a:pt x="872" y="3355"/>
                  </a:lnTo>
                  <a:lnTo>
                    <a:pt x="860" y="3360"/>
                  </a:lnTo>
                  <a:lnTo>
                    <a:pt x="849" y="3366"/>
                  </a:lnTo>
                  <a:lnTo>
                    <a:pt x="838" y="3372"/>
                  </a:lnTo>
                  <a:lnTo>
                    <a:pt x="827" y="3377"/>
                  </a:lnTo>
                  <a:lnTo>
                    <a:pt x="817" y="3382"/>
                  </a:lnTo>
                  <a:lnTo>
                    <a:pt x="806" y="3385"/>
                  </a:lnTo>
                  <a:lnTo>
                    <a:pt x="795" y="3388"/>
                  </a:lnTo>
                  <a:lnTo>
                    <a:pt x="785" y="3391"/>
                  </a:lnTo>
                  <a:lnTo>
                    <a:pt x="776" y="3394"/>
                  </a:lnTo>
                  <a:lnTo>
                    <a:pt x="766" y="3396"/>
                  </a:lnTo>
                  <a:lnTo>
                    <a:pt x="756" y="3398"/>
                  </a:lnTo>
                  <a:lnTo>
                    <a:pt x="747" y="3399"/>
                  </a:lnTo>
                  <a:lnTo>
                    <a:pt x="737" y="3399"/>
                  </a:lnTo>
                  <a:lnTo>
                    <a:pt x="727" y="3399"/>
                  </a:lnTo>
                  <a:lnTo>
                    <a:pt x="717" y="3399"/>
                  </a:lnTo>
                  <a:lnTo>
                    <a:pt x="707" y="3397"/>
                  </a:lnTo>
                  <a:lnTo>
                    <a:pt x="698" y="3396"/>
                  </a:lnTo>
                  <a:lnTo>
                    <a:pt x="689" y="3392"/>
                  </a:lnTo>
                  <a:lnTo>
                    <a:pt x="680" y="3390"/>
                  </a:lnTo>
                  <a:lnTo>
                    <a:pt x="673" y="3386"/>
                  </a:lnTo>
                  <a:lnTo>
                    <a:pt x="665" y="3382"/>
                  </a:lnTo>
                  <a:lnTo>
                    <a:pt x="658" y="3377"/>
                  </a:lnTo>
                  <a:lnTo>
                    <a:pt x="651" y="3371"/>
                  </a:lnTo>
                  <a:lnTo>
                    <a:pt x="643" y="3365"/>
                  </a:lnTo>
                  <a:lnTo>
                    <a:pt x="638" y="3359"/>
                  </a:lnTo>
                  <a:lnTo>
                    <a:pt x="632" y="3351"/>
                  </a:lnTo>
                  <a:lnTo>
                    <a:pt x="626" y="3344"/>
                  </a:lnTo>
                  <a:lnTo>
                    <a:pt x="622" y="3335"/>
                  </a:lnTo>
                  <a:lnTo>
                    <a:pt x="618" y="3326"/>
                  </a:lnTo>
                  <a:lnTo>
                    <a:pt x="613" y="3317"/>
                  </a:lnTo>
                  <a:lnTo>
                    <a:pt x="609" y="3306"/>
                  </a:lnTo>
                  <a:lnTo>
                    <a:pt x="606" y="3296"/>
                  </a:lnTo>
                  <a:lnTo>
                    <a:pt x="603" y="3284"/>
                  </a:lnTo>
                  <a:lnTo>
                    <a:pt x="601" y="3272"/>
                  </a:lnTo>
                  <a:lnTo>
                    <a:pt x="599" y="3260"/>
                  </a:lnTo>
                  <a:lnTo>
                    <a:pt x="598" y="3247"/>
                  </a:lnTo>
                  <a:lnTo>
                    <a:pt x="596" y="3220"/>
                  </a:lnTo>
                  <a:lnTo>
                    <a:pt x="597" y="3191"/>
                  </a:lnTo>
                  <a:lnTo>
                    <a:pt x="599" y="3160"/>
                  </a:lnTo>
                  <a:lnTo>
                    <a:pt x="605" y="3126"/>
                  </a:lnTo>
                  <a:lnTo>
                    <a:pt x="743" y="2284"/>
                  </a:lnTo>
                  <a:lnTo>
                    <a:pt x="816" y="1848"/>
                  </a:lnTo>
                  <a:lnTo>
                    <a:pt x="896" y="1363"/>
                  </a:lnTo>
                  <a:lnTo>
                    <a:pt x="1374" y="1439"/>
                  </a:lnTo>
                  <a:lnTo>
                    <a:pt x="1874" y="1518"/>
                  </a:lnTo>
                  <a:lnTo>
                    <a:pt x="2645" y="1640"/>
                  </a:lnTo>
                  <a:lnTo>
                    <a:pt x="2653" y="1641"/>
                  </a:lnTo>
                  <a:lnTo>
                    <a:pt x="2661" y="1642"/>
                  </a:lnTo>
                  <a:lnTo>
                    <a:pt x="2669" y="1643"/>
                  </a:lnTo>
                  <a:lnTo>
                    <a:pt x="2677" y="1644"/>
                  </a:lnTo>
                  <a:lnTo>
                    <a:pt x="2693" y="1645"/>
                  </a:lnTo>
                  <a:lnTo>
                    <a:pt x="2708" y="1646"/>
                  </a:lnTo>
                  <a:lnTo>
                    <a:pt x="2722" y="1647"/>
                  </a:lnTo>
                  <a:lnTo>
                    <a:pt x="2737" y="1647"/>
                  </a:lnTo>
                  <a:lnTo>
                    <a:pt x="2751" y="1646"/>
                  </a:lnTo>
                  <a:lnTo>
                    <a:pt x="2764" y="1645"/>
                  </a:lnTo>
                  <a:lnTo>
                    <a:pt x="2786" y="1643"/>
                  </a:lnTo>
                  <a:lnTo>
                    <a:pt x="2807" y="1638"/>
                  </a:lnTo>
                  <a:lnTo>
                    <a:pt x="2825" y="1633"/>
                  </a:lnTo>
                  <a:lnTo>
                    <a:pt x="2843" y="1625"/>
                  </a:lnTo>
                  <a:lnTo>
                    <a:pt x="2859" y="1618"/>
                  </a:lnTo>
                  <a:lnTo>
                    <a:pt x="2873" y="1608"/>
                  </a:lnTo>
                  <a:lnTo>
                    <a:pt x="2885" y="1597"/>
                  </a:lnTo>
                  <a:lnTo>
                    <a:pt x="2896" y="1585"/>
                  </a:lnTo>
                  <a:lnTo>
                    <a:pt x="2904" y="1572"/>
                  </a:lnTo>
                  <a:lnTo>
                    <a:pt x="2912" y="1558"/>
                  </a:lnTo>
                  <a:lnTo>
                    <a:pt x="2916" y="1543"/>
                  </a:lnTo>
                  <a:lnTo>
                    <a:pt x="2919" y="1527"/>
                  </a:lnTo>
                  <a:lnTo>
                    <a:pt x="2922" y="1510"/>
                  </a:lnTo>
                  <a:lnTo>
                    <a:pt x="2921" y="1491"/>
                  </a:lnTo>
                  <a:lnTo>
                    <a:pt x="2918" y="1472"/>
                  </a:lnTo>
                  <a:lnTo>
                    <a:pt x="2914" y="1452"/>
                  </a:lnTo>
                  <a:lnTo>
                    <a:pt x="2906" y="1437"/>
                  </a:lnTo>
                  <a:lnTo>
                    <a:pt x="2899" y="1423"/>
                  </a:lnTo>
                  <a:lnTo>
                    <a:pt x="2891" y="1408"/>
                  </a:lnTo>
                  <a:lnTo>
                    <a:pt x="2885" y="1393"/>
                  </a:lnTo>
                  <a:lnTo>
                    <a:pt x="2877" y="1377"/>
                  </a:lnTo>
                  <a:lnTo>
                    <a:pt x="2871" y="1362"/>
                  </a:lnTo>
                  <a:lnTo>
                    <a:pt x="2864" y="1347"/>
                  </a:lnTo>
                  <a:lnTo>
                    <a:pt x="2859" y="1331"/>
                  </a:lnTo>
                  <a:lnTo>
                    <a:pt x="2856" y="1326"/>
                  </a:lnTo>
                  <a:lnTo>
                    <a:pt x="2851" y="1319"/>
                  </a:lnTo>
                  <a:lnTo>
                    <a:pt x="2845" y="1308"/>
                  </a:lnTo>
                  <a:lnTo>
                    <a:pt x="2838" y="1295"/>
                  </a:lnTo>
                  <a:lnTo>
                    <a:pt x="2831" y="1278"/>
                  </a:lnTo>
                  <a:lnTo>
                    <a:pt x="2823" y="1256"/>
                  </a:lnTo>
                  <a:lnTo>
                    <a:pt x="2816" y="1232"/>
                  </a:lnTo>
                  <a:lnTo>
                    <a:pt x="2808" y="1204"/>
                  </a:lnTo>
                  <a:lnTo>
                    <a:pt x="2803" y="1172"/>
                  </a:lnTo>
                  <a:lnTo>
                    <a:pt x="2797" y="1136"/>
                  </a:lnTo>
                  <a:lnTo>
                    <a:pt x="2793" y="1096"/>
                  </a:lnTo>
                  <a:lnTo>
                    <a:pt x="2792" y="1051"/>
                  </a:lnTo>
                  <a:lnTo>
                    <a:pt x="2792" y="1027"/>
                  </a:lnTo>
                  <a:lnTo>
                    <a:pt x="2792" y="1001"/>
                  </a:lnTo>
                  <a:lnTo>
                    <a:pt x="2793" y="975"/>
                  </a:lnTo>
                  <a:lnTo>
                    <a:pt x="2795" y="948"/>
                  </a:lnTo>
                  <a:lnTo>
                    <a:pt x="2797" y="920"/>
                  </a:lnTo>
                  <a:lnTo>
                    <a:pt x="2801" y="891"/>
                  </a:lnTo>
                  <a:lnTo>
                    <a:pt x="2806" y="860"/>
                  </a:lnTo>
                  <a:lnTo>
                    <a:pt x="2810" y="828"/>
                  </a:lnTo>
                  <a:lnTo>
                    <a:pt x="2819" y="786"/>
                  </a:lnTo>
                  <a:lnTo>
                    <a:pt x="2829" y="745"/>
                  </a:lnTo>
                  <a:lnTo>
                    <a:pt x="2839" y="705"/>
                  </a:lnTo>
                  <a:lnTo>
                    <a:pt x="2852" y="666"/>
                  </a:lnTo>
                  <a:lnTo>
                    <a:pt x="2868" y="627"/>
                  </a:lnTo>
                  <a:lnTo>
                    <a:pt x="2883" y="589"/>
                  </a:lnTo>
                  <a:lnTo>
                    <a:pt x="2901" y="552"/>
                  </a:lnTo>
                  <a:lnTo>
                    <a:pt x="2919" y="515"/>
                  </a:lnTo>
                  <a:lnTo>
                    <a:pt x="2940" y="480"/>
                  </a:lnTo>
                  <a:lnTo>
                    <a:pt x="2962" y="446"/>
                  </a:lnTo>
                  <a:lnTo>
                    <a:pt x="2984" y="413"/>
                  </a:lnTo>
                  <a:lnTo>
                    <a:pt x="3008" y="381"/>
                  </a:lnTo>
                  <a:lnTo>
                    <a:pt x="3034" y="349"/>
                  </a:lnTo>
                  <a:lnTo>
                    <a:pt x="3060" y="320"/>
                  </a:lnTo>
                  <a:lnTo>
                    <a:pt x="3088" y="291"/>
                  </a:lnTo>
                  <a:lnTo>
                    <a:pt x="3116" y="264"/>
                  </a:lnTo>
                  <a:lnTo>
                    <a:pt x="3147" y="237"/>
                  </a:lnTo>
                  <a:lnTo>
                    <a:pt x="3177" y="212"/>
                  </a:lnTo>
                  <a:lnTo>
                    <a:pt x="3210" y="188"/>
                  </a:lnTo>
                  <a:lnTo>
                    <a:pt x="3242" y="165"/>
                  </a:lnTo>
                  <a:lnTo>
                    <a:pt x="3276" y="143"/>
                  </a:lnTo>
                  <a:lnTo>
                    <a:pt x="3310" y="124"/>
                  </a:lnTo>
                  <a:lnTo>
                    <a:pt x="3345" y="104"/>
                  </a:lnTo>
                  <a:lnTo>
                    <a:pt x="3382" y="88"/>
                  </a:lnTo>
                  <a:lnTo>
                    <a:pt x="3417" y="72"/>
                  </a:lnTo>
                  <a:lnTo>
                    <a:pt x="3455" y="58"/>
                  </a:lnTo>
                  <a:lnTo>
                    <a:pt x="3493" y="45"/>
                  </a:lnTo>
                  <a:lnTo>
                    <a:pt x="3531" y="34"/>
                  </a:lnTo>
                  <a:lnTo>
                    <a:pt x="3570" y="24"/>
                  </a:lnTo>
                  <a:lnTo>
                    <a:pt x="3610" y="16"/>
                  </a:lnTo>
                  <a:lnTo>
                    <a:pt x="3650" y="9"/>
                  </a:lnTo>
                  <a:lnTo>
                    <a:pt x="3690" y="5"/>
                  </a:lnTo>
                  <a:close/>
                </a:path>
              </a:pathLst>
            </a:custGeom>
            <a:gradFill>
              <a:gsLst>
                <a:gs pos="8000">
                  <a:schemeClr val="accent2">
                    <a:lumMod val="40000"/>
                    <a:lumOff val="60000"/>
                  </a:schemeClr>
                </a:gs>
                <a:gs pos="70000">
                  <a:schemeClr val="accent2"/>
                </a:gs>
              </a:gsLst>
              <a:lin ang="2700000" scaled="0"/>
            </a:gra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139" name="Oval 138"/>
          <p:cNvSpPr/>
          <p:nvPr/>
        </p:nvSpPr>
        <p:spPr>
          <a:xfrm>
            <a:off x="7548809" y="2236127"/>
            <a:ext cx="645471" cy="64547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032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40" name="Shape 5275"/>
          <p:cNvSpPr/>
          <p:nvPr/>
        </p:nvSpPr>
        <p:spPr>
          <a:xfrm>
            <a:off x="7755162" y="2449811"/>
            <a:ext cx="232765" cy="2181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029"/>
                </a:moveTo>
                <a:cubicBezTo>
                  <a:pt x="21600" y="20815"/>
                  <a:pt x="21234" y="21600"/>
                  <a:pt x="20502" y="21600"/>
                </a:cubicBezTo>
                <a:cubicBezTo>
                  <a:pt x="1098" y="21600"/>
                  <a:pt x="1098" y="21600"/>
                  <a:pt x="1098" y="21600"/>
                </a:cubicBezTo>
                <a:cubicBezTo>
                  <a:pt x="366" y="21600"/>
                  <a:pt x="0" y="20815"/>
                  <a:pt x="0" y="20029"/>
                </a:cubicBezTo>
                <a:cubicBezTo>
                  <a:pt x="0" y="15709"/>
                  <a:pt x="0" y="15709"/>
                  <a:pt x="0" y="15709"/>
                </a:cubicBezTo>
                <a:cubicBezTo>
                  <a:pt x="0" y="14924"/>
                  <a:pt x="366" y="14531"/>
                  <a:pt x="1098" y="14531"/>
                </a:cubicBezTo>
                <a:cubicBezTo>
                  <a:pt x="7322" y="14531"/>
                  <a:pt x="7322" y="14531"/>
                  <a:pt x="7322" y="14531"/>
                </a:cubicBezTo>
                <a:cubicBezTo>
                  <a:pt x="9153" y="16102"/>
                  <a:pt x="9153" y="16102"/>
                  <a:pt x="9153" y="16102"/>
                </a:cubicBezTo>
                <a:cubicBezTo>
                  <a:pt x="9519" y="16887"/>
                  <a:pt x="10251" y="16887"/>
                  <a:pt x="10617" y="16887"/>
                </a:cubicBezTo>
                <a:cubicBezTo>
                  <a:pt x="11349" y="16887"/>
                  <a:pt x="12081" y="16887"/>
                  <a:pt x="12447" y="16102"/>
                </a:cubicBezTo>
                <a:cubicBezTo>
                  <a:pt x="14278" y="14531"/>
                  <a:pt x="14278" y="14531"/>
                  <a:pt x="14278" y="14531"/>
                </a:cubicBezTo>
                <a:cubicBezTo>
                  <a:pt x="20502" y="14531"/>
                  <a:pt x="20502" y="14531"/>
                  <a:pt x="20502" y="14531"/>
                </a:cubicBezTo>
                <a:cubicBezTo>
                  <a:pt x="21234" y="14531"/>
                  <a:pt x="21600" y="14924"/>
                  <a:pt x="21600" y="15709"/>
                </a:cubicBezTo>
                <a:lnTo>
                  <a:pt x="21600" y="20029"/>
                </a:lnTo>
                <a:close/>
                <a:moveTo>
                  <a:pt x="17207" y="8640"/>
                </a:moveTo>
                <a:cubicBezTo>
                  <a:pt x="11349" y="14924"/>
                  <a:pt x="11349" y="14924"/>
                  <a:pt x="11349" y="14924"/>
                </a:cubicBezTo>
                <a:cubicBezTo>
                  <a:pt x="11349" y="15316"/>
                  <a:pt x="10983" y="15316"/>
                  <a:pt x="10617" y="15316"/>
                </a:cubicBezTo>
                <a:cubicBezTo>
                  <a:pt x="10617" y="15316"/>
                  <a:pt x="10251" y="15316"/>
                  <a:pt x="10251" y="14924"/>
                </a:cubicBezTo>
                <a:cubicBezTo>
                  <a:pt x="4393" y="8640"/>
                  <a:pt x="4393" y="8640"/>
                  <a:pt x="4393" y="8640"/>
                </a:cubicBezTo>
                <a:cubicBezTo>
                  <a:pt x="4027" y="8247"/>
                  <a:pt x="4027" y="7855"/>
                  <a:pt x="4027" y="7855"/>
                </a:cubicBezTo>
                <a:cubicBezTo>
                  <a:pt x="4393" y="7462"/>
                  <a:pt x="4759" y="7069"/>
                  <a:pt x="4759" y="7069"/>
                </a:cubicBezTo>
                <a:cubicBezTo>
                  <a:pt x="8420" y="7069"/>
                  <a:pt x="8420" y="7069"/>
                  <a:pt x="8420" y="7069"/>
                </a:cubicBezTo>
                <a:cubicBezTo>
                  <a:pt x="8420" y="785"/>
                  <a:pt x="8420" y="785"/>
                  <a:pt x="8420" y="785"/>
                </a:cubicBezTo>
                <a:cubicBezTo>
                  <a:pt x="8420" y="393"/>
                  <a:pt x="8786" y="0"/>
                  <a:pt x="9153" y="0"/>
                </a:cubicBezTo>
                <a:cubicBezTo>
                  <a:pt x="12447" y="0"/>
                  <a:pt x="12447" y="0"/>
                  <a:pt x="12447" y="0"/>
                </a:cubicBezTo>
                <a:cubicBezTo>
                  <a:pt x="12814" y="0"/>
                  <a:pt x="13180" y="393"/>
                  <a:pt x="13180" y="785"/>
                </a:cubicBezTo>
                <a:cubicBezTo>
                  <a:pt x="13180" y="7069"/>
                  <a:pt x="13180" y="7069"/>
                  <a:pt x="13180" y="7069"/>
                </a:cubicBezTo>
                <a:cubicBezTo>
                  <a:pt x="16475" y="7069"/>
                  <a:pt x="16475" y="7069"/>
                  <a:pt x="16475" y="7069"/>
                </a:cubicBezTo>
                <a:cubicBezTo>
                  <a:pt x="16841" y="7069"/>
                  <a:pt x="17207" y="7462"/>
                  <a:pt x="17573" y="7855"/>
                </a:cubicBezTo>
                <a:cubicBezTo>
                  <a:pt x="17573" y="7855"/>
                  <a:pt x="17573" y="8247"/>
                  <a:pt x="17207" y="8640"/>
                </a:cubicBezTo>
                <a:close/>
                <a:moveTo>
                  <a:pt x="15742" y="18065"/>
                </a:moveTo>
                <a:cubicBezTo>
                  <a:pt x="15376" y="18065"/>
                  <a:pt x="15010" y="18458"/>
                  <a:pt x="15010" y="18851"/>
                </a:cubicBezTo>
                <a:cubicBezTo>
                  <a:pt x="15010" y="19244"/>
                  <a:pt x="15376" y="19636"/>
                  <a:pt x="15742" y="19636"/>
                </a:cubicBezTo>
                <a:cubicBezTo>
                  <a:pt x="16108" y="19636"/>
                  <a:pt x="16475" y="19244"/>
                  <a:pt x="16475" y="18851"/>
                </a:cubicBezTo>
                <a:cubicBezTo>
                  <a:pt x="16475" y="18458"/>
                  <a:pt x="16108" y="18065"/>
                  <a:pt x="15742" y="18065"/>
                </a:cubicBezTo>
                <a:close/>
                <a:moveTo>
                  <a:pt x="19037" y="18065"/>
                </a:moveTo>
                <a:cubicBezTo>
                  <a:pt x="18671" y="18065"/>
                  <a:pt x="18305" y="18458"/>
                  <a:pt x="18305" y="18851"/>
                </a:cubicBezTo>
                <a:cubicBezTo>
                  <a:pt x="18305" y="19244"/>
                  <a:pt x="18671" y="19636"/>
                  <a:pt x="19037" y="19636"/>
                </a:cubicBezTo>
                <a:cubicBezTo>
                  <a:pt x="19769" y="19636"/>
                  <a:pt x="20136" y="19244"/>
                  <a:pt x="20136" y="18851"/>
                </a:cubicBezTo>
                <a:cubicBezTo>
                  <a:pt x="20136" y="18458"/>
                  <a:pt x="19769" y="18065"/>
                  <a:pt x="19037" y="18065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41" name="TextBox 142"/>
          <p:cNvSpPr txBox="1"/>
          <p:nvPr/>
        </p:nvSpPr>
        <p:spPr>
          <a:xfrm flipH="1">
            <a:off x="8427575" y="2538534"/>
            <a:ext cx="2756158" cy="5209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20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20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consectur asit amet, consectetur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8427575" y="2138487"/>
            <a:ext cx="189635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>
                <a:solidFill>
                  <a:schemeClr val="accent6"/>
                </a:solidFill>
              </a:rPr>
              <a:t>YOUR TEXT HERE</a:t>
            </a:r>
          </a:p>
        </p:txBody>
      </p:sp>
      <p:sp>
        <p:nvSpPr>
          <p:cNvPr id="143" name="Oval 142"/>
          <p:cNvSpPr/>
          <p:nvPr/>
        </p:nvSpPr>
        <p:spPr>
          <a:xfrm>
            <a:off x="7929759" y="5067610"/>
            <a:ext cx="645471" cy="645471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032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44" name="Shape 5306"/>
          <p:cNvSpPr/>
          <p:nvPr/>
        </p:nvSpPr>
        <p:spPr>
          <a:xfrm>
            <a:off x="8094497" y="5260875"/>
            <a:ext cx="315995" cy="292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294" y="12000"/>
                </a:moveTo>
                <a:cubicBezTo>
                  <a:pt x="14294" y="12000"/>
                  <a:pt x="14294" y="12343"/>
                  <a:pt x="14294" y="12343"/>
                </a:cubicBezTo>
                <a:cubicBezTo>
                  <a:pt x="12388" y="12343"/>
                  <a:pt x="12388" y="12343"/>
                  <a:pt x="12388" y="12343"/>
                </a:cubicBezTo>
                <a:cubicBezTo>
                  <a:pt x="12388" y="12686"/>
                  <a:pt x="12071" y="13029"/>
                  <a:pt x="12071" y="13371"/>
                </a:cubicBezTo>
                <a:cubicBezTo>
                  <a:pt x="12388" y="14057"/>
                  <a:pt x="12706" y="14400"/>
                  <a:pt x="13024" y="14743"/>
                </a:cubicBezTo>
                <a:cubicBezTo>
                  <a:pt x="13024" y="14743"/>
                  <a:pt x="13024" y="15086"/>
                  <a:pt x="13024" y="15086"/>
                </a:cubicBezTo>
                <a:cubicBezTo>
                  <a:pt x="13024" y="15086"/>
                  <a:pt x="13024" y="15086"/>
                  <a:pt x="13024" y="15429"/>
                </a:cubicBezTo>
                <a:cubicBezTo>
                  <a:pt x="12706" y="15771"/>
                  <a:pt x="11435" y="17143"/>
                  <a:pt x="11118" y="17143"/>
                </a:cubicBezTo>
                <a:cubicBezTo>
                  <a:pt x="11118" y="17143"/>
                  <a:pt x="11118" y="17143"/>
                  <a:pt x="11118" y="17143"/>
                </a:cubicBezTo>
                <a:cubicBezTo>
                  <a:pt x="9847" y="16114"/>
                  <a:pt x="9847" y="16114"/>
                  <a:pt x="9847" y="16114"/>
                </a:cubicBezTo>
                <a:cubicBezTo>
                  <a:pt x="9529" y="16114"/>
                  <a:pt x="9212" y="16114"/>
                  <a:pt x="8894" y="16457"/>
                </a:cubicBezTo>
                <a:cubicBezTo>
                  <a:pt x="8894" y="16800"/>
                  <a:pt x="8576" y="17486"/>
                  <a:pt x="8576" y="18171"/>
                </a:cubicBezTo>
                <a:cubicBezTo>
                  <a:pt x="8576" y="18514"/>
                  <a:pt x="8259" y="18514"/>
                  <a:pt x="8259" y="18514"/>
                </a:cubicBezTo>
                <a:cubicBezTo>
                  <a:pt x="6035" y="18514"/>
                  <a:pt x="6035" y="18514"/>
                  <a:pt x="6035" y="18514"/>
                </a:cubicBezTo>
                <a:cubicBezTo>
                  <a:pt x="6035" y="18514"/>
                  <a:pt x="5718" y="18514"/>
                  <a:pt x="5718" y="18171"/>
                </a:cubicBezTo>
                <a:cubicBezTo>
                  <a:pt x="5400" y="16457"/>
                  <a:pt x="5400" y="16457"/>
                  <a:pt x="5400" y="16457"/>
                </a:cubicBezTo>
                <a:cubicBezTo>
                  <a:pt x="5082" y="16114"/>
                  <a:pt x="5082" y="16114"/>
                  <a:pt x="4765" y="16114"/>
                </a:cubicBezTo>
                <a:cubicBezTo>
                  <a:pt x="3494" y="17143"/>
                  <a:pt x="3494" y="17143"/>
                  <a:pt x="3494" y="17143"/>
                </a:cubicBezTo>
                <a:cubicBezTo>
                  <a:pt x="3176" y="17143"/>
                  <a:pt x="3176" y="17143"/>
                  <a:pt x="3176" y="17143"/>
                </a:cubicBezTo>
                <a:cubicBezTo>
                  <a:pt x="3176" y="17143"/>
                  <a:pt x="2859" y="17143"/>
                  <a:pt x="2859" y="17143"/>
                </a:cubicBezTo>
                <a:cubicBezTo>
                  <a:pt x="2541" y="16800"/>
                  <a:pt x="1271" y="15429"/>
                  <a:pt x="1271" y="15086"/>
                </a:cubicBezTo>
                <a:cubicBezTo>
                  <a:pt x="1271" y="15086"/>
                  <a:pt x="1271" y="15086"/>
                  <a:pt x="1271" y="14743"/>
                </a:cubicBezTo>
                <a:cubicBezTo>
                  <a:pt x="1588" y="14400"/>
                  <a:pt x="1906" y="14057"/>
                  <a:pt x="2224" y="13371"/>
                </a:cubicBezTo>
                <a:cubicBezTo>
                  <a:pt x="2224" y="13029"/>
                  <a:pt x="1906" y="12686"/>
                  <a:pt x="1906" y="12343"/>
                </a:cubicBezTo>
                <a:cubicBezTo>
                  <a:pt x="318" y="12000"/>
                  <a:pt x="318" y="12000"/>
                  <a:pt x="318" y="12000"/>
                </a:cubicBezTo>
                <a:cubicBezTo>
                  <a:pt x="0" y="12000"/>
                  <a:pt x="0" y="12000"/>
                  <a:pt x="0" y="11657"/>
                </a:cubicBezTo>
                <a:cubicBezTo>
                  <a:pt x="0" y="9600"/>
                  <a:pt x="0" y="9600"/>
                  <a:pt x="0" y="9600"/>
                </a:cubicBezTo>
                <a:cubicBezTo>
                  <a:pt x="0" y="9257"/>
                  <a:pt x="0" y="9257"/>
                  <a:pt x="318" y="9257"/>
                </a:cubicBezTo>
                <a:cubicBezTo>
                  <a:pt x="1906" y="8914"/>
                  <a:pt x="1906" y="8914"/>
                  <a:pt x="1906" y="8914"/>
                </a:cubicBezTo>
                <a:cubicBezTo>
                  <a:pt x="1906" y="8571"/>
                  <a:pt x="2224" y="8229"/>
                  <a:pt x="2224" y="7886"/>
                </a:cubicBezTo>
                <a:cubicBezTo>
                  <a:pt x="1906" y="7543"/>
                  <a:pt x="1588" y="6857"/>
                  <a:pt x="1271" y="6514"/>
                </a:cubicBezTo>
                <a:cubicBezTo>
                  <a:pt x="1271" y="6514"/>
                  <a:pt x="1271" y="6514"/>
                  <a:pt x="1271" y="6171"/>
                </a:cubicBezTo>
                <a:cubicBezTo>
                  <a:pt x="1271" y="6171"/>
                  <a:pt x="1271" y="6171"/>
                  <a:pt x="1271" y="6171"/>
                </a:cubicBezTo>
                <a:cubicBezTo>
                  <a:pt x="1588" y="5829"/>
                  <a:pt x="2859" y="4114"/>
                  <a:pt x="3176" y="4114"/>
                </a:cubicBezTo>
                <a:cubicBezTo>
                  <a:pt x="3176" y="4114"/>
                  <a:pt x="3176" y="4114"/>
                  <a:pt x="3494" y="4457"/>
                </a:cubicBezTo>
                <a:cubicBezTo>
                  <a:pt x="4765" y="5486"/>
                  <a:pt x="4765" y="5486"/>
                  <a:pt x="4765" y="5486"/>
                </a:cubicBezTo>
                <a:cubicBezTo>
                  <a:pt x="5082" y="5143"/>
                  <a:pt x="5082" y="5143"/>
                  <a:pt x="5400" y="5143"/>
                </a:cubicBezTo>
                <a:cubicBezTo>
                  <a:pt x="5718" y="4457"/>
                  <a:pt x="5718" y="3771"/>
                  <a:pt x="5718" y="3086"/>
                </a:cubicBezTo>
                <a:cubicBezTo>
                  <a:pt x="5718" y="3086"/>
                  <a:pt x="6035" y="2743"/>
                  <a:pt x="6035" y="2743"/>
                </a:cubicBezTo>
                <a:cubicBezTo>
                  <a:pt x="8259" y="2743"/>
                  <a:pt x="8259" y="2743"/>
                  <a:pt x="8259" y="2743"/>
                </a:cubicBezTo>
                <a:cubicBezTo>
                  <a:pt x="8259" y="2743"/>
                  <a:pt x="8576" y="3086"/>
                  <a:pt x="8576" y="3086"/>
                </a:cubicBezTo>
                <a:cubicBezTo>
                  <a:pt x="8894" y="5143"/>
                  <a:pt x="8894" y="5143"/>
                  <a:pt x="8894" y="5143"/>
                </a:cubicBezTo>
                <a:cubicBezTo>
                  <a:pt x="9212" y="5143"/>
                  <a:pt x="9529" y="5143"/>
                  <a:pt x="9847" y="5486"/>
                </a:cubicBezTo>
                <a:cubicBezTo>
                  <a:pt x="11118" y="4457"/>
                  <a:pt x="11118" y="4457"/>
                  <a:pt x="11118" y="4457"/>
                </a:cubicBezTo>
                <a:cubicBezTo>
                  <a:pt x="11118" y="4114"/>
                  <a:pt x="11118" y="4114"/>
                  <a:pt x="11118" y="4114"/>
                </a:cubicBezTo>
                <a:cubicBezTo>
                  <a:pt x="11435" y="4114"/>
                  <a:pt x="11435" y="4114"/>
                  <a:pt x="11435" y="4457"/>
                </a:cubicBezTo>
                <a:cubicBezTo>
                  <a:pt x="11753" y="4457"/>
                  <a:pt x="13024" y="5829"/>
                  <a:pt x="13024" y="6171"/>
                </a:cubicBezTo>
                <a:cubicBezTo>
                  <a:pt x="13024" y="6514"/>
                  <a:pt x="13024" y="6514"/>
                  <a:pt x="13024" y="6514"/>
                </a:cubicBezTo>
                <a:cubicBezTo>
                  <a:pt x="12706" y="6857"/>
                  <a:pt x="12388" y="7543"/>
                  <a:pt x="12071" y="7886"/>
                </a:cubicBezTo>
                <a:cubicBezTo>
                  <a:pt x="12071" y="8229"/>
                  <a:pt x="12388" y="8571"/>
                  <a:pt x="12388" y="8914"/>
                </a:cubicBezTo>
                <a:cubicBezTo>
                  <a:pt x="14294" y="9257"/>
                  <a:pt x="14294" y="9257"/>
                  <a:pt x="14294" y="9257"/>
                </a:cubicBezTo>
                <a:cubicBezTo>
                  <a:pt x="14294" y="9257"/>
                  <a:pt x="14294" y="9257"/>
                  <a:pt x="14294" y="9600"/>
                </a:cubicBezTo>
                <a:lnTo>
                  <a:pt x="14294" y="12000"/>
                </a:lnTo>
                <a:close/>
                <a:moveTo>
                  <a:pt x="7306" y="7543"/>
                </a:moveTo>
                <a:cubicBezTo>
                  <a:pt x="5718" y="7543"/>
                  <a:pt x="4129" y="8914"/>
                  <a:pt x="4129" y="10629"/>
                </a:cubicBezTo>
                <a:cubicBezTo>
                  <a:pt x="4129" y="12343"/>
                  <a:pt x="5718" y="13714"/>
                  <a:pt x="7306" y="13714"/>
                </a:cubicBezTo>
                <a:cubicBezTo>
                  <a:pt x="8894" y="13714"/>
                  <a:pt x="10165" y="12343"/>
                  <a:pt x="10165" y="10629"/>
                </a:cubicBezTo>
                <a:cubicBezTo>
                  <a:pt x="10165" y="8914"/>
                  <a:pt x="8894" y="7543"/>
                  <a:pt x="7306" y="7543"/>
                </a:cubicBezTo>
                <a:close/>
                <a:moveTo>
                  <a:pt x="21600" y="5143"/>
                </a:moveTo>
                <a:cubicBezTo>
                  <a:pt x="21600" y="5486"/>
                  <a:pt x="20329" y="5486"/>
                  <a:pt x="20012" y="5486"/>
                </a:cubicBezTo>
                <a:cubicBezTo>
                  <a:pt x="20012" y="5829"/>
                  <a:pt x="19694" y="6171"/>
                  <a:pt x="19694" y="6171"/>
                </a:cubicBezTo>
                <a:cubicBezTo>
                  <a:pt x="19694" y="6514"/>
                  <a:pt x="20329" y="7886"/>
                  <a:pt x="20329" y="7886"/>
                </a:cubicBezTo>
                <a:cubicBezTo>
                  <a:pt x="20329" y="7886"/>
                  <a:pt x="20329" y="7886"/>
                  <a:pt x="20329" y="8229"/>
                </a:cubicBezTo>
                <a:cubicBezTo>
                  <a:pt x="20012" y="8229"/>
                  <a:pt x="18741" y="8914"/>
                  <a:pt x="18741" y="8914"/>
                </a:cubicBezTo>
                <a:cubicBezTo>
                  <a:pt x="18741" y="8914"/>
                  <a:pt x="17788" y="7543"/>
                  <a:pt x="17788" y="7543"/>
                </a:cubicBezTo>
                <a:cubicBezTo>
                  <a:pt x="17471" y="7543"/>
                  <a:pt x="17471" y="7543"/>
                  <a:pt x="17471" y="7543"/>
                </a:cubicBezTo>
                <a:cubicBezTo>
                  <a:pt x="17153" y="7543"/>
                  <a:pt x="17153" y="7543"/>
                  <a:pt x="17153" y="7543"/>
                </a:cubicBezTo>
                <a:cubicBezTo>
                  <a:pt x="16835" y="7543"/>
                  <a:pt x="15882" y="8914"/>
                  <a:pt x="15882" y="8914"/>
                </a:cubicBezTo>
                <a:cubicBezTo>
                  <a:pt x="15882" y="8914"/>
                  <a:pt x="14612" y="8229"/>
                  <a:pt x="14612" y="8229"/>
                </a:cubicBezTo>
                <a:cubicBezTo>
                  <a:pt x="14294" y="7886"/>
                  <a:pt x="14294" y="7886"/>
                  <a:pt x="14294" y="7886"/>
                </a:cubicBezTo>
                <a:cubicBezTo>
                  <a:pt x="14294" y="7886"/>
                  <a:pt x="14929" y="6514"/>
                  <a:pt x="14929" y="6171"/>
                </a:cubicBezTo>
                <a:cubicBezTo>
                  <a:pt x="14929" y="6171"/>
                  <a:pt x="14612" y="5829"/>
                  <a:pt x="14612" y="5486"/>
                </a:cubicBezTo>
                <a:cubicBezTo>
                  <a:pt x="14294" y="5486"/>
                  <a:pt x="13024" y="5486"/>
                  <a:pt x="13024" y="5143"/>
                </a:cubicBezTo>
                <a:cubicBezTo>
                  <a:pt x="13024" y="3429"/>
                  <a:pt x="13024" y="3429"/>
                  <a:pt x="13024" y="3429"/>
                </a:cubicBezTo>
                <a:cubicBezTo>
                  <a:pt x="13024" y="3429"/>
                  <a:pt x="14294" y="3086"/>
                  <a:pt x="14612" y="3086"/>
                </a:cubicBezTo>
                <a:cubicBezTo>
                  <a:pt x="14612" y="3086"/>
                  <a:pt x="14929" y="2743"/>
                  <a:pt x="14929" y="2400"/>
                </a:cubicBezTo>
                <a:cubicBezTo>
                  <a:pt x="14929" y="2400"/>
                  <a:pt x="14294" y="1029"/>
                  <a:pt x="14294" y="686"/>
                </a:cubicBezTo>
                <a:cubicBezTo>
                  <a:pt x="14294" y="686"/>
                  <a:pt x="14294" y="686"/>
                  <a:pt x="14612" y="686"/>
                </a:cubicBezTo>
                <a:cubicBezTo>
                  <a:pt x="14612" y="686"/>
                  <a:pt x="15882" y="0"/>
                  <a:pt x="15882" y="0"/>
                </a:cubicBezTo>
                <a:cubicBezTo>
                  <a:pt x="15882" y="0"/>
                  <a:pt x="16835" y="1029"/>
                  <a:pt x="17153" y="1371"/>
                </a:cubicBezTo>
                <a:cubicBezTo>
                  <a:pt x="17153" y="1371"/>
                  <a:pt x="17153" y="1371"/>
                  <a:pt x="17471" y="1371"/>
                </a:cubicBezTo>
                <a:cubicBezTo>
                  <a:pt x="17471" y="1371"/>
                  <a:pt x="17471" y="1371"/>
                  <a:pt x="17788" y="1371"/>
                </a:cubicBezTo>
                <a:cubicBezTo>
                  <a:pt x="18106" y="686"/>
                  <a:pt x="18424" y="343"/>
                  <a:pt x="18741" y="0"/>
                </a:cubicBezTo>
                <a:cubicBezTo>
                  <a:pt x="18741" y="0"/>
                  <a:pt x="18741" y="0"/>
                  <a:pt x="18741" y="0"/>
                </a:cubicBezTo>
                <a:cubicBezTo>
                  <a:pt x="18741" y="0"/>
                  <a:pt x="20012" y="686"/>
                  <a:pt x="20329" y="686"/>
                </a:cubicBezTo>
                <a:cubicBezTo>
                  <a:pt x="20329" y="686"/>
                  <a:pt x="20329" y="686"/>
                  <a:pt x="20329" y="686"/>
                </a:cubicBezTo>
                <a:cubicBezTo>
                  <a:pt x="20329" y="1029"/>
                  <a:pt x="19694" y="2400"/>
                  <a:pt x="19694" y="2400"/>
                </a:cubicBezTo>
                <a:cubicBezTo>
                  <a:pt x="19694" y="2743"/>
                  <a:pt x="20012" y="3086"/>
                  <a:pt x="20012" y="3086"/>
                </a:cubicBezTo>
                <a:cubicBezTo>
                  <a:pt x="20329" y="3086"/>
                  <a:pt x="21600" y="3429"/>
                  <a:pt x="21600" y="3429"/>
                </a:cubicBezTo>
                <a:lnTo>
                  <a:pt x="21600" y="5143"/>
                </a:lnTo>
                <a:close/>
                <a:moveTo>
                  <a:pt x="21600" y="17829"/>
                </a:moveTo>
                <a:cubicBezTo>
                  <a:pt x="21600" y="17829"/>
                  <a:pt x="20329" y="18171"/>
                  <a:pt x="20012" y="18171"/>
                </a:cubicBezTo>
                <a:cubicBezTo>
                  <a:pt x="20012" y="18514"/>
                  <a:pt x="19694" y="18514"/>
                  <a:pt x="19694" y="18857"/>
                </a:cubicBezTo>
                <a:cubicBezTo>
                  <a:pt x="19694" y="19200"/>
                  <a:pt x="20329" y="20229"/>
                  <a:pt x="20329" y="20571"/>
                </a:cubicBezTo>
                <a:cubicBezTo>
                  <a:pt x="20329" y="20571"/>
                  <a:pt x="20329" y="20571"/>
                  <a:pt x="20329" y="20571"/>
                </a:cubicBezTo>
                <a:cubicBezTo>
                  <a:pt x="20012" y="20571"/>
                  <a:pt x="18741" y="21600"/>
                  <a:pt x="18741" y="21600"/>
                </a:cubicBezTo>
                <a:cubicBezTo>
                  <a:pt x="18741" y="21600"/>
                  <a:pt x="17788" y="20229"/>
                  <a:pt x="17788" y="20229"/>
                </a:cubicBezTo>
                <a:cubicBezTo>
                  <a:pt x="17471" y="20229"/>
                  <a:pt x="17471" y="20229"/>
                  <a:pt x="17471" y="20229"/>
                </a:cubicBezTo>
                <a:cubicBezTo>
                  <a:pt x="17153" y="20229"/>
                  <a:pt x="17153" y="20229"/>
                  <a:pt x="17153" y="20229"/>
                </a:cubicBezTo>
                <a:cubicBezTo>
                  <a:pt x="16835" y="20229"/>
                  <a:pt x="15882" y="21600"/>
                  <a:pt x="15882" y="21600"/>
                </a:cubicBezTo>
                <a:cubicBezTo>
                  <a:pt x="15882" y="21600"/>
                  <a:pt x="14612" y="20571"/>
                  <a:pt x="14612" y="20571"/>
                </a:cubicBezTo>
                <a:cubicBezTo>
                  <a:pt x="14294" y="20571"/>
                  <a:pt x="14294" y="20571"/>
                  <a:pt x="14294" y="20571"/>
                </a:cubicBezTo>
                <a:cubicBezTo>
                  <a:pt x="14294" y="20229"/>
                  <a:pt x="14929" y="19200"/>
                  <a:pt x="14929" y="18857"/>
                </a:cubicBezTo>
                <a:cubicBezTo>
                  <a:pt x="14929" y="18514"/>
                  <a:pt x="14612" y="18514"/>
                  <a:pt x="14612" y="18171"/>
                </a:cubicBezTo>
                <a:cubicBezTo>
                  <a:pt x="14294" y="18171"/>
                  <a:pt x="13024" y="17829"/>
                  <a:pt x="13024" y="17829"/>
                </a:cubicBezTo>
                <a:cubicBezTo>
                  <a:pt x="13024" y="16114"/>
                  <a:pt x="13024" y="16114"/>
                  <a:pt x="13024" y="16114"/>
                </a:cubicBezTo>
                <a:cubicBezTo>
                  <a:pt x="13024" y="15771"/>
                  <a:pt x="14294" y="15771"/>
                  <a:pt x="14612" y="15771"/>
                </a:cubicBezTo>
                <a:cubicBezTo>
                  <a:pt x="14612" y="15429"/>
                  <a:pt x="14929" y="15429"/>
                  <a:pt x="14929" y="15086"/>
                </a:cubicBezTo>
                <a:cubicBezTo>
                  <a:pt x="14929" y="14743"/>
                  <a:pt x="14294" y="13714"/>
                  <a:pt x="14294" y="13371"/>
                </a:cubicBezTo>
                <a:cubicBezTo>
                  <a:pt x="14294" y="13371"/>
                  <a:pt x="14294" y="13371"/>
                  <a:pt x="14612" y="13371"/>
                </a:cubicBezTo>
                <a:cubicBezTo>
                  <a:pt x="14612" y="13371"/>
                  <a:pt x="15882" y="12343"/>
                  <a:pt x="15882" y="12343"/>
                </a:cubicBezTo>
                <a:cubicBezTo>
                  <a:pt x="15882" y="12343"/>
                  <a:pt x="16835" y="13714"/>
                  <a:pt x="17153" y="13714"/>
                </a:cubicBezTo>
                <a:cubicBezTo>
                  <a:pt x="17153" y="13714"/>
                  <a:pt x="17153" y="13714"/>
                  <a:pt x="17471" y="13714"/>
                </a:cubicBezTo>
                <a:cubicBezTo>
                  <a:pt x="17471" y="13714"/>
                  <a:pt x="17471" y="13714"/>
                  <a:pt x="17788" y="13714"/>
                </a:cubicBezTo>
                <a:cubicBezTo>
                  <a:pt x="18106" y="13371"/>
                  <a:pt x="18424" y="13029"/>
                  <a:pt x="18741" y="12343"/>
                </a:cubicBezTo>
                <a:cubicBezTo>
                  <a:pt x="18741" y="12343"/>
                  <a:pt x="18741" y="12343"/>
                  <a:pt x="18741" y="12343"/>
                </a:cubicBezTo>
                <a:cubicBezTo>
                  <a:pt x="18741" y="12343"/>
                  <a:pt x="20012" y="13371"/>
                  <a:pt x="20329" y="13371"/>
                </a:cubicBezTo>
                <a:cubicBezTo>
                  <a:pt x="20329" y="13371"/>
                  <a:pt x="20329" y="13371"/>
                  <a:pt x="20329" y="13371"/>
                </a:cubicBezTo>
                <a:cubicBezTo>
                  <a:pt x="20329" y="13714"/>
                  <a:pt x="19694" y="14743"/>
                  <a:pt x="19694" y="15086"/>
                </a:cubicBezTo>
                <a:cubicBezTo>
                  <a:pt x="19694" y="15429"/>
                  <a:pt x="20012" y="15429"/>
                  <a:pt x="20012" y="15771"/>
                </a:cubicBezTo>
                <a:cubicBezTo>
                  <a:pt x="20329" y="15771"/>
                  <a:pt x="21600" y="15771"/>
                  <a:pt x="21600" y="16114"/>
                </a:cubicBezTo>
                <a:lnTo>
                  <a:pt x="21600" y="17829"/>
                </a:lnTo>
                <a:close/>
                <a:moveTo>
                  <a:pt x="17471" y="2743"/>
                </a:moveTo>
                <a:cubicBezTo>
                  <a:pt x="16518" y="2743"/>
                  <a:pt x="15882" y="3429"/>
                  <a:pt x="15882" y="4457"/>
                </a:cubicBezTo>
                <a:cubicBezTo>
                  <a:pt x="15882" y="5143"/>
                  <a:pt x="16518" y="5829"/>
                  <a:pt x="17471" y="5829"/>
                </a:cubicBezTo>
                <a:cubicBezTo>
                  <a:pt x="18106" y="5829"/>
                  <a:pt x="18741" y="5143"/>
                  <a:pt x="18741" y="4457"/>
                </a:cubicBezTo>
                <a:cubicBezTo>
                  <a:pt x="18741" y="3429"/>
                  <a:pt x="18106" y="2743"/>
                  <a:pt x="17471" y="2743"/>
                </a:cubicBezTo>
                <a:close/>
                <a:moveTo>
                  <a:pt x="17471" y="15429"/>
                </a:moveTo>
                <a:cubicBezTo>
                  <a:pt x="16518" y="15429"/>
                  <a:pt x="15882" y="16114"/>
                  <a:pt x="15882" y="16800"/>
                </a:cubicBezTo>
                <a:cubicBezTo>
                  <a:pt x="15882" y="17829"/>
                  <a:pt x="16518" y="18514"/>
                  <a:pt x="17471" y="18514"/>
                </a:cubicBezTo>
                <a:cubicBezTo>
                  <a:pt x="18106" y="18514"/>
                  <a:pt x="18741" y="17829"/>
                  <a:pt x="18741" y="16800"/>
                </a:cubicBezTo>
                <a:cubicBezTo>
                  <a:pt x="18741" y="16114"/>
                  <a:pt x="18106" y="15429"/>
                  <a:pt x="17471" y="15429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45" name="TextBox 142"/>
          <p:cNvSpPr txBox="1"/>
          <p:nvPr/>
        </p:nvSpPr>
        <p:spPr>
          <a:xfrm flipH="1">
            <a:off x="8808525" y="5370017"/>
            <a:ext cx="2756158" cy="5209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20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20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consectur asit amet, consectetur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8808526" y="4969970"/>
            <a:ext cx="189635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>
                <a:solidFill>
                  <a:schemeClr val="accent6"/>
                </a:solidFill>
              </a:rPr>
              <a:t>YOUR TEXT HERE</a:t>
            </a:r>
          </a:p>
        </p:txBody>
      </p:sp>
      <p:sp>
        <p:nvSpPr>
          <p:cNvPr id="147" name="Oval 146"/>
          <p:cNvSpPr/>
          <p:nvPr/>
        </p:nvSpPr>
        <p:spPr>
          <a:xfrm>
            <a:off x="3627627" y="5067610"/>
            <a:ext cx="645471" cy="645471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032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48" name="Shape 5337"/>
          <p:cNvSpPr/>
          <p:nvPr/>
        </p:nvSpPr>
        <p:spPr>
          <a:xfrm>
            <a:off x="3833064" y="5281294"/>
            <a:ext cx="234596" cy="2181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673"/>
                </a:moveTo>
                <a:cubicBezTo>
                  <a:pt x="21600" y="17673"/>
                  <a:pt x="21600" y="18065"/>
                  <a:pt x="21234" y="18065"/>
                </a:cubicBezTo>
                <a:cubicBezTo>
                  <a:pt x="18305" y="18065"/>
                  <a:pt x="18305" y="18065"/>
                  <a:pt x="18305" y="18065"/>
                </a:cubicBezTo>
                <a:cubicBezTo>
                  <a:pt x="18305" y="20422"/>
                  <a:pt x="18305" y="20422"/>
                  <a:pt x="18305" y="20422"/>
                </a:cubicBezTo>
                <a:cubicBezTo>
                  <a:pt x="18305" y="21207"/>
                  <a:pt x="17573" y="21600"/>
                  <a:pt x="17207" y="21600"/>
                </a:cubicBezTo>
                <a:cubicBezTo>
                  <a:pt x="4393" y="21600"/>
                  <a:pt x="4393" y="21600"/>
                  <a:pt x="4393" y="21600"/>
                </a:cubicBezTo>
                <a:cubicBezTo>
                  <a:pt x="3661" y="21600"/>
                  <a:pt x="3295" y="21207"/>
                  <a:pt x="3295" y="20422"/>
                </a:cubicBezTo>
                <a:cubicBezTo>
                  <a:pt x="3295" y="18065"/>
                  <a:pt x="3295" y="18065"/>
                  <a:pt x="3295" y="18065"/>
                </a:cubicBezTo>
                <a:cubicBezTo>
                  <a:pt x="366" y="18065"/>
                  <a:pt x="366" y="18065"/>
                  <a:pt x="366" y="18065"/>
                </a:cubicBezTo>
                <a:cubicBezTo>
                  <a:pt x="0" y="18065"/>
                  <a:pt x="0" y="17673"/>
                  <a:pt x="0" y="17673"/>
                </a:cubicBezTo>
                <a:cubicBezTo>
                  <a:pt x="0" y="11782"/>
                  <a:pt x="0" y="11782"/>
                  <a:pt x="0" y="11782"/>
                </a:cubicBezTo>
                <a:cubicBezTo>
                  <a:pt x="0" y="10211"/>
                  <a:pt x="1098" y="9033"/>
                  <a:pt x="2563" y="9033"/>
                </a:cubicBezTo>
                <a:cubicBezTo>
                  <a:pt x="3295" y="9033"/>
                  <a:pt x="3295" y="9033"/>
                  <a:pt x="3295" y="9033"/>
                </a:cubicBezTo>
                <a:cubicBezTo>
                  <a:pt x="3295" y="1571"/>
                  <a:pt x="3295" y="1571"/>
                  <a:pt x="3295" y="1571"/>
                </a:cubicBezTo>
                <a:cubicBezTo>
                  <a:pt x="3295" y="785"/>
                  <a:pt x="3661" y="0"/>
                  <a:pt x="4393" y="0"/>
                </a:cubicBezTo>
                <a:cubicBezTo>
                  <a:pt x="13180" y="0"/>
                  <a:pt x="13180" y="0"/>
                  <a:pt x="13180" y="0"/>
                </a:cubicBezTo>
                <a:cubicBezTo>
                  <a:pt x="13912" y="0"/>
                  <a:pt x="15010" y="393"/>
                  <a:pt x="15376" y="1178"/>
                </a:cubicBezTo>
                <a:cubicBezTo>
                  <a:pt x="17573" y="3142"/>
                  <a:pt x="17573" y="3142"/>
                  <a:pt x="17573" y="3142"/>
                </a:cubicBezTo>
                <a:cubicBezTo>
                  <a:pt x="17939" y="3927"/>
                  <a:pt x="18305" y="4713"/>
                  <a:pt x="18305" y="5498"/>
                </a:cubicBezTo>
                <a:cubicBezTo>
                  <a:pt x="18305" y="9033"/>
                  <a:pt x="18305" y="9033"/>
                  <a:pt x="18305" y="9033"/>
                </a:cubicBezTo>
                <a:cubicBezTo>
                  <a:pt x="19037" y="9033"/>
                  <a:pt x="19037" y="9033"/>
                  <a:pt x="19037" y="9033"/>
                </a:cubicBezTo>
                <a:cubicBezTo>
                  <a:pt x="20502" y="9033"/>
                  <a:pt x="21600" y="10211"/>
                  <a:pt x="21600" y="11782"/>
                </a:cubicBezTo>
                <a:lnTo>
                  <a:pt x="21600" y="17673"/>
                </a:lnTo>
                <a:close/>
                <a:moveTo>
                  <a:pt x="16475" y="10996"/>
                </a:moveTo>
                <a:cubicBezTo>
                  <a:pt x="16475" y="5498"/>
                  <a:pt x="16475" y="5498"/>
                  <a:pt x="16475" y="5498"/>
                </a:cubicBezTo>
                <a:cubicBezTo>
                  <a:pt x="14644" y="5498"/>
                  <a:pt x="14644" y="5498"/>
                  <a:pt x="14644" y="5498"/>
                </a:cubicBezTo>
                <a:cubicBezTo>
                  <a:pt x="13912" y="5498"/>
                  <a:pt x="13180" y="5105"/>
                  <a:pt x="13180" y="4320"/>
                </a:cubicBezTo>
                <a:cubicBezTo>
                  <a:pt x="13180" y="1964"/>
                  <a:pt x="13180" y="1964"/>
                  <a:pt x="13180" y="1964"/>
                </a:cubicBezTo>
                <a:cubicBezTo>
                  <a:pt x="4759" y="1964"/>
                  <a:pt x="4759" y="1964"/>
                  <a:pt x="4759" y="1964"/>
                </a:cubicBezTo>
                <a:cubicBezTo>
                  <a:pt x="4759" y="10996"/>
                  <a:pt x="4759" y="10996"/>
                  <a:pt x="4759" y="10996"/>
                </a:cubicBezTo>
                <a:lnTo>
                  <a:pt x="16475" y="10996"/>
                </a:lnTo>
                <a:close/>
                <a:moveTo>
                  <a:pt x="16475" y="20029"/>
                </a:moveTo>
                <a:cubicBezTo>
                  <a:pt x="16475" y="16102"/>
                  <a:pt x="16475" y="16102"/>
                  <a:pt x="16475" y="16102"/>
                </a:cubicBezTo>
                <a:cubicBezTo>
                  <a:pt x="4759" y="16102"/>
                  <a:pt x="4759" y="16102"/>
                  <a:pt x="4759" y="16102"/>
                </a:cubicBezTo>
                <a:cubicBezTo>
                  <a:pt x="4759" y="20029"/>
                  <a:pt x="4759" y="20029"/>
                  <a:pt x="4759" y="20029"/>
                </a:cubicBezTo>
                <a:lnTo>
                  <a:pt x="16475" y="20029"/>
                </a:lnTo>
                <a:close/>
                <a:moveTo>
                  <a:pt x="19037" y="10996"/>
                </a:moveTo>
                <a:cubicBezTo>
                  <a:pt x="18671" y="10996"/>
                  <a:pt x="18305" y="11389"/>
                  <a:pt x="18305" y="11782"/>
                </a:cubicBezTo>
                <a:cubicBezTo>
                  <a:pt x="18305" y="12175"/>
                  <a:pt x="18671" y="12567"/>
                  <a:pt x="19037" y="12567"/>
                </a:cubicBezTo>
                <a:cubicBezTo>
                  <a:pt x="19769" y="12567"/>
                  <a:pt x="20136" y="12175"/>
                  <a:pt x="20136" y="11782"/>
                </a:cubicBezTo>
                <a:cubicBezTo>
                  <a:pt x="20136" y="11389"/>
                  <a:pt x="19769" y="10996"/>
                  <a:pt x="19037" y="10996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49" name="TextBox 142"/>
          <p:cNvSpPr txBox="1"/>
          <p:nvPr/>
        </p:nvSpPr>
        <p:spPr>
          <a:xfrm flipH="1">
            <a:off x="581692" y="5359567"/>
            <a:ext cx="2756158" cy="5209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20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20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consectur asit amet, consectetur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1441497" y="4959520"/>
            <a:ext cx="189635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600" b="1">
                <a:solidFill>
                  <a:schemeClr val="accent6"/>
                </a:solidFill>
              </a:rPr>
              <a:t>YOUR TEXT HERE</a:t>
            </a:r>
          </a:p>
        </p:txBody>
      </p:sp>
      <p:sp>
        <p:nvSpPr>
          <p:cNvPr id="151" name="Oval 150"/>
          <p:cNvSpPr/>
          <p:nvPr/>
        </p:nvSpPr>
        <p:spPr>
          <a:xfrm>
            <a:off x="3951435" y="2236127"/>
            <a:ext cx="645471" cy="64547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032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52" name="Shape 5348"/>
          <p:cNvSpPr/>
          <p:nvPr/>
        </p:nvSpPr>
        <p:spPr>
          <a:xfrm>
            <a:off x="4156872" y="2457142"/>
            <a:ext cx="234597" cy="2034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1012"/>
                </a:moveTo>
                <a:cubicBezTo>
                  <a:pt x="21600" y="11435"/>
                  <a:pt x="21234" y="11859"/>
                  <a:pt x="20868" y="11859"/>
                </a:cubicBezTo>
                <a:cubicBezTo>
                  <a:pt x="7322" y="13553"/>
                  <a:pt x="7322" y="13553"/>
                  <a:pt x="7322" y="13553"/>
                </a:cubicBezTo>
                <a:cubicBezTo>
                  <a:pt x="7322" y="13976"/>
                  <a:pt x="7322" y="14400"/>
                  <a:pt x="7322" y="14824"/>
                </a:cubicBezTo>
                <a:cubicBezTo>
                  <a:pt x="7322" y="15247"/>
                  <a:pt x="7322" y="15247"/>
                  <a:pt x="6956" y="15671"/>
                </a:cubicBezTo>
                <a:cubicBezTo>
                  <a:pt x="19037" y="15671"/>
                  <a:pt x="19037" y="15671"/>
                  <a:pt x="19037" y="15671"/>
                </a:cubicBezTo>
                <a:cubicBezTo>
                  <a:pt x="19769" y="15671"/>
                  <a:pt x="20136" y="16094"/>
                  <a:pt x="20136" y="16518"/>
                </a:cubicBezTo>
                <a:cubicBezTo>
                  <a:pt x="20136" y="17365"/>
                  <a:pt x="19769" y="17788"/>
                  <a:pt x="19037" y="17788"/>
                </a:cubicBezTo>
                <a:cubicBezTo>
                  <a:pt x="5858" y="17788"/>
                  <a:pt x="5858" y="17788"/>
                  <a:pt x="5858" y="17788"/>
                </a:cubicBezTo>
                <a:cubicBezTo>
                  <a:pt x="5492" y="17788"/>
                  <a:pt x="4759" y="17365"/>
                  <a:pt x="4759" y="16518"/>
                </a:cubicBezTo>
                <a:cubicBezTo>
                  <a:pt x="4759" y="16094"/>
                  <a:pt x="5492" y="14824"/>
                  <a:pt x="5858" y="14400"/>
                </a:cubicBezTo>
                <a:cubicBezTo>
                  <a:pt x="3295" y="2118"/>
                  <a:pt x="3295" y="2118"/>
                  <a:pt x="3295" y="2118"/>
                </a:cubicBezTo>
                <a:cubicBezTo>
                  <a:pt x="732" y="2118"/>
                  <a:pt x="732" y="2118"/>
                  <a:pt x="732" y="2118"/>
                </a:cubicBezTo>
                <a:cubicBezTo>
                  <a:pt x="366" y="2118"/>
                  <a:pt x="0" y="1694"/>
                  <a:pt x="0" y="1271"/>
                </a:cubicBezTo>
                <a:cubicBezTo>
                  <a:pt x="0" y="847"/>
                  <a:pt x="366" y="0"/>
                  <a:pt x="732" y="0"/>
                </a:cubicBezTo>
                <a:cubicBezTo>
                  <a:pt x="4027" y="0"/>
                  <a:pt x="4027" y="0"/>
                  <a:pt x="4027" y="0"/>
                </a:cubicBezTo>
                <a:cubicBezTo>
                  <a:pt x="5125" y="0"/>
                  <a:pt x="5125" y="1271"/>
                  <a:pt x="5125" y="2118"/>
                </a:cubicBezTo>
                <a:cubicBezTo>
                  <a:pt x="20868" y="2118"/>
                  <a:pt x="20868" y="2118"/>
                  <a:pt x="20868" y="2118"/>
                </a:cubicBezTo>
                <a:cubicBezTo>
                  <a:pt x="21234" y="2118"/>
                  <a:pt x="21600" y="2541"/>
                  <a:pt x="21600" y="2965"/>
                </a:cubicBezTo>
                <a:lnTo>
                  <a:pt x="21600" y="11012"/>
                </a:lnTo>
                <a:close/>
                <a:moveTo>
                  <a:pt x="6590" y="21600"/>
                </a:moveTo>
                <a:cubicBezTo>
                  <a:pt x="5858" y="21600"/>
                  <a:pt x="4759" y="20753"/>
                  <a:pt x="4759" y="19482"/>
                </a:cubicBezTo>
                <a:cubicBezTo>
                  <a:pt x="4759" y="18635"/>
                  <a:pt x="5858" y="17788"/>
                  <a:pt x="6590" y="17788"/>
                </a:cubicBezTo>
                <a:cubicBezTo>
                  <a:pt x="7688" y="17788"/>
                  <a:pt x="8420" y="18635"/>
                  <a:pt x="8420" y="19482"/>
                </a:cubicBezTo>
                <a:cubicBezTo>
                  <a:pt x="8420" y="20753"/>
                  <a:pt x="7688" y="21600"/>
                  <a:pt x="6590" y="21600"/>
                </a:cubicBezTo>
                <a:close/>
                <a:moveTo>
                  <a:pt x="18305" y="21600"/>
                </a:moveTo>
                <a:cubicBezTo>
                  <a:pt x="17207" y="21600"/>
                  <a:pt x="16475" y="20753"/>
                  <a:pt x="16475" y="19482"/>
                </a:cubicBezTo>
                <a:cubicBezTo>
                  <a:pt x="16475" y="18635"/>
                  <a:pt x="17207" y="17788"/>
                  <a:pt x="18305" y="17788"/>
                </a:cubicBezTo>
                <a:cubicBezTo>
                  <a:pt x="19403" y="17788"/>
                  <a:pt x="20136" y="18635"/>
                  <a:pt x="20136" y="19482"/>
                </a:cubicBezTo>
                <a:cubicBezTo>
                  <a:pt x="20136" y="20753"/>
                  <a:pt x="19403" y="21600"/>
                  <a:pt x="18305" y="2160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53" name="TextBox 142"/>
          <p:cNvSpPr txBox="1"/>
          <p:nvPr/>
        </p:nvSpPr>
        <p:spPr>
          <a:xfrm flipH="1">
            <a:off x="905500" y="2528084"/>
            <a:ext cx="2756158" cy="5209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consectur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asit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endParaRPr lang="en-US" sz="1200" dirty="0">
              <a:solidFill>
                <a:schemeClr val="bg1">
                  <a:lumMod val="50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1765305" y="2128037"/>
            <a:ext cx="189635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600" b="1">
                <a:solidFill>
                  <a:schemeClr val="accent6"/>
                </a:solidFill>
              </a:rPr>
              <a:t>YOUR TEXT HERE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4014548" y="337095"/>
            <a:ext cx="4182235" cy="73853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799" b="1" spc="300" dirty="0"/>
              <a:t>Infographic</a:t>
            </a:r>
          </a:p>
        </p:txBody>
      </p:sp>
      <p:sp>
        <p:nvSpPr>
          <p:cNvPr id="157" name="Oval 156"/>
          <p:cNvSpPr/>
          <p:nvPr/>
        </p:nvSpPr>
        <p:spPr>
          <a:xfrm>
            <a:off x="6145865" y="6202489"/>
            <a:ext cx="224481" cy="224481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58" name="Shape 5255"/>
          <p:cNvSpPr/>
          <p:nvPr/>
        </p:nvSpPr>
        <p:spPr>
          <a:xfrm>
            <a:off x="6221371" y="6257758"/>
            <a:ext cx="73470" cy="1139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08" h="21414" extrusionOk="0">
                <a:moveTo>
                  <a:pt x="5692" y="21135"/>
                </a:moveTo>
                <a:cubicBezTo>
                  <a:pt x="5108" y="21507"/>
                  <a:pt x="3940" y="21507"/>
                  <a:pt x="3940" y="21135"/>
                </a:cubicBezTo>
                <a:cubicBezTo>
                  <a:pt x="438" y="18900"/>
                  <a:pt x="438" y="18900"/>
                  <a:pt x="438" y="18900"/>
                </a:cubicBezTo>
                <a:cubicBezTo>
                  <a:pt x="-146" y="18528"/>
                  <a:pt x="-146" y="18155"/>
                  <a:pt x="438" y="17783"/>
                </a:cubicBezTo>
                <a:cubicBezTo>
                  <a:pt x="11530" y="10707"/>
                  <a:pt x="11530" y="10707"/>
                  <a:pt x="11530" y="10707"/>
                </a:cubicBezTo>
                <a:cubicBezTo>
                  <a:pt x="438" y="3631"/>
                  <a:pt x="438" y="3631"/>
                  <a:pt x="438" y="3631"/>
                </a:cubicBezTo>
                <a:cubicBezTo>
                  <a:pt x="-146" y="3259"/>
                  <a:pt x="-146" y="2886"/>
                  <a:pt x="438" y="2514"/>
                </a:cubicBezTo>
                <a:cubicBezTo>
                  <a:pt x="3940" y="279"/>
                  <a:pt x="3940" y="279"/>
                  <a:pt x="3940" y="279"/>
                </a:cubicBezTo>
                <a:cubicBezTo>
                  <a:pt x="3940" y="-93"/>
                  <a:pt x="5108" y="-93"/>
                  <a:pt x="5692" y="279"/>
                </a:cubicBezTo>
                <a:cubicBezTo>
                  <a:pt x="20870" y="9962"/>
                  <a:pt x="20870" y="9962"/>
                  <a:pt x="20870" y="9962"/>
                </a:cubicBezTo>
                <a:cubicBezTo>
                  <a:pt x="21454" y="10335"/>
                  <a:pt x="21454" y="11079"/>
                  <a:pt x="20870" y="11452"/>
                </a:cubicBezTo>
                <a:lnTo>
                  <a:pt x="5692" y="2113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59" name="Oval 158"/>
          <p:cNvSpPr/>
          <p:nvPr/>
        </p:nvSpPr>
        <p:spPr>
          <a:xfrm flipH="1">
            <a:off x="5821654" y="6201486"/>
            <a:ext cx="224481" cy="224481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60" name="Shape 5255"/>
          <p:cNvSpPr/>
          <p:nvPr/>
        </p:nvSpPr>
        <p:spPr>
          <a:xfrm flipH="1">
            <a:off x="5897160" y="6256756"/>
            <a:ext cx="73470" cy="1139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08" h="21414" extrusionOk="0">
                <a:moveTo>
                  <a:pt x="5692" y="21135"/>
                </a:moveTo>
                <a:cubicBezTo>
                  <a:pt x="5108" y="21507"/>
                  <a:pt x="3940" y="21507"/>
                  <a:pt x="3940" y="21135"/>
                </a:cubicBezTo>
                <a:cubicBezTo>
                  <a:pt x="438" y="18900"/>
                  <a:pt x="438" y="18900"/>
                  <a:pt x="438" y="18900"/>
                </a:cubicBezTo>
                <a:cubicBezTo>
                  <a:pt x="-146" y="18528"/>
                  <a:pt x="-146" y="18155"/>
                  <a:pt x="438" y="17783"/>
                </a:cubicBezTo>
                <a:cubicBezTo>
                  <a:pt x="11530" y="10707"/>
                  <a:pt x="11530" y="10707"/>
                  <a:pt x="11530" y="10707"/>
                </a:cubicBezTo>
                <a:cubicBezTo>
                  <a:pt x="438" y="3631"/>
                  <a:pt x="438" y="3631"/>
                  <a:pt x="438" y="3631"/>
                </a:cubicBezTo>
                <a:cubicBezTo>
                  <a:pt x="-146" y="3259"/>
                  <a:pt x="-146" y="2886"/>
                  <a:pt x="438" y="2514"/>
                </a:cubicBezTo>
                <a:cubicBezTo>
                  <a:pt x="3940" y="279"/>
                  <a:pt x="3940" y="279"/>
                  <a:pt x="3940" y="279"/>
                </a:cubicBezTo>
                <a:cubicBezTo>
                  <a:pt x="3940" y="-93"/>
                  <a:pt x="5108" y="-93"/>
                  <a:pt x="5692" y="279"/>
                </a:cubicBezTo>
                <a:cubicBezTo>
                  <a:pt x="20870" y="9962"/>
                  <a:pt x="20870" y="9962"/>
                  <a:pt x="20870" y="9962"/>
                </a:cubicBezTo>
                <a:cubicBezTo>
                  <a:pt x="21454" y="10335"/>
                  <a:pt x="21454" y="11079"/>
                  <a:pt x="20870" y="11452"/>
                </a:cubicBezTo>
                <a:lnTo>
                  <a:pt x="5692" y="2113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36176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4093" y="2557630"/>
            <a:ext cx="2283814" cy="3055915"/>
            <a:chOff x="7330506" y="693060"/>
            <a:chExt cx="4197530" cy="5616611"/>
          </a:xfrm>
        </p:grpSpPr>
        <p:sp>
          <p:nvSpPr>
            <p:cNvPr id="3" name="Freeform 7"/>
            <p:cNvSpPr>
              <a:spLocks/>
            </p:cNvSpPr>
            <p:nvPr/>
          </p:nvSpPr>
          <p:spPr bwMode="auto">
            <a:xfrm rot="1800000">
              <a:off x="9583541" y="1428490"/>
              <a:ext cx="1265052" cy="1430308"/>
            </a:xfrm>
            <a:custGeom>
              <a:avLst/>
              <a:gdLst>
                <a:gd name="T0" fmla="*/ 160 w 280"/>
                <a:gd name="T1" fmla="*/ 203 h 318"/>
                <a:gd name="T2" fmla="*/ 280 w 280"/>
                <a:gd name="T3" fmla="*/ 203 h 318"/>
                <a:gd name="T4" fmla="*/ 239 w 280"/>
                <a:gd name="T5" fmla="*/ 0 h 318"/>
                <a:gd name="T6" fmla="*/ 40 w 280"/>
                <a:gd name="T7" fmla="*/ 0 h 318"/>
                <a:gd name="T8" fmla="*/ 0 w 280"/>
                <a:gd name="T9" fmla="*/ 201 h 318"/>
                <a:gd name="T10" fmla="*/ 120 w 280"/>
                <a:gd name="T11" fmla="*/ 201 h 318"/>
                <a:gd name="T12" fmla="*/ 127 w 280"/>
                <a:gd name="T13" fmla="*/ 208 h 318"/>
                <a:gd name="T14" fmla="*/ 127 w 280"/>
                <a:gd name="T15" fmla="*/ 246 h 318"/>
                <a:gd name="T16" fmla="*/ 124 w 280"/>
                <a:gd name="T17" fmla="*/ 252 h 318"/>
                <a:gd name="T18" fmla="*/ 102 w 280"/>
                <a:gd name="T19" fmla="*/ 283 h 318"/>
                <a:gd name="T20" fmla="*/ 138 w 280"/>
                <a:gd name="T21" fmla="*/ 318 h 318"/>
                <a:gd name="T22" fmla="*/ 183 w 280"/>
                <a:gd name="T23" fmla="*/ 287 h 318"/>
                <a:gd name="T24" fmla="*/ 156 w 280"/>
                <a:gd name="T25" fmla="*/ 251 h 318"/>
                <a:gd name="T26" fmla="*/ 151 w 280"/>
                <a:gd name="T27" fmla="*/ 244 h 318"/>
                <a:gd name="T28" fmla="*/ 152 w 280"/>
                <a:gd name="T29" fmla="*/ 210 h 318"/>
                <a:gd name="T30" fmla="*/ 160 w 280"/>
                <a:gd name="T31" fmla="*/ 20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0" h="318">
                  <a:moveTo>
                    <a:pt x="160" y="203"/>
                  </a:moveTo>
                  <a:cubicBezTo>
                    <a:pt x="280" y="203"/>
                    <a:pt x="280" y="203"/>
                    <a:pt x="280" y="203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120" y="201"/>
                    <a:pt x="120" y="201"/>
                    <a:pt x="120" y="201"/>
                  </a:cubicBezTo>
                  <a:cubicBezTo>
                    <a:pt x="124" y="201"/>
                    <a:pt x="127" y="204"/>
                    <a:pt x="127" y="208"/>
                  </a:cubicBezTo>
                  <a:cubicBezTo>
                    <a:pt x="127" y="246"/>
                    <a:pt x="127" y="246"/>
                    <a:pt x="127" y="246"/>
                  </a:cubicBezTo>
                  <a:cubicBezTo>
                    <a:pt x="127" y="249"/>
                    <a:pt x="126" y="251"/>
                    <a:pt x="124" y="252"/>
                  </a:cubicBezTo>
                  <a:cubicBezTo>
                    <a:pt x="118" y="256"/>
                    <a:pt x="102" y="270"/>
                    <a:pt x="102" y="283"/>
                  </a:cubicBezTo>
                  <a:cubicBezTo>
                    <a:pt x="102" y="300"/>
                    <a:pt x="115" y="318"/>
                    <a:pt x="138" y="318"/>
                  </a:cubicBezTo>
                  <a:cubicBezTo>
                    <a:pt x="163" y="318"/>
                    <a:pt x="182" y="304"/>
                    <a:pt x="183" y="287"/>
                  </a:cubicBezTo>
                  <a:cubicBezTo>
                    <a:pt x="184" y="261"/>
                    <a:pt x="157" y="251"/>
                    <a:pt x="156" y="251"/>
                  </a:cubicBezTo>
                  <a:cubicBezTo>
                    <a:pt x="153" y="250"/>
                    <a:pt x="151" y="247"/>
                    <a:pt x="151" y="244"/>
                  </a:cubicBezTo>
                  <a:cubicBezTo>
                    <a:pt x="152" y="210"/>
                    <a:pt x="152" y="210"/>
                    <a:pt x="152" y="210"/>
                  </a:cubicBezTo>
                  <a:cubicBezTo>
                    <a:pt x="153" y="206"/>
                    <a:pt x="156" y="203"/>
                    <a:pt x="160" y="2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endParaRPr lang="id-ID" sz="1200"/>
            </a:p>
          </p:txBody>
        </p:sp>
        <p:sp>
          <p:nvSpPr>
            <p:cNvPr id="4" name="Freeform 5"/>
            <p:cNvSpPr>
              <a:spLocks/>
            </p:cNvSpPr>
            <p:nvPr/>
          </p:nvSpPr>
          <p:spPr bwMode="auto">
            <a:xfrm rot="1800000">
              <a:off x="10105327" y="693060"/>
              <a:ext cx="1422709" cy="809179"/>
            </a:xfrm>
            <a:custGeom>
              <a:avLst/>
              <a:gdLst>
                <a:gd name="T0" fmla="*/ 315 w 315"/>
                <a:gd name="T1" fmla="*/ 135 h 180"/>
                <a:gd name="T2" fmla="*/ 276 w 315"/>
                <a:gd name="T3" fmla="*/ 180 h 180"/>
                <a:gd name="T4" fmla="*/ 39 w 315"/>
                <a:gd name="T5" fmla="*/ 180 h 180"/>
                <a:gd name="T6" fmla="*/ 0 w 315"/>
                <a:gd name="T7" fmla="*/ 135 h 180"/>
                <a:gd name="T8" fmla="*/ 0 w 315"/>
                <a:gd name="T9" fmla="*/ 45 h 180"/>
                <a:gd name="T10" fmla="*/ 39 w 315"/>
                <a:gd name="T11" fmla="*/ 0 h 180"/>
                <a:gd name="T12" fmla="*/ 276 w 315"/>
                <a:gd name="T13" fmla="*/ 0 h 180"/>
                <a:gd name="T14" fmla="*/ 315 w 315"/>
                <a:gd name="T15" fmla="*/ 45 h 180"/>
                <a:gd name="T16" fmla="*/ 315 w 315"/>
                <a:gd name="T17" fmla="*/ 13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180">
                  <a:moveTo>
                    <a:pt x="315" y="135"/>
                  </a:moveTo>
                  <a:cubicBezTo>
                    <a:pt x="315" y="160"/>
                    <a:pt x="297" y="180"/>
                    <a:pt x="276" y="180"/>
                  </a:cubicBezTo>
                  <a:cubicBezTo>
                    <a:pt x="39" y="180"/>
                    <a:pt x="39" y="180"/>
                    <a:pt x="39" y="180"/>
                  </a:cubicBezTo>
                  <a:cubicBezTo>
                    <a:pt x="18" y="180"/>
                    <a:pt x="0" y="160"/>
                    <a:pt x="0" y="13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18" y="0"/>
                    <a:pt x="39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297" y="0"/>
                    <a:pt x="315" y="20"/>
                    <a:pt x="315" y="45"/>
                  </a:cubicBezTo>
                  <a:lnTo>
                    <a:pt x="315" y="13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endParaRPr lang="id-ID" sz="1200"/>
            </a:p>
          </p:txBody>
        </p:sp>
        <p:sp>
          <p:nvSpPr>
            <p:cNvPr id="5" name="Freeform 8"/>
            <p:cNvSpPr>
              <a:spLocks/>
            </p:cNvSpPr>
            <p:nvPr/>
          </p:nvSpPr>
          <p:spPr bwMode="auto">
            <a:xfrm rot="1800000">
              <a:off x="9578143" y="2497771"/>
              <a:ext cx="1002924" cy="1641149"/>
            </a:xfrm>
            <a:custGeom>
              <a:avLst/>
              <a:gdLst>
                <a:gd name="T0" fmla="*/ 150 w 222"/>
                <a:gd name="T1" fmla="*/ 0 h 365"/>
                <a:gd name="T2" fmla="*/ 34 w 222"/>
                <a:gd name="T3" fmla="*/ 0 h 365"/>
                <a:gd name="T4" fmla="*/ 34 w 222"/>
                <a:gd name="T5" fmla="*/ 21 h 365"/>
                <a:gd name="T6" fmla="*/ 65 w 222"/>
                <a:gd name="T7" fmla="*/ 70 h 365"/>
                <a:gd name="T8" fmla="*/ 5 w 222"/>
                <a:gd name="T9" fmla="*/ 115 h 365"/>
                <a:gd name="T10" fmla="*/ 2 w 222"/>
                <a:gd name="T11" fmla="*/ 115 h 365"/>
                <a:gd name="T12" fmla="*/ 2 w 222"/>
                <a:gd name="T13" fmla="*/ 221 h 365"/>
                <a:gd name="T14" fmla="*/ 25 w 222"/>
                <a:gd name="T15" fmla="*/ 222 h 365"/>
                <a:gd name="T16" fmla="*/ 73 w 222"/>
                <a:gd name="T17" fmla="*/ 191 h 365"/>
                <a:gd name="T18" fmla="*/ 117 w 222"/>
                <a:gd name="T19" fmla="*/ 250 h 365"/>
                <a:gd name="T20" fmla="*/ 68 w 222"/>
                <a:gd name="T21" fmla="*/ 300 h 365"/>
                <a:gd name="T22" fmla="*/ 28 w 222"/>
                <a:gd name="T23" fmla="*/ 275 h 365"/>
                <a:gd name="T24" fmla="*/ 0 w 222"/>
                <a:gd name="T25" fmla="*/ 275 h 365"/>
                <a:gd name="T26" fmla="*/ 0 w 222"/>
                <a:gd name="T27" fmla="*/ 365 h 365"/>
                <a:gd name="T28" fmla="*/ 222 w 222"/>
                <a:gd name="T29" fmla="*/ 365 h 365"/>
                <a:gd name="T30" fmla="*/ 150 w 222"/>
                <a:gd name="T31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365">
                  <a:moveTo>
                    <a:pt x="150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44" y="26"/>
                    <a:pt x="66" y="41"/>
                    <a:pt x="65" y="70"/>
                  </a:cubicBezTo>
                  <a:cubicBezTo>
                    <a:pt x="64" y="95"/>
                    <a:pt x="38" y="115"/>
                    <a:pt x="5" y="115"/>
                  </a:cubicBezTo>
                  <a:cubicBezTo>
                    <a:pt x="4" y="115"/>
                    <a:pt x="3" y="115"/>
                    <a:pt x="2" y="115"/>
                  </a:cubicBezTo>
                  <a:cubicBezTo>
                    <a:pt x="2" y="221"/>
                    <a:pt x="2" y="221"/>
                    <a:pt x="2" y="221"/>
                  </a:cubicBezTo>
                  <a:cubicBezTo>
                    <a:pt x="25" y="222"/>
                    <a:pt x="25" y="222"/>
                    <a:pt x="25" y="222"/>
                  </a:cubicBezTo>
                  <a:cubicBezTo>
                    <a:pt x="31" y="209"/>
                    <a:pt x="47" y="190"/>
                    <a:pt x="73" y="191"/>
                  </a:cubicBezTo>
                  <a:cubicBezTo>
                    <a:pt x="98" y="191"/>
                    <a:pt x="117" y="217"/>
                    <a:pt x="117" y="250"/>
                  </a:cubicBezTo>
                  <a:cubicBezTo>
                    <a:pt x="117" y="282"/>
                    <a:pt x="92" y="300"/>
                    <a:pt x="68" y="300"/>
                  </a:cubicBezTo>
                  <a:cubicBezTo>
                    <a:pt x="49" y="300"/>
                    <a:pt x="33" y="282"/>
                    <a:pt x="28" y="275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0" y="365"/>
                    <a:pt x="0" y="365"/>
                    <a:pt x="0" y="365"/>
                  </a:cubicBezTo>
                  <a:cubicBezTo>
                    <a:pt x="222" y="365"/>
                    <a:pt x="222" y="365"/>
                    <a:pt x="222" y="365"/>
                  </a:cubicBezTo>
                  <a:lnTo>
                    <a:pt x="15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endParaRPr lang="id-ID" sz="1200"/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 rot="1800000">
              <a:off x="8735723" y="2118512"/>
              <a:ext cx="1409413" cy="1650648"/>
            </a:xfrm>
            <a:custGeom>
              <a:avLst/>
              <a:gdLst>
                <a:gd name="T0" fmla="*/ 248 w 312"/>
                <a:gd name="T1" fmla="*/ 268 h 367"/>
                <a:gd name="T2" fmla="*/ 277 w 312"/>
                <a:gd name="T3" fmla="*/ 287 h 367"/>
                <a:gd name="T4" fmla="*/ 312 w 312"/>
                <a:gd name="T5" fmla="*/ 252 h 367"/>
                <a:gd name="T6" fmla="*/ 281 w 312"/>
                <a:gd name="T7" fmla="*/ 207 h 367"/>
                <a:gd name="T8" fmla="*/ 280 w 312"/>
                <a:gd name="T9" fmla="*/ 207 h 367"/>
                <a:gd name="T10" fmla="*/ 247 w 312"/>
                <a:gd name="T11" fmla="*/ 230 h 367"/>
                <a:gd name="T12" fmla="*/ 243 w 312"/>
                <a:gd name="T13" fmla="*/ 239 h 367"/>
                <a:gd name="T14" fmla="*/ 197 w 312"/>
                <a:gd name="T15" fmla="*/ 237 h 367"/>
                <a:gd name="T16" fmla="*/ 197 w 312"/>
                <a:gd name="T17" fmla="*/ 114 h 367"/>
                <a:gd name="T18" fmla="*/ 163 w 312"/>
                <a:gd name="T19" fmla="*/ 67 h 367"/>
                <a:gd name="T20" fmla="*/ 188 w 312"/>
                <a:gd name="T21" fmla="*/ 26 h 367"/>
                <a:gd name="T22" fmla="*/ 188 w 312"/>
                <a:gd name="T23" fmla="*/ 0 h 367"/>
                <a:gd name="T24" fmla="*/ 73 w 312"/>
                <a:gd name="T25" fmla="*/ 0 h 367"/>
                <a:gd name="T26" fmla="*/ 0 w 312"/>
                <a:gd name="T27" fmla="*/ 367 h 367"/>
                <a:gd name="T28" fmla="*/ 195 w 312"/>
                <a:gd name="T29" fmla="*/ 367 h 367"/>
                <a:gd name="T30" fmla="*/ 195 w 312"/>
                <a:gd name="T31" fmla="*/ 262 h 367"/>
                <a:gd name="T32" fmla="*/ 244 w 312"/>
                <a:gd name="T33" fmla="*/ 262 h 367"/>
                <a:gd name="T34" fmla="*/ 248 w 312"/>
                <a:gd name="T35" fmla="*/ 268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2" h="367">
                  <a:moveTo>
                    <a:pt x="248" y="268"/>
                  </a:moveTo>
                  <a:cubicBezTo>
                    <a:pt x="255" y="277"/>
                    <a:pt x="267" y="287"/>
                    <a:pt x="277" y="287"/>
                  </a:cubicBezTo>
                  <a:cubicBezTo>
                    <a:pt x="291" y="287"/>
                    <a:pt x="312" y="278"/>
                    <a:pt x="312" y="252"/>
                  </a:cubicBezTo>
                  <a:cubicBezTo>
                    <a:pt x="312" y="227"/>
                    <a:pt x="299" y="208"/>
                    <a:pt x="281" y="207"/>
                  </a:cubicBezTo>
                  <a:cubicBezTo>
                    <a:pt x="281" y="207"/>
                    <a:pt x="281" y="207"/>
                    <a:pt x="280" y="207"/>
                  </a:cubicBezTo>
                  <a:cubicBezTo>
                    <a:pt x="259" y="207"/>
                    <a:pt x="249" y="226"/>
                    <a:pt x="247" y="230"/>
                  </a:cubicBezTo>
                  <a:cubicBezTo>
                    <a:pt x="243" y="239"/>
                    <a:pt x="243" y="239"/>
                    <a:pt x="243" y="239"/>
                  </a:cubicBezTo>
                  <a:cubicBezTo>
                    <a:pt x="197" y="237"/>
                    <a:pt x="197" y="237"/>
                    <a:pt x="197" y="237"/>
                  </a:cubicBezTo>
                  <a:cubicBezTo>
                    <a:pt x="197" y="114"/>
                    <a:pt x="197" y="114"/>
                    <a:pt x="197" y="114"/>
                  </a:cubicBezTo>
                  <a:cubicBezTo>
                    <a:pt x="175" y="107"/>
                    <a:pt x="163" y="87"/>
                    <a:pt x="163" y="67"/>
                  </a:cubicBezTo>
                  <a:cubicBezTo>
                    <a:pt x="163" y="48"/>
                    <a:pt x="181" y="32"/>
                    <a:pt x="188" y="26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0" y="367"/>
                    <a:pt x="0" y="367"/>
                    <a:pt x="0" y="367"/>
                  </a:cubicBezTo>
                  <a:cubicBezTo>
                    <a:pt x="195" y="367"/>
                    <a:pt x="195" y="367"/>
                    <a:pt x="195" y="367"/>
                  </a:cubicBezTo>
                  <a:cubicBezTo>
                    <a:pt x="195" y="262"/>
                    <a:pt x="195" y="262"/>
                    <a:pt x="195" y="262"/>
                  </a:cubicBezTo>
                  <a:cubicBezTo>
                    <a:pt x="244" y="262"/>
                    <a:pt x="244" y="262"/>
                    <a:pt x="244" y="262"/>
                  </a:cubicBezTo>
                  <a:lnTo>
                    <a:pt x="248" y="2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endParaRPr lang="id-ID" sz="1200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 rot="1800000">
              <a:off x="7758399" y="3428475"/>
              <a:ext cx="1111196" cy="1417011"/>
            </a:xfrm>
            <a:custGeom>
              <a:avLst/>
              <a:gdLst>
                <a:gd name="T0" fmla="*/ 6 w 246"/>
                <a:gd name="T1" fmla="*/ 214 h 315"/>
                <a:gd name="T2" fmla="*/ 23 w 246"/>
                <a:gd name="T3" fmla="*/ 294 h 315"/>
                <a:gd name="T4" fmla="*/ 39 w 246"/>
                <a:gd name="T5" fmla="*/ 315 h 315"/>
                <a:gd name="T6" fmla="*/ 119 w 246"/>
                <a:gd name="T7" fmla="*/ 315 h 315"/>
                <a:gd name="T8" fmla="*/ 119 w 246"/>
                <a:gd name="T9" fmla="*/ 292 h 315"/>
                <a:gd name="T10" fmla="*/ 91 w 246"/>
                <a:gd name="T11" fmla="*/ 247 h 315"/>
                <a:gd name="T12" fmla="*/ 101 w 246"/>
                <a:gd name="T13" fmla="*/ 216 h 315"/>
                <a:gd name="T14" fmla="*/ 145 w 246"/>
                <a:gd name="T15" fmla="*/ 202 h 315"/>
                <a:gd name="T16" fmla="*/ 202 w 246"/>
                <a:gd name="T17" fmla="*/ 244 h 315"/>
                <a:gd name="T18" fmla="*/ 173 w 246"/>
                <a:gd name="T19" fmla="*/ 294 h 315"/>
                <a:gd name="T20" fmla="*/ 173 w 246"/>
                <a:gd name="T21" fmla="*/ 314 h 315"/>
                <a:gd name="T22" fmla="*/ 246 w 246"/>
                <a:gd name="T23" fmla="*/ 314 h 315"/>
                <a:gd name="T24" fmla="*/ 246 w 246"/>
                <a:gd name="T25" fmla="*/ 0 h 315"/>
                <a:gd name="T26" fmla="*/ 48 w 246"/>
                <a:gd name="T27" fmla="*/ 0 h 315"/>
                <a:gd name="T28" fmla="*/ 6 w 246"/>
                <a:gd name="T29" fmla="*/ 21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6" h="315">
                  <a:moveTo>
                    <a:pt x="6" y="214"/>
                  </a:moveTo>
                  <a:cubicBezTo>
                    <a:pt x="0" y="238"/>
                    <a:pt x="8" y="274"/>
                    <a:pt x="23" y="294"/>
                  </a:cubicBezTo>
                  <a:cubicBezTo>
                    <a:pt x="39" y="315"/>
                    <a:pt x="39" y="315"/>
                    <a:pt x="39" y="315"/>
                  </a:cubicBezTo>
                  <a:cubicBezTo>
                    <a:pt x="119" y="315"/>
                    <a:pt x="119" y="315"/>
                    <a:pt x="119" y="315"/>
                  </a:cubicBezTo>
                  <a:cubicBezTo>
                    <a:pt x="119" y="292"/>
                    <a:pt x="119" y="292"/>
                    <a:pt x="119" y="292"/>
                  </a:cubicBezTo>
                  <a:cubicBezTo>
                    <a:pt x="107" y="287"/>
                    <a:pt x="91" y="273"/>
                    <a:pt x="91" y="247"/>
                  </a:cubicBezTo>
                  <a:cubicBezTo>
                    <a:pt x="90" y="234"/>
                    <a:pt x="94" y="224"/>
                    <a:pt x="101" y="216"/>
                  </a:cubicBezTo>
                  <a:cubicBezTo>
                    <a:pt x="110" y="207"/>
                    <a:pt x="124" y="202"/>
                    <a:pt x="145" y="202"/>
                  </a:cubicBezTo>
                  <a:cubicBezTo>
                    <a:pt x="159" y="202"/>
                    <a:pt x="201" y="202"/>
                    <a:pt x="202" y="244"/>
                  </a:cubicBezTo>
                  <a:cubicBezTo>
                    <a:pt x="203" y="274"/>
                    <a:pt x="183" y="288"/>
                    <a:pt x="173" y="294"/>
                  </a:cubicBezTo>
                  <a:cubicBezTo>
                    <a:pt x="173" y="314"/>
                    <a:pt x="173" y="314"/>
                    <a:pt x="173" y="314"/>
                  </a:cubicBezTo>
                  <a:cubicBezTo>
                    <a:pt x="246" y="314"/>
                    <a:pt x="246" y="314"/>
                    <a:pt x="246" y="314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48" y="0"/>
                    <a:pt x="48" y="0"/>
                    <a:pt x="48" y="0"/>
                  </a:cubicBezTo>
                  <a:lnTo>
                    <a:pt x="6" y="2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endParaRPr lang="id-ID" sz="1200"/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auto">
            <a:xfrm rot="1800000">
              <a:off x="8635580" y="4009609"/>
              <a:ext cx="1228963" cy="1943167"/>
            </a:xfrm>
            <a:custGeom>
              <a:avLst/>
              <a:gdLst>
                <a:gd name="T0" fmla="*/ 98 w 272"/>
                <a:gd name="T1" fmla="*/ 313 h 432"/>
                <a:gd name="T2" fmla="*/ 236 w 272"/>
                <a:gd name="T3" fmla="*/ 313 h 432"/>
                <a:gd name="T4" fmla="*/ 250 w 272"/>
                <a:gd name="T5" fmla="*/ 294 h 432"/>
                <a:gd name="T6" fmla="*/ 267 w 272"/>
                <a:gd name="T7" fmla="*/ 214 h 432"/>
                <a:gd name="T8" fmla="*/ 225 w 272"/>
                <a:gd name="T9" fmla="*/ 0 h 432"/>
                <a:gd name="T10" fmla="*/ 0 w 272"/>
                <a:gd name="T11" fmla="*/ 0 h 432"/>
                <a:gd name="T12" fmla="*/ 0 w 272"/>
                <a:gd name="T13" fmla="*/ 315 h 432"/>
                <a:gd name="T14" fmla="*/ 59 w 272"/>
                <a:gd name="T15" fmla="*/ 315 h 432"/>
                <a:gd name="T16" fmla="*/ 67 w 272"/>
                <a:gd name="T17" fmla="*/ 322 h 432"/>
                <a:gd name="T18" fmla="*/ 67 w 272"/>
                <a:gd name="T19" fmla="*/ 359 h 432"/>
                <a:gd name="T20" fmla="*/ 64 w 272"/>
                <a:gd name="T21" fmla="*/ 365 h 432"/>
                <a:gd name="T22" fmla="*/ 40 w 272"/>
                <a:gd name="T23" fmla="*/ 399 h 432"/>
                <a:gd name="T24" fmla="*/ 48 w 272"/>
                <a:gd name="T25" fmla="*/ 421 h 432"/>
                <a:gd name="T26" fmla="*/ 77 w 272"/>
                <a:gd name="T27" fmla="*/ 432 h 432"/>
                <a:gd name="T28" fmla="*/ 122 w 272"/>
                <a:gd name="T29" fmla="*/ 404 h 432"/>
                <a:gd name="T30" fmla="*/ 94 w 272"/>
                <a:gd name="T31" fmla="*/ 362 h 432"/>
                <a:gd name="T32" fmla="*/ 91 w 272"/>
                <a:gd name="T33" fmla="*/ 356 h 432"/>
                <a:gd name="T34" fmla="*/ 91 w 272"/>
                <a:gd name="T35" fmla="*/ 320 h 432"/>
                <a:gd name="T36" fmla="*/ 98 w 272"/>
                <a:gd name="T37" fmla="*/ 313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2" h="432">
                  <a:moveTo>
                    <a:pt x="98" y="313"/>
                  </a:moveTo>
                  <a:cubicBezTo>
                    <a:pt x="236" y="313"/>
                    <a:pt x="236" y="313"/>
                    <a:pt x="236" y="313"/>
                  </a:cubicBezTo>
                  <a:cubicBezTo>
                    <a:pt x="250" y="294"/>
                    <a:pt x="250" y="294"/>
                    <a:pt x="250" y="294"/>
                  </a:cubicBezTo>
                  <a:cubicBezTo>
                    <a:pt x="265" y="274"/>
                    <a:pt x="272" y="238"/>
                    <a:pt x="267" y="214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5"/>
                    <a:pt x="0" y="315"/>
                    <a:pt x="0" y="315"/>
                  </a:cubicBezTo>
                  <a:cubicBezTo>
                    <a:pt x="59" y="315"/>
                    <a:pt x="59" y="315"/>
                    <a:pt x="59" y="315"/>
                  </a:cubicBezTo>
                  <a:cubicBezTo>
                    <a:pt x="63" y="315"/>
                    <a:pt x="67" y="318"/>
                    <a:pt x="67" y="322"/>
                  </a:cubicBezTo>
                  <a:cubicBezTo>
                    <a:pt x="67" y="359"/>
                    <a:pt x="67" y="359"/>
                    <a:pt x="67" y="359"/>
                  </a:cubicBezTo>
                  <a:cubicBezTo>
                    <a:pt x="67" y="361"/>
                    <a:pt x="66" y="364"/>
                    <a:pt x="64" y="365"/>
                  </a:cubicBezTo>
                  <a:cubicBezTo>
                    <a:pt x="58" y="370"/>
                    <a:pt x="40" y="386"/>
                    <a:pt x="40" y="399"/>
                  </a:cubicBezTo>
                  <a:cubicBezTo>
                    <a:pt x="39" y="407"/>
                    <a:pt x="42" y="415"/>
                    <a:pt x="48" y="421"/>
                  </a:cubicBezTo>
                  <a:cubicBezTo>
                    <a:pt x="54" y="428"/>
                    <a:pt x="64" y="432"/>
                    <a:pt x="77" y="432"/>
                  </a:cubicBezTo>
                  <a:cubicBezTo>
                    <a:pt x="93" y="432"/>
                    <a:pt x="120" y="428"/>
                    <a:pt x="122" y="404"/>
                  </a:cubicBezTo>
                  <a:cubicBezTo>
                    <a:pt x="124" y="381"/>
                    <a:pt x="95" y="363"/>
                    <a:pt x="94" y="362"/>
                  </a:cubicBezTo>
                  <a:cubicBezTo>
                    <a:pt x="92" y="361"/>
                    <a:pt x="91" y="359"/>
                    <a:pt x="91" y="356"/>
                  </a:cubicBezTo>
                  <a:cubicBezTo>
                    <a:pt x="91" y="320"/>
                    <a:pt x="91" y="320"/>
                    <a:pt x="91" y="320"/>
                  </a:cubicBezTo>
                  <a:cubicBezTo>
                    <a:pt x="91" y="316"/>
                    <a:pt x="94" y="313"/>
                    <a:pt x="98" y="3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endParaRPr lang="id-ID" sz="1200"/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 rot="1800000">
              <a:off x="7330506" y="4579246"/>
              <a:ext cx="1964060" cy="1730425"/>
            </a:xfrm>
            <a:custGeom>
              <a:avLst/>
              <a:gdLst>
                <a:gd name="T0" fmla="*/ 315 w 435"/>
                <a:gd name="T1" fmla="*/ 110 h 385"/>
                <a:gd name="T2" fmla="*/ 315 w 435"/>
                <a:gd name="T3" fmla="*/ 135 h 385"/>
                <a:gd name="T4" fmla="*/ 347 w 435"/>
                <a:gd name="T5" fmla="*/ 188 h 385"/>
                <a:gd name="T6" fmla="*/ 287 w 435"/>
                <a:gd name="T7" fmla="*/ 229 h 385"/>
                <a:gd name="T8" fmla="*/ 247 w 435"/>
                <a:gd name="T9" fmla="*/ 214 h 385"/>
                <a:gd name="T10" fmla="*/ 235 w 435"/>
                <a:gd name="T11" fmla="*/ 181 h 385"/>
                <a:gd name="T12" fmla="*/ 262 w 435"/>
                <a:gd name="T13" fmla="*/ 139 h 385"/>
                <a:gd name="T14" fmla="*/ 262 w 435"/>
                <a:gd name="T15" fmla="*/ 112 h 385"/>
                <a:gd name="T16" fmla="*/ 196 w 435"/>
                <a:gd name="T17" fmla="*/ 112 h 385"/>
                <a:gd name="T18" fmla="*/ 196 w 435"/>
                <a:gd name="T19" fmla="*/ 112 h 385"/>
                <a:gd name="T20" fmla="*/ 109 w 435"/>
                <a:gd name="T21" fmla="*/ 112 h 385"/>
                <a:gd name="T22" fmla="*/ 109 w 435"/>
                <a:gd name="T23" fmla="*/ 68 h 385"/>
                <a:gd name="T24" fmla="*/ 116 w 435"/>
                <a:gd name="T25" fmla="*/ 64 h 385"/>
                <a:gd name="T26" fmla="*/ 138 w 435"/>
                <a:gd name="T27" fmla="*/ 28 h 385"/>
                <a:gd name="T28" fmla="*/ 95 w 435"/>
                <a:gd name="T29" fmla="*/ 0 h 385"/>
                <a:gd name="T30" fmla="*/ 61 w 435"/>
                <a:gd name="T31" fmla="*/ 9 h 385"/>
                <a:gd name="T32" fmla="*/ 55 w 435"/>
                <a:gd name="T33" fmla="*/ 30 h 385"/>
                <a:gd name="T34" fmla="*/ 75 w 435"/>
                <a:gd name="T35" fmla="*/ 62 h 385"/>
                <a:gd name="T36" fmla="*/ 83 w 435"/>
                <a:gd name="T37" fmla="*/ 66 h 385"/>
                <a:gd name="T38" fmla="*/ 83 w 435"/>
                <a:gd name="T39" fmla="*/ 113 h 385"/>
                <a:gd name="T40" fmla="*/ 0 w 435"/>
                <a:gd name="T41" fmla="*/ 113 h 385"/>
                <a:gd name="T42" fmla="*/ 189 w 435"/>
                <a:gd name="T43" fmla="*/ 365 h 385"/>
                <a:gd name="T44" fmla="*/ 244 w 435"/>
                <a:gd name="T45" fmla="*/ 365 h 385"/>
                <a:gd name="T46" fmla="*/ 435 w 435"/>
                <a:gd name="T47" fmla="*/ 110 h 385"/>
                <a:gd name="T48" fmla="*/ 315 w 435"/>
                <a:gd name="T49" fmla="*/ 11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5" h="385">
                  <a:moveTo>
                    <a:pt x="315" y="110"/>
                  </a:moveTo>
                  <a:cubicBezTo>
                    <a:pt x="315" y="135"/>
                    <a:pt x="315" y="135"/>
                    <a:pt x="315" y="135"/>
                  </a:cubicBezTo>
                  <a:cubicBezTo>
                    <a:pt x="324" y="142"/>
                    <a:pt x="349" y="161"/>
                    <a:pt x="347" y="188"/>
                  </a:cubicBezTo>
                  <a:cubicBezTo>
                    <a:pt x="345" y="214"/>
                    <a:pt x="323" y="229"/>
                    <a:pt x="287" y="229"/>
                  </a:cubicBezTo>
                  <a:cubicBezTo>
                    <a:pt x="270" y="229"/>
                    <a:pt x="257" y="224"/>
                    <a:pt x="247" y="214"/>
                  </a:cubicBezTo>
                  <a:cubicBezTo>
                    <a:pt x="239" y="205"/>
                    <a:pt x="235" y="193"/>
                    <a:pt x="235" y="181"/>
                  </a:cubicBezTo>
                  <a:cubicBezTo>
                    <a:pt x="236" y="163"/>
                    <a:pt x="255" y="145"/>
                    <a:pt x="262" y="139"/>
                  </a:cubicBezTo>
                  <a:cubicBezTo>
                    <a:pt x="262" y="112"/>
                    <a:pt x="262" y="112"/>
                    <a:pt x="262" y="112"/>
                  </a:cubicBezTo>
                  <a:cubicBezTo>
                    <a:pt x="196" y="112"/>
                    <a:pt x="196" y="112"/>
                    <a:pt x="196" y="112"/>
                  </a:cubicBezTo>
                  <a:cubicBezTo>
                    <a:pt x="196" y="112"/>
                    <a:pt x="196" y="112"/>
                    <a:pt x="196" y="112"/>
                  </a:cubicBezTo>
                  <a:cubicBezTo>
                    <a:pt x="109" y="112"/>
                    <a:pt x="109" y="112"/>
                    <a:pt x="109" y="112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24" y="60"/>
                    <a:pt x="138" y="49"/>
                    <a:pt x="138" y="28"/>
                  </a:cubicBezTo>
                  <a:cubicBezTo>
                    <a:pt x="137" y="8"/>
                    <a:pt x="125" y="0"/>
                    <a:pt x="95" y="0"/>
                  </a:cubicBezTo>
                  <a:cubicBezTo>
                    <a:pt x="79" y="0"/>
                    <a:pt x="68" y="3"/>
                    <a:pt x="61" y="9"/>
                  </a:cubicBezTo>
                  <a:cubicBezTo>
                    <a:pt x="57" y="14"/>
                    <a:pt x="55" y="21"/>
                    <a:pt x="55" y="30"/>
                  </a:cubicBezTo>
                  <a:cubicBezTo>
                    <a:pt x="56" y="51"/>
                    <a:pt x="70" y="60"/>
                    <a:pt x="75" y="62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89" y="365"/>
                    <a:pt x="189" y="365"/>
                    <a:pt x="189" y="365"/>
                  </a:cubicBezTo>
                  <a:cubicBezTo>
                    <a:pt x="204" y="385"/>
                    <a:pt x="229" y="385"/>
                    <a:pt x="244" y="365"/>
                  </a:cubicBezTo>
                  <a:cubicBezTo>
                    <a:pt x="435" y="110"/>
                    <a:pt x="435" y="110"/>
                    <a:pt x="435" y="110"/>
                  </a:cubicBezTo>
                  <a:lnTo>
                    <a:pt x="315" y="1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endParaRPr lang="id-ID" sz="1200"/>
            </a:p>
          </p:txBody>
        </p:sp>
        <p:sp>
          <p:nvSpPr>
            <p:cNvPr id="10" name="Freeform 16"/>
            <p:cNvSpPr>
              <a:spLocks/>
            </p:cNvSpPr>
            <p:nvPr/>
          </p:nvSpPr>
          <p:spPr bwMode="auto">
            <a:xfrm rot="1800000">
              <a:off x="8325699" y="783095"/>
              <a:ext cx="1226371" cy="2619524"/>
            </a:xfrm>
            <a:custGeom>
              <a:avLst/>
              <a:gdLst>
                <a:gd name="T0" fmla="*/ 6 w 50"/>
                <a:gd name="T1" fmla="*/ 59 h 110"/>
                <a:gd name="T2" fmla="*/ 1 w 50"/>
                <a:gd name="T3" fmla="*/ 73 h 110"/>
                <a:gd name="T4" fmla="*/ 0 w 50"/>
                <a:gd name="T5" fmla="*/ 104 h 110"/>
                <a:gd name="T6" fmla="*/ 6 w 50"/>
                <a:gd name="T7" fmla="*/ 108 h 110"/>
                <a:gd name="T8" fmla="*/ 23 w 50"/>
                <a:gd name="T9" fmla="*/ 97 h 110"/>
                <a:gd name="T10" fmla="*/ 31 w 50"/>
                <a:gd name="T11" fmla="*/ 85 h 110"/>
                <a:gd name="T12" fmla="*/ 49 w 50"/>
                <a:gd name="T13" fmla="*/ 5 h 110"/>
                <a:gd name="T14" fmla="*/ 46 w 50"/>
                <a:gd name="T15" fmla="*/ 4 h 110"/>
                <a:gd name="T16" fmla="*/ 6 w 50"/>
                <a:gd name="T17" fmla="*/ 5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10">
                  <a:moveTo>
                    <a:pt x="6" y="59"/>
                  </a:moveTo>
                  <a:cubicBezTo>
                    <a:pt x="4" y="62"/>
                    <a:pt x="1" y="69"/>
                    <a:pt x="1" y="73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8"/>
                    <a:pt x="3" y="110"/>
                    <a:pt x="6" y="108"/>
                  </a:cubicBezTo>
                  <a:cubicBezTo>
                    <a:pt x="23" y="97"/>
                    <a:pt x="23" y="97"/>
                    <a:pt x="23" y="97"/>
                  </a:cubicBezTo>
                  <a:cubicBezTo>
                    <a:pt x="26" y="95"/>
                    <a:pt x="30" y="90"/>
                    <a:pt x="31" y="8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50" y="1"/>
                    <a:pt x="48" y="0"/>
                    <a:pt x="46" y="4"/>
                  </a:cubicBezTo>
                  <a:lnTo>
                    <a:pt x="6" y="5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endParaRPr lang="id-ID" sz="120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548952" y="2458520"/>
            <a:ext cx="165590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accent6"/>
                </a:solidFill>
              </a:rPr>
              <a:t>YOUR TEXT HERE</a:t>
            </a:r>
          </a:p>
        </p:txBody>
      </p:sp>
      <p:sp>
        <p:nvSpPr>
          <p:cNvPr id="12" name="TextBox 142"/>
          <p:cNvSpPr txBox="1"/>
          <p:nvPr/>
        </p:nvSpPr>
        <p:spPr>
          <a:xfrm flipH="1">
            <a:off x="924065" y="2718755"/>
            <a:ext cx="2140329" cy="2092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5000"/>
              </a:lnSpc>
            </a:pP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Loconsec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sed do</a:t>
            </a:r>
          </a:p>
        </p:txBody>
      </p:sp>
      <p:sp>
        <p:nvSpPr>
          <p:cNvPr id="13" name="Rounded Rectangle 12"/>
          <p:cNvSpPr/>
          <p:nvPr/>
        </p:nvSpPr>
        <p:spPr>
          <a:xfrm rot="18900000">
            <a:off x="3369606" y="2409472"/>
            <a:ext cx="590473" cy="59047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4" name="Shape 5269"/>
          <p:cNvSpPr/>
          <p:nvPr/>
        </p:nvSpPr>
        <p:spPr>
          <a:xfrm>
            <a:off x="3511805" y="2577330"/>
            <a:ext cx="306076" cy="254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212"/>
                </a:moveTo>
                <a:cubicBezTo>
                  <a:pt x="21600" y="17887"/>
                  <a:pt x="21319" y="18562"/>
                  <a:pt x="21039" y="18562"/>
                </a:cubicBezTo>
                <a:cubicBezTo>
                  <a:pt x="16551" y="21262"/>
                  <a:pt x="16551" y="21262"/>
                  <a:pt x="16551" y="21262"/>
                </a:cubicBezTo>
                <a:cubicBezTo>
                  <a:pt x="16270" y="21600"/>
                  <a:pt x="16270" y="21600"/>
                  <a:pt x="15990" y="21600"/>
                </a:cubicBezTo>
                <a:cubicBezTo>
                  <a:pt x="15709" y="21600"/>
                  <a:pt x="15429" y="21600"/>
                  <a:pt x="15429" y="21262"/>
                </a:cubicBezTo>
                <a:cubicBezTo>
                  <a:pt x="10940" y="18562"/>
                  <a:pt x="10940" y="18562"/>
                  <a:pt x="10940" y="18562"/>
                </a:cubicBezTo>
                <a:cubicBezTo>
                  <a:pt x="10940" y="18562"/>
                  <a:pt x="10940" y="18562"/>
                  <a:pt x="10940" y="18562"/>
                </a:cubicBezTo>
                <a:cubicBezTo>
                  <a:pt x="10940" y="18562"/>
                  <a:pt x="10660" y="18562"/>
                  <a:pt x="10660" y="18562"/>
                </a:cubicBezTo>
                <a:cubicBezTo>
                  <a:pt x="6171" y="21262"/>
                  <a:pt x="6171" y="21262"/>
                  <a:pt x="6171" y="21262"/>
                </a:cubicBezTo>
                <a:cubicBezTo>
                  <a:pt x="6171" y="21600"/>
                  <a:pt x="5891" y="21600"/>
                  <a:pt x="5610" y="21600"/>
                </a:cubicBezTo>
                <a:cubicBezTo>
                  <a:pt x="5610" y="21600"/>
                  <a:pt x="5330" y="21600"/>
                  <a:pt x="5049" y="21262"/>
                </a:cubicBezTo>
                <a:cubicBezTo>
                  <a:pt x="561" y="18562"/>
                  <a:pt x="561" y="18562"/>
                  <a:pt x="561" y="18562"/>
                </a:cubicBezTo>
                <a:cubicBezTo>
                  <a:pt x="281" y="18562"/>
                  <a:pt x="0" y="17887"/>
                  <a:pt x="0" y="17212"/>
                </a:cubicBezTo>
                <a:cubicBezTo>
                  <a:pt x="0" y="12487"/>
                  <a:pt x="0" y="12487"/>
                  <a:pt x="0" y="12487"/>
                </a:cubicBezTo>
                <a:cubicBezTo>
                  <a:pt x="0" y="11812"/>
                  <a:pt x="281" y="11137"/>
                  <a:pt x="842" y="10800"/>
                </a:cubicBezTo>
                <a:cubicBezTo>
                  <a:pt x="5049" y="8775"/>
                  <a:pt x="5049" y="8775"/>
                  <a:pt x="5049" y="8775"/>
                </a:cubicBezTo>
                <a:cubicBezTo>
                  <a:pt x="5049" y="3713"/>
                  <a:pt x="5049" y="3713"/>
                  <a:pt x="5049" y="3713"/>
                </a:cubicBezTo>
                <a:cubicBezTo>
                  <a:pt x="5049" y="3375"/>
                  <a:pt x="5330" y="2700"/>
                  <a:pt x="5891" y="2363"/>
                </a:cubicBezTo>
                <a:cubicBezTo>
                  <a:pt x="10379" y="0"/>
                  <a:pt x="10379" y="0"/>
                  <a:pt x="10379" y="0"/>
                </a:cubicBezTo>
                <a:cubicBezTo>
                  <a:pt x="10379" y="0"/>
                  <a:pt x="10660" y="0"/>
                  <a:pt x="10940" y="0"/>
                </a:cubicBezTo>
                <a:cubicBezTo>
                  <a:pt x="10940" y="0"/>
                  <a:pt x="11221" y="0"/>
                  <a:pt x="11221" y="0"/>
                </a:cubicBezTo>
                <a:cubicBezTo>
                  <a:pt x="15709" y="2363"/>
                  <a:pt x="15709" y="2363"/>
                  <a:pt x="15709" y="2363"/>
                </a:cubicBezTo>
                <a:cubicBezTo>
                  <a:pt x="16270" y="2700"/>
                  <a:pt x="16551" y="3375"/>
                  <a:pt x="16551" y="3713"/>
                </a:cubicBezTo>
                <a:cubicBezTo>
                  <a:pt x="16551" y="8775"/>
                  <a:pt x="16551" y="8775"/>
                  <a:pt x="16551" y="8775"/>
                </a:cubicBezTo>
                <a:cubicBezTo>
                  <a:pt x="21039" y="10800"/>
                  <a:pt x="21039" y="10800"/>
                  <a:pt x="21039" y="10800"/>
                </a:cubicBezTo>
                <a:cubicBezTo>
                  <a:pt x="21319" y="11137"/>
                  <a:pt x="21600" y="11812"/>
                  <a:pt x="21600" y="12487"/>
                </a:cubicBezTo>
                <a:lnTo>
                  <a:pt x="21600" y="17212"/>
                </a:lnTo>
                <a:close/>
                <a:moveTo>
                  <a:pt x="9818" y="12150"/>
                </a:moveTo>
                <a:cubicBezTo>
                  <a:pt x="5610" y="10125"/>
                  <a:pt x="5610" y="10125"/>
                  <a:pt x="5610" y="10125"/>
                </a:cubicBezTo>
                <a:cubicBezTo>
                  <a:pt x="1683" y="12150"/>
                  <a:pt x="1683" y="12150"/>
                  <a:pt x="1683" y="12150"/>
                </a:cubicBezTo>
                <a:cubicBezTo>
                  <a:pt x="5610" y="14175"/>
                  <a:pt x="5610" y="14175"/>
                  <a:pt x="5610" y="14175"/>
                </a:cubicBezTo>
                <a:lnTo>
                  <a:pt x="9818" y="12150"/>
                </a:lnTo>
                <a:close/>
                <a:moveTo>
                  <a:pt x="10099" y="17212"/>
                </a:moveTo>
                <a:cubicBezTo>
                  <a:pt x="10099" y="13500"/>
                  <a:pt x="10099" y="13500"/>
                  <a:pt x="10099" y="13500"/>
                </a:cubicBezTo>
                <a:cubicBezTo>
                  <a:pt x="6452" y="15525"/>
                  <a:pt x="6452" y="15525"/>
                  <a:pt x="6452" y="15525"/>
                </a:cubicBezTo>
                <a:cubicBezTo>
                  <a:pt x="6452" y="19575"/>
                  <a:pt x="6452" y="19575"/>
                  <a:pt x="6452" y="19575"/>
                </a:cubicBezTo>
                <a:lnTo>
                  <a:pt x="10099" y="17212"/>
                </a:lnTo>
                <a:close/>
                <a:moveTo>
                  <a:pt x="15148" y="3713"/>
                </a:moveTo>
                <a:cubicBezTo>
                  <a:pt x="10940" y="1688"/>
                  <a:pt x="10940" y="1688"/>
                  <a:pt x="10940" y="1688"/>
                </a:cubicBezTo>
                <a:cubicBezTo>
                  <a:pt x="6452" y="3713"/>
                  <a:pt x="6452" y="3713"/>
                  <a:pt x="6452" y="3713"/>
                </a:cubicBezTo>
                <a:cubicBezTo>
                  <a:pt x="10940" y="6075"/>
                  <a:pt x="10940" y="6075"/>
                  <a:pt x="10940" y="6075"/>
                </a:cubicBezTo>
                <a:lnTo>
                  <a:pt x="15148" y="3713"/>
                </a:lnTo>
                <a:close/>
                <a:moveTo>
                  <a:pt x="15429" y="8775"/>
                </a:moveTo>
                <a:cubicBezTo>
                  <a:pt x="15429" y="5400"/>
                  <a:pt x="15429" y="5400"/>
                  <a:pt x="15429" y="5400"/>
                </a:cubicBezTo>
                <a:cubicBezTo>
                  <a:pt x="11501" y="7425"/>
                  <a:pt x="11501" y="7425"/>
                  <a:pt x="11501" y="7425"/>
                </a:cubicBezTo>
                <a:cubicBezTo>
                  <a:pt x="11501" y="10800"/>
                  <a:pt x="11501" y="10800"/>
                  <a:pt x="11501" y="10800"/>
                </a:cubicBezTo>
                <a:lnTo>
                  <a:pt x="15429" y="8775"/>
                </a:lnTo>
                <a:close/>
                <a:moveTo>
                  <a:pt x="19917" y="12150"/>
                </a:moveTo>
                <a:cubicBezTo>
                  <a:pt x="15990" y="10125"/>
                  <a:pt x="15990" y="10125"/>
                  <a:pt x="15990" y="10125"/>
                </a:cubicBezTo>
                <a:cubicBezTo>
                  <a:pt x="11782" y="12150"/>
                  <a:pt x="11782" y="12150"/>
                  <a:pt x="11782" y="12150"/>
                </a:cubicBezTo>
                <a:cubicBezTo>
                  <a:pt x="15990" y="14175"/>
                  <a:pt x="15990" y="14175"/>
                  <a:pt x="15990" y="14175"/>
                </a:cubicBezTo>
                <a:lnTo>
                  <a:pt x="19917" y="12150"/>
                </a:lnTo>
                <a:close/>
                <a:moveTo>
                  <a:pt x="20478" y="17212"/>
                </a:moveTo>
                <a:cubicBezTo>
                  <a:pt x="20478" y="13500"/>
                  <a:pt x="20478" y="13500"/>
                  <a:pt x="20478" y="13500"/>
                </a:cubicBezTo>
                <a:cubicBezTo>
                  <a:pt x="16551" y="15525"/>
                  <a:pt x="16551" y="15525"/>
                  <a:pt x="16551" y="15525"/>
                </a:cubicBezTo>
                <a:cubicBezTo>
                  <a:pt x="16551" y="19575"/>
                  <a:pt x="16551" y="19575"/>
                  <a:pt x="16551" y="19575"/>
                </a:cubicBezTo>
                <a:lnTo>
                  <a:pt x="20478" y="17212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5" name="Rounded Rectangle 14"/>
          <p:cNvSpPr/>
          <p:nvPr/>
        </p:nvSpPr>
        <p:spPr>
          <a:xfrm rot="18900000">
            <a:off x="3369606" y="4744603"/>
            <a:ext cx="590473" cy="59047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6" name="Shape 5347"/>
          <p:cNvSpPr/>
          <p:nvPr/>
        </p:nvSpPr>
        <p:spPr>
          <a:xfrm>
            <a:off x="3548954" y="4930788"/>
            <a:ext cx="231778" cy="2181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extrusionOk="0">
                <a:moveTo>
                  <a:pt x="18305" y="17673"/>
                </a:moveTo>
                <a:cubicBezTo>
                  <a:pt x="18305" y="20029"/>
                  <a:pt x="16475" y="21600"/>
                  <a:pt x="14644" y="21600"/>
                </a:cubicBezTo>
                <a:cubicBezTo>
                  <a:pt x="3661" y="21600"/>
                  <a:pt x="3661" y="21600"/>
                  <a:pt x="3661" y="21600"/>
                </a:cubicBezTo>
                <a:cubicBezTo>
                  <a:pt x="1464" y="21600"/>
                  <a:pt x="0" y="20029"/>
                  <a:pt x="0" y="17673"/>
                </a:cubicBezTo>
                <a:cubicBezTo>
                  <a:pt x="0" y="5891"/>
                  <a:pt x="0" y="5891"/>
                  <a:pt x="0" y="5891"/>
                </a:cubicBezTo>
                <a:cubicBezTo>
                  <a:pt x="0" y="3927"/>
                  <a:pt x="1464" y="1964"/>
                  <a:pt x="3661" y="1964"/>
                </a:cubicBezTo>
                <a:cubicBezTo>
                  <a:pt x="6956" y="1964"/>
                  <a:pt x="6956" y="1964"/>
                  <a:pt x="6956" y="1964"/>
                </a:cubicBezTo>
                <a:cubicBezTo>
                  <a:pt x="7322" y="1964"/>
                  <a:pt x="7322" y="1964"/>
                  <a:pt x="7322" y="2356"/>
                </a:cubicBezTo>
                <a:cubicBezTo>
                  <a:pt x="7322" y="2749"/>
                  <a:pt x="7322" y="2749"/>
                  <a:pt x="6956" y="2749"/>
                </a:cubicBezTo>
                <a:cubicBezTo>
                  <a:pt x="6590" y="3142"/>
                  <a:pt x="5858" y="3535"/>
                  <a:pt x="5492" y="3535"/>
                </a:cubicBezTo>
                <a:cubicBezTo>
                  <a:pt x="5125" y="3535"/>
                  <a:pt x="5125" y="3535"/>
                  <a:pt x="5125" y="3535"/>
                </a:cubicBezTo>
                <a:cubicBezTo>
                  <a:pt x="3661" y="3535"/>
                  <a:pt x="3661" y="3535"/>
                  <a:pt x="3661" y="3535"/>
                </a:cubicBezTo>
                <a:cubicBezTo>
                  <a:pt x="2563" y="3535"/>
                  <a:pt x="1464" y="4713"/>
                  <a:pt x="1464" y="5891"/>
                </a:cubicBezTo>
                <a:cubicBezTo>
                  <a:pt x="1464" y="17673"/>
                  <a:pt x="1464" y="17673"/>
                  <a:pt x="1464" y="17673"/>
                </a:cubicBezTo>
                <a:cubicBezTo>
                  <a:pt x="1464" y="18851"/>
                  <a:pt x="2563" y="20029"/>
                  <a:pt x="3661" y="20029"/>
                </a:cubicBezTo>
                <a:cubicBezTo>
                  <a:pt x="14644" y="20029"/>
                  <a:pt x="14644" y="20029"/>
                  <a:pt x="14644" y="20029"/>
                </a:cubicBezTo>
                <a:cubicBezTo>
                  <a:pt x="15742" y="20029"/>
                  <a:pt x="16475" y="18851"/>
                  <a:pt x="16475" y="17673"/>
                </a:cubicBezTo>
                <a:cubicBezTo>
                  <a:pt x="16475" y="14531"/>
                  <a:pt x="16475" y="14531"/>
                  <a:pt x="16475" y="14531"/>
                </a:cubicBezTo>
                <a:cubicBezTo>
                  <a:pt x="16475" y="14531"/>
                  <a:pt x="16841" y="14138"/>
                  <a:pt x="16841" y="14138"/>
                </a:cubicBezTo>
                <a:cubicBezTo>
                  <a:pt x="17207" y="14138"/>
                  <a:pt x="17207" y="13745"/>
                  <a:pt x="17573" y="13745"/>
                </a:cubicBezTo>
                <a:cubicBezTo>
                  <a:pt x="17573" y="13745"/>
                  <a:pt x="17939" y="13353"/>
                  <a:pt x="17939" y="13745"/>
                </a:cubicBezTo>
                <a:cubicBezTo>
                  <a:pt x="18305" y="13745"/>
                  <a:pt x="18305" y="13745"/>
                  <a:pt x="18305" y="14138"/>
                </a:cubicBezTo>
                <a:lnTo>
                  <a:pt x="18305" y="17673"/>
                </a:lnTo>
                <a:close/>
                <a:moveTo>
                  <a:pt x="16475" y="12567"/>
                </a:moveTo>
                <a:cubicBezTo>
                  <a:pt x="16108" y="12567"/>
                  <a:pt x="16108" y="12567"/>
                  <a:pt x="15742" y="12567"/>
                </a:cubicBezTo>
                <a:cubicBezTo>
                  <a:pt x="15742" y="12567"/>
                  <a:pt x="15742" y="12567"/>
                  <a:pt x="15376" y="12567"/>
                </a:cubicBezTo>
                <a:cubicBezTo>
                  <a:pt x="15010" y="12567"/>
                  <a:pt x="15010" y="12175"/>
                  <a:pt x="15010" y="11782"/>
                </a:cubicBezTo>
                <a:cubicBezTo>
                  <a:pt x="15010" y="9033"/>
                  <a:pt x="15010" y="9033"/>
                  <a:pt x="15010" y="9033"/>
                </a:cubicBezTo>
                <a:cubicBezTo>
                  <a:pt x="12814" y="9033"/>
                  <a:pt x="12814" y="9033"/>
                  <a:pt x="12814" y="9033"/>
                </a:cubicBezTo>
                <a:cubicBezTo>
                  <a:pt x="9885" y="9033"/>
                  <a:pt x="8054" y="9818"/>
                  <a:pt x="7322" y="10996"/>
                </a:cubicBezTo>
                <a:cubicBezTo>
                  <a:pt x="6224" y="12175"/>
                  <a:pt x="5858" y="14531"/>
                  <a:pt x="6224" y="17673"/>
                </a:cubicBezTo>
                <a:cubicBezTo>
                  <a:pt x="6224" y="17673"/>
                  <a:pt x="6224" y="18065"/>
                  <a:pt x="5858" y="18065"/>
                </a:cubicBezTo>
                <a:cubicBezTo>
                  <a:pt x="5858" y="18065"/>
                  <a:pt x="5858" y="18065"/>
                  <a:pt x="5858" y="18065"/>
                </a:cubicBezTo>
                <a:cubicBezTo>
                  <a:pt x="5492" y="18065"/>
                  <a:pt x="5492" y="18065"/>
                  <a:pt x="5492" y="18065"/>
                </a:cubicBezTo>
                <a:cubicBezTo>
                  <a:pt x="5492" y="17673"/>
                  <a:pt x="3295" y="14531"/>
                  <a:pt x="3295" y="11782"/>
                </a:cubicBezTo>
                <a:cubicBezTo>
                  <a:pt x="3295" y="7855"/>
                  <a:pt x="4393" y="3535"/>
                  <a:pt x="12814" y="3535"/>
                </a:cubicBezTo>
                <a:cubicBezTo>
                  <a:pt x="15010" y="3535"/>
                  <a:pt x="15010" y="3535"/>
                  <a:pt x="15010" y="3535"/>
                </a:cubicBezTo>
                <a:cubicBezTo>
                  <a:pt x="15010" y="1178"/>
                  <a:pt x="15010" y="1178"/>
                  <a:pt x="15010" y="1178"/>
                </a:cubicBezTo>
                <a:cubicBezTo>
                  <a:pt x="15010" y="785"/>
                  <a:pt x="15010" y="393"/>
                  <a:pt x="15376" y="393"/>
                </a:cubicBezTo>
                <a:cubicBezTo>
                  <a:pt x="15742" y="0"/>
                  <a:pt x="15742" y="0"/>
                  <a:pt x="15742" y="0"/>
                </a:cubicBezTo>
                <a:cubicBezTo>
                  <a:pt x="16108" y="0"/>
                  <a:pt x="16108" y="393"/>
                  <a:pt x="16475" y="393"/>
                </a:cubicBezTo>
                <a:cubicBezTo>
                  <a:pt x="21234" y="5891"/>
                  <a:pt x="21234" y="5891"/>
                  <a:pt x="21234" y="5891"/>
                </a:cubicBezTo>
                <a:cubicBezTo>
                  <a:pt x="21600" y="6284"/>
                  <a:pt x="21600" y="6676"/>
                  <a:pt x="21234" y="7069"/>
                </a:cubicBezTo>
                <a:lnTo>
                  <a:pt x="16475" y="12567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7" name="TextBox 16"/>
          <p:cNvSpPr txBox="1"/>
          <p:nvPr/>
        </p:nvSpPr>
        <p:spPr>
          <a:xfrm>
            <a:off x="1563906" y="4793650"/>
            <a:ext cx="165590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accent6"/>
                </a:solidFill>
              </a:rPr>
              <a:t>YOUR TEXT HERE</a:t>
            </a:r>
          </a:p>
        </p:txBody>
      </p:sp>
      <p:sp>
        <p:nvSpPr>
          <p:cNvPr id="18" name="TextBox 142"/>
          <p:cNvSpPr txBox="1"/>
          <p:nvPr/>
        </p:nvSpPr>
        <p:spPr>
          <a:xfrm flipH="1">
            <a:off x="1292170" y="5053885"/>
            <a:ext cx="2159377" cy="2092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5000"/>
              </a:lnSpc>
            </a:pP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Locotur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sed do</a:t>
            </a:r>
          </a:p>
        </p:txBody>
      </p:sp>
      <p:sp>
        <p:nvSpPr>
          <p:cNvPr id="19" name="Rounded Rectangle 18"/>
          <p:cNvSpPr/>
          <p:nvPr/>
        </p:nvSpPr>
        <p:spPr>
          <a:xfrm rot="18900000">
            <a:off x="8269803" y="2409472"/>
            <a:ext cx="590473" cy="59047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0" name="Shape 5275"/>
          <p:cNvSpPr/>
          <p:nvPr/>
        </p:nvSpPr>
        <p:spPr>
          <a:xfrm>
            <a:off x="8448657" y="2595657"/>
            <a:ext cx="232765" cy="2181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029"/>
                </a:moveTo>
                <a:cubicBezTo>
                  <a:pt x="21600" y="20815"/>
                  <a:pt x="21234" y="21600"/>
                  <a:pt x="20502" y="21600"/>
                </a:cubicBezTo>
                <a:cubicBezTo>
                  <a:pt x="1098" y="21600"/>
                  <a:pt x="1098" y="21600"/>
                  <a:pt x="1098" y="21600"/>
                </a:cubicBezTo>
                <a:cubicBezTo>
                  <a:pt x="366" y="21600"/>
                  <a:pt x="0" y="20815"/>
                  <a:pt x="0" y="20029"/>
                </a:cubicBezTo>
                <a:cubicBezTo>
                  <a:pt x="0" y="15709"/>
                  <a:pt x="0" y="15709"/>
                  <a:pt x="0" y="15709"/>
                </a:cubicBezTo>
                <a:cubicBezTo>
                  <a:pt x="0" y="14924"/>
                  <a:pt x="366" y="14531"/>
                  <a:pt x="1098" y="14531"/>
                </a:cubicBezTo>
                <a:cubicBezTo>
                  <a:pt x="7322" y="14531"/>
                  <a:pt x="7322" y="14531"/>
                  <a:pt x="7322" y="14531"/>
                </a:cubicBezTo>
                <a:cubicBezTo>
                  <a:pt x="9153" y="16102"/>
                  <a:pt x="9153" y="16102"/>
                  <a:pt x="9153" y="16102"/>
                </a:cubicBezTo>
                <a:cubicBezTo>
                  <a:pt x="9519" y="16887"/>
                  <a:pt x="10251" y="16887"/>
                  <a:pt x="10617" y="16887"/>
                </a:cubicBezTo>
                <a:cubicBezTo>
                  <a:pt x="11349" y="16887"/>
                  <a:pt x="12081" y="16887"/>
                  <a:pt x="12447" y="16102"/>
                </a:cubicBezTo>
                <a:cubicBezTo>
                  <a:pt x="14278" y="14531"/>
                  <a:pt x="14278" y="14531"/>
                  <a:pt x="14278" y="14531"/>
                </a:cubicBezTo>
                <a:cubicBezTo>
                  <a:pt x="20502" y="14531"/>
                  <a:pt x="20502" y="14531"/>
                  <a:pt x="20502" y="14531"/>
                </a:cubicBezTo>
                <a:cubicBezTo>
                  <a:pt x="21234" y="14531"/>
                  <a:pt x="21600" y="14924"/>
                  <a:pt x="21600" y="15709"/>
                </a:cubicBezTo>
                <a:lnTo>
                  <a:pt x="21600" y="20029"/>
                </a:lnTo>
                <a:close/>
                <a:moveTo>
                  <a:pt x="17207" y="8640"/>
                </a:moveTo>
                <a:cubicBezTo>
                  <a:pt x="11349" y="14924"/>
                  <a:pt x="11349" y="14924"/>
                  <a:pt x="11349" y="14924"/>
                </a:cubicBezTo>
                <a:cubicBezTo>
                  <a:pt x="11349" y="15316"/>
                  <a:pt x="10983" y="15316"/>
                  <a:pt x="10617" y="15316"/>
                </a:cubicBezTo>
                <a:cubicBezTo>
                  <a:pt x="10617" y="15316"/>
                  <a:pt x="10251" y="15316"/>
                  <a:pt x="10251" y="14924"/>
                </a:cubicBezTo>
                <a:cubicBezTo>
                  <a:pt x="4393" y="8640"/>
                  <a:pt x="4393" y="8640"/>
                  <a:pt x="4393" y="8640"/>
                </a:cubicBezTo>
                <a:cubicBezTo>
                  <a:pt x="4027" y="8247"/>
                  <a:pt x="4027" y="7855"/>
                  <a:pt x="4027" y="7855"/>
                </a:cubicBezTo>
                <a:cubicBezTo>
                  <a:pt x="4393" y="7462"/>
                  <a:pt x="4759" y="7069"/>
                  <a:pt x="4759" y="7069"/>
                </a:cubicBezTo>
                <a:cubicBezTo>
                  <a:pt x="8420" y="7069"/>
                  <a:pt x="8420" y="7069"/>
                  <a:pt x="8420" y="7069"/>
                </a:cubicBezTo>
                <a:cubicBezTo>
                  <a:pt x="8420" y="785"/>
                  <a:pt x="8420" y="785"/>
                  <a:pt x="8420" y="785"/>
                </a:cubicBezTo>
                <a:cubicBezTo>
                  <a:pt x="8420" y="393"/>
                  <a:pt x="8786" y="0"/>
                  <a:pt x="9153" y="0"/>
                </a:cubicBezTo>
                <a:cubicBezTo>
                  <a:pt x="12447" y="0"/>
                  <a:pt x="12447" y="0"/>
                  <a:pt x="12447" y="0"/>
                </a:cubicBezTo>
                <a:cubicBezTo>
                  <a:pt x="12814" y="0"/>
                  <a:pt x="13180" y="393"/>
                  <a:pt x="13180" y="785"/>
                </a:cubicBezTo>
                <a:cubicBezTo>
                  <a:pt x="13180" y="7069"/>
                  <a:pt x="13180" y="7069"/>
                  <a:pt x="13180" y="7069"/>
                </a:cubicBezTo>
                <a:cubicBezTo>
                  <a:pt x="16475" y="7069"/>
                  <a:pt x="16475" y="7069"/>
                  <a:pt x="16475" y="7069"/>
                </a:cubicBezTo>
                <a:cubicBezTo>
                  <a:pt x="16841" y="7069"/>
                  <a:pt x="17207" y="7462"/>
                  <a:pt x="17573" y="7855"/>
                </a:cubicBezTo>
                <a:cubicBezTo>
                  <a:pt x="17573" y="7855"/>
                  <a:pt x="17573" y="8247"/>
                  <a:pt x="17207" y="8640"/>
                </a:cubicBezTo>
                <a:close/>
                <a:moveTo>
                  <a:pt x="15742" y="18065"/>
                </a:moveTo>
                <a:cubicBezTo>
                  <a:pt x="15376" y="18065"/>
                  <a:pt x="15010" y="18458"/>
                  <a:pt x="15010" y="18851"/>
                </a:cubicBezTo>
                <a:cubicBezTo>
                  <a:pt x="15010" y="19244"/>
                  <a:pt x="15376" y="19636"/>
                  <a:pt x="15742" y="19636"/>
                </a:cubicBezTo>
                <a:cubicBezTo>
                  <a:pt x="16108" y="19636"/>
                  <a:pt x="16475" y="19244"/>
                  <a:pt x="16475" y="18851"/>
                </a:cubicBezTo>
                <a:cubicBezTo>
                  <a:pt x="16475" y="18458"/>
                  <a:pt x="16108" y="18065"/>
                  <a:pt x="15742" y="18065"/>
                </a:cubicBezTo>
                <a:close/>
                <a:moveTo>
                  <a:pt x="19037" y="18065"/>
                </a:moveTo>
                <a:cubicBezTo>
                  <a:pt x="18671" y="18065"/>
                  <a:pt x="18305" y="18458"/>
                  <a:pt x="18305" y="18851"/>
                </a:cubicBezTo>
                <a:cubicBezTo>
                  <a:pt x="18305" y="19244"/>
                  <a:pt x="18671" y="19636"/>
                  <a:pt x="19037" y="19636"/>
                </a:cubicBezTo>
                <a:cubicBezTo>
                  <a:pt x="19769" y="19636"/>
                  <a:pt x="20136" y="19244"/>
                  <a:pt x="20136" y="18851"/>
                </a:cubicBezTo>
                <a:cubicBezTo>
                  <a:pt x="20136" y="18458"/>
                  <a:pt x="19769" y="18065"/>
                  <a:pt x="19037" y="18065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1" name="TextBox 20"/>
          <p:cNvSpPr txBox="1"/>
          <p:nvPr/>
        </p:nvSpPr>
        <p:spPr>
          <a:xfrm flipH="1">
            <a:off x="9146011" y="2468970"/>
            <a:ext cx="165590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accent6"/>
                </a:solidFill>
              </a:rPr>
              <a:t>YOUR TEXT HERE</a:t>
            </a:r>
          </a:p>
        </p:txBody>
      </p:sp>
      <p:sp>
        <p:nvSpPr>
          <p:cNvPr id="22" name="TextBox 142"/>
          <p:cNvSpPr txBox="1"/>
          <p:nvPr/>
        </p:nvSpPr>
        <p:spPr>
          <a:xfrm>
            <a:off x="9146011" y="2729205"/>
            <a:ext cx="2121925" cy="2092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5000"/>
              </a:lnSpc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Loconsectetur ait, </a:t>
            </a:r>
            <a:r>
              <a:rPr lang="en-US" sz="120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20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do</a:t>
            </a:r>
          </a:p>
        </p:txBody>
      </p:sp>
      <p:sp>
        <p:nvSpPr>
          <p:cNvPr id="23" name="Rounded Rectangle 22"/>
          <p:cNvSpPr/>
          <p:nvPr/>
        </p:nvSpPr>
        <p:spPr>
          <a:xfrm rot="18900000">
            <a:off x="2645800" y="3577037"/>
            <a:ext cx="590473" cy="59047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4" name="Shape 5306"/>
          <p:cNvSpPr/>
          <p:nvPr/>
        </p:nvSpPr>
        <p:spPr>
          <a:xfrm>
            <a:off x="2806327" y="3747644"/>
            <a:ext cx="269420" cy="2492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294" y="12000"/>
                </a:moveTo>
                <a:cubicBezTo>
                  <a:pt x="14294" y="12000"/>
                  <a:pt x="14294" y="12343"/>
                  <a:pt x="14294" y="12343"/>
                </a:cubicBezTo>
                <a:cubicBezTo>
                  <a:pt x="12388" y="12343"/>
                  <a:pt x="12388" y="12343"/>
                  <a:pt x="12388" y="12343"/>
                </a:cubicBezTo>
                <a:cubicBezTo>
                  <a:pt x="12388" y="12686"/>
                  <a:pt x="12071" y="13029"/>
                  <a:pt x="12071" y="13371"/>
                </a:cubicBezTo>
                <a:cubicBezTo>
                  <a:pt x="12388" y="14057"/>
                  <a:pt x="12706" y="14400"/>
                  <a:pt x="13024" y="14743"/>
                </a:cubicBezTo>
                <a:cubicBezTo>
                  <a:pt x="13024" y="14743"/>
                  <a:pt x="13024" y="15086"/>
                  <a:pt x="13024" y="15086"/>
                </a:cubicBezTo>
                <a:cubicBezTo>
                  <a:pt x="13024" y="15086"/>
                  <a:pt x="13024" y="15086"/>
                  <a:pt x="13024" y="15429"/>
                </a:cubicBezTo>
                <a:cubicBezTo>
                  <a:pt x="12706" y="15771"/>
                  <a:pt x="11435" y="17143"/>
                  <a:pt x="11118" y="17143"/>
                </a:cubicBezTo>
                <a:cubicBezTo>
                  <a:pt x="11118" y="17143"/>
                  <a:pt x="11118" y="17143"/>
                  <a:pt x="11118" y="17143"/>
                </a:cubicBezTo>
                <a:cubicBezTo>
                  <a:pt x="9847" y="16114"/>
                  <a:pt x="9847" y="16114"/>
                  <a:pt x="9847" y="16114"/>
                </a:cubicBezTo>
                <a:cubicBezTo>
                  <a:pt x="9529" y="16114"/>
                  <a:pt x="9212" y="16114"/>
                  <a:pt x="8894" y="16457"/>
                </a:cubicBezTo>
                <a:cubicBezTo>
                  <a:pt x="8894" y="16800"/>
                  <a:pt x="8576" y="17486"/>
                  <a:pt x="8576" y="18171"/>
                </a:cubicBezTo>
                <a:cubicBezTo>
                  <a:pt x="8576" y="18514"/>
                  <a:pt x="8259" y="18514"/>
                  <a:pt x="8259" y="18514"/>
                </a:cubicBezTo>
                <a:cubicBezTo>
                  <a:pt x="6035" y="18514"/>
                  <a:pt x="6035" y="18514"/>
                  <a:pt x="6035" y="18514"/>
                </a:cubicBezTo>
                <a:cubicBezTo>
                  <a:pt x="6035" y="18514"/>
                  <a:pt x="5718" y="18514"/>
                  <a:pt x="5718" y="18171"/>
                </a:cubicBezTo>
                <a:cubicBezTo>
                  <a:pt x="5400" y="16457"/>
                  <a:pt x="5400" y="16457"/>
                  <a:pt x="5400" y="16457"/>
                </a:cubicBezTo>
                <a:cubicBezTo>
                  <a:pt x="5082" y="16114"/>
                  <a:pt x="5082" y="16114"/>
                  <a:pt x="4765" y="16114"/>
                </a:cubicBezTo>
                <a:cubicBezTo>
                  <a:pt x="3494" y="17143"/>
                  <a:pt x="3494" y="17143"/>
                  <a:pt x="3494" y="17143"/>
                </a:cubicBezTo>
                <a:cubicBezTo>
                  <a:pt x="3176" y="17143"/>
                  <a:pt x="3176" y="17143"/>
                  <a:pt x="3176" y="17143"/>
                </a:cubicBezTo>
                <a:cubicBezTo>
                  <a:pt x="3176" y="17143"/>
                  <a:pt x="2859" y="17143"/>
                  <a:pt x="2859" y="17143"/>
                </a:cubicBezTo>
                <a:cubicBezTo>
                  <a:pt x="2541" y="16800"/>
                  <a:pt x="1271" y="15429"/>
                  <a:pt x="1271" y="15086"/>
                </a:cubicBezTo>
                <a:cubicBezTo>
                  <a:pt x="1271" y="15086"/>
                  <a:pt x="1271" y="15086"/>
                  <a:pt x="1271" y="14743"/>
                </a:cubicBezTo>
                <a:cubicBezTo>
                  <a:pt x="1588" y="14400"/>
                  <a:pt x="1906" y="14057"/>
                  <a:pt x="2224" y="13371"/>
                </a:cubicBezTo>
                <a:cubicBezTo>
                  <a:pt x="2224" y="13029"/>
                  <a:pt x="1906" y="12686"/>
                  <a:pt x="1906" y="12343"/>
                </a:cubicBezTo>
                <a:cubicBezTo>
                  <a:pt x="318" y="12000"/>
                  <a:pt x="318" y="12000"/>
                  <a:pt x="318" y="12000"/>
                </a:cubicBezTo>
                <a:cubicBezTo>
                  <a:pt x="0" y="12000"/>
                  <a:pt x="0" y="12000"/>
                  <a:pt x="0" y="11657"/>
                </a:cubicBezTo>
                <a:cubicBezTo>
                  <a:pt x="0" y="9600"/>
                  <a:pt x="0" y="9600"/>
                  <a:pt x="0" y="9600"/>
                </a:cubicBezTo>
                <a:cubicBezTo>
                  <a:pt x="0" y="9257"/>
                  <a:pt x="0" y="9257"/>
                  <a:pt x="318" y="9257"/>
                </a:cubicBezTo>
                <a:cubicBezTo>
                  <a:pt x="1906" y="8914"/>
                  <a:pt x="1906" y="8914"/>
                  <a:pt x="1906" y="8914"/>
                </a:cubicBezTo>
                <a:cubicBezTo>
                  <a:pt x="1906" y="8571"/>
                  <a:pt x="2224" y="8229"/>
                  <a:pt x="2224" y="7886"/>
                </a:cubicBezTo>
                <a:cubicBezTo>
                  <a:pt x="1906" y="7543"/>
                  <a:pt x="1588" y="6857"/>
                  <a:pt x="1271" y="6514"/>
                </a:cubicBezTo>
                <a:cubicBezTo>
                  <a:pt x="1271" y="6514"/>
                  <a:pt x="1271" y="6514"/>
                  <a:pt x="1271" y="6171"/>
                </a:cubicBezTo>
                <a:cubicBezTo>
                  <a:pt x="1271" y="6171"/>
                  <a:pt x="1271" y="6171"/>
                  <a:pt x="1271" y="6171"/>
                </a:cubicBezTo>
                <a:cubicBezTo>
                  <a:pt x="1588" y="5829"/>
                  <a:pt x="2859" y="4114"/>
                  <a:pt x="3176" y="4114"/>
                </a:cubicBezTo>
                <a:cubicBezTo>
                  <a:pt x="3176" y="4114"/>
                  <a:pt x="3176" y="4114"/>
                  <a:pt x="3494" y="4457"/>
                </a:cubicBezTo>
                <a:cubicBezTo>
                  <a:pt x="4765" y="5486"/>
                  <a:pt x="4765" y="5486"/>
                  <a:pt x="4765" y="5486"/>
                </a:cubicBezTo>
                <a:cubicBezTo>
                  <a:pt x="5082" y="5143"/>
                  <a:pt x="5082" y="5143"/>
                  <a:pt x="5400" y="5143"/>
                </a:cubicBezTo>
                <a:cubicBezTo>
                  <a:pt x="5718" y="4457"/>
                  <a:pt x="5718" y="3771"/>
                  <a:pt x="5718" y="3086"/>
                </a:cubicBezTo>
                <a:cubicBezTo>
                  <a:pt x="5718" y="3086"/>
                  <a:pt x="6035" y="2743"/>
                  <a:pt x="6035" y="2743"/>
                </a:cubicBezTo>
                <a:cubicBezTo>
                  <a:pt x="8259" y="2743"/>
                  <a:pt x="8259" y="2743"/>
                  <a:pt x="8259" y="2743"/>
                </a:cubicBezTo>
                <a:cubicBezTo>
                  <a:pt x="8259" y="2743"/>
                  <a:pt x="8576" y="3086"/>
                  <a:pt x="8576" y="3086"/>
                </a:cubicBezTo>
                <a:cubicBezTo>
                  <a:pt x="8894" y="5143"/>
                  <a:pt x="8894" y="5143"/>
                  <a:pt x="8894" y="5143"/>
                </a:cubicBezTo>
                <a:cubicBezTo>
                  <a:pt x="9212" y="5143"/>
                  <a:pt x="9529" y="5143"/>
                  <a:pt x="9847" y="5486"/>
                </a:cubicBezTo>
                <a:cubicBezTo>
                  <a:pt x="11118" y="4457"/>
                  <a:pt x="11118" y="4457"/>
                  <a:pt x="11118" y="4457"/>
                </a:cubicBezTo>
                <a:cubicBezTo>
                  <a:pt x="11118" y="4114"/>
                  <a:pt x="11118" y="4114"/>
                  <a:pt x="11118" y="4114"/>
                </a:cubicBezTo>
                <a:cubicBezTo>
                  <a:pt x="11435" y="4114"/>
                  <a:pt x="11435" y="4114"/>
                  <a:pt x="11435" y="4457"/>
                </a:cubicBezTo>
                <a:cubicBezTo>
                  <a:pt x="11753" y="4457"/>
                  <a:pt x="13024" y="5829"/>
                  <a:pt x="13024" y="6171"/>
                </a:cubicBezTo>
                <a:cubicBezTo>
                  <a:pt x="13024" y="6514"/>
                  <a:pt x="13024" y="6514"/>
                  <a:pt x="13024" y="6514"/>
                </a:cubicBezTo>
                <a:cubicBezTo>
                  <a:pt x="12706" y="6857"/>
                  <a:pt x="12388" y="7543"/>
                  <a:pt x="12071" y="7886"/>
                </a:cubicBezTo>
                <a:cubicBezTo>
                  <a:pt x="12071" y="8229"/>
                  <a:pt x="12388" y="8571"/>
                  <a:pt x="12388" y="8914"/>
                </a:cubicBezTo>
                <a:cubicBezTo>
                  <a:pt x="14294" y="9257"/>
                  <a:pt x="14294" y="9257"/>
                  <a:pt x="14294" y="9257"/>
                </a:cubicBezTo>
                <a:cubicBezTo>
                  <a:pt x="14294" y="9257"/>
                  <a:pt x="14294" y="9257"/>
                  <a:pt x="14294" y="9600"/>
                </a:cubicBezTo>
                <a:lnTo>
                  <a:pt x="14294" y="12000"/>
                </a:lnTo>
                <a:close/>
                <a:moveTo>
                  <a:pt x="7306" y="7543"/>
                </a:moveTo>
                <a:cubicBezTo>
                  <a:pt x="5718" y="7543"/>
                  <a:pt x="4129" y="8914"/>
                  <a:pt x="4129" y="10629"/>
                </a:cubicBezTo>
                <a:cubicBezTo>
                  <a:pt x="4129" y="12343"/>
                  <a:pt x="5718" y="13714"/>
                  <a:pt x="7306" y="13714"/>
                </a:cubicBezTo>
                <a:cubicBezTo>
                  <a:pt x="8894" y="13714"/>
                  <a:pt x="10165" y="12343"/>
                  <a:pt x="10165" y="10629"/>
                </a:cubicBezTo>
                <a:cubicBezTo>
                  <a:pt x="10165" y="8914"/>
                  <a:pt x="8894" y="7543"/>
                  <a:pt x="7306" y="7543"/>
                </a:cubicBezTo>
                <a:close/>
                <a:moveTo>
                  <a:pt x="21600" y="5143"/>
                </a:moveTo>
                <a:cubicBezTo>
                  <a:pt x="21600" y="5486"/>
                  <a:pt x="20329" y="5486"/>
                  <a:pt x="20012" y="5486"/>
                </a:cubicBezTo>
                <a:cubicBezTo>
                  <a:pt x="20012" y="5829"/>
                  <a:pt x="19694" y="6171"/>
                  <a:pt x="19694" y="6171"/>
                </a:cubicBezTo>
                <a:cubicBezTo>
                  <a:pt x="19694" y="6514"/>
                  <a:pt x="20329" y="7886"/>
                  <a:pt x="20329" y="7886"/>
                </a:cubicBezTo>
                <a:cubicBezTo>
                  <a:pt x="20329" y="7886"/>
                  <a:pt x="20329" y="7886"/>
                  <a:pt x="20329" y="8229"/>
                </a:cubicBezTo>
                <a:cubicBezTo>
                  <a:pt x="20012" y="8229"/>
                  <a:pt x="18741" y="8914"/>
                  <a:pt x="18741" y="8914"/>
                </a:cubicBezTo>
                <a:cubicBezTo>
                  <a:pt x="18741" y="8914"/>
                  <a:pt x="17788" y="7543"/>
                  <a:pt x="17788" y="7543"/>
                </a:cubicBezTo>
                <a:cubicBezTo>
                  <a:pt x="17471" y="7543"/>
                  <a:pt x="17471" y="7543"/>
                  <a:pt x="17471" y="7543"/>
                </a:cubicBezTo>
                <a:cubicBezTo>
                  <a:pt x="17153" y="7543"/>
                  <a:pt x="17153" y="7543"/>
                  <a:pt x="17153" y="7543"/>
                </a:cubicBezTo>
                <a:cubicBezTo>
                  <a:pt x="16835" y="7543"/>
                  <a:pt x="15882" y="8914"/>
                  <a:pt x="15882" y="8914"/>
                </a:cubicBezTo>
                <a:cubicBezTo>
                  <a:pt x="15882" y="8914"/>
                  <a:pt x="14612" y="8229"/>
                  <a:pt x="14612" y="8229"/>
                </a:cubicBezTo>
                <a:cubicBezTo>
                  <a:pt x="14294" y="7886"/>
                  <a:pt x="14294" y="7886"/>
                  <a:pt x="14294" y="7886"/>
                </a:cubicBezTo>
                <a:cubicBezTo>
                  <a:pt x="14294" y="7886"/>
                  <a:pt x="14929" y="6514"/>
                  <a:pt x="14929" y="6171"/>
                </a:cubicBezTo>
                <a:cubicBezTo>
                  <a:pt x="14929" y="6171"/>
                  <a:pt x="14612" y="5829"/>
                  <a:pt x="14612" y="5486"/>
                </a:cubicBezTo>
                <a:cubicBezTo>
                  <a:pt x="14294" y="5486"/>
                  <a:pt x="13024" y="5486"/>
                  <a:pt x="13024" y="5143"/>
                </a:cubicBezTo>
                <a:cubicBezTo>
                  <a:pt x="13024" y="3429"/>
                  <a:pt x="13024" y="3429"/>
                  <a:pt x="13024" y="3429"/>
                </a:cubicBezTo>
                <a:cubicBezTo>
                  <a:pt x="13024" y="3429"/>
                  <a:pt x="14294" y="3086"/>
                  <a:pt x="14612" y="3086"/>
                </a:cubicBezTo>
                <a:cubicBezTo>
                  <a:pt x="14612" y="3086"/>
                  <a:pt x="14929" y="2743"/>
                  <a:pt x="14929" y="2400"/>
                </a:cubicBezTo>
                <a:cubicBezTo>
                  <a:pt x="14929" y="2400"/>
                  <a:pt x="14294" y="1029"/>
                  <a:pt x="14294" y="686"/>
                </a:cubicBezTo>
                <a:cubicBezTo>
                  <a:pt x="14294" y="686"/>
                  <a:pt x="14294" y="686"/>
                  <a:pt x="14612" y="686"/>
                </a:cubicBezTo>
                <a:cubicBezTo>
                  <a:pt x="14612" y="686"/>
                  <a:pt x="15882" y="0"/>
                  <a:pt x="15882" y="0"/>
                </a:cubicBezTo>
                <a:cubicBezTo>
                  <a:pt x="15882" y="0"/>
                  <a:pt x="16835" y="1029"/>
                  <a:pt x="17153" y="1371"/>
                </a:cubicBezTo>
                <a:cubicBezTo>
                  <a:pt x="17153" y="1371"/>
                  <a:pt x="17153" y="1371"/>
                  <a:pt x="17471" y="1371"/>
                </a:cubicBezTo>
                <a:cubicBezTo>
                  <a:pt x="17471" y="1371"/>
                  <a:pt x="17471" y="1371"/>
                  <a:pt x="17788" y="1371"/>
                </a:cubicBezTo>
                <a:cubicBezTo>
                  <a:pt x="18106" y="686"/>
                  <a:pt x="18424" y="343"/>
                  <a:pt x="18741" y="0"/>
                </a:cubicBezTo>
                <a:cubicBezTo>
                  <a:pt x="18741" y="0"/>
                  <a:pt x="18741" y="0"/>
                  <a:pt x="18741" y="0"/>
                </a:cubicBezTo>
                <a:cubicBezTo>
                  <a:pt x="18741" y="0"/>
                  <a:pt x="20012" y="686"/>
                  <a:pt x="20329" y="686"/>
                </a:cubicBezTo>
                <a:cubicBezTo>
                  <a:pt x="20329" y="686"/>
                  <a:pt x="20329" y="686"/>
                  <a:pt x="20329" y="686"/>
                </a:cubicBezTo>
                <a:cubicBezTo>
                  <a:pt x="20329" y="1029"/>
                  <a:pt x="19694" y="2400"/>
                  <a:pt x="19694" y="2400"/>
                </a:cubicBezTo>
                <a:cubicBezTo>
                  <a:pt x="19694" y="2743"/>
                  <a:pt x="20012" y="3086"/>
                  <a:pt x="20012" y="3086"/>
                </a:cubicBezTo>
                <a:cubicBezTo>
                  <a:pt x="20329" y="3086"/>
                  <a:pt x="21600" y="3429"/>
                  <a:pt x="21600" y="3429"/>
                </a:cubicBezTo>
                <a:lnTo>
                  <a:pt x="21600" y="5143"/>
                </a:lnTo>
                <a:close/>
                <a:moveTo>
                  <a:pt x="21600" y="17829"/>
                </a:moveTo>
                <a:cubicBezTo>
                  <a:pt x="21600" y="17829"/>
                  <a:pt x="20329" y="18171"/>
                  <a:pt x="20012" y="18171"/>
                </a:cubicBezTo>
                <a:cubicBezTo>
                  <a:pt x="20012" y="18514"/>
                  <a:pt x="19694" y="18514"/>
                  <a:pt x="19694" y="18857"/>
                </a:cubicBezTo>
                <a:cubicBezTo>
                  <a:pt x="19694" y="19200"/>
                  <a:pt x="20329" y="20229"/>
                  <a:pt x="20329" y="20571"/>
                </a:cubicBezTo>
                <a:cubicBezTo>
                  <a:pt x="20329" y="20571"/>
                  <a:pt x="20329" y="20571"/>
                  <a:pt x="20329" y="20571"/>
                </a:cubicBezTo>
                <a:cubicBezTo>
                  <a:pt x="20012" y="20571"/>
                  <a:pt x="18741" y="21600"/>
                  <a:pt x="18741" y="21600"/>
                </a:cubicBezTo>
                <a:cubicBezTo>
                  <a:pt x="18741" y="21600"/>
                  <a:pt x="17788" y="20229"/>
                  <a:pt x="17788" y="20229"/>
                </a:cubicBezTo>
                <a:cubicBezTo>
                  <a:pt x="17471" y="20229"/>
                  <a:pt x="17471" y="20229"/>
                  <a:pt x="17471" y="20229"/>
                </a:cubicBezTo>
                <a:cubicBezTo>
                  <a:pt x="17153" y="20229"/>
                  <a:pt x="17153" y="20229"/>
                  <a:pt x="17153" y="20229"/>
                </a:cubicBezTo>
                <a:cubicBezTo>
                  <a:pt x="16835" y="20229"/>
                  <a:pt x="15882" y="21600"/>
                  <a:pt x="15882" y="21600"/>
                </a:cubicBezTo>
                <a:cubicBezTo>
                  <a:pt x="15882" y="21600"/>
                  <a:pt x="14612" y="20571"/>
                  <a:pt x="14612" y="20571"/>
                </a:cubicBezTo>
                <a:cubicBezTo>
                  <a:pt x="14294" y="20571"/>
                  <a:pt x="14294" y="20571"/>
                  <a:pt x="14294" y="20571"/>
                </a:cubicBezTo>
                <a:cubicBezTo>
                  <a:pt x="14294" y="20229"/>
                  <a:pt x="14929" y="19200"/>
                  <a:pt x="14929" y="18857"/>
                </a:cubicBezTo>
                <a:cubicBezTo>
                  <a:pt x="14929" y="18514"/>
                  <a:pt x="14612" y="18514"/>
                  <a:pt x="14612" y="18171"/>
                </a:cubicBezTo>
                <a:cubicBezTo>
                  <a:pt x="14294" y="18171"/>
                  <a:pt x="13024" y="17829"/>
                  <a:pt x="13024" y="17829"/>
                </a:cubicBezTo>
                <a:cubicBezTo>
                  <a:pt x="13024" y="16114"/>
                  <a:pt x="13024" y="16114"/>
                  <a:pt x="13024" y="16114"/>
                </a:cubicBezTo>
                <a:cubicBezTo>
                  <a:pt x="13024" y="15771"/>
                  <a:pt x="14294" y="15771"/>
                  <a:pt x="14612" y="15771"/>
                </a:cubicBezTo>
                <a:cubicBezTo>
                  <a:pt x="14612" y="15429"/>
                  <a:pt x="14929" y="15429"/>
                  <a:pt x="14929" y="15086"/>
                </a:cubicBezTo>
                <a:cubicBezTo>
                  <a:pt x="14929" y="14743"/>
                  <a:pt x="14294" y="13714"/>
                  <a:pt x="14294" y="13371"/>
                </a:cubicBezTo>
                <a:cubicBezTo>
                  <a:pt x="14294" y="13371"/>
                  <a:pt x="14294" y="13371"/>
                  <a:pt x="14612" y="13371"/>
                </a:cubicBezTo>
                <a:cubicBezTo>
                  <a:pt x="14612" y="13371"/>
                  <a:pt x="15882" y="12343"/>
                  <a:pt x="15882" y="12343"/>
                </a:cubicBezTo>
                <a:cubicBezTo>
                  <a:pt x="15882" y="12343"/>
                  <a:pt x="16835" y="13714"/>
                  <a:pt x="17153" y="13714"/>
                </a:cubicBezTo>
                <a:cubicBezTo>
                  <a:pt x="17153" y="13714"/>
                  <a:pt x="17153" y="13714"/>
                  <a:pt x="17471" y="13714"/>
                </a:cubicBezTo>
                <a:cubicBezTo>
                  <a:pt x="17471" y="13714"/>
                  <a:pt x="17471" y="13714"/>
                  <a:pt x="17788" y="13714"/>
                </a:cubicBezTo>
                <a:cubicBezTo>
                  <a:pt x="18106" y="13371"/>
                  <a:pt x="18424" y="13029"/>
                  <a:pt x="18741" y="12343"/>
                </a:cubicBezTo>
                <a:cubicBezTo>
                  <a:pt x="18741" y="12343"/>
                  <a:pt x="18741" y="12343"/>
                  <a:pt x="18741" y="12343"/>
                </a:cubicBezTo>
                <a:cubicBezTo>
                  <a:pt x="18741" y="12343"/>
                  <a:pt x="20012" y="13371"/>
                  <a:pt x="20329" y="13371"/>
                </a:cubicBezTo>
                <a:cubicBezTo>
                  <a:pt x="20329" y="13371"/>
                  <a:pt x="20329" y="13371"/>
                  <a:pt x="20329" y="13371"/>
                </a:cubicBezTo>
                <a:cubicBezTo>
                  <a:pt x="20329" y="13714"/>
                  <a:pt x="19694" y="14743"/>
                  <a:pt x="19694" y="15086"/>
                </a:cubicBezTo>
                <a:cubicBezTo>
                  <a:pt x="19694" y="15429"/>
                  <a:pt x="20012" y="15429"/>
                  <a:pt x="20012" y="15771"/>
                </a:cubicBezTo>
                <a:cubicBezTo>
                  <a:pt x="20329" y="15771"/>
                  <a:pt x="21600" y="15771"/>
                  <a:pt x="21600" y="16114"/>
                </a:cubicBezTo>
                <a:lnTo>
                  <a:pt x="21600" y="17829"/>
                </a:lnTo>
                <a:close/>
                <a:moveTo>
                  <a:pt x="17471" y="2743"/>
                </a:moveTo>
                <a:cubicBezTo>
                  <a:pt x="16518" y="2743"/>
                  <a:pt x="15882" y="3429"/>
                  <a:pt x="15882" y="4457"/>
                </a:cubicBezTo>
                <a:cubicBezTo>
                  <a:pt x="15882" y="5143"/>
                  <a:pt x="16518" y="5829"/>
                  <a:pt x="17471" y="5829"/>
                </a:cubicBezTo>
                <a:cubicBezTo>
                  <a:pt x="18106" y="5829"/>
                  <a:pt x="18741" y="5143"/>
                  <a:pt x="18741" y="4457"/>
                </a:cubicBezTo>
                <a:cubicBezTo>
                  <a:pt x="18741" y="3429"/>
                  <a:pt x="18106" y="2743"/>
                  <a:pt x="17471" y="2743"/>
                </a:cubicBezTo>
                <a:close/>
                <a:moveTo>
                  <a:pt x="17471" y="15429"/>
                </a:moveTo>
                <a:cubicBezTo>
                  <a:pt x="16518" y="15429"/>
                  <a:pt x="15882" y="16114"/>
                  <a:pt x="15882" y="16800"/>
                </a:cubicBezTo>
                <a:cubicBezTo>
                  <a:pt x="15882" y="17829"/>
                  <a:pt x="16518" y="18514"/>
                  <a:pt x="17471" y="18514"/>
                </a:cubicBezTo>
                <a:cubicBezTo>
                  <a:pt x="18106" y="18514"/>
                  <a:pt x="18741" y="17829"/>
                  <a:pt x="18741" y="16800"/>
                </a:cubicBezTo>
                <a:cubicBezTo>
                  <a:pt x="18741" y="16114"/>
                  <a:pt x="18106" y="15429"/>
                  <a:pt x="17471" y="15429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5" name="TextBox 24"/>
          <p:cNvSpPr txBox="1"/>
          <p:nvPr/>
        </p:nvSpPr>
        <p:spPr>
          <a:xfrm>
            <a:off x="816130" y="3626085"/>
            <a:ext cx="165590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accent6"/>
                </a:solidFill>
              </a:rPr>
              <a:t>YOUR TEXT HERE</a:t>
            </a:r>
          </a:p>
        </p:txBody>
      </p:sp>
      <p:sp>
        <p:nvSpPr>
          <p:cNvPr id="26" name="TextBox 142"/>
          <p:cNvSpPr txBox="1"/>
          <p:nvPr/>
        </p:nvSpPr>
        <p:spPr>
          <a:xfrm flipH="1">
            <a:off x="765166" y="3886320"/>
            <a:ext cx="1632564" cy="4401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5000"/>
              </a:lnSpc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Locr adipiselit, </a:t>
            </a:r>
            <a:r>
              <a:rPr lang="en-US" sz="120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20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do</a:t>
            </a:r>
          </a:p>
        </p:txBody>
      </p:sp>
      <p:sp>
        <p:nvSpPr>
          <p:cNvPr id="27" name="Rounded Rectangle 26"/>
          <p:cNvSpPr/>
          <p:nvPr/>
        </p:nvSpPr>
        <p:spPr>
          <a:xfrm rot="18900000">
            <a:off x="8650753" y="3577037"/>
            <a:ext cx="590473" cy="59047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8" name="Shape 5348"/>
          <p:cNvSpPr/>
          <p:nvPr/>
        </p:nvSpPr>
        <p:spPr>
          <a:xfrm>
            <a:off x="8828691" y="3770554"/>
            <a:ext cx="234597" cy="2034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1012"/>
                </a:moveTo>
                <a:cubicBezTo>
                  <a:pt x="21600" y="11435"/>
                  <a:pt x="21234" y="11859"/>
                  <a:pt x="20868" y="11859"/>
                </a:cubicBezTo>
                <a:cubicBezTo>
                  <a:pt x="7322" y="13553"/>
                  <a:pt x="7322" y="13553"/>
                  <a:pt x="7322" y="13553"/>
                </a:cubicBezTo>
                <a:cubicBezTo>
                  <a:pt x="7322" y="13976"/>
                  <a:pt x="7322" y="14400"/>
                  <a:pt x="7322" y="14824"/>
                </a:cubicBezTo>
                <a:cubicBezTo>
                  <a:pt x="7322" y="15247"/>
                  <a:pt x="7322" y="15247"/>
                  <a:pt x="6956" y="15671"/>
                </a:cubicBezTo>
                <a:cubicBezTo>
                  <a:pt x="19037" y="15671"/>
                  <a:pt x="19037" y="15671"/>
                  <a:pt x="19037" y="15671"/>
                </a:cubicBezTo>
                <a:cubicBezTo>
                  <a:pt x="19769" y="15671"/>
                  <a:pt x="20136" y="16094"/>
                  <a:pt x="20136" y="16518"/>
                </a:cubicBezTo>
                <a:cubicBezTo>
                  <a:pt x="20136" y="17365"/>
                  <a:pt x="19769" y="17788"/>
                  <a:pt x="19037" y="17788"/>
                </a:cubicBezTo>
                <a:cubicBezTo>
                  <a:pt x="5858" y="17788"/>
                  <a:pt x="5858" y="17788"/>
                  <a:pt x="5858" y="17788"/>
                </a:cubicBezTo>
                <a:cubicBezTo>
                  <a:pt x="5492" y="17788"/>
                  <a:pt x="4759" y="17365"/>
                  <a:pt x="4759" y="16518"/>
                </a:cubicBezTo>
                <a:cubicBezTo>
                  <a:pt x="4759" y="16094"/>
                  <a:pt x="5492" y="14824"/>
                  <a:pt x="5858" y="14400"/>
                </a:cubicBezTo>
                <a:cubicBezTo>
                  <a:pt x="3295" y="2118"/>
                  <a:pt x="3295" y="2118"/>
                  <a:pt x="3295" y="2118"/>
                </a:cubicBezTo>
                <a:cubicBezTo>
                  <a:pt x="732" y="2118"/>
                  <a:pt x="732" y="2118"/>
                  <a:pt x="732" y="2118"/>
                </a:cubicBezTo>
                <a:cubicBezTo>
                  <a:pt x="366" y="2118"/>
                  <a:pt x="0" y="1694"/>
                  <a:pt x="0" y="1271"/>
                </a:cubicBezTo>
                <a:cubicBezTo>
                  <a:pt x="0" y="847"/>
                  <a:pt x="366" y="0"/>
                  <a:pt x="732" y="0"/>
                </a:cubicBezTo>
                <a:cubicBezTo>
                  <a:pt x="4027" y="0"/>
                  <a:pt x="4027" y="0"/>
                  <a:pt x="4027" y="0"/>
                </a:cubicBezTo>
                <a:cubicBezTo>
                  <a:pt x="5125" y="0"/>
                  <a:pt x="5125" y="1271"/>
                  <a:pt x="5125" y="2118"/>
                </a:cubicBezTo>
                <a:cubicBezTo>
                  <a:pt x="20868" y="2118"/>
                  <a:pt x="20868" y="2118"/>
                  <a:pt x="20868" y="2118"/>
                </a:cubicBezTo>
                <a:cubicBezTo>
                  <a:pt x="21234" y="2118"/>
                  <a:pt x="21600" y="2541"/>
                  <a:pt x="21600" y="2965"/>
                </a:cubicBezTo>
                <a:lnTo>
                  <a:pt x="21600" y="11012"/>
                </a:lnTo>
                <a:close/>
                <a:moveTo>
                  <a:pt x="6590" y="21600"/>
                </a:moveTo>
                <a:cubicBezTo>
                  <a:pt x="5858" y="21600"/>
                  <a:pt x="4759" y="20753"/>
                  <a:pt x="4759" y="19482"/>
                </a:cubicBezTo>
                <a:cubicBezTo>
                  <a:pt x="4759" y="18635"/>
                  <a:pt x="5858" y="17788"/>
                  <a:pt x="6590" y="17788"/>
                </a:cubicBezTo>
                <a:cubicBezTo>
                  <a:pt x="7688" y="17788"/>
                  <a:pt x="8420" y="18635"/>
                  <a:pt x="8420" y="19482"/>
                </a:cubicBezTo>
                <a:cubicBezTo>
                  <a:pt x="8420" y="20753"/>
                  <a:pt x="7688" y="21600"/>
                  <a:pt x="6590" y="21600"/>
                </a:cubicBezTo>
                <a:close/>
                <a:moveTo>
                  <a:pt x="18305" y="21600"/>
                </a:moveTo>
                <a:cubicBezTo>
                  <a:pt x="17207" y="21600"/>
                  <a:pt x="16475" y="20753"/>
                  <a:pt x="16475" y="19482"/>
                </a:cubicBezTo>
                <a:cubicBezTo>
                  <a:pt x="16475" y="18635"/>
                  <a:pt x="17207" y="17788"/>
                  <a:pt x="18305" y="17788"/>
                </a:cubicBezTo>
                <a:cubicBezTo>
                  <a:pt x="19403" y="17788"/>
                  <a:pt x="20136" y="18635"/>
                  <a:pt x="20136" y="19482"/>
                </a:cubicBezTo>
                <a:cubicBezTo>
                  <a:pt x="20136" y="20753"/>
                  <a:pt x="19403" y="21600"/>
                  <a:pt x="18305" y="2160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9" name="TextBox 28"/>
          <p:cNvSpPr txBox="1"/>
          <p:nvPr/>
        </p:nvSpPr>
        <p:spPr>
          <a:xfrm flipH="1">
            <a:off x="9526961" y="3626085"/>
            <a:ext cx="165590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accent6"/>
                </a:solidFill>
              </a:rPr>
              <a:t>YOUR TEXT HERE</a:t>
            </a:r>
          </a:p>
        </p:txBody>
      </p:sp>
      <p:sp>
        <p:nvSpPr>
          <p:cNvPr id="30" name="TextBox 142"/>
          <p:cNvSpPr txBox="1"/>
          <p:nvPr/>
        </p:nvSpPr>
        <p:spPr>
          <a:xfrm>
            <a:off x="9526961" y="3886320"/>
            <a:ext cx="2304942" cy="2092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5000"/>
              </a:lnSpc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Loconetur adipiselit, </a:t>
            </a:r>
            <a:r>
              <a:rPr lang="en-US" sz="120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20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do</a:t>
            </a:r>
          </a:p>
        </p:txBody>
      </p:sp>
      <p:sp>
        <p:nvSpPr>
          <p:cNvPr id="31" name="Rounded Rectangle 30"/>
          <p:cNvSpPr/>
          <p:nvPr/>
        </p:nvSpPr>
        <p:spPr>
          <a:xfrm rot="18900000">
            <a:off x="8269803" y="4744603"/>
            <a:ext cx="590473" cy="590473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2" name="Shape 5337"/>
          <p:cNvSpPr/>
          <p:nvPr/>
        </p:nvSpPr>
        <p:spPr>
          <a:xfrm>
            <a:off x="8447742" y="4930788"/>
            <a:ext cx="234596" cy="2181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673"/>
                </a:moveTo>
                <a:cubicBezTo>
                  <a:pt x="21600" y="17673"/>
                  <a:pt x="21600" y="18065"/>
                  <a:pt x="21234" y="18065"/>
                </a:cubicBezTo>
                <a:cubicBezTo>
                  <a:pt x="18305" y="18065"/>
                  <a:pt x="18305" y="18065"/>
                  <a:pt x="18305" y="18065"/>
                </a:cubicBezTo>
                <a:cubicBezTo>
                  <a:pt x="18305" y="20422"/>
                  <a:pt x="18305" y="20422"/>
                  <a:pt x="18305" y="20422"/>
                </a:cubicBezTo>
                <a:cubicBezTo>
                  <a:pt x="18305" y="21207"/>
                  <a:pt x="17573" y="21600"/>
                  <a:pt x="17207" y="21600"/>
                </a:cubicBezTo>
                <a:cubicBezTo>
                  <a:pt x="4393" y="21600"/>
                  <a:pt x="4393" y="21600"/>
                  <a:pt x="4393" y="21600"/>
                </a:cubicBezTo>
                <a:cubicBezTo>
                  <a:pt x="3661" y="21600"/>
                  <a:pt x="3295" y="21207"/>
                  <a:pt x="3295" y="20422"/>
                </a:cubicBezTo>
                <a:cubicBezTo>
                  <a:pt x="3295" y="18065"/>
                  <a:pt x="3295" y="18065"/>
                  <a:pt x="3295" y="18065"/>
                </a:cubicBezTo>
                <a:cubicBezTo>
                  <a:pt x="366" y="18065"/>
                  <a:pt x="366" y="18065"/>
                  <a:pt x="366" y="18065"/>
                </a:cubicBezTo>
                <a:cubicBezTo>
                  <a:pt x="0" y="18065"/>
                  <a:pt x="0" y="17673"/>
                  <a:pt x="0" y="17673"/>
                </a:cubicBezTo>
                <a:cubicBezTo>
                  <a:pt x="0" y="11782"/>
                  <a:pt x="0" y="11782"/>
                  <a:pt x="0" y="11782"/>
                </a:cubicBezTo>
                <a:cubicBezTo>
                  <a:pt x="0" y="10211"/>
                  <a:pt x="1098" y="9033"/>
                  <a:pt x="2563" y="9033"/>
                </a:cubicBezTo>
                <a:cubicBezTo>
                  <a:pt x="3295" y="9033"/>
                  <a:pt x="3295" y="9033"/>
                  <a:pt x="3295" y="9033"/>
                </a:cubicBezTo>
                <a:cubicBezTo>
                  <a:pt x="3295" y="1571"/>
                  <a:pt x="3295" y="1571"/>
                  <a:pt x="3295" y="1571"/>
                </a:cubicBezTo>
                <a:cubicBezTo>
                  <a:pt x="3295" y="785"/>
                  <a:pt x="3661" y="0"/>
                  <a:pt x="4393" y="0"/>
                </a:cubicBezTo>
                <a:cubicBezTo>
                  <a:pt x="13180" y="0"/>
                  <a:pt x="13180" y="0"/>
                  <a:pt x="13180" y="0"/>
                </a:cubicBezTo>
                <a:cubicBezTo>
                  <a:pt x="13912" y="0"/>
                  <a:pt x="15010" y="393"/>
                  <a:pt x="15376" y="1178"/>
                </a:cubicBezTo>
                <a:cubicBezTo>
                  <a:pt x="17573" y="3142"/>
                  <a:pt x="17573" y="3142"/>
                  <a:pt x="17573" y="3142"/>
                </a:cubicBezTo>
                <a:cubicBezTo>
                  <a:pt x="17939" y="3927"/>
                  <a:pt x="18305" y="4713"/>
                  <a:pt x="18305" y="5498"/>
                </a:cubicBezTo>
                <a:cubicBezTo>
                  <a:pt x="18305" y="9033"/>
                  <a:pt x="18305" y="9033"/>
                  <a:pt x="18305" y="9033"/>
                </a:cubicBezTo>
                <a:cubicBezTo>
                  <a:pt x="19037" y="9033"/>
                  <a:pt x="19037" y="9033"/>
                  <a:pt x="19037" y="9033"/>
                </a:cubicBezTo>
                <a:cubicBezTo>
                  <a:pt x="20502" y="9033"/>
                  <a:pt x="21600" y="10211"/>
                  <a:pt x="21600" y="11782"/>
                </a:cubicBezTo>
                <a:lnTo>
                  <a:pt x="21600" y="17673"/>
                </a:lnTo>
                <a:close/>
                <a:moveTo>
                  <a:pt x="16475" y="10996"/>
                </a:moveTo>
                <a:cubicBezTo>
                  <a:pt x="16475" y="5498"/>
                  <a:pt x="16475" y="5498"/>
                  <a:pt x="16475" y="5498"/>
                </a:cubicBezTo>
                <a:cubicBezTo>
                  <a:pt x="14644" y="5498"/>
                  <a:pt x="14644" y="5498"/>
                  <a:pt x="14644" y="5498"/>
                </a:cubicBezTo>
                <a:cubicBezTo>
                  <a:pt x="13912" y="5498"/>
                  <a:pt x="13180" y="5105"/>
                  <a:pt x="13180" y="4320"/>
                </a:cubicBezTo>
                <a:cubicBezTo>
                  <a:pt x="13180" y="1964"/>
                  <a:pt x="13180" y="1964"/>
                  <a:pt x="13180" y="1964"/>
                </a:cubicBezTo>
                <a:cubicBezTo>
                  <a:pt x="4759" y="1964"/>
                  <a:pt x="4759" y="1964"/>
                  <a:pt x="4759" y="1964"/>
                </a:cubicBezTo>
                <a:cubicBezTo>
                  <a:pt x="4759" y="10996"/>
                  <a:pt x="4759" y="10996"/>
                  <a:pt x="4759" y="10996"/>
                </a:cubicBezTo>
                <a:lnTo>
                  <a:pt x="16475" y="10996"/>
                </a:lnTo>
                <a:close/>
                <a:moveTo>
                  <a:pt x="16475" y="20029"/>
                </a:moveTo>
                <a:cubicBezTo>
                  <a:pt x="16475" y="16102"/>
                  <a:pt x="16475" y="16102"/>
                  <a:pt x="16475" y="16102"/>
                </a:cubicBezTo>
                <a:cubicBezTo>
                  <a:pt x="4759" y="16102"/>
                  <a:pt x="4759" y="16102"/>
                  <a:pt x="4759" y="16102"/>
                </a:cubicBezTo>
                <a:cubicBezTo>
                  <a:pt x="4759" y="20029"/>
                  <a:pt x="4759" y="20029"/>
                  <a:pt x="4759" y="20029"/>
                </a:cubicBezTo>
                <a:lnTo>
                  <a:pt x="16475" y="20029"/>
                </a:lnTo>
                <a:close/>
                <a:moveTo>
                  <a:pt x="19037" y="10996"/>
                </a:moveTo>
                <a:cubicBezTo>
                  <a:pt x="18671" y="10996"/>
                  <a:pt x="18305" y="11389"/>
                  <a:pt x="18305" y="11782"/>
                </a:cubicBezTo>
                <a:cubicBezTo>
                  <a:pt x="18305" y="12175"/>
                  <a:pt x="18671" y="12567"/>
                  <a:pt x="19037" y="12567"/>
                </a:cubicBezTo>
                <a:cubicBezTo>
                  <a:pt x="19769" y="12567"/>
                  <a:pt x="20136" y="12175"/>
                  <a:pt x="20136" y="11782"/>
                </a:cubicBezTo>
                <a:cubicBezTo>
                  <a:pt x="20136" y="11389"/>
                  <a:pt x="19769" y="10996"/>
                  <a:pt x="19037" y="10996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3" name="TextBox 32"/>
          <p:cNvSpPr txBox="1"/>
          <p:nvPr/>
        </p:nvSpPr>
        <p:spPr>
          <a:xfrm flipH="1">
            <a:off x="9146011" y="4793650"/>
            <a:ext cx="165590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accent6"/>
                </a:solidFill>
              </a:rPr>
              <a:t>YOUR TEXT HERE</a:t>
            </a:r>
          </a:p>
        </p:txBody>
      </p:sp>
      <p:sp>
        <p:nvSpPr>
          <p:cNvPr id="34" name="TextBox 142"/>
          <p:cNvSpPr txBox="1"/>
          <p:nvPr/>
        </p:nvSpPr>
        <p:spPr>
          <a:xfrm>
            <a:off x="9146011" y="5053885"/>
            <a:ext cx="2121925" cy="2092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5000"/>
              </a:lnSpc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Loconsectetur adipiselito</a:t>
            </a:r>
          </a:p>
        </p:txBody>
      </p:sp>
      <p:sp>
        <p:nvSpPr>
          <p:cNvPr id="37" name="Oval 36"/>
          <p:cNvSpPr/>
          <p:nvPr/>
        </p:nvSpPr>
        <p:spPr>
          <a:xfrm>
            <a:off x="6145865" y="6233075"/>
            <a:ext cx="224481" cy="224481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8" name="Shape 5255"/>
          <p:cNvSpPr/>
          <p:nvPr/>
        </p:nvSpPr>
        <p:spPr>
          <a:xfrm>
            <a:off x="6221371" y="6288344"/>
            <a:ext cx="73470" cy="1139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08" h="21414" extrusionOk="0">
                <a:moveTo>
                  <a:pt x="5692" y="21135"/>
                </a:moveTo>
                <a:cubicBezTo>
                  <a:pt x="5108" y="21507"/>
                  <a:pt x="3940" y="21507"/>
                  <a:pt x="3940" y="21135"/>
                </a:cubicBezTo>
                <a:cubicBezTo>
                  <a:pt x="438" y="18900"/>
                  <a:pt x="438" y="18900"/>
                  <a:pt x="438" y="18900"/>
                </a:cubicBezTo>
                <a:cubicBezTo>
                  <a:pt x="-146" y="18528"/>
                  <a:pt x="-146" y="18155"/>
                  <a:pt x="438" y="17783"/>
                </a:cubicBezTo>
                <a:cubicBezTo>
                  <a:pt x="11530" y="10707"/>
                  <a:pt x="11530" y="10707"/>
                  <a:pt x="11530" y="10707"/>
                </a:cubicBezTo>
                <a:cubicBezTo>
                  <a:pt x="438" y="3631"/>
                  <a:pt x="438" y="3631"/>
                  <a:pt x="438" y="3631"/>
                </a:cubicBezTo>
                <a:cubicBezTo>
                  <a:pt x="-146" y="3259"/>
                  <a:pt x="-146" y="2886"/>
                  <a:pt x="438" y="2514"/>
                </a:cubicBezTo>
                <a:cubicBezTo>
                  <a:pt x="3940" y="279"/>
                  <a:pt x="3940" y="279"/>
                  <a:pt x="3940" y="279"/>
                </a:cubicBezTo>
                <a:cubicBezTo>
                  <a:pt x="3940" y="-93"/>
                  <a:pt x="5108" y="-93"/>
                  <a:pt x="5692" y="279"/>
                </a:cubicBezTo>
                <a:cubicBezTo>
                  <a:pt x="20870" y="9962"/>
                  <a:pt x="20870" y="9962"/>
                  <a:pt x="20870" y="9962"/>
                </a:cubicBezTo>
                <a:cubicBezTo>
                  <a:pt x="21454" y="10335"/>
                  <a:pt x="21454" y="11079"/>
                  <a:pt x="20870" y="11452"/>
                </a:cubicBezTo>
                <a:lnTo>
                  <a:pt x="5692" y="2113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9" name="Oval 38"/>
          <p:cNvSpPr/>
          <p:nvPr/>
        </p:nvSpPr>
        <p:spPr>
          <a:xfrm flipH="1">
            <a:off x="5821654" y="6232072"/>
            <a:ext cx="224481" cy="224481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0" name="Shape 5255"/>
          <p:cNvSpPr/>
          <p:nvPr/>
        </p:nvSpPr>
        <p:spPr>
          <a:xfrm flipH="1">
            <a:off x="5897160" y="6287342"/>
            <a:ext cx="73470" cy="1139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08" h="21414" extrusionOk="0">
                <a:moveTo>
                  <a:pt x="5692" y="21135"/>
                </a:moveTo>
                <a:cubicBezTo>
                  <a:pt x="5108" y="21507"/>
                  <a:pt x="3940" y="21507"/>
                  <a:pt x="3940" y="21135"/>
                </a:cubicBezTo>
                <a:cubicBezTo>
                  <a:pt x="438" y="18900"/>
                  <a:pt x="438" y="18900"/>
                  <a:pt x="438" y="18900"/>
                </a:cubicBezTo>
                <a:cubicBezTo>
                  <a:pt x="-146" y="18528"/>
                  <a:pt x="-146" y="18155"/>
                  <a:pt x="438" y="17783"/>
                </a:cubicBezTo>
                <a:cubicBezTo>
                  <a:pt x="11530" y="10707"/>
                  <a:pt x="11530" y="10707"/>
                  <a:pt x="11530" y="10707"/>
                </a:cubicBezTo>
                <a:cubicBezTo>
                  <a:pt x="438" y="3631"/>
                  <a:pt x="438" y="3631"/>
                  <a:pt x="438" y="3631"/>
                </a:cubicBezTo>
                <a:cubicBezTo>
                  <a:pt x="-146" y="3259"/>
                  <a:pt x="-146" y="2886"/>
                  <a:pt x="438" y="2514"/>
                </a:cubicBezTo>
                <a:cubicBezTo>
                  <a:pt x="3940" y="279"/>
                  <a:pt x="3940" y="279"/>
                  <a:pt x="3940" y="279"/>
                </a:cubicBezTo>
                <a:cubicBezTo>
                  <a:pt x="3940" y="-93"/>
                  <a:pt x="5108" y="-93"/>
                  <a:pt x="5692" y="279"/>
                </a:cubicBezTo>
                <a:cubicBezTo>
                  <a:pt x="20870" y="9962"/>
                  <a:pt x="20870" y="9962"/>
                  <a:pt x="20870" y="9962"/>
                </a:cubicBezTo>
                <a:cubicBezTo>
                  <a:pt x="21454" y="10335"/>
                  <a:pt x="21454" y="11079"/>
                  <a:pt x="20870" y="11452"/>
                </a:cubicBezTo>
                <a:lnTo>
                  <a:pt x="5692" y="2113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14009FF-497E-4867-8E3A-15F2301EFFCB}"/>
              </a:ext>
            </a:extLst>
          </p:cNvPr>
          <p:cNvSpPr txBox="1"/>
          <p:nvPr/>
        </p:nvSpPr>
        <p:spPr>
          <a:xfrm>
            <a:off x="4004883" y="337095"/>
            <a:ext cx="4182235" cy="73853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799" b="1" spc="300" dirty="0"/>
              <a:t>Infographic</a:t>
            </a:r>
          </a:p>
        </p:txBody>
      </p:sp>
    </p:spTree>
    <p:extLst>
      <p:ext uri="{BB962C8B-B14F-4D97-AF65-F5344CB8AC3E}">
        <p14:creationId xmlns:p14="http://schemas.microsoft.com/office/powerpoint/2010/main" val="652390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/>
        </p:nvGrpSpPr>
        <p:grpSpPr>
          <a:xfrm>
            <a:off x="4603394" y="2669079"/>
            <a:ext cx="2587530" cy="2586507"/>
            <a:chOff x="9207987" y="5147460"/>
            <a:chExt cx="5175734" cy="5173687"/>
          </a:xfrm>
        </p:grpSpPr>
        <p:sp>
          <p:nvSpPr>
            <p:cNvPr id="2" name="Freeform 1"/>
            <p:cNvSpPr>
              <a:spLocks/>
            </p:cNvSpPr>
            <p:nvPr/>
          </p:nvSpPr>
          <p:spPr bwMode="auto">
            <a:xfrm rot="16200000">
              <a:off x="9761613" y="6061342"/>
              <a:ext cx="1814171" cy="1814171"/>
            </a:xfrm>
            <a:custGeom>
              <a:avLst/>
              <a:gdLst>
                <a:gd name="T0" fmla="*/ 0 w 972"/>
                <a:gd name="T1" fmla="*/ 972 h 972"/>
                <a:gd name="T2" fmla="*/ 0 w 972"/>
                <a:gd name="T3" fmla="*/ 486 h 972"/>
                <a:gd name="T4" fmla="*/ 486 w 972"/>
                <a:gd name="T5" fmla="*/ 0 h 972"/>
                <a:gd name="T6" fmla="*/ 972 w 972"/>
                <a:gd name="T7" fmla="*/ 486 h 972"/>
                <a:gd name="T8" fmla="*/ 486 w 972"/>
                <a:gd name="T9" fmla="*/ 972 h 972"/>
                <a:gd name="T10" fmla="*/ 0 w 972"/>
                <a:gd name="T11" fmla="*/ 97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2" h="972">
                  <a:moveTo>
                    <a:pt x="0" y="972"/>
                  </a:moveTo>
                  <a:cubicBezTo>
                    <a:pt x="0" y="486"/>
                    <a:pt x="0" y="486"/>
                    <a:pt x="0" y="486"/>
                  </a:cubicBezTo>
                  <a:cubicBezTo>
                    <a:pt x="0" y="218"/>
                    <a:pt x="218" y="0"/>
                    <a:pt x="486" y="0"/>
                  </a:cubicBezTo>
                  <a:cubicBezTo>
                    <a:pt x="754" y="0"/>
                    <a:pt x="972" y="218"/>
                    <a:pt x="972" y="486"/>
                  </a:cubicBezTo>
                  <a:cubicBezTo>
                    <a:pt x="972" y="754"/>
                    <a:pt x="754" y="972"/>
                    <a:pt x="486" y="972"/>
                  </a:cubicBezTo>
                  <a:lnTo>
                    <a:pt x="0" y="97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3" name="Freeform 2"/>
            <p:cNvSpPr>
              <a:spLocks/>
            </p:cNvSpPr>
            <p:nvPr/>
          </p:nvSpPr>
          <p:spPr bwMode="auto">
            <a:xfrm rot="16200000">
              <a:off x="9889717" y="6201050"/>
              <a:ext cx="1542630" cy="1544763"/>
            </a:xfrm>
            <a:custGeom>
              <a:avLst/>
              <a:gdLst>
                <a:gd name="T0" fmla="*/ 846 w 916"/>
                <a:gd name="T1" fmla="*/ 458 h 917"/>
                <a:gd name="T2" fmla="*/ 910 w 916"/>
                <a:gd name="T3" fmla="*/ 394 h 917"/>
                <a:gd name="T4" fmla="*/ 835 w 916"/>
                <a:gd name="T5" fmla="*/ 369 h 917"/>
                <a:gd name="T6" fmla="*/ 884 w 916"/>
                <a:gd name="T7" fmla="*/ 292 h 917"/>
                <a:gd name="T8" fmla="*/ 805 w 916"/>
                <a:gd name="T9" fmla="*/ 285 h 917"/>
                <a:gd name="T10" fmla="*/ 834 w 916"/>
                <a:gd name="T11" fmla="*/ 199 h 917"/>
                <a:gd name="T12" fmla="*/ 755 w 916"/>
                <a:gd name="T13" fmla="*/ 210 h 917"/>
                <a:gd name="T14" fmla="*/ 764 w 916"/>
                <a:gd name="T15" fmla="*/ 119 h 917"/>
                <a:gd name="T16" fmla="*/ 690 w 916"/>
                <a:gd name="T17" fmla="*/ 148 h 917"/>
                <a:gd name="T18" fmla="*/ 677 w 916"/>
                <a:gd name="T19" fmla="*/ 58 h 917"/>
                <a:gd name="T20" fmla="*/ 612 w 916"/>
                <a:gd name="T21" fmla="*/ 103 h 917"/>
                <a:gd name="T22" fmla="*/ 579 w 916"/>
                <a:gd name="T23" fmla="*/ 19 h 917"/>
                <a:gd name="T24" fmla="*/ 526 w 916"/>
                <a:gd name="T25" fmla="*/ 77 h 917"/>
                <a:gd name="T26" fmla="*/ 474 w 916"/>
                <a:gd name="T27" fmla="*/ 3 h 917"/>
                <a:gd name="T28" fmla="*/ 436 w 916"/>
                <a:gd name="T29" fmla="*/ 72 h 917"/>
                <a:gd name="T30" fmla="*/ 369 w 916"/>
                <a:gd name="T31" fmla="*/ 12 h 917"/>
                <a:gd name="T32" fmla="*/ 348 w 916"/>
                <a:gd name="T33" fmla="*/ 88 h 917"/>
                <a:gd name="T34" fmla="*/ 268 w 916"/>
                <a:gd name="T35" fmla="*/ 44 h 917"/>
                <a:gd name="T36" fmla="*/ 266 w 916"/>
                <a:gd name="T37" fmla="*/ 123 h 917"/>
                <a:gd name="T38" fmla="*/ 178 w 916"/>
                <a:gd name="T39" fmla="*/ 100 h 917"/>
                <a:gd name="T40" fmla="*/ 194 w 916"/>
                <a:gd name="T41" fmla="*/ 177 h 917"/>
                <a:gd name="T42" fmla="*/ 103 w 916"/>
                <a:gd name="T43" fmla="*/ 174 h 917"/>
                <a:gd name="T44" fmla="*/ 136 w 916"/>
                <a:gd name="T45" fmla="*/ 246 h 917"/>
                <a:gd name="T46" fmla="*/ 47 w 916"/>
                <a:gd name="T47" fmla="*/ 264 h 917"/>
                <a:gd name="T48" fmla="*/ 96 w 916"/>
                <a:gd name="T49" fmla="*/ 326 h 917"/>
                <a:gd name="T50" fmla="*/ 13 w 916"/>
                <a:gd name="T51" fmla="*/ 364 h 917"/>
                <a:gd name="T52" fmla="*/ 75 w 916"/>
                <a:gd name="T53" fmla="*/ 414 h 917"/>
                <a:gd name="T54" fmla="*/ 3 w 916"/>
                <a:gd name="T55" fmla="*/ 470 h 917"/>
                <a:gd name="T56" fmla="*/ 75 w 916"/>
                <a:gd name="T57" fmla="*/ 503 h 917"/>
                <a:gd name="T58" fmla="*/ 18 w 916"/>
                <a:gd name="T59" fmla="*/ 574 h 917"/>
                <a:gd name="T60" fmla="*/ 96 w 916"/>
                <a:gd name="T61" fmla="*/ 591 h 917"/>
                <a:gd name="T62" fmla="*/ 57 w 916"/>
                <a:gd name="T63" fmla="*/ 673 h 917"/>
                <a:gd name="T64" fmla="*/ 136 w 916"/>
                <a:gd name="T65" fmla="*/ 671 h 917"/>
                <a:gd name="T66" fmla="*/ 117 w 916"/>
                <a:gd name="T67" fmla="*/ 760 h 917"/>
                <a:gd name="T68" fmla="*/ 194 w 916"/>
                <a:gd name="T69" fmla="*/ 740 h 917"/>
                <a:gd name="T70" fmla="*/ 196 w 916"/>
                <a:gd name="T71" fmla="*/ 831 h 917"/>
                <a:gd name="T72" fmla="*/ 266 w 916"/>
                <a:gd name="T73" fmla="*/ 793 h 917"/>
                <a:gd name="T74" fmla="*/ 289 w 916"/>
                <a:gd name="T75" fmla="*/ 881 h 917"/>
                <a:gd name="T76" fmla="*/ 348 w 916"/>
                <a:gd name="T77" fmla="*/ 829 h 917"/>
                <a:gd name="T78" fmla="*/ 391 w 916"/>
                <a:gd name="T79" fmla="*/ 909 h 917"/>
                <a:gd name="T80" fmla="*/ 437 w 916"/>
                <a:gd name="T81" fmla="*/ 845 h 917"/>
                <a:gd name="T82" fmla="*/ 497 w 916"/>
                <a:gd name="T83" fmla="*/ 913 h 917"/>
                <a:gd name="T84" fmla="*/ 526 w 916"/>
                <a:gd name="T85" fmla="*/ 839 h 917"/>
                <a:gd name="T86" fmla="*/ 601 w 916"/>
                <a:gd name="T87" fmla="*/ 892 h 917"/>
                <a:gd name="T88" fmla="*/ 612 w 916"/>
                <a:gd name="T89" fmla="*/ 814 h 917"/>
                <a:gd name="T90" fmla="*/ 697 w 916"/>
                <a:gd name="T91" fmla="*/ 847 h 917"/>
                <a:gd name="T92" fmla="*/ 690 w 916"/>
                <a:gd name="T93" fmla="*/ 769 h 917"/>
                <a:gd name="T94" fmla="*/ 780 w 916"/>
                <a:gd name="T95" fmla="*/ 782 h 917"/>
                <a:gd name="T96" fmla="*/ 755 w 916"/>
                <a:gd name="T97" fmla="*/ 707 h 917"/>
                <a:gd name="T98" fmla="*/ 846 w 916"/>
                <a:gd name="T99" fmla="*/ 699 h 917"/>
                <a:gd name="T100" fmla="*/ 805 w 916"/>
                <a:gd name="T101" fmla="*/ 632 h 917"/>
                <a:gd name="T102" fmla="*/ 891 w 916"/>
                <a:gd name="T103" fmla="*/ 604 h 917"/>
                <a:gd name="T104" fmla="*/ 835 w 916"/>
                <a:gd name="T105" fmla="*/ 548 h 917"/>
                <a:gd name="T106" fmla="*/ 913 w 916"/>
                <a:gd name="T107" fmla="*/ 500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6" h="917">
                  <a:moveTo>
                    <a:pt x="880" y="485"/>
                  </a:moveTo>
                  <a:cubicBezTo>
                    <a:pt x="864" y="479"/>
                    <a:pt x="848" y="473"/>
                    <a:pt x="847" y="472"/>
                  </a:cubicBezTo>
                  <a:cubicBezTo>
                    <a:pt x="844" y="469"/>
                    <a:pt x="846" y="459"/>
                    <a:pt x="846" y="459"/>
                  </a:cubicBezTo>
                  <a:cubicBezTo>
                    <a:pt x="846" y="458"/>
                    <a:pt x="846" y="458"/>
                    <a:pt x="846" y="458"/>
                  </a:cubicBezTo>
                  <a:cubicBezTo>
                    <a:pt x="846" y="458"/>
                    <a:pt x="845" y="447"/>
                    <a:pt x="847" y="445"/>
                  </a:cubicBezTo>
                  <a:cubicBezTo>
                    <a:pt x="848" y="443"/>
                    <a:pt x="864" y="439"/>
                    <a:pt x="880" y="433"/>
                  </a:cubicBezTo>
                  <a:cubicBezTo>
                    <a:pt x="896" y="427"/>
                    <a:pt x="912" y="421"/>
                    <a:pt x="913" y="418"/>
                  </a:cubicBezTo>
                  <a:cubicBezTo>
                    <a:pt x="916" y="414"/>
                    <a:pt x="914" y="398"/>
                    <a:pt x="910" y="394"/>
                  </a:cubicBezTo>
                  <a:cubicBezTo>
                    <a:pt x="909" y="392"/>
                    <a:pt x="892" y="389"/>
                    <a:pt x="875" y="387"/>
                  </a:cubicBezTo>
                  <a:cubicBezTo>
                    <a:pt x="858" y="385"/>
                    <a:pt x="841" y="383"/>
                    <a:pt x="840" y="382"/>
                  </a:cubicBezTo>
                  <a:cubicBezTo>
                    <a:pt x="836" y="380"/>
                    <a:pt x="835" y="369"/>
                    <a:pt x="835" y="369"/>
                  </a:cubicBezTo>
                  <a:cubicBezTo>
                    <a:pt x="835" y="369"/>
                    <a:pt x="835" y="369"/>
                    <a:pt x="835" y="369"/>
                  </a:cubicBezTo>
                  <a:cubicBezTo>
                    <a:pt x="835" y="369"/>
                    <a:pt x="832" y="359"/>
                    <a:pt x="833" y="356"/>
                  </a:cubicBezTo>
                  <a:cubicBezTo>
                    <a:pt x="834" y="354"/>
                    <a:pt x="848" y="346"/>
                    <a:pt x="863" y="337"/>
                  </a:cubicBezTo>
                  <a:cubicBezTo>
                    <a:pt x="877" y="328"/>
                    <a:pt x="891" y="317"/>
                    <a:pt x="892" y="315"/>
                  </a:cubicBezTo>
                  <a:cubicBezTo>
                    <a:pt x="894" y="309"/>
                    <a:pt x="888" y="295"/>
                    <a:pt x="884" y="292"/>
                  </a:cubicBezTo>
                  <a:cubicBezTo>
                    <a:pt x="881" y="290"/>
                    <a:pt x="864" y="291"/>
                    <a:pt x="847" y="293"/>
                  </a:cubicBezTo>
                  <a:cubicBezTo>
                    <a:pt x="830" y="295"/>
                    <a:pt x="814" y="297"/>
                    <a:pt x="812" y="296"/>
                  </a:cubicBezTo>
                  <a:cubicBezTo>
                    <a:pt x="808" y="295"/>
                    <a:pt x="805" y="285"/>
                    <a:pt x="805" y="285"/>
                  </a:cubicBezTo>
                  <a:cubicBezTo>
                    <a:pt x="805" y="285"/>
                    <a:pt x="805" y="285"/>
                    <a:pt x="805" y="285"/>
                  </a:cubicBezTo>
                  <a:cubicBezTo>
                    <a:pt x="805" y="285"/>
                    <a:pt x="799" y="275"/>
                    <a:pt x="799" y="272"/>
                  </a:cubicBezTo>
                  <a:cubicBezTo>
                    <a:pt x="800" y="271"/>
                    <a:pt x="812" y="259"/>
                    <a:pt x="824" y="247"/>
                  </a:cubicBezTo>
                  <a:cubicBezTo>
                    <a:pt x="835" y="235"/>
                    <a:pt x="847" y="222"/>
                    <a:pt x="847" y="219"/>
                  </a:cubicBezTo>
                  <a:cubicBezTo>
                    <a:pt x="847" y="213"/>
                    <a:pt x="839" y="200"/>
                    <a:pt x="834" y="199"/>
                  </a:cubicBezTo>
                  <a:cubicBezTo>
                    <a:pt x="831" y="198"/>
                    <a:pt x="815" y="202"/>
                    <a:pt x="798" y="208"/>
                  </a:cubicBezTo>
                  <a:cubicBezTo>
                    <a:pt x="782" y="213"/>
                    <a:pt x="767" y="220"/>
                    <a:pt x="765" y="220"/>
                  </a:cubicBezTo>
                  <a:cubicBezTo>
                    <a:pt x="761" y="219"/>
                    <a:pt x="755" y="210"/>
                    <a:pt x="755" y="210"/>
                  </a:cubicBezTo>
                  <a:cubicBezTo>
                    <a:pt x="755" y="210"/>
                    <a:pt x="755" y="210"/>
                    <a:pt x="755" y="210"/>
                  </a:cubicBezTo>
                  <a:cubicBezTo>
                    <a:pt x="755" y="210"/>
                    <a:pt x="748" y="202"/>
                    <a:pt x="747" y="199"/>
                  </a:cubicBezTo>
                  <a:cubicBezTo>
                    <a:pt x="747" y="197"/>
                    <a:pt x="756" y="183"/>
                    <a:pt x="765" y="169"/>
                  </a:cubicBezTo>
                  <a:cubicBezTo>
                    <a:pt x="774" y="154"/>
                    <a:pt x="782" y="139"/>
                    <a:pt x="781" y="136"/>
                  </a:cubicBezTo>
                  <a:cubicBezTo>
                    <a:pt x="780" y="130"/>
                    <a:pt x="769" y="120"/>
                    <a:pt x="764" y="119"/>
                  </a:cubicBezTo>
                  <a:cubicBezTo>
                    <a:pt x="761" y="119"/>
                    <a:pt x="746" y="127"/>
                    <a:pt x="732" y="136"/>
                  </a:cubicBezTo>
                  <a:cubicBezTo>
                    <a:pt x="717" y="145"/>
                    <a:pt x="703" y="155"/>
                    <a:pt x="701" y="155"/>
                  </a:cubicBezTo>
                  <a:cubicBezTo>
                    <a:pt x="698" y="156"/>
                    <a:pt x="690" y="148"/>
                    <a:pt x="690" y="148"/>
                  </a:cubicBezTo>
                  <a:cubicBezTo>
                    <a:pt x="690" y="148"/>
                    <a:pt x="690" y="148"/>
                    <a:pt x="690" y="148"/>
                  </a:cubicBezTo>
                  <a:cubicBezTo>
                    <a:pt x="690" y="148"/>
                    <a:pt x="681" y="142"/>
                    <a:pt x="680" y="139"/>
                  </a:cubicBezTo>
                  <a:cubicBezTo>
                    <a:pt x="679" y="138"/>
                    <a:pt x="685" y="122"/>
                    <a:pt x="690" y="106"/>
                  </a:cubicBezTo>
                  <a:cubicBezTo>
                    <a:pt x="695" y="90"/>
                    <a:pt x="699" y="73"/>
                    <a:pt x="698" y="70"/>
                  </a:cubicBezTo>
                  <a:cubicBezTo>
                    <a:pt x="696" y="65"/>
                    <a:pt x="683" y="58"/>
                    <a:pt x="677" y="58"/>
                  </a:cubicBezTo>
                  <a:cubicBezTo>
                    <a:pt x="675" y="58"/>
                    <a:pt x="662" y="70"/>
                    <a:pt x="650" y="82"/>
                  </a:cubicBezTo>
                  <a:cubicBezTo>
                    <a:pt x="638" y="94"/>
                    <a:pt x="627" y="107"/>
                    <a:pt x="625" y="108"/>
                  </a:cubicBezTo>
                  <a:cubicBezTo>
                    <a:pt x="622" y="109"/>
                    <a:pt x="612" y="103"/>
                    <a:pt x="612" y="103"/>
                  </a:cubicBezTo>
                  <a:cubicBezTo>
                    <a:pt x="612" y="103"/>
                    <a:pt x="612" y="103"/>
                    <a:pt x="612" y="103"/>
                  </a:cubicBezTo>
                  <a:cubicBezTo>
                    <a:pt x="612" y="103"/>
                    <a:pt x="602" y="100"/>
                    <a:pt x="600" y="97"/>
                  </a:cubicBezTo>
                  <a:cubicBezTo>
                    <a:pt x="599" y="95"/>
                    <a:pt x="601" y="79"/>
                    <a:pt x="602" y="62"/>
                  </a:cubicBezTo>
                  <a:cubicBezTo>
                    <a:pt x="604" y="45"/>
                    <a:pt x="604" y="28"/>
                    <a:pt x="602" y="26"/>
                  </a:cubicBezTo>
                  <a:cubicBezTo>
                    <a:pt x="599" y="21"/>
                    <a:pt x="584" y="17"/>
                    <a:pt x="579" y="19"/>
                  </a:cubicBezTo>
                  <a:cubicBezTo>
                    <a:pt x="577" y="19"/>
                    <a:pt x="567" y="34"/>
                    <a:pt x="558" y="48"/>
                  </a:cubicBezTo>
                  <a:cubicBezTo>
                    <a:pt x="549" y="63"/>
                    <a:pt x="541" y="78"/>
                    <a:pt x="540" y="79"/>
                  </a:cubicBezTo>
                  <a:cubicBezTo>
                    <a:pt x="537" y="81"/>
                    <a:pt x="526" y="78"/>
                    <a:pt x="526" y="78"/>
                  </a:cubicBezTo>
                  <a:cubicBezTo>
                    <a:pt x="526" y="77"/>
                    <a:pt x="526" y="77"/>
                    <a:pt x="526" y="77"/>
                  </a:cubicBezTo>
                  <a:cubicBezTo>
                    <a:pt x="526" y="77"/>
                    <a:pt x="515" y="77"/>
                    <a:pt x="513" y="74"/>
                  </a:cubicBezTo>
                  <a:cubicBezTo>
                    <a:pt x="512" y="73"/>
                    <a:pt x="510" y="56"/>
                    <a:pt x="507" y="40"/>
                  </a:cubicBezTo>
                  <a:cubicBezTo>
                    <a:pt x="504" y="23"/>
                    <a:pt x="501" y="6"/>
                    <a:pt x="499" y="4"/>
                  </a:cubicBezTo>
                  <a:cubicBezTo>
                    <a:pt x="494" y="0"/>
                    <a:pt x="479" y="0"/>
                    <a:pt x="474" y="3"/>
                  </a:cubicBezTo>
                  <a:cubicBezTo>
                    <a:pt x="472" y="4"/>
                    <a:pt x="466" y="20"/>
                    <a:pt x="461" y="37"/>
                  </a:cubicBezTo>
                  <a:cubicBezTo>
                    <a:pt x="456" y="53"/>
                    <a:pt x="451" y="69"/>
                    <a:pt x="450" y="71"/>
                  </a:cubicBezTo>
                  <a:cubicBezTo>
                    <a:pt x="447" y="73"/>
                    <a:pt x="437" y="72"/>
                    <a:pt x="437" y="72"/>
                  </a:cubicBezTo>
                  <a:cubicBezTo>
                    <a:pt x="436" y="72"/>
                    <a:pt x="436" y="72"/>
                    <a:pt x="436" y="72"/>
                  </a:cubicBezTo>
                  <a:cubicBezTo>
                    <a:pt x="436" y="72"/>
                    <a:pt x="426" y="74"/>
                    <a:pt x="423" y="72"/>
                  </a:cubicBezTo>
                  <a:cubicBezTo>
                    <a:pt x="421" y="71"/>
                    <a:pt x="416" y="56"/>
                    <a:pt x="409" y="40"/>
                  </a:cubicBezTo>
                  <a:cubicBezTo>
                    <a:pt x="403" y="24"/>
                    <a:pt x="395" y="9"/>
                    <a:pt x="393" y="7"/>
                  </a:cubicBezTo>
                  <a:cubicBezTo>
                    <a:pt x="388" y="5"/>
                    <a:pt x="373" y="8"/>
                    <a:pt x="369" y="12"/>
                  </a:cubicBezTo>
                  <a:cubicBezTo>
                    <a:pt x="367" y="13"/>
                    <a:pt x="365" y="31"/>
                    <a:pt x="363" y="47"/>
                  </a:cubicBezTo>
                  <a:cubicBezTo>
                    <a:pt x="362" y="65"/>
                    <a:pt x="362" y="81"/>
                    <a:pt x="361" y="83"/>
                  </a:cubicBezTo>
                  <a:cubicBezTo>
                    <a:pt x="359" y="86"/>
                    <a:pt x="348" y="88"/>
                    <a:pt x="348" y="88"/>
                  </a:cubicBezTo>
                  <a:cubicBezTo>
                    <a:pt x="348" y="88"/>
                    <a:pt x="348" y="88"/>
                    <a:pt x="348" y="88"/>
                  </a:cubicBezTo>
                  <a:cubicBezTo>
                    <a:pt x="348" y="88"/>
                    <a:pt x="338" y="92"/>
                    <a:pt x="335" y="91"/>
                  </a:cubicBezTo>
                  <a:cubicBezTo>
                    <a:pt x="333" y="90"/>
                    <a:pt x="324" y="76"/>
                    <a:pt x="314" y="63"/>
                  </a:cubicBezTo>
                  <a:cubicBezTo>
                    <a:pt x="304" y="49"/>
                    <a:pt x="293" y="35"/>
                    <a:pt x="290" y="35"/>
                  </a:cubicBezTo>
                  <a:cubicBezTo>
                    <a:pt x="285" y="33"/>
                    <a:pt x="271" y="40"/>
                    <a:pt x="268" y="44"/>
                  </a:cubicBezTo>
                  <a:cubicBezTo>
                    <a:pt x="267" y="47"/>
                    <a:pt x="269" y="64"/>
                    <a:pt x="271" y="81"/>
                  </a:cubicBezTo>
                  <a:cubicBezTo>
                    <a:pt x="274" y="97"/>
                    <a:pt x="277" y="114"/>
                    <a:pt x="277" y="116"/>
                  </a:cubicBezTo>
                  <a:cubicBezTo>
                    <a:pt x="276" y="119"/>
                    <a:pt x="266" y="123"/>
                    <a:pt x="266" y="123"/>
                  </a:cubicBezTo>
                  <a:cubicBezTo>
                    <a:pt x="266" y="123"/>
                    <a:pt x="266" y="123"/>
                    <a:pt x="266" y="123"/>
                  </a:cubicBezTo>
                  <a:cubicBezTo>
                    <a:pt x="266" y="123"/>
                    <a:pt x="257" y="130"/>
                    <a:pt x="253" y="129"/>
                  </a:cubicBezTo>
                  <a:cubicBezTo>
                    <a:pt x="252" y="129"/>
                    <a:pt x="240" y="118"/>
                    <a:pt x="227" y="107"/>
                  </a:cubicBezTo>
                  <a:cubicBezTo>
                    <a:pt x="214" y="96"/>
                    <a:pt x="200" y="85"/>
                    <a:pt x="197" y="85"/>
                  </a:cubicBezTo>
                  <a:cubicBezTo>
                    <a:pt x="192" y="85"/>
                    <a:pt x="179" y="95"/>
                    <a:pt x="178" y="100"/>
                  </a:cubicBezTo>
                  <a:cubicBezTo>
                    <a:pt x="177" y="102"/>
                    <a:pt x="183" y="118"/>
                    <a:pt x="189" y="134"/>
                  </a:cubicBezTo>
                  <a:cubicBezTo>
                    <a:pt x="196" y="150"/>
                    <a:pt x="203" y="165"/>
                    <a:pt x="203" y="167"/>
                  </a:cubicBezTo>
                  <a:cubicBezTo>
                    <a:pt x="203" y="171"/>
                    <a:pt x="194" y="177"/>
                    <a:pt x="194" y="177"/>
                  </a:cubicBezTo>
                  <a:cubicBezTo>
                    <a:pt x="194" y="177"/>
                    <a:pt x="194" y="177"/>
                    <a:pt x="194" y="177"/>
                  </a:cubicBezTo>
                  <a:cubicBezTo>
                    <a:pt x="194" y="177"/>
                    <a:pt x="186" y="185"/>
                    <a:pt x="183" y="186"/>
                  </a:cubicBezTo>
                  <a:cubicBezTo>
                    <a:pt x="181" y="186"/>
                    <a:pt x="167" y="178"/>
                    <a:pt x="152" y="170"/>
                  </a:cubicBezTo>
                  <a:cubicBezTo>
                    <a:pt x="137" y="162"/>
                    <a:pt x="121" y="155"/>
                    <a:pt x="118" y="156"/>
                  </a:cubicBezTo>
                  <a:cubicBezTo>
                    <a:pt x="113" y="157"/>
                    <a:pt x="103" y="169"/>
                    <a:pt x="103" y="174"/>
                  </a:cubicBezTo>
                  <a:cubicBezTo>
                    <a:pt x="103" y="177"/>
                    <a:pt x="112" y="191"/>
                    <a:pt x="122" y="205"/>
                  </a:cubicBezTo>
                  <a:cubicBezTo>
                    <a:pt x="132" y="219"/>
                    <a:pt x="142" y="232"/>
                    <a:pt x="143" y="234"/>
                  </a:cubicBezTo>
                  <a:cubicBezTo>
                    <a:pt x="143" y="238"/>
                    <a:pt x="136" y="246"/>
                    <a:pt x="136" y="246"/>
                  </a:cubicBezTo>
                  <a:cubicBezTo>
                    <a:pt x="136" y="246"/>
                    <a:pt x="136" y="246"/>
                    <a:pt x="136" y="246"/>
                  </a:cubicBezTo>
                  <a:cubicBezTo>
                    <a:pt x="136" y="246"/>
                    <a:pt x="131" y="256"/>
                    <a:pt x="128" y="257"/>
                  </a:cubicBezTo>
                  <a:cubicBezTo>
                    <a:pt x="126" y="257"/>
                    <a:pt x="110" y="253"/>
                    <a:pt x="94" y="248"/>
                  </a:cubicBezTo>
                  <a:cubicBezTo>
                    <a:pt x="77" y="244"/>
                    <a:pt x="60" y="241"/>
                    <a:pt x="58" y="242"/>
                  </a:cubicBezTo>
                  <a:cubicBezTo>
                    <a:pt x="52" y="245"/>
                    <a:pt x="46" y="259"/>
                    <a:pt x="47" y="264"/>
                  </a:cubicBezTo>
                  <a:cubicBezTo>
                    <a:pt x="47" y="266"/>
                    <a:pt x="60" y="279"/>
                    <a:pt x="72" y="290"/>
                  </a:cubicBezTo>
                  <a:cubicBezTo>
                    <a:pt x="85" y="301"/>
                    <a:pt x="98" y="311"/>
                    <a:pt x="99" y="313"/>
                  </a:cubicBezTo>
                  <a:cubicBezTo>
                    <a:pt x="101" y="317"/>
                    <a:pt x="96" y="326"/>
                    <a:pt x="96" y="326"/>
                  </a:cubicBezTo>
                  <a:cubicBezTo>
                    <a:pt x="96" y="326"/>
                    <a:pt x="96" y="326"/>
                    <a:pt x="96" y="326"/>
                  </a:cubicBezTo>
                  <a:cubicBezTo>
                    <a:pt x="95" y="326"/>
                    <a:pt x="93" y="337"/>
                    <a:pt x="90" y="339"/>
                  </a:cubicBezTo>
                  <a:cubicBezTo>
                    <a:pt x="89" y="340"/>
                    <a:pt x="72" y="339"/>
                    <a:pt x="55" y="338"/>
                  </a:cubicBezTo>
                  <a:cubicBezTo>
                    <a:pt x="38" y="338"/>
                    <a:pt x="21" y="339"/>
                    <a:pt x="19" y="341"/>
                  </a:cubicBezTo>
                  <a:cubicBezTo>
                    <a:pt x="14" y="344"/>
                    <a:pt x="11" y="359"/>
                    <a:pt x="13" y="364"/>
                  </a:cubicBezTo>
                  <a:cubicBezTo>
                    <a:pt x="14" y="367"/>
                    <a:pt x="29" y="376"/>
                    <a:pt x="44" y="383"/>
                  </a:cubicBezTo>
                  <a:cubicBezTo>
                    <a:pt x="59" y="391"/>
                    <a:pt x="74" y="398"/>
                    <a:pt x="76" y="400"/>
                  </a:cubicBezTo>
                  <a:cubicBezTo>
                    <a:pt x="78" y="403"/>
                    <a:pt x="75" y="413"/>
                    <a:pt x="75" y="413"/>
                  </a:cubicBezTo>
                  <a:cubicBezTo>
                    <a:pt x="75" y="414"/>
                    <a:pt x="75" y="414"/>
                    <a:pt x="75" y="414"/>
                  </a:cubicBezTo>
                  <a:cubicBezTo>
                    <a:pt x="75" y="414"/>
                    <a:pt x="75" y="424"/>
                    <a:pt x="72" y="427"/>
                  </a:cubicBezTo>
                  <a:cubicBezTo>
                    <a:pt x="71" y="428"/>
                    <a:pt x="55" y="431"/>
                    <a:pt x="38" y="435"/>
                  </a:cubicBezTo>
                  <a:cubicBezTo>
                    <a:pt x="22" y="439"/>
                    <a:pt x="5" y="443"/>
                    <a:pt x="3" y="445"/>
                  </a:cubicBezTo>
                  <a:cubicBezTo>
                    <a:pt x="0" y="450"/>
                    <a:pt x="0" y="465"/>
                    <a:pt x="3" y="470"/>
                  </a:cubicBezTo>
                  <a:cubicBezTo>
                    <a:pt x="5" y="472"/>
                    <a:pt x="21" y="477"/>
                    <a:pt x="38" y="481"/>
                  </a:cubicBezTo>
                  <a:cubicBezTo>
                    <a:pt x="54" y="485"/>
                    <a:pt x="71" y="489"/>
                    <a:pt x="72" y="490"/>
                  </a:cubicBezTo>
                  <a:cubicBezTo>
                    <a:pt x="75" y="492"/>
                    <a:pt x="75" y="503"/>
                    <a:pt x="75" y="503"/>
                  </a:cubicBezTo>
                  <a:cubicBezTo>
                    <a:pt x="75" y="503"/>
                    <a:pt x="75" y="503"/>
                    <a:pt x="75" y="503"/>
                  </a:cubicBezTo>
                  <a:cubicBezTo>
                    <a:pt x="75" y="503"/>
                    <a:pt x="77" y="514"/>
                    <a:pt x="76" y="517"/>
                  </a:cubicBezTo>
                  <a:cubicBezTo>
                    <a:pt x="75" y="519"/>
                    <a:pt x="59" y="525"/>
                    <a:pt x="44" y="533"/>
                  </a:cubicBezTo>
                  <a:cubicBezTo>
                    <a:pt x="29" y="540"/>
                    <a:pt x="14" y="548"/>
                    <a:pt x="13" y="551"/>
                  </a:cubicBezTo>
                  <a:cubicBezTo>
                    <a:pt x="10" y="556"/>
                    <a:pt x="14" y="571"/>
                    <a:pt x="18" y="574"/>
                  </a:cubicBezTo>
                  <a:cubicBezTo>
                    <a:pt x="20" y="576"/>
                    <a:pt x="37" y="577"/>
                    <a:pt x="54" y="578"/>
                  </a:cubicBezTo>
                  <a:cubicBezTo>
                    <a:pt x="71" y="578"/>
                    <a:pt x="88" y="577"/>
                    <a:pt x="90" y="578"/>
                  </a:cubicBezTo>
                  <a:cubicBezTo>
                    <a:pt x="93" y="580"/>
                    <a:pt x="96" y="591"/>
                    <a:pt x="96" y="591"/>
                  </a:cubicBezTo>
                  <a:cubicBezTo>
                    <a:pt x="96" y="591"/>
                    <a:pt x="96" y="591"/>
                    <a:pt x="96" y="591"/>
                  </a:cubicBezTo>
                  <a:cubicBezTo>
                    <a:pt x="96" y="591"/>
                    <a:pt x="100" y="601"/>
                    <a:pt x="99" y="604"/>
                  </a:cubicBezTo>
                  <a:cubicBezTo>
                    <a:pt x="99" y="606"/>
                    <a:pt x="86" y="615"/>
                    <a:pt x="72" y="626"/>
                  </a:cubicBezTo>
                  <a:cubicBezTo>
                    <a:pt x="59" y="637"/>
                    <a:pt x="47" y="649"/>
                    <a:pt x="46" y="651"/>
                  </a:cubicBezTo>
                  <a:cubicBezTo>
                    <a:pt x="45" y="657"/>
                    <a:pt x="52" y="671"/>
                    <a:pt x="57" y="673"/>
                  </a:cubicBezTo>
                  <a:cubicBezTo>
                    <a:pt x="59" y="674"/>
                    <a:pt x="76" y="672"/>
                    <a:pt x="93" y="668"/>
                  </a:cubicBezTo>
                  <a:cubicBezTo>
                    <a:pt x="110" y="664"/>
                    <a:pt x="126" y="660"/>
                    <a:pt x="128" y="660"/>
                  </a:cubicBezTo>
                  <a:cubicBezTo>
                    <a:pt x="131" y="661"/>
                    <a:pt x="136" y="671"/>
                    <a:pt x="136" y="671"/>
                  </a:cubicBezTo>
                  <a:cubicBezTo>
                    <a:pt x="136" y="671"/>
                    <a:pt x="136" y="671"/>
                    <a:pt x="136" y="671"/>
                  </a:cubicBezTo>
                  <a:cubicBezTo>
                    <a:pt x="136" y="671"/>
                    <a:pt x="143" y="680"/>
                    <a:pt x="143" y="683"/>
                  </a:cubicBezTo>
                  <a:cubicBezTo>
                    <a:pt x="143" y="685"/>
                    <a:pt x="132" y="697"/>
                    <a:pt x="122" y="711"/>
                  </a:cubicBezTo>
                  <a:cubicBezTo>
                    <a:pt x="111" y="724"/>
                    <a:pt x="102" y="739"/>
                    <a:pt x="102" y="741"/>
                  </a:cubicBezTo>
                  <a:cubicBezTo>
                    <a:pt x="102" y="747"/>
                    <a:pt x="112" y="759"/>
                    <a:pt x="117" y="760"/>
                  </a:cubicBezTo>
                  <a:cubicBezTo>
                    <a:pt x="120" y="761"/>
                    <a:pt x="136" y="754"/>
                    <a:pt x="151" y="747"/>
                  </a:cubicBezTo>
                  <a:cubicBezTo>
                    <a:pt x="166" y="739"/>
                    <a:pt x="181" y="731"/>
                    <a:pt x="183" y="731"/>
                  </a:cubicBezTo>
                  <a:cubicBezTo>
                    <a:pt x="187" y="731"/>
                    <a:pt x="194" y="740"/>
                    <a:pt x="194" y="740"/>
                  </a:cubicBezTo>
                  <a:cubicBezTo>
                    <a:pt x="194" y="740"/>
                    <a:pt x="194" y="740"/>
                    <a:pt x="194" y="740"/>
                  </a:cubicBezTo>
                  <a:cubicBezTo>
                    <a:pt x="194" y="740"/>
                    <a:pt x="202" y="747"/>
                    <a:pt x="203" y="750"/>
                  </a:cubicBezTo>
                  <a:cubicBezTo>
                    <a:pt x="203" y="751"/>
                    <a:pt x="196" y="766"/>
                    <a:pt x="189" y="782"/>
                  </a:cubicBezTo>
                  <a:cubicBezTo>
                    <a:pt x="182" y="797"/>
                    <a:pt x="176" y="813"/>
                    <a:pt x="177" y="816"/>
                  </a:cubicBezTo>
                  <a:cubicBezTo>
                    <a:pt x="178" y="822"/>
                    <a:pt x="191" y="831"/>
                    <a:pt x="196" y="831"/>
                  </a:cubicBezTo>
                  <a:cubicBezTo>
                    <a:pt x="199" y="831"/>
                    <a:pt x="213" y="821"/>
                    <a:pt x="226" y="810"/>
                  </a:cubicBezTo>
                  <a:cubicBezTo>
                    <a:pt x="239" y="799"/>
                    <a:pt x="252" y="788"/>
                    <a:pt x="254" y="787"/>
                  </a:cubicBezTo>
                  <a:cubicBezTo>
                    <a:pt x="257" y="787"/>
                    <a:pt x="266" y="793"/>
                    <a:pt x="266" y="793"/>
                  </a:cubicBezTo>
                  <a:cubicBezTo>
                    <a:pt x="266" y="793"/>
                    <a:pt x="266" y="793"/>
                    <a:pt x="266" y="793"/>
                  </a:cubicBezTo>
                  <a:cubicBezTo>
                    <a:pt x="266" y="793"/>
                    <a:pt x="276" y="798"/>
                    <a:pt x="277" y="801"/>
                  </a:cubicBezTo>
                  <a:cubicBezTo>
                    <a:pt x="278" y="803"/>
                    <a:pt x="274" y="819"/>
                    <a:pt x="271" y="835"/>
                  </a:cubicBezTo>
                  <a:cubicBezTo>
                    <a:pt x="268" y="852"/>
                    <a:pt x="265" y="869"/>
                    <a:pt x="267" y="872"/>
                  </a:cubicBezTo>
                  <a:cubicBezTo>
                    <a:pt x="269" y="877"/>
                    <a:pt x="284" y="883"/>
                    <a:pt x="289" y="881"/>
                  </a:cubicBezTo>
                  <a:cubicBezTo>
                    <a:pt x="291" y="881"/>
                    <a:pt x="303" y="868"/>
                    <a:pt x="313" y="854"/>
                  </a:cubicBezTo>
                  <a:cubicBezTo>
                    <a:pt x="324" y="841"/>
                    <a:pt x="333" y="827"/>
                    <a:pt x="335" y="826"/>
                  </a:cubicBezTo>
                  <a:cubicBezTo>
                    <a:pt x="338" y="824"/>
                    <a:pt x="348" y="829"/>
                    <a:pt x="348" y="829"/>
                  </a:cubicBezTo>
                  <a:cubicBezTo>
                    <a:pt x="348" y="829"/>
                    <a:pt x="348" y="829"/>
                    <a:pt x="348" y="829"/>
                  </a:cubicBezTo>
                  <a:cubicBezTo>
                    <a:pt x="348" y="829"/>
                    <a:pt x="359" y="831"/>
                    <a:pt x="361" y="834"/>
                  </a:cubicBezTo>
                  <a:cubicBezTo>
                    <a:pt x="362" y="835"/>
                    <a:pt x="362" y="852"/>
                    <a:pt x="363" y="869"/>
                  </a:cubicBezTo>
                  <a:cubicBezTo>
                    <a:pt x="364" y="886"/>
                    <a:pt x="365" y="903"/>
                    <a:pt x="367" y="905"/>
                  </a:cubicBezTo>
                  <a:cubicBezTo>
                    <a:pt x="371" y="909"/>
                    <a:pt x="386" y="912"/>
                    <a:pt x="391" y="909"/>
                  </a:cubicBezTo>
                  <a:cubicBezTo>
                    <a:pt x="393" y="908"/>
                    <a:pt x="401" y="893"/>
                    <a:pt x="408" y="877"/>
                  </a:cubicBezTo>
                  <a:cubicBezTo>
                    <a:pt x="415" y="862"/>
                    <a:pt x="422" y="846"/>
                    <a:pt x="423" y="845"/>
                  </a:cubicBezTo>
                  <a:cubicBezTo>
                    <a:pt x="426" y="842"/>
                    <a:pt x="436" y="844"/>
                    <a:pt x="436" y="844"/>
                  </a:cubicBezTo>
                  <a:cubicBezTo>
                    <a:pt x="437" y="845"/>
                    <a:pt x="437" y="845"/>
                    <a:pt x="437" y="845"/>
                  </a:cubicBezTo>
                  <a:cubicBezTo>
                    <a:pt x="437" y="845"/>
                    <a:pt x="448" y="844"/>
                    <a:pt x="450" y="846"/>
                  </a:cubicBezTo>
                  <a:cubicBezTo>
                    <a:pt x="451" y="847"/>
                    <a:pt x="455" y="864"/>
                    <a:pt x="460" y="880"/>
                  </a:cubicBezTo>
                  <a:cubicBezTo>
                    <a:pt x="465" y="896"/>
                    <a:pt x="470" y="912"/>
                    <a:pt x="473" y="914"/>
                  </a:cubicBezTo>
                  <a:cubicBezTo>
                    <a:pt x="477" y="917"/>
                    <a:pt x="493" y="916"/>
                    <a:pt x="497" y="913"/>
                  </a:cubicBezTo>
                  <a:cubicBezTo>
                    <a:pt x="499" y="911"/>
                    <a:pt x="503" y="894"/>
                    <a:pt x="506" y="878"/>
                  </a:cubicBezTo>
                  <a:cubicBezTo>
                    <a:pt x="510" y="861"/>
                    <a:pt x="512" y="844"/>
                    <a:pt x="513" y="843"/>
                  </a:cubicBezTo>
                  <a:cubicBezTo>
                    <a:pt x="515" y="840"/>
                    <a:pt x="526" y="839"/>
                    <a:pt x="526" y="839"/>
                  </a:cubicBezTo>
                  <a:cubicBezTo>
                    <a:pt x="526" y="839"/>
                    <a:pt x="526" y="839"/>
                    <a:pt x="526" y="839"/>
                  </a:cubicBezTo>
                  <a:cubicBezTo>
                    <a:pt x="526" y="839"/>
                    <a:pt x="537" y="837"/>
                    <a:pt x="540" y="838"/>
                  </a:cubicBezTo>
                  <a:cubicBezTo>
                    <a:pt x="541" y="839"/>
                    <a:pt x="549" y="854"/>
                    <a:pt x="557" y="868"/>
                  </a:cubicBezTo>
                  <a:cubicBezTo>
                    <a:pt x="565" y="883"/>
                    <a:pt x="575" y="898"/>
                    <a:pt x="577" y="899"/>
                  </a:cubicBezTo>
                  <a:cubicBezTo>
                    <a:pt x="583" y="901"/>
                    <a:pt x="597" y="896"/>
                    <a:pt x="601" y="892"/>
                  </a:cubicBezTo>
                  <a:cubicBezTo>
                    <a:pt x="602" y="890"/>
                    <a:pt x="602" y="873"/>
                    <a:pt x="602" y="855"/>
                  </a:cubicBezTo>
                  <a:cubicBezTo>
                    <a:pt x="601" y="838"/>
                    <a:pt x="600" y="822"/>
                    <a:pt x="600" y="820"/>
                  </a:cubicBezTo>
                  <a:cubicBezTo>
                    <a:pt x="602" y="816"/>
                    <a:pt x="612" y="814"/>
                    <a:pt x="612" y="814"/>
                  </a:cubicBezTo>
                  <a:cubicBezTo>
                    <a:pt x="612" y="814"/>
                    <a:pt x="612" y="814"/>
                    <a:pt x="612" y="814"/>
                  </a:cubicBezTo>
                  <a:cubicBezTo>
                    <a:pt x="612" y="814"/>
                    <a:pt x="622" y="808"/>
                    <a:pt x="625" y="809"/>
                  </a:cubicBezTo>
                  <a:cubicBezTo>
                    <a:pt x="627" y="809"/>
                    <a:pt x="638" y="822"/>
                    <a:pt x="649" y="835"/>
                  </a:cubicBezTo>
                  <a:cubicBezTo>
                    <a:pt x="661" y="847"/>
                    <a:pt x="673" y="859"/>
                    <a:pt x="676" y="860"/>
                  </a:cubicBezTo>
                  <a:cubicBezTo>
                    <a:pt x="681" y="860"/>
                    <a:pt x="695" y="852"/>
                    <a:pt x="697" y="847"/>
                  </a:cubicBezTo>
                  <a:cubicBezTo>
                    <a:pt x="698" y="845"/>
                    <a:pt x="694" y="828"/>
                    <a:pt x="689" y="812"/>
                  </a:cubicBezTo>
                  <a:cubicBezTo>
                    <a:pt x="685" y="795"/>
                    <a:pt x="679" y="779"/>
                    <a:pt x="680" y="778"/>
                  </a:cubicBezTo>
                  <a:cubicBezTo>
                    <a:pt x="680" y="774"/>
                    <a:pt x="690" y="769"/>
                    <a:pt x="690" y="769"/>
                  </a:cubicBezTo>
                  <a:cubicBezTo>
                    <a:pt x="690" y="769"/>
                    <a:pt x="690" y="769"/>
                    <a:pt x="690" y="769"/>
                  </a:cubicBezTo>
                  <a:cubicBezTo>
                    <a:pt x="690" y="769"/>
                    <a:pt x="698" y="761"/>
                    <a:pt x="702" y="761"/>
                  </a:cubicBezTo>
                  <a:cubicBezTo>
                    <a:pt x="703" y="761"/>
                    <a:pt x="717" y="771"/>
                    <a:pt x="731" y="781"/>
                  </a:cubicBezTo>
                  <a:cubicBezTo>
                    <a:pt x="745" y="790"/>
                    <a:pt x="759" y="799"/>
                    <a:pt x="762" y="799"/>
                  </a:cubicBezTo>
                  <a:cubicBezTo>
                    <a:pt x="768" y="798"/>
                    <a:pt x="779" y="787"/>
                    <a:pt x="780" y="782"/>
                  </a:cubicBezTo>
                  <a:cubicBezTo>
                    <a:pt x="780" y="780"/>
                    <a:pt x="773" y="764"/>
                    <a:pt x="765" y="749"/>
                  </a:cubicBezTo>
                  <a:cubicBezTo>
                    <a:pt x="756" y="734"/>
                    <a:pt x="748" y="720"/>
                    <a:pt x="747" y="718"/>
                  </a:cubicBezTo>
                  <a:cubicBezTo>
                    <a:pt x="747" y="714"/>
                    <a:pt x="755" y="707"/>
                    <a:pt x="755" y="707"/>
                  </a:cubicBezTo>
                  <a:cubicBezTo>
                    <a:pt x="755" y="707"/>
                    <a:pt x="755" y="707"/>
                    <a:pt x="755" y="707"/>
                  </a:cubicBezTo>
                  <a:cubicBezTo>
                    <a:pt x="755" y="707"/>
                    <a:pt x="762" y="698"/>
                    <a:pt x="765" y="697"/>
                  </a:cubicBezTo>
                  <a:cubicBezTo>
                    <a:pt x="767" y="697"/>
                    <a:pt x="782" y="703"/>
                    <a:pt x="798" y="709"/>
                  </a:cubicBezTo>
                  <a:cubicBezTo>
                    <a:pt x="813" y="715"/>
                    <a:pt x="830" y="721"/>
                    <a:pt x="833" y="720"/>
                  </a:cubicBezTo>
                  <a:cubicBezTo>
                    <a:pt x="838" y="718"/>
                    <a:pt x="846" y="705"/>
                    <a:pt x="846" y="699"/>
                  </a:cubicBezTo>
                  <a:cubicBezTo>
                    <a:pt x="846" y="697"/>
                    <a:pt x="835" y="683"/>
                    <a:pt x="824" y="671"/>
                  </a:cubicBezTo>
                  <a:cubicBezTo>
                    <a:pt x="812" y="658"/>
                    <a:pt x="800" y="646"/>
                    <a:pt x="800" y="645"/>
                  </a:cubicBezTo>
                  <a:cubicBezTo>
                    <a:pt x="799" y="641"/>
                    <a:pt x="805" y="632"/>
                    <a:pt x="805" y="632"/>
                  </a:cubicBezTo>
                  <a:cubicBezTo>
                    <a:pt x="805" y="632"/>
                    <a:pt x="805" y="632"/>
                    <a:pt x="805" y="632"/>
                  </a:cubicBezTo>
                  <a:cubicBezTo>
                    <a:pt x="805" y="632"/>
                    <a:pt x="809" y="622"/>
                    <a:pt x="812" y="620"/>
                  </a:cubicBezTo>
                  <a:cubicBezTo>
                    <a:pt x="813" y="619"/>
                    <a:pt x="830" y="622"/>
                    <a:pt x="846" y="624"/>
                  </a:cubicBezTo>
                  <a:cubicBezTo>
                    <a:pt x="863" y="627"/>
                    <a:pt x="880" y="628"/>
                    <a:pt x="883" y="626"/>
                  </a:cubicBezTo>
                  <a:cubicBezTo>
                    <a:pt x="888" y="624"/>
                    <a:pt x="893" y="609"/>
                    <a:pt x="891" y="604"/>
                  </a:cubicBezTo>
                  <a:cubicBezTo>
                    <a:pt x="891" y="601"/>
                    <a:pt x="877" y="591"/>
                    <a:pt x="863" y="581"/>
                  </a:cubicBezTo>
                  <a:cubicBezTo>
                    <a:pt x="849" y="571"/>
                    <a:pt x="834" y="563"/>
                    <a:pt x="833" y="561"/>
                  </a:cubicBezTo>
                  <a:cubicBezTo>
                    <a:pt x="831" y="558"/>
                    <a:pt x="835" y="548"/>
                    <a:pt x="835" y="548"/>
                  </a:cubicBezTo>
                  <a:cubicBezTo>
                    <a:pt x="835" y="548"/>
                    <a:pt x="835" y="548"/>
                    <a:pt x="835" y="548"/>
                  </a:cubicBezTo>
                  <a:cubicBezTo>
                    <a:pt x="836" y="548"/>
                    <a:pt x="837" y="537"/>
                    <a:pt x="840" y="535"/>
                  </a:cubicBezTo>
                  <a:cubicBezTo>
                    <a:pt x="841" y="533"/>
                    <a:pt x="857" y="533"/>
                    <a:pt x="874" y="531"/>
                  </a:cubicBezTo>
                  <a:cubicBezTo>
                    <a:pt x="891" y="529"/>
                    <a:pt x="908" y="526"/>
                    <a:pt x="910" y="524"/>
                  </a:cubicBezTo>
                  <a:cubicBezTo>
                    <a:pt x="914" y="520"/>
                    <a:pt x="916" y="505"/>
                    <a:pt x="913" y="500"/>
                  </a:cubicBezTo>
                  <a:cubicBezTo>
                    <a:pt x="912" y="498"/>
                    <a:pt x="896" y="491"/>
                    <a:pt x="880" y="485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4" name="Oval 3"/>
            <p:cNvSpPr>
              <a:spLocks noChangeArrowheads="1"/>
            </p:cNvSpPr>
            <p:nvPr/>
          </p:nvSpPr>
          <p:spPr bwMode="auto">
            <a:xfrm rot="16200000">
              <a:off x="10084501" y="6397255"/>
              <a:ext cx="1151641" cy="1152352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9000000" scaled="0"/>
            </a:gra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auto">
            <a:xfrm rot="10800000">
              <a:off x="9207987" y="7953348"/>
              <a:ext cx="2367799" cy="2367799"/>
            </a:xfrm>
            <a:custGeom>
              <a:avLst/>
              <a:gdLst>
                <a:gd name="T0" fmla="*/ 0 w 972"/>
                <a:gd name="T1" fmla="*/ 972 h 972"/>
                <a:gd name="T2" fmla="*/ 0 w 972"/>
                <a:gd name="T3" fmla="*/ 486 h 972"/>
                <a:gd name="T4" fmla="*/ 486 w 972"/>
                <a:gd name="T5" fmla="*/ 0 h 972"/>
                <a:gd name="T6" fmla="*/ 972 w 972"/>
                <a:gd name="T7" fmla="*/ 486 h 972"/>
                <a:gd name="T8" fmla="*/ 486 w 972"/>
                <a:gd name="T9" fmla="*/ 972 h 972"/>
                <a:gd name="T10" fmla="*/ 0 w 972"/>
                <a:gd name="T11" fmla="*/ 97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2" h="972">
                  <a:moveTo>
                    <a:pt x="0" y="972"/>
                  </a:moveTo>
                  <a:cubicBezTo>
                    <a:pt x="0" y="486"/>
                    <a:pt x="0" y="486"/>
                    <a:pt x="0" y="486"/>
                  </a:cubicBezTo>
                  <a:cubicBezTo>
                    <a:pt x="0" y="218"/>
                    <a:pt x="218" y="0"/>
                    <a:pt x="486" y="0"/>
                  </a:cubicBezTo>
                  <a:cubicBezTo>
                    <a:pt x="754" y="0"/>
                    <a:pt x="972" y="218"/>
                    <a:pt x="972" y="486"/>
                  </a:cubicBezTo>
                  <a:cubicBezTo>
                    <a:pt x="972" y="754"/>
                    <a:pt x="754" y="972"/>
                    <a:pt x="486" y="972"/>
                  </a:cubicBezTo>
                  <a:lnTo>
                    <a:pt x="0" y="9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 rot="10800000">
              <a:off x="9391721" y="8139164"/>
              <a:ext cx="2013393" cy="2016177"/>
            </a:xfrm>
            <a:custGeom>
              <a:avLst/>
              <a:gdLst>
                <a:gd name="T0" fmla="*/ 846 w 916"/>
                <a:gd name="T1" fmla="*/ 458 h 917"/>
                <a:gd name="T2" fmla="*/ 910 w 916"/>
                <a:gd name="T3" fmla="*/ 394 h 917"/>
                <a:gd name="T4" fmla="*/ 835 w 916"/>
                <a:gd name="T5" fmla="*/ 369 h 917"/>
                <a:gd name="T6" fmla="*/ 884 w 916"/>
                <a:gd name="T7" fmla="*/ 292 h 917"/>
                <a:gd name="T8" fmla="*/ 805 w 916"/>
                <a:gd name="T9" fmla="*/ 285 h 917"/>
                <a:gd name="T10" fmla="*/ 834 w 916"/>
                <a:gd name="T11" fmla="*/ 199 h 917"/>
                <a:gd name="T12" fmla="*/ 755 w 916"/>
                <a:gd name="T13" fmla="*/ 210 h 917"/>
                <a:gd name="T14" fmla="*/ 764 w 916"/>
                <a:gd name="T15" fmla="*/ 119 h 917"/>
                <a:gd name="T16" fmla="*/ 690 w 916"/>
                <a:gd name="T17" fmla="*/ 148 h 917"/>
                <a:gd name="T18" fmla="*/ 677 w 916"/>
                <a:gd name="T19" fmla="*/ 58 h 917"/>
                <a:gd name="T20" fmla="*/ 612 w 916"/>
                <a:gd name="T21" fmla="*/ 103 h 917"/>
                <a:gd name="T22" fmla="*/ 579 w 916"/>
                <a:gd name="T23" fmla="*/ 19 h 917"/>
                <a:gd name="T24" fmla="*/ 526 w 916"/>
                <a:gd name="T25" fmla="*/ 77 h 917"/>
                <a:gd name="T26" fmla="*/ 474 w 916"/>
                <a:gd name="T27" fmla="*/ 3 h 917"/>
                <a:gd name="T28" fmla="*/ 436 w 916"/>
                <a:gd name="T29" fmla="*/ 72 h 917"/>
                <a:gd name="T30" fmla="*/ 369 w 916"/>
                <a:gd name="T31" fmla="*/ 12 h 917"/>
                <a:gd name="T32" fmla="*/ 348 w 916"/>
                <a:gd name="T33" fmla="*/ 88 h 917"/>
                <a:gd name="T34" fmla="*/ 268 w 916"/>
                <a:gd name="T35" fmla="*/ 44 h 917"/>
                <a:gd name="T36" fmla="*/ 266 w 916"/>
                <a:gd name="T37" fmla="*/ 123 h 917"/>
                <a:gd name="T38" fmla="*/ 178 w 916"/>
                <a:gd name="T39" fmla="*/ 100 h 917"/>
                <a:gd name="T40" fmla="*/ 194 w 916"/>
                <a:gd name="T41" fmla="*/ 177 h 917"/>
                <a:gd name="T42" fmla="*/ 103 w 916"/>
                <a:gd name="T43" fmla="*/ 174 h 917"/>
                <a:gd name="T44" fmla="*/ 136 w 916"/>
                <a:gd name="T45" fmla="*/ 246 h 917"/>
                <a:gd name="T46" fmla="*/ 47 w 916"/>
                <a:gd name="T47" fmla="*/ 264 h 917"/>
                <a:gd name="T48" fmla="*/ 96 w 916"/>
                <a:gd name="T49" fmla="*/ 326 h 917"/>
                <a:gd name="T50" fmla="*/ 13 w 916"/>
                <a:gd name="T51" fmla="*/ 364 h 917"/>
                <a:gd name="T52" fmla="*/ 75 w 916"/>
                <a:gd name="T53" fmla="*/ 414 h 917"/>
                <a:gd name="T54" fmla="*/ 3 w 916"/>
                <a:gd name="T55" fmla="*/ 470 h 917"/>
                <a:gd name="T56" fmla="*/ 75 w 916"/>
                <a:gd name="T57" fmla="*/ 503 h 917"/>
                <a:gd name="T58" fmla="*/ 18 w 916"/>
                <a:gd name="T59" fmla="*/ 574 h 917"/>
                <a:gd name="T60" fmla="*/ 96 w 916"/>
                <a:gd name="T61" fmla="*/ 591 h 917"/>
                <a:gd name="T62" fmla="*/ 57 w 916"/>
                <a:gd name="T63" fmla="*/ 673 h 917"/>
                <a:gd name="T64" fmla="*/ 136 w 916"/>
                <a:gd name="T65" fmla="*/ 671 h 917"/>
                <a:gd name="T66" fmla="*/ 117 w 916"/>
                <a:gd name="T67" fmla="*/ 760 h 917"/>
                <a:gd name="T68" fmla="*/ 194 w 916"/>
                <a:gd name="T69" fmla="*/ 740 h 917"/>
                <a:gd name="T70" fmla="*/ 196 w 916"/>
                <a:gd name="T71" fmla="*/ 831 h 917"/>
                <a:gd name="T72" fmla="*/ 266 w 916"/>
                <a:gd name="T73" fmla="*/ 793 h 917"/>
                <a:gd name="T74" fmla="*/ 289 w 916"/>
                <a:gd name="T75" fmla="*/ 881 h 917"/>
                <a:gd name="T76" fmla="*/ 348 w 916"/>
                <a:gd name="T77" fmla="*/ 829 h 917"/>
                <a:gd name="T78" fmla="*/ 391 w 916"/>
                <a:gd name="T79" fmla="*/ 909 h 917"/>
                <a:gd name="T80" fmla="*/ 437 w 916"/>
                <a:gd name="T81" fmla="*/ 845 h 917"/>
                <a:gd name="T82" fmla="*/ 497 w 916"/>
                <a:gd name="T83" fmla="*/ 913 h 917"/>
                <a:gd name="T84" fmla="*/ 526 w 916"/>
                <a:gd name="T85" fmla="*/ 839 h 917"/>
                <a:gd name="T86" fmla="*/ 601 w 916"/>
                <a:gd name="T87" fmla="*/ 892 h 917"/>
                <a:gd name="T88" fmla="*/ 612 w 916"/>
                <a:gd name="T89" fmla="*/ 814 h 917"/>
                <a:gd name="T90" fmla="*/ 697 w 916"/>
                <a:gd name="T91" fmla="*/ 847 h 917"/>
                <a:gd name="T92" fmla="*/ 690 w 916"/>
                <a:gd name="T93" fmla="*/ 769 h 917"/>
                <a:gd name="T94" fmla="*/ 780 w 916"/>
                <a:gd name="T95" fmla="*/ 782 h 917"/>
                <a:gd name="T96" fmla="*/ 755 w 916"/>
                <a:gd name="T97" fmla="*/ 707 h 917"/>
                <a:gd name="T98" fmla="*/ 846 w 916"/>
                <a:gd name="T99" fmla="*/ 699 h 917"/>
                <a:gd name="T100" fmla="*/ 805 w 916"/>
                <a:gd name="T101" fmla="*/ 632 h 917"/>
                <a:gd name="T102" fmla="*/ 891 w 916"/>
                <a:gd name="T103" fmla="*/ 604 h 917"/>
                <a:gd name="T104" fmla="*/ 835 w 916"/>
                <a:gd name="T105" fmla="*/ 548 h 917"/>
                <a:gd name="T106" fmla="*/ 913 w 916"/>
                <a:gd name="T107" fmla="*/ 500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6" h="917">
                  <a:moveTo>
                    <a:pt x="880" y="485"/>
                  </a:moveTo>
                  <a:cubicBezTo>
                    <a:pt x="864" y="479"/>
                    <a:pt x="848" y="473"/>
                    <a:pt x="847" y="472"/>
                  </a:cubicBezTo>
                  <a:cubicBezTo>
                    <a:pt x="844" y="469"/>
                    <a:pt x="846" y="459"/>
                    <a:pt x="846" y="459"/>
                  </a:cubicBezTo>
                  <a:cubicBezTo>
                    <a:pt x="846" y="458"/>
                    <a:pt x="846" y="458"/>
                    <a:pt x="846" y="458"/>
                  </a:cubicBezTo>
                  <a:cubicBezTo>
                    <a:pt x="846" y="458"/>
                    <a:pt x="845" y="447"/>
                    <a:pt x="847" y="445"/>
                  </a:cubicBezTo>
                  <a:cubicBezTo>
                    <a:pt x="848" y="443"/>
                    <a:pt x="864" y="439"/>
                    <a:pt x="880" y="433"/>
                  </a:cubicBezTo>
                  <a:cubicBezTo>
                    <a:pt x="896" y="427"/>
                    <a:pt x="912" y="421"/>
                    <a:pt x="913" y="418"/>
                  </a:cubicBezTo>
                  <a:cubicBezTo>
                    <a:pt x="916" y="414"/>
                    <a:pt x="914" y="398"/>
                    <a:pt x="910" y="394"/>
                  </a:cubicBezTo>
                  <a:cubicBezTo>
                    <a:pt x="909" y="392"/>
                    <a:pt x="892" y="389"/>
                    <a:pt x="875" y="387"/>
                  </a:cubicBezTo>
                  <a:cubicBezTo>
                    <a:pt x="858" y="385"/>
                    <a:pt x="841" y="383"/>
                    <a:pt x="840" y="382"/>
                  </a:cubicBezTo>
                  <a:cubicBezTo>
                    <a:pt x="836" y="380"/>
                    <a:pt x="835" y="369"/>
                    <a:pt x="835" y="369"/>
                  </a:cubicBezTo>
                  <a:cubicBezTo>
                    <a:pt x="835" y="369"/>
                    <a:pt x="835" y="369"/>
                    <a:pt x="835" y="369"/>
                  </a:cubicBezTo>
                  <a:cubicBezTo>
                    <a:pt x="835" y="369"/>
                    <a:pt x="832" y="359"/>
                    <a:pt x="833" y="356"/>
                  </a:cubicBezTo>
                  <a:cubicBezTo>
                    <a:pt x="834" y="354"/>
                    <a:pt x="848" y="346"/>
                    <a:pt x="863" y="337"/>
                  </a:cubicBezTo>
                  <a:cubicBezTo>
                    <a:pt x="877" y="328"/>
                    <a:pt x="891" y="317"/>
                    <a:pt x="892" y="315"/>
                  </a:cubicBezTo>
                  <a:cubicBezTo>
                    <a:pt x="894" y="309"/>
                    <a:pt x="888" y="295"/>
                    <a:pt x="884" y="292"/>
                  </a:cubicBezTo>
                  <a:cubicBezTo>
                    <a:pt x="881" y="290"/>
                    <a:pt x="864" y="291"/>
                    <a:pt x="847" y="293"/>
                  </a:cubicBezTo>
                  <a:cubicBezTo>
                    <a:pt x="830" y="295"/>
                    <a:pt x="814" y="297"/>
                    <a:pt x="812" y="296"/>
                  </a:cubicBezTo>
                  <a:cubicBezTo>
                    <a:pt x="808" y="295"/>
                    <a:pt x="805" y="285"/>
                    <a:pt x="805" y="285"/>
                  </a:cubicBezTo>
                  <a:cubicBezTo>
                    <a:pt x="805" y="285"/>
                    <a:pt x="805" y="285"/>
                    <a:pt x="805" y="285"/>
                  </a:cubicBezTo>
                  <a:cubicBezTo>
                    <a:pt x="805" y="285"/>
                    <a:pt x="799" y="275"/>
                    <a:pt x="799" y="272"/>
                  </a:cubicBezTo>
                  <a:cubicBezTo>
                    <a:pt x="800" y="271"/>
                    <a:pt x="812" y="259"/>
                    <a:pt x="824" y="247"/>
                  </a:cubicBezTo>
                  <a:cubicBezTo>
                    <a:pt x="835" y="235"/>
                    <a:pt x="847" y="222"/>
                    <a:pt x="847" y="219"/>
                  </a:cubicBezTo>
                  <a:cubicBezTo>
                    <a:pt x="847" y="213"/>
                    <a:pt x="839" y="200"/>
                    <a:pt x="834" y="199"/>
                  </a:cubicBezTo>
                  <a:cubicBezTo>
                    <a:pt x="831" y="198"/>
                    <a:pt x="815" y="202"/>
                    <a:pt x="798" y="208"/>
                  </a:cubicBezTo>
                  <a:cubicBezTo>
                    <a:pt x="782" y="213"/>
                    <a:pt x="767" y="220"/>
                    <a:pt x="765" y="220"/>
                  </a:cubicBezTo>
                  <a:cubicBezTo>
                    <a:pt x="761" y="219"/>
                    <a:pt x="755" y="210"/>
                    <a:pt x="755" y="210"/>
                  </a:cubicBezTo>
                  <a:cubicBezTo>
                    <a:pt x="755" y="210"/>
                    <a:pt x="755" y="210"/>
                    <a:pt x="755" y="210"/>
                  </a:cubicBezTo>
                  <a:cubicBezTo>
                    <a:pt x="755" y="210"/>
                    <a:pt x="748" y="202"/>
                    <a:pt x="747" y="199"/>
                  </a:cubicBezTo>
                  <a:cubicBezTo>
                    <a:pt x="747" y="197"/>
                    <a:pt x="756" y="183"/>
                    <a:pt x="765" y="169"/>
                  </a:cubicBezTo>
                  <a:cubicBezTo>
                    <a:pt x="774" y="154"/>
                    <a:pt x="782" y="139"/>
                    <a:pt x="781" y="136"/>
                  </a:cubicBezTo>
                  <a:cubicBezTo>
                    <a:pt x="780" y="130"/>
                    <a:pt x="769" y="120"/>
                    <a:pt x="764" y="119"/>
                  </a:cubicBezTo>
                  <a:cubicBezTo>
                    <a:pt x="761" y="119"/>
                    <a:pt x="746" y="127"/>
                    <a:pt x="732" y="136"/>
                  </a:cubicBezTo>
                  <a:cubicBezTo>
                    <a:pt x="717" y="145"/>
                    <a:pt x="703" y="155"/>
                    <a:pt x="701" y="155"/>
                  </a:cubicBezTo>
                  <a:cubicBezTo>
                    <a:pt x="698" y="156"/>
                    <a:pt x="690" y="148"/>
                    <a:pt x="690" y="148"/>
                  </a:cubicBezTo>
                  <a:cubicBezTo>
                    <a:pt x="690" y="148"/>
                    <a:pt x="690" y="148"/>
                    <a:pt x="690" y="148"/>
                  </a:cubicBezTo>
                  <a:cubicBezTo>
                    <a:pt x="690" y="148"/>
                    <a:pt x="681" y="142"/>
                    <a:pt x="680" y="139"/>
                  </a:cubicBezTo>
                  <a:cubicBezTo>
                    <a:pt x="679" y="138"/>
                    <a:pt x="685" y="122"/>
                    <a:pt x="690" y="106"/>
                  </a:cubicBezTo>
                  <a:cubicBezTo>
                    <a:pt x="695" y="90"/>
                    <a:pt x="699" y="73"/>
                    <a:pt x="698" y="70"/>
                  </a:cubicBezTo>
                  <a:cubicBezTo>
                    <a:pt x="696" y="65"/>
                    <a:pt x="683" y="58"/>
                    <a:pt x="677" y="58"/>
                  </a:cubicBezTo>
                  <a:cubicBezTo>
                    <a:pt x="675" y="58"/>
                    <a:pt x="662" y="70"/>
                    <a:pt x="650" y="82"/>
                  </a:cubicBezTo>
                  <a:cubicBezTo>
                    <a:pt x="638" y="94"/>
                    <a:pt x="627" y="107"/>
                    <a:pt x="625" y="108"/>
                  </a:cubicBezTo>
                  <a:cubicBezTo>
                    <a:pt x="622" y="109"/>
                    <a:pt x="612" y="103"/>
                    <a:pt x="612" y="103"/>
                  </a:cubicBezTo>
                  <a:cubicBezTo>
                    <a:pt x="612" y="103"/>
                    <a:pt x="612" y="103"/>
                    <a:pt x="612" y="103"/>
                  </a:cubicBezTo>
                  <a:cubicBezTo>
                    <a:pt x="612" y="103"/>
                    <a:pt x="602" y="100"/>
                    <a:pt x="600" y="97"/>
                  </a:cubicBezTo>
                  <a:cubicBezTo>
                    <a:pt x="599" y="95"/>
                    <a:pt x="601" y="79"/>
                    <a:pt x="602" y="62"/>
                  </a:cubicBezTo>
                  <a:cubicBezTo>
                    <a:pt x="604" y="45"/>
                    <a:pt x="604" y="28"/>
                    <a:pt x="602" y="26"/>
                  </a:cubicBezTo>
                  <a:cubicBezTo>
                    <a:pt x="599" y="21"/>
                    <a:pt x="584" y="17"/>
                    <a:pt x="579" y="19"/>
                  </a:cubicBezTo>
                  <a:cubicBezTo>
                    <a:pt x="577" y="19"/>
                    <a:pt x="567" y="34"/>
                    <a:pt x="558" y="48"/>
                  </a:cubicBezTo>
                  <a:cubicBezTo>
                    <a:pt x="549" y="63"/>
                    <a:pt x="541" y="78"/>
                    <a:pt x="540" y="79"/>
                  </a:cubicBezTo>
                  <a:cubicBezTo>
                    <a:pt x="537" y="81"/>
                    <a:pt x="526" y="78"/>
                    <a:pt x="526" y="78"/>
                  </a:cubicBezTo>
                  <a:cubicBezTo>
                    <a:pt x="526" y="77"/>
                    <a:pt x="526" y="77"/>
                    <a:pt x="526" y="77"/>
                  </a:cubicBezTo>
                  <a:cubicBezTo>
                    <a:pt x="526" y="77"/>
                    <a:pt x="515" y="77"/>
                    <a:pt x="513" y="74"/>
                  </a:cubicBezTo>
                  <a:cubicBezTo>
                    <a:pt x="512" y="73"/>
                    <a:pt x="510" y="56"/>
                    <a:pt x="507" y="40"/>
                  </a:cubicBezTo>
                  <a:cubicBezTo>
                    <a:pt x="504" y="23"/>
                    <a:pt x="501" y="6"/>
                    <a:pt x="499" y="4"/>
                  </a:cubicBezTo>
                  <a:cubicBezTo>
                    <a:pt x="494" y="0"/>
                    <a:pt x="479" y="0"/>
                    <a:pt x="474" y="3"/>
                  </a:cubicBezTo>
                  <a:cubicBezTo>
                    <a:pt x="472" y="4"/>
                    <a:pt x="466" y="20"/>
                    <a:pt x="461" y="37"/>
                  </a:cubicBezTo>
                  <a:cubicBezTo>
                    <a:pt x="456" y="53"/>
                    <a:pt x="451" y="69"/>
                    <a:pt x="450" y="71"/>
                  </a:cubicBezTo>
                  <a:cubicBezTo>
                    <a:pt x="447" y="73"/>
                    <a:pt x="437" y="72"/>
                    <a:pt x="437" y="72"/>
                  </a:cubicBezTo>
                  <a:cubicBezTo>
                    <a:pt x="436" y="72"/>
                    <a:pt x="436" y="72"/>
                    <a:pt x="436" y="72"/>
                  </a:cubicBezTo>
                  <a:cubicBezTo>
                    <a:pt x="436" y="72"/>
                    <a:pt x="426" y="74"/>
                    <a:pt x="423" y="72"/>
                  </a:cubicBezTo>
                  <a:cubicBezTo>
                    <a:pt x="421" y="71"/>
                    <a:pt x="416" y="56"/>
                    <a:pt x="409" y="40"/>
                  </a:cubicBezTo>
                  <a:cubicBezTo>
                    <a:pt x="403" y="24"/>
                    <a:pt x="395" y="9"/>
                    <a:pt x="393" y="7"/>
                  </a:cubicBezTo>
                  <a:cubicBezTo>
                    <a:pt x="388" y="5"/>
                    <a:pt x="373" y="8"/>
                    <a:pt x="369" y="12"/>
                  </a:cubicBezTo>
                  <a:cubicBezTo>
                    <a:pt x="367" y="13"/>
                    <a:pt x="365" y="31"/>
                    <a:pt x="363" y="47"/>
                  </a:cubicBezTo>
                  <a:cubicBezTo>
                    <a:pt x="362" y="65"/>
                    <a:pt x="362" y="81"/>
                    <a:pt x="361" y="83"/>
                  </a:cubicBezTo>
                  <a:cubicBezTo>
                    <a:pt x="359" y="86"/>
                    <a:pt x="348" y="88"/>
                    <a:pt x="348" y="88"/>
                  </a:cubicBezTo>
                  <a:cubicBezTo>
                    <a:pt x="348" y="88"/>
                    <a:pt x="348" y="88"/>
                    <a:pt x="348" y="88"/>
                  </a:cubicBezTo>
                  <a:cubicBezTo>
                    <a:pt x="348" y="88"/>
                    <a:pt x="338" y="92"/>
                    <a:pt x="335" y="91"/>
                  </a:cubicBezTo>
                  <a:cubicBezTo>
                    <a:pt x="333" y="90"/>
                    <a:pt x="324" y="76"/>
                    <a:pt x="314" y="63"/>
                  </a:cubicBezTo>
                  <a:cubicBezTo>
                    <a:pt x="304" y="49"/>
                    <a:pt x="293" y="35"/>
                    <a:pt x="290" y="35"/>
                  </a:cubicBezTo>
                  <a:cubicBezTo>
                    <a:pt x="285" y="33"/>
                    <a:pt x="271" y="40"/>
                    <a:pt x="268" y="44"/>
                  </a:cubicBezTo>
                  <a:cubicBezTo>
                    <a:pt x="267" y="47"/>
                    <a:pt x="269" y="64"/>
                    <a:pt x="271" y="81"/>
                  </a:cubicBezTo>
                  <a:cubicBezTo>
                    <a:pt x="274" y="97"/>
                    <a:pt x="277" y="114"/>
                    <a:pt x="277" y="116"/>
                  </a:cubicBezTo>
                  <a:cubicBezTo>
                    <a:pt x="276" y="119"/>
                    <a:pt x="266" y="123"/>
                    <a:pt x="266" y="123"/>
                  </a:cubicBezTo>
                  <a:cubicBezTo>
                    <a:pt x="266" y="123"/>
                    <a:pt x="266" y="123"/>
                    <a:pt x="266" y="123"/>
                  </a:cubicBezTo>
                  <a:cubicBezTo>
                    <a:pt x="266" y="123"/>
                    <a:pt x="257" y="130"/>
                    <a:pt x="253" y="129"/>
                  </a:cubicBezTo>
                  <a:cubicBezTo>
                    <a:pt x="252" y="129"/>
                    <a:pt x="240" y="118"/>
                    <a:pt x="227" y="107"/>
                  </a:cubicBezTo>
                  <a:cubicBezTo>
                    <a:pt x="214" y="96"/>
                    <a:pt x="200" y="85"/>
                    <a:pt x="197" y="85"/>
                  </a:cubicBezTo>
                  <a:cubicBezTo>
                    <a:pt x="192" y="85"/>
                    <a:pt x="179" y="95"/>
                    <a:pt x="178" y="100"/>
                  </a:cubicBezTo>
                  <a:cubicBezTo>
                    <a:pt x="177" y="102"/>
                    <a:pt x="183" y="118"/>
                    <a:pt x="189" y="134"/>
                  </a:cubicBezTo>
                  <a:cubicBezTo>
                    <a:pt x="196" y="150"/>
                    <a:pt x="203" y="165"/>
                    <a:pt x="203" y="167"/>
                  </a:cubicBezTo>
                  <a:cubicBezTo>
                    <a:pt x="203" y="171"/>
                    <a:pt x="194" y="177"/>
                    <a:pt x="194" y="177"/>
                  </a:cubicBezTo>
                  <a:cubicBezTo>
                    <a:pt x="194" y="177"/>
                    <a:pt x="194" y="177"/>
                    <a:pt x="194" y="177"/>
                  </a:cubicBezTo>
                  <a:cubicBezTo>
                    <a:pt x="194" y="177"/>
                    <a:pt x="186" y="185"/>
                    <a:pt x="183" y="186"/>
                  </a:cubicBezTo>
                  <a:cubicBezTo>
                    <a:pt x="181" y="186"/>
                    <a:pt x="167" y="178"/>
                    <a:pt x="152" y="170"/>
                  </a:cubicBezTo>
                  <a:cubicBezTo>
                    <a:pt x="137" y="162"/>
                    <a:pt x="121" y="155"/>
                    <a:pt x="118" y="156"/>
                  </a:cubicBezTo>
                  <a:cubicBezTo>
                    <a:pt x="113" y="157"/>
                    <a:pt x="103" y="169"/>
                    <a:pt x="103" y="174"/>
                  </a:cubicBezTo>
                  <a:cubicBezTo>
                    <a:pt x="103" y="177"/>
                    <a:pt x="112" y="191"/>
                    <a:pt x="122" y="205"/>
                  </a:cubicBezTo>
                  <a:cubicBezTo>
                    <a:pt x="132" y="219"/>
                    <a:pt x="142" y="232"/>
                    <a:pt x="143" y="234"/>
                  </a:cubicBezTo>
                  <a:cubicBezTo>
                    <a:pt x="143" y="238"/>
                    <a:pt x="136" y="246"/>
                    <a:pt x="136" y="246"/>
                  </a:cubicBezTo>
                  <a:cubicBezTo>
                    <a:pt x="136" y="246"/>
                    <a:pt x="136" y="246"/>
                    <a:pt x="136" y="246"/>
                  </a:cubicBezTo>
                  <a:cubicBezTo>
                    <a:pt x="136" y="246"/>
                    <a:pt x="131" y="256"/>
                    <a:pt x="128" y="257"/>
                  </a:cubicBezTo>
                  <a:cubicBezTo>
                    <a:pt x="126" y="257"/>
                    <a:pt x="110" y="253"/>
                    <a:pt x="94" y="248"/>
                  </a:cubicBezTo>
                  <a:cubicBezTo>
                    <a:pt x="77" y="244"/>
                    <a:pt x="60" y="241"/>
                    <a:pt x="58" y="242"/>
                  </a:cubicBezTo>
                  <a:cubicBezTo>
                    <a:pt x="52" y="245"/>
                    <a:pt x="46" y="259"/>
                    <a:pt x="47" y="264"/>
                  </a:cubicBezTo>
                  <a:cubicBezTo>
                    <a:pt x="47" y="266"/>
                    <a:pt x="60" y="279"/>
                    <a:pt x="72" y="290"/>
                  </a:cubicBezTo>
                  <a:cubicBezTo>
                    <a:pt x="85" y="301"/>
                    <a:pt x="98" y="311"/>
                    <a:pt x="99" y="313"/>
                  </a:cubicBezTo>
                  <a:cubicBezTo>
                    <a:pt x="101" y="317"/>
                    <a:pt x="96" y="326"/>
                    <a:pt x="96" y="326"/>
                  </a:cubicBezTo>
                  <a:cubicBezTo>
                    <a:pt x="96" y="326"/>
                    <a:pt x="96" y="326"/>
                    <a:pt x="96" y="326"/>
                  </a:cubicBezTo>
                  <a:cubicBezTo>
                    <a:pt x="95" y="326"/>
                    <a:pt x="93" y="337"/>
                    <a:pt x="90" y="339"/>
                  </a:cubicBezTo>
                  <a:cubicBezTo>
                    <a:pt x="89" y="340"/>
                    <a:pt x="72" y="339"/>
                    <a:pt x="55" y="338"/>
                  </a:cubicBezTo>
                  <a:cubicBezTo>
                    <a:pt x="38" y="338"/>
                    <a:pt x="21" y="339"/>
                    <a:pt x="19" y="341"/>
                  </a:cubicBezTo>
                  <a:cubicBezTo>
                    <a:pt x="14" y="344"/>
                    <a:pt x="11" y="359"/>
                    <a:pt x="13" y="364"/>
                  </a:cubicBezTo>
                  <a:cubicBezTo>
                    <a:pt x="14" y="367"/>
                    <a:pt x="29" y="376"/>
                    <a:pt x="44" y="383"/>
                  </a:cubicBezTo>
                  <a:cubicBezTo>
                    <a:pt x="59" y="391"/>
                    <a:pt x="74" y="398"/>
                    <a:pt x="76" y="400"/>
                  </a:cubicBezTo>
                  <a:cubicBezTo>
                    <a:pt x="78" y="403"/>
                    <a:pt x="75" y="413"/>
                    <a:pt x="75" y="413"/>
                  </a:cubicBezTo>
                  <a:cubicBezTo>
                    <a:pt x="75" y="414"/>
                    <a:pt x="75" y="414"/>
                    <a:pt x="75" y="414"/>
                  </a:cubicBezTo>
                  <a:cubicBezTo>
                    <a:pt x="75" y="414"/>
                    <a:pt x="75" y="424"/>
                    <a:pt x="72" y="427"/>
                  </a:cubicBezTo>
                  <a:cubicBezTo>
                    <a:pt x="71" y="428"/>
                    <a:pt x="55" y="431"/>
                    <a:pt x="38" y="435"/>
                  </a:cubicBezTo>
                  <a:cubicBezTo>
                    <a:pt x="22" y="439"/>
                    <a:pt x="5" y="443"/>
                    <a:pt x="3" y="445"/>
                  </a:cubicBezTo>
                  <a:cubicBezTo>
                    <a:pt x="0" y="450"/>
                    <a:pt x="0" y="465"/>
                    <a:pt x="3" y="470"/>
                  </a:cubicBezTo>
                  <a:cubicBezTo>
                    <a:pt x="5" y="472"/>
                    <a:pt x="21" y="477"/>
                    <a:pt x="38" y="481"/>
                  </a:cubicBezTo>
                  <a:cubicBezTo>
                    <a:pt x="54" y="485"/>
                    <a:pt x="71" y="489"/>
                    <a:pt x="72" y="490"/>
                  </a:cubicBezTo>
                  <a:cubicBezTo>
                    <a:pt x="75" y="492"/>
                    <a:pt x="75" y="503"/>
                    <a:pt x="75" y="503"/>
                  </a:cubicBezTo>
                  <a:cubicBezTo>
                    <a:pt x="75" y="503"/>
                    <a:pt x="75" y="503"/>
                    <a:pt x="75" y="503"/>
                  </a:cubicBezTo>
                  <a:cubicBezTo>
                    <a:pt x="75" y="503"/>
                    <a:pt x="77" y="514"/>
                    <a:pt x="76" y="517"/>
                  </a:cubicBezTo>
                  <a:cubicBezTo>
                    <a:pt x="75" y="519"/>
                    <a:pt x="59" y="525"/>
                    <a:pt x="44" y="533"/>
                  </a:cubicBezTo>
                  <a:cubicBezTo>
                    <a:pt x="29" y="540"/>
                    <a:pt x="14" y="548"/>
                    <a:pt x="13" y="551"/>
                  </a:cubicBezTo>
                  <a:cubicBezTo>
                    <a:pt x="10" y="556"/>
                    <a:pt x="14" y="571"/>
                    <a:pt x="18" y="574"/>
                  </a:cubicBezTo>
                  <a:cubicBezTo>
                    <a:pt x="20" y="576"/>
                    <a:pt x="37" y="577"/>
                    <a:pt x="54" y="578"/>
                  </a:cubicBezTo>
                  <a:cubicBezTo>
                    <a:pt x="71" y="578"/>
                    <a:pt x="88" y="577"/>
                    <a:pt x="90" y="578"/>
                  </a:cubicBezTo>
                  <a:cubicBezTo>
                    <a:pt x="93" y="580"/>
                    <a:pt x="96" y="591"/>
                    <a:pt x="96" y="591"/>
                  </a:cubicBezTo>
                  <a:cubicBezTo>
                    <a:pt x="96" y="591"/>
                    <a:pt x="96" y="591"/>
                    <a:pt x="96" y="591"/>
                  </a:cubicBezTo>
                  <a:cubicBezTo>
                    <a:pt x="96" y="591"/>
                    <a:pt x="100" y="601"/>
                    <a:pt x="99" y="604"/>
                  </a:cubicBezTo>
                  <a:cubicBezTo>
                    <a:pt x="99" y="606"/>
                    <a:pt x="86" y="615"/>
                    <a:pt x="72" y="626"/>
                  </a:cubicBezTo>
                  <a:cubicBezTo>
                    <a:pt x="59" y="637"/>
                    <a:pt x="47" y="649"/>
                    <a:pt x="46" y="651"/>
                  </a:cubicBezTo>
                  <a:cubicBezTo>
                    <a:pt x="45" y="657"/>
                    <a:pt x="52" y="671"/>
                    <a:pt x="57" y="673"/>
                  </a:cubicBezTo>
                  <a:cubicBezTo>
                    <a:pt x="59" y="674"/>
                    <a:pt x="76" y="672"/>
                    <a:pt x="93" y="668"/>
                  </a:cubicBezTo>
                  <a:cubicBezTo>
                    <a:pt x="110" y="664"/>
                    <a:pt x="126" y="660"/>
                    <a:pt x="128" y="660"/>
                  </a:cubicBezTo>
                  <a:cubicBezTo>
                    <a:pt x="131" y="661"/>
                    <a:pt x="136" y="671"/>
                    <a:pt x="136" y="671"/>
                  </a:cubicBezTo>
                  <a:cubicBezTo>
                    <a:pt x="136" y="671"/>
                    <a:pt x="136" y="671"/>
                    <a:pt x="136" y="671"/>
                  </a:cubicBezTo>
                  <a:cubicBezTo>
                    <a:pt x="136" y="671"/>
                    <a:pt x="143" y="680"/>
                    <a:pt x="143" y="683"/>
                  </a:cubicBezTo>
                  <a:cubicBezTo>
                    <a:pt x="143" y="685"/>
                    <a:pt x="132" y="697"/>
                    <a:pt x="122" y="711"/>
                  </a:cubicBezTo>
                  <a:cubicBezTo>
                    <a:pt x="111" y="724"/>
                    <a:pt x="102" y="739"/>
                    <a:pt x="102" y="741"/>
                  </a:cubicBezTo>
                  <a:cubicBezTo>
                    <a:pt x="102" y="747"/>
                    <a:pt x="112" y="759"/>
                    <a:pt x="117" y="760"/>
                  </a:cubicBezTo>
                  <a:cubicBezTo>
                    <a:pt x="120" y="761"/>
                    <a:pt x="136" y="754"/>
                    <a:pt x="151" y="747"/>
                  </a:cubicBezTo>
                  <a:cubicBezTo>
                    <a:pt x="166" y="739"/>
                    <a:pt x="181" y="731"/>
                    <a:pt x="183" y="731"/>
                  </a:cubicBezTo>
                  <a:cubicBezTo>
                    <a:pt x="187" y="731"/>
                    <a:pt x="194" y="740"/>
                    <a:pt x="194" y="740"/>
                  </a:cubicBezTo>
                  <a:cubicBezTo>
                    <a:pt x="194" y="740"/>
                    <a:pt x="194" y="740"/>
                    <a:pt x="194" y="740"/>
                  </a:cubicBezTo>
                  <a:cubicBezTo>
                    <a:pt x="194" y="740"/>
                    <a:pt x="202" y="747"/>
                    <a:pt x="203" y="750"/>
                  </a:cubicBezTo>
                  <a:cubicBezTo>
                    <a:pt x="203" y="751"/>
                    <a:pt x="196" y="766"/>
                    <a:pt x="189" y="782"/>
                  </a:cubicBezTo>
                  <a:cubicBezTo>
                    <a:pt x="182" y="797"/>
                    <a:pt x="176" y="813"/>
                    <a:pt x="177" y="816"/>
                  </a:cubicBezTo>
                  <a:cubicBezTo>
                    <a:pt x="178" y="822"/>
                    <a:pt x="191" y="831"/>
                    <a:pt x="196" y="831"/>
                  </a:cubicBezTo>
                  <a:cubicBezTo>
                    <a:pt x="199" y="831"/>
                    <a:pt x="213" y="821"/>
                    <a:pt x="226" y="810"/>
                  </a:cubicBezTo>
                  <a:cubicBezTo>
                    <a:pt x="239" y="799"/>
                    <a:pt x="252" y="788"/>
                    <a:pt x="254" y="787"/>
                  </a:cubicBezTo>
                  <a:cubicBezTo>
                    <a:pt x="257" y="787"/>
                    <a:pt x="266" y="793"/>
                    <a:pt x="266" y="793"/>
                  </a:cubicBezTo>
                  <a:cubicBezTo>
                    <a:pt x="266" y="793"/>
                    <a:pt x="266" y="793"/>
                    <a:pt x="266" y="793"/>
                  </a:cubicBezTo>
                  <a:cubicBezTo>
                    <a:pt x="266" y="793"/>
                    <a:pt x="276" y="798"/>
                    <a:pt x="277" y="801"/>
                  </a:cubicBezTo>
                  <a:cubicBezTo>
                    <a:pt x="278" y="803"/>
                    <a:pt x="274" y="819"/>
                    <a:pt x="271" y="835"/>
                  </a:cubicBezTo>
                  <a:cubicBezTo>
                    <a:pt x="268" y="852"/>
                    <a:pt x="265" y="869"/>
                    <a:pt x="267" y="872"/>
                  </a:cubicBezTo>
                  <a:cubicBezTo>
                    <a:pt x="269" y="877"/>
                    <a:pt x="284" y="883"/>
                    <a:pt x="289" y="881"/>
                  </a:cubicBezTo>
                  <a:cubicBezTo>
                    <a:pt x="291" y="881"/>
                    <a:pt x="303" y="868"/>
                    <a:pt x="313" y="854"/>
                  </a:cubicBezTo>
                  <a:cubicBezTo>
                    <a:pt x="324" y="841"/>
                    <a:pt x="333" y="827"/>
                    <a:pt x="335" y="826"/>
                  </a:cubicBezTo>
                  <a:cubicBezTo>
                    <a:pt x="338" y="824"/>
                    <a:pt x="348" y="829"/>
                    <a:pt x="348" y="829"/>
                  </a:cubicBezTo>
                  <a:cubicBezTo>
                    <a:pt x="348" y="829"/>
                    <a:pt x="348" y="829"/>
                    <a:pt x="348" y="829"/>
                  </a:cubicBezTo>
                  <a:cubicBezTo>
                    <a:pt x="348" y="829"/>
                    <a:pt x="359" y="831"/>
                    <a:pt x="361" y="834"/>
                  </a:cubicBezTo>
                  <a:cubicBezTo>
                    <a:pt x="362" y="835"/>
                    <a:pt x="362" y="852"/>
                    <a:pt x="363" y="869"/>
                  </a:cubicBezTo>
                  <a:cubicBezTo>
                    <a:pt x="364" y="886"/>
                    <a:pt x="365" y="903"/>
                    <a:pt x="367" y="905"/>
                  </a:cubicBezTo>
                  <a:cubicBezTo>
                    <a:pt x="371" y="909"/>
                    <a:pt x="386" y="912"/>
                    <a:pt x="391" y="909"/>
                  </a:cubicBezTo>
                  <a:cubicBezTo>
                    <a:pt x="393" y="908"/>
                    <a:pt x="401" y="893"/>
                    <a:pt x="408" y="877"/>
                  </a:cubicBezTo>
                  <a:cubicBezTo>
                    <a:pt x="415" y="862"/>
                    <a:pt x="422" y="846"/>
                    <a:pt x="423" y="845"/>
                  </a:cubicBezTo>
                  <a:cubicBezTo>
                    <a:pt x="426" y="842"/>
                    <a:pt x="436" y="844"/>
                    <a:pt x="436" y="844"/>
                  </a:cubicBezTo>
                  <a:cubicBezTo>
                    <a:pt x="437" y="845"/>
                    <a:pt x="437" y="845"/>
                    <a:pt x="437" y="845"/>
                  </a:cubicBezTo>
                  <a:cubicBezTo>
                    <a:pt x="437" y="845"/>
                    <a:pt x="448" y="844"/>
                    <a:pt x="450" y="846"/>
                  </a:cubicBezTo>
                  <a:cubicBezTo>
                    <a:pt x="451" y="847"/>
                    <a:pt x="455" y="864"/>
                    <a:pt x="460" y="880"/>
                  </a:cubicBezTo>
                  <a:cubicBezTo>
                    <a:pt x="465" y="896"/>
                    <a:pt x="470" y="912"/>
                    <a:pt x="473" y="914"/>
                  </a:cubicBezTo>
                  <a:cubicBezTo>
                    <a:pt x="477" y="917"/>
                    <a:pt x="493" y="916"/>
                    <a:pt x="497" y="913"/>
                  </a:cubicBezTo>
                  <a:cubicBezTo>
                    <a:pt x="499" y="911"/>
                    <a:pt x="503" y="894"/>
                    <a:pt x="506" y="878"/>
                  </a:cubicBezTo>
                  <a:cubicBezTo>
                    <a:pt x="510" y="861"/>
                    <a:pt x="512" y="844"/>
                    <a:pt x="513" y="843"/>
                  </a:cubicBezTo>
                  <a:cubicBezTo>
                    <a:pt x="515" y="840"/>
                    <a:pt x="526" y="839"/>
                    <a:pt x="526" y="839"/>
                  </a:cubicBezTo>
                  <a:cubicBezTo>
                    <a:pt x="526" y="839"/>
                    <a:pt x="526" y="839"/>
                    <a:pt x="526" y="839"/>
                  </a:cubicBezTo>
                  <a:cubicBezTo>
                    <a:pt x="526" y="839"/>
                    <a:pt x="537" y="837"/>
                    <a:pt x="540" y="838"/>
                  </a:cubicBezTo>
                  <a:cubicBezTo>
                    <a:pt x="541" y="839"/>
                    <a:pt x="549" y="854"/>
                    <a:pt x="557" y="868"/>
                  </a:cubicBezTo>
                  <a:cubicBezTo>
                    <a:pt x="565" y="883"/>
                    <a:pt x="575" y="898"/>
                    <a:pt x="577" y="899"/>
                  </a:cubicBezTo>
                  <a:cubicBezTo>
                    <a:pt x="583" y="901"/>
                    <a:pt x="597" y="896"/>
                    <a:pt x="601" y="892"/>
                  </a:cubicBezTo>
                  <a:cubicBezTo>
                    <a:pt x="602" y="890"/>
                    <a:pt x="602" y="873"/>
                    <a:pt x="602" y="855"/>
                  </a:cubicBezTo>
                  <a:cubicBezTo>
                    <a:pt x="601" y="838"/>
                    <a:pt x="600" y="822"/>
                    <a:pt x="600" y="820"/>
                  </a:cubicBezTo>
                  <a:cubicBezTo>
                    <a:pt x="602" y="816"/>
                    <a:pt x="612" y="814"/>
                    <a:pt x="612" y="814"/>
                  </a:cubicBezTo>
                  <a:cubicBezTo>
                    <a:pt x="612" y="814"/>
                    <a:pt x="612" y="814"/>
                    <a:pt x="612" y="814"/>
                  </a:cubicBezTo>
                  <a:cubicBezTo>
                    <a:pt x="612" y="814"/>
                    <a:pt x="622" y="808"/>
                    <a:pt x="625" y="809"/>
                  </a:cubicBezTo>
                  <a:cubicBezTo>
                    <a:pt x="627" y="809"/>
                    <a:pt x="638" y="822"/>
                    <a:pt x="649" y="835"/>
                  </a:cubicBezTo>
                  <a:cubicBezTo>
                    <a:pt x="661" y="847"/>
                    <a:pt x="673" y="859"/>
                    <a:pt x="676" y="860"/>
                  </a:cubicBezTo>
                  <a:cubicBezTo>
                    <a:pt x="681" y="860"/>
                    <a:pt x="695" y="852"/>
                    <a:pt x="697" y="847"/>
                  </a:cubicBezTo>
                  <a:cubicBezTo>
                    <a:pt x="698" y="845"/>
                    <a:pt x="694" y="828"/>
                    <a:pt x="689" y="812"/>
                  </a:cubicBezTo>
                  <a:cubicBezTo>
                    <a:pt x="685" y="795"/>
                    <a:pt x="679" y="779"/>
                    <a:pt x="680" y="778"/>
                  </a:cubicBezTo>
                  <a:cubicBezTo>
                    <a:pt x="680" y="774"/>
                    <a:pt x="690" y="769"/>
                    <a:pt x="690" y="769"/>
                  </a:cubicBezTo>
                  <a:cubicBezTo>
                    <a:pt x="690" y="769"/>
                    <a:pt x="690" y="769"/>
                    <a:pt x="690" y="769"/>
                  </a:cubicBezTo>
                  <a:cubicBezTo>
                    <a:pt x="690" y="769"/>
                    <a:pt x="698" y="761"/>
                    <a:pt x="702" y="761"/>
                  </a:cubicBezTo>
                  <a:cubicBezTo>
                    <a:pt x="703" y="761"/>
                    <a:pt x="717" y="771"/>
                    <a:pt x="731" y="781"/>
                  </a:cubicBezTo>
                  <a:cubicBezTo>
                    <a:pt x="745" y="790"/>
                    <a:pt x="759" y="799"/>
                    <a:pt x="762" y="799"/>
                  </a:cubicBezTo>
                  <a:cubicBezTo>
                    <a:pt x="768" y="798"/>
                    <a:pt x="779" y="787"/>
                    <a:pt x="780" y="782"/>
                  </a:cubicBezTo>
                  <a:cubicBezTo>
                    <a:pt x="780" y="780"/>
                    <a:pt x="773" y="764"/>
                    <a:pt x="765" y="749"/>
                  </a:cubicBezTo>
                  <a:cubicBezTo>
                    <a:pt x="756" y="734"/>
                    <a:pt x="748" y="720"/>
                    <a:pt x="747" y="718"/>
                  </a:cubicBezTo>
                  <a:cubicBezTo>
                    <a:pt x="747" y="714"/>
                    <a:pt x="755" y="707"/>
                    <a:pt x="755" y="707"/>
                  </a:cubicBezTo>
                  <a:cubicBezTo>
                    <a:pt x="755" y="707"/>
                    <a:pt x="755" y="707"/>
                    <a:pt x="755" y="707"/>
                  </a:cubicBezTo>
                  <a:cubicBezTo>
                    <a:pt x="755" y="707"/>
                    <a:pt x="762" y="698"/>
                    <a:pt x="765" y="697"/>
                  </a:cubicBezTo>
                  <a:cubicBezTo>
                    <a:pt x="767" y="697"/>
                    <a:pt x="782" y="703"/>
                    <a:pt x="798" y="709"/>
                  </a:cubicBezTo>
                  <a:cubicBezTo>
                    <a:pt x="813" y="715"/>
                    <a:pt x="830" y="721"/>
                    <a:pt x="833" y="720"/>
                  </a:cubicBezTo>
                  <a:cubicBezTo>
                    <a:pt x="838" y="718"/>
                    <a:pt x="846" y="705"/>
                    <a:pt x="846" y="699"/>
                  </a:cubicBezTo>
                  <a:cubicBezTo>
                    <a:pt x="846" y="697"/>
                    <a:pt x="835" y="683"/>
                    <a:pt x="824" y="671"/>
                  </a:cubicBezTo>
                  <a:cubicBezTo>
                    <a:pt x="812" y="658"/>
                    <a:pt x="800" y="646"/>
                    <a:pt x="800" y="645"/>
                  </a:cubicBezTo>
                  <a:cubicBezTo>
                    <a:pt x="799" y="641"/>
                    <a:pt x="805" y="632"/>
                    <a:pt x="805" y="632"/>
                  </a:cubicBezTo>
                  <a:cubicBezTo>
                    <a:pt x="805" y="632"/>
                    <a:pt x="805" y="632"/>
                    <a:pt x="805" y="632"/>
                  </a:cubicBezTo>
                  <a:cubicBezTo>
                    <a:pt x="805" y="632"/>
                    <a:pt x="809" y="622"/>
                    <a:pt x="812" y="620"/>
                  </a:cubicBezTo>
                  <a:cubicBezTo>
                    <a:pt x="813" y="619"/>
                    <a:pt x="830" y="622"/>
                    <a:pt x="846" y="624"/>
                  </a:cubicBezTo>
                  <a:cubicBezTo>
                    <a:pt x="863" y="627"/>
                    <a:pt x="880" y="628"/>
                    <a:pt x="883" y="626"/>
                  </a:cubicBezTo>
                  <a:cubicBezTo>
                    <a:pt x="888" y="624"/>
                    <a:pt x="893" y="609"/>
                    <a:pt x="891" y="604"/>
                  </a:cubicBezTo>
                  <a:cubicBezTo>
                    <a:pt x="891" y="601"/>
                    <a:pt x="877" y="591"/>
                    <a:pt x="863" y="581"/>
                  </a:cubicBezTo>
                  <a:cubicBezTo>
                    <a:pt x="849" y="571"/>
                    <a:pt x="834" y="563"/>
                    <a:pt x="833" y="561"/>
                  </a:cubicBezTo>
                  <a:cubicBezTo>
                    <a:pt x="831" y="558"/>
                    <a:pt x="835" y="548"/>
                    <a:pt x="835" y="548"/>
                  </a:cubicBezTo>
                  <a:cubicBezTo>
                    <a:pt x="835" y="548"/>
                    <a:pt x="835" y="548"/>
                    <a:pt x="835" y="548"/>
                  </a:cubicBezTo>
                  <a:cubicBezTo>
                    <a:pt x="836" y="548"/>
                    <a:pt x="837" y="537"/>
                    <a:pt x="840" y="535"/>
                  </a:cubicBezTo>
                  <a:cubicBezTo>
                    <a:pt x="841" y="533"/>
                    <a:pt x="857" y="533"/>
                    <a:pt x="874" y="531"/>
                  </a:cubicBezTo>
                  <a:cubicBezTo>
                    <a:pt x="891" y="529"/>
                    <a:pt x="908" y="526"/>
                    <a:pt x="910" y="524"/>
                  </a:cubicBezTo>
                  <a:cubicBezTo>
                    <a:pt x="914" y="520"/>
                    <a:pt x="916" y="505"/>
                    <a:pt x="913" y="500"/>
                  </a:cubicBezTo>
                  <a:cubicBezTo>
                    <a:pt x="912" y="498"/>
                    <a:pt x="896" y="491"/>
                    <a:pt x="880" y="485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 rot="10800000">
              <a:off x="9646874" y="8396174"/>
              <a:ext cx="1503086" cy="1504014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9000000" scaled="0"/>
            </a:gra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 rot="16200000" flipV="1">
              <a:off x="11655670" y="5147460"/>
              <a:ext cx="2728052" cy="2728051"/>
            </a:xfrm>
            <a:custGeom>
              <a:avLst/>
              <a:gdLst>
                <a:gd name="T0" fmla="*/ 0 w 972"/>
                <a:gd name="T1" fmla="*/ 972 h 972"/>
                <a:gd name="T2" fmla="*/ 0 w 972"/>
                <a:gd name="T3" fmla="*/ 486 h 972"/>
                <a:gd name="T4" fmla="*/ 486 w 972"/>
                <a:gd name="T5" fmla="*/ 0 h 972"/>
                <a:gd name="T6" fmla="*/ 972 w 972"/>
                <a:gd name="T7" fmla="*/ 486 h 972"/>
                <a:gd name="T8" fmla="*/ 486 w 972"/>
                <a:gd name="T9" fmla="*/ 972 h 972"/>
                <a:gd name="T10" fmla="*/ 0 w 972"/>
                <a:gd name="T11" fmla="*/ 97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2" h="972">
                  <a:moveTo>
                    <a:pt x="0" y="972"/>
                  </a:moveTo>
                  <a:cubicBezTo>
                    <a:pt x="0" y="486"/>
                    <a:pt x="0" y="486"/>
                    <a:pt x="0" y="486"/>
                  </a:cubicBezTo>
                  <a:cubicBezTo>
                    <a:pt x="0" y="218"/>
                    <a:pt x="218" y="0"/>
                    <a:pt x="486" y="0"/>
                  </a:cubicBezTo>
                  <a:cubicBezTo>
                    <a:pt x="754" y="0"/>
                    <a:pt x="972" y="218"/>
                    <a:pt x="972" y="486"/>
                  </a:cubicBezTo>
                  <a:cubicBezTo>
                    <a:pt x="972" y="754"/>
                    <a:pt x="754" y="972"/>
                    <a:pt x="486" y="972"/>
                  </a:cubicBezTo>
                  <a:lnTo>
                    <a:pt x="0" y="97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 rot="16200000" flipV="1">
              <a:off x="11871362" y="5357546"/>
              <a:ext cx="2319724" cy="2322930"/>
            </a:xfrm>
            <a:custGeom>
              <a:avLst/>
              <a:gdLst>
                <a:gd name="T0" fmla="*/ 846 w 916"/>
                <a:gd name="T1" fmla="*/ 458 h 917"/>
                <a:gd name="T2" fmla="*/ 910 w 916"/>
                <a:gd name="T3" fmla="*/ 394 h 917"/>
                <a:gd name="T4" fmla="*/ 835 w 916"/>
                <a:gd name="T5" fmla="*/ 369 h 917"/>
                <a:gd name="T6" fmla="*/ 884 w 916"/>
                <a:gd name="T7" fmla="*/ 292 h 917"/>
                <a:gd name="T8" fmla="*/ 805 w 916"/>
                <a:gd name="T9" fmla="*/ 285 h 917"/>
                <a:gd name="T10" fmla="*/ 834 w 916"/>
                <a:gd name="T11" fmla="*/ 199 h 917"/>
                <a:gd name="T12" fmla="*/ 755 w 916"/>
                <a:gd name="T13" fmla="*/ 210 h 917"/>
                <a:gd name="T14" fmla="*/ 764 w 916"/>
                <a:gd name="T15" fmla="*/ 119 h 917"/>
                <a:gd name="T16" fmla="*/ 690 w 916"/>
                <a:gd name="T17" fmla="*/ 148 h 917"/>
                <a:gd name="T18" fmla="*/ 677 w 916"/>
                <a:gd name="T19" fmla="*/ 58 h 917"/>
                <a:gd name="T20" fmla="*/ 612 w 916"/>
                <a:gd name="T21" fmla="*/ 103 h 917"/>
                <a:gd name="T22" fmla="*/ 579 w 916"/>
                <a:gd name="T23" fmla="*/ 19 h 917"/>
                <a:gd name="T24" fmla="*/ 526 w 916"/>
                <a:gd name="T25" fmla="*/ 77 h 917"/>
                <a:gd name="T26" fmla="*/ 474 w 916"/>
                <a:gd name="T27" fmla="*/ 3 h 917"/>
                <a:gd name="T28" fmla="*/ 436 w 916"/>
                <a:gd name="T29" fmla="*/ 72 h 917"/>
                <a:gd name="T30" fmla="*/ 369 w 916"/>
                <a:gd name="T31" fmla="*/ 12 h 917"/>
                <a:gd name="T32" fmla="*/ 348 w 916"/>
                <a:gd name="T33" fmla="*/ 88 h 917"/>
                <a:gd name="T34" fmla="*/ 268 w 916"/>
                <a:gd name="T35" fmla="*/ 44 h 917"/>
                <a:gd name="T36" fmla="*/ 266 w 916"/>
                <a:gd name="T37" fmla="*/ 123 h 917"/>
                <a:gd name="T38" fmla="*/ 178 w 916"/>
                <a:gd name="T39" fmla="*/ 100 h 917"/>
                <a:gd name="T40" fmla="*/ 194 w 916"/>
                <a:gd name="T41" fmla="*/ 177 h 917"/>
                <a:gd name="T42" fmla="*/ 103 w 916"/>
                <a:gd name="T43" fmla="*/ 174 h 917"/>
                <a:gd name="T44" fmla="*/ 136 w 916"/>
                <a:gd name="T45" fmla="*/ 246 h 917"/>
                <a:gd name="T46" fmla="*/ 47 w 916"/>
                <a:gd name="T47" fmla="*/ 264 h 917"/>
                <a:gd name="T48" fmla="*/ 96 w 916"/>
                <a:gd name="T49" fmla="*/ 326 h 917"/>
                <a:gd name="T50" fmla="*/ 13 w 916"/>
                <a:gd name="T51" fmla="*/ 364 h 917"/>
                <a:gd name="T52" fmla="*/ 75 w 916"/>
                <a:gd name="T53" fmla="*/ 414 h 917"/>
                <a:gd name="T54" fmla="*/ 3 w 916"/>
                <a:gd name="T55" fmla="*/ 470 h 917"/>
                <a:gd name="T56" fmla="*/ 75 w 916"/>
                <a:gd name="T57" fmla="*/ 503 h 917"/>
                <a:gd name="T58" fmla="*/ 18 w 916"/>
                <a:gd name="T59" fmla="*/ 574 h 917"/>
                <a:gd name="T60" fmla="*/ 96 w 916"/>
                <a:gd name="T61" fmla="*/ 591 h 917"/>
                <a:gd name="T62" fmla="*/ 57 w 916"/>
                <a:gd name="T63" fmla="*/ 673 h 917"/>
                <a:gd name="T64" fmla="*/ 136 w 916"/>
                <a:gd name="T65" fmla="*/ 671 h 917"/>
                <a:gd name="T66" fmla="*/ 117 w 916"/>
                <a:gd name="T67" fmla="*/ 760 h 917"/>
                <a:gd name="T68" fmla="*/ 194 w 916"/>
                <a:gd name="T69" fmla="*/ 740 h 917"/>
                <a:gd name="T70" fmla="*/ 196 w 916"/>
                <a:gd name="T71" fmla="*/ 831 h 917"/>
                <a:gd name="T72" fmla="*/ 266 w 916"/>
                <a:gd name="T73" fmla="*/ 793 h 917"/>
                <a:gd name="T74" fmla="*/ 289 w 916"/>
                <a:gd name="T75" fmla="*/ 881 h 917"/>
                <a:gd name="T76" fmla="*/ 348 w 916"/>
                <a:gd name="T77" fmla="*/ 829 h 917"/>
                <a:gd name="T78" fmla="*/ 391 w 916"/>
                <a:gd name="T79" fmla="*/ 909 h 917"/>
                <a:gd name="T80" fmla="*/ 437 w 916"/>
                <a:gd name="T81" fmla="*/ 845 h 917"/>
                <a:gd name="T82" fmla="*/ 497 w 916"/>
                <a:gd name="T83" fmla="*/ 913 h 917"/>
                <a:gd name="T84" fmla="*/ 526 w 916"/>
                <a:gd name="T85" fmla="*/ 839 h 917"/>
                <a:gd name="T86" fmla="*/ 601 w 916"/>
                <a:gd name="T87" fmla="*/ 892 h 917"/>
                <a:gd name="T88" fmla="*/ 612 w 916"/>
                <a:gd name="T89" fmla="*/ 814 h 917"/>
                <a:gd name="T90" fmla="*/ 697 w 916"/>
                <a:gd name="T91" fmla="*/ 847 h 917"/>
                <a:gd name="T92" fmla="*/ 690 w 916"/>
                <a:gd name="T93" fmla="*/ 769 h 917"/>
                <a:gd name="T94" fmla="*/ 780 w 916"/>
                <a:gd name="T95" fmla="*/ 782 h 917"/>
                <a:gd name="T96" fmla="*/ 755 w 916"/>
                <a:gd name="T97" fmla="*/ 707 h 917"/>
                <a:gd name="T98" fmla="*/ 846 w 916"/>
                <a:gd name="T99" fmla="*/ 699 h 917"/>
                <a:gd name="T100" fmla="*/ 805 w 916"/>
                <a:gd name="T101" fmla="*/ 632 h 917"/>
                <a:gd name="T102" fmla="*/ 891 w 916"/>
                <a:gd name="T103" fmla="*/ 604 h 917"/>
                <a:gd name="T104" fmla="*/ 835 w 916"/>
                <a:gd name="T105" fmla="*/ 548 h 917"/>
                <a:gd name="T106" fmla="*/ 913 w 916"/>
                <a:gd name="T107" fmla="*/ 500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6" h="917">
                  <a:moveTo>
                    <a:pt x="880" y="485"/>
                  </a:moveTo>
                  <a:cubicBezTo>
                    <a:pt x="864" y="479"/>
                    <a:pt x="848" y="473"/>
                    <a:pt x="847" y="472"/>
                  </a:cubicBezTo>
                  <a:cubicBezTo>
                    <a:pt x="844" y="469"/>
                    <a:pt x="846" y="459"/>
                    <a:pt x="846" y="459"/>
                  </a:cubicBezTo>
                  <a:cubicBezTo>
                    <a:pt x="846" y="458"/>
                    <a:pt x="846" y="458"/>
                    <a:pt x="846" y="458"/>
                  </a:cubicBezTo>
                  <a:cubicBezTo>
                    <a:pt x="846" y="458"/>
                    <a:pt x="845" y="447"/>
                    <a:pt x="847" y="445"/>
                  </a:cubicBezTo>
                  <a:cubicBezTo>
                    <a:pt x="848" y="443"/>
                    <a:pt x="864" y="439"/>
                    <a:pt x="880" y="433"/>
                  </a:cubicBezTo>
                  <a:cubicBezTo>
                    <a:pt x="896" y="427"/>
                    <a:pt x="912" y="421"/>
                    <a:pt x="913" y="418"/>
                  </a:cubicBezTo>
                  <a:cubicBezTo>
                    <a:pt x="916" y="414"/>
                    <a:pt x="914" y="398"/>
                    <a:pt x="910" y="394"/>
                  </a:cubicBezTo>
                  <a:cubicBezTo>
                    <a:pt x="909" y="392"/>
                    <a:pt x="892" y="389"/>
                    <a:pt x="875" y="387"/>
                  </a:cubicBezTo>
                  <a:cubicBezTo>
                    <a:pt x="858" y="385"/>
                    <a:pt x="841" y="383"/>
                    <a:pt x="840" y="382"/>
                  </a:cubicBezTo>
                  <a:cubicBezTo>
                    <a:pt x="836" y="380"/>
                    <a:pt x="835" y="369"/>
                    <a:pt x="835" y="369"/>
                  </a:cubicBezTo>
                  <a:cubicBezTo>
                    <a:pt x="835" y="369"/>
                    <a:pt x="835" y="369"/>
                    <a:pt x="835" y="369"/>
                  </a:cubicBezTo>
                  <a:cubicBezTo>
                    <a:pt x="835" y="369"/>
                    <a:pt x="832" y="359"/>
                    <a:pt x="833" y="356"/>
                  </a:cubicBezTo>
                  <a:cubicBezTo>
                    <a:pt x="834" y="354"/>
                    <a:pt x="848" y="346"/>
                    <a:pt x="863" y="337"/>
                  </a:cubicBezTo>
                  <a:cubicBezTo>
                    <a:pt x="877" y="328"/>
                    <a:pt x="891" y="317"/>
                    <a:pt x="892" y="315"/>
                  </a:cubicBezTo>
                  <a:cubicBezTo>
                    <a:pt x="894" y="309"/>
                    <a:pt x="888" y="295"/>
                    <a:pt x="884" y="292"/>
                  </a:cubicBezTo>
                  <a:cubicBezTo>
                    <a:pt x="881" y="290"/>
                    <a:pt x="864" y="291"/>
                    <a:pt x="847" y="293"/>
                  </a:cubicBezTo>
                  <a:cubicBezTo>
                    <a:pt x="830" y="295"/>
                    <a:pt x="814" y="297"/>
                    <a:pt x="812" y="296"/>
                  </a:cubicBezTo>
                  <a:cubicBezTo>
                    <a:pt x="808" y="295"/>
                    <a:pt x="805" y="285"/>
                    <a:pt x="805" y="285"/>
                  </a:cubicBezTo>
                  <a:cubicBezTo>
                    <a:pt x="805" y="285"/>
                    <a:pt x="805" y="285"/>
                    <a:pt x="805" y="285"/>
                  </a:cubicBezTo>
                  <a:cubicBezTo>
                    <a:pt x="805" y="285"/>
                    <a:pt x="799" y="275"/>
                    <a:pt x="799" y="272"/>
                  </a:cubicBezTo>
                  <a:cubicBezTo>
                    <a:pt x="800" y="271"/>
                    <a:pt x="812" y="259"/>
                    <a:pt x="824" y="247"/>
                  </a:cubicBezTo>
                  <a:cubicBezTo>
                    <a:pt x="835" y="235"/>
                    <a:pt x="847" y="222"/>
                    <a:pt x="847" y="219"/>
                  </a:cubicBezTo>
                  <a:cubicBezTo>
                    <a:pt x="847" y="213"/>
                    <a:pt x="839" y="200"/>
                    <a:pt x="834" y="199"/>
                  </a:cubicBezTo>
                  <a:cubicBezTo>
                    <a:pt x="831" y="198"/>
                    <a:pt x="815" y="202"/>
                    <a:pt x="798" y="208"/>
                  </a:cubicBezTo>
                  <a:cubicBezTo>
                    <a:pt x="782" y="213"/>
                    <a:pt x="767" y="220"/>
                    <a:pt x="765" y="220"/>
                  </a:cubicBezTo>
                  <a:cubicBezTo>
                    <a:pt x="761" y="219"/>
                    <a:pt x="755" y="210"/>
                    <a:pt x="755" y="210"/>
                  </a:cubicBezTo>
                  <a:cubicBezTo>
                    <a:pt x="755" y="210"/>
                    <a:pt x="755" y="210"/>
                    <a:pt x="755" y="210"/>
                  </a:cubicBezTo>
                  <a:cubicBezTo>
                    <a:pt x="755" y="210"/>
                    <a:pt x="748" y="202"/>
                    <a:pt x="747" y="199"/>
                  </a:cubicBezTo>
                  <a:cubicBezTo>
                    <a:pt x="747" y="197"/>
                    <a:pt x="756" y="183"/>
                    <a:pt x="765" y="169"/>
                  </a:cubicBezTo>
                  <a:cubicBezTo>
                    <a:pt x="774" y="154"/>
                    <a:pt x="782" y="139"/>
                    <a:pt x="781" y="136"/>
                  </a:cubicBezTo>
                  <a:cubicBezTo>
                    <a:pt x="780" y="130"/>
                    <a:pt x="769" y="120"/>
                    <a:pt x="764" y="119"/>
                  </a:cubicBezTo>
                  <a:cubicBezTo>
                    <a:pt x="761" y="119"/>
                    <a:pt x="746" y="127"/>
                    <a:pt x="732" y="136"/>
                  </a:cubicBezTo>
                  <a:cubicBezTo>
                    <a:pt x="717" y="145"/>
                    <a:pt x="703" y="155"/>
                    <a:pt x="701" y="155"/>
                  </a:cubicBezTo>
                  <a:cubicBezTo>
                    <a:pt x="698" y="156"/>
                    <a:pt x="690" y="148"/>
                    <a:pt x="690" y="148"/>
                  </a:cubicBezTo>
                  <a:cubicBezTo>
                    <a:pt x="690" y="148"/>
                    <a:pt x="690" y="148"/>
                    <a:pt x="690" y="148"/>
                  </a:cubicBezTo>
                  <a:cubicBezTo>
                    <a:pt x="690" y="148"/>
                    <a:pt x="681" y="142"/>
                    <a:pt x="680" y="139"/>
                  </a:cubicBezTo>
                  <a:cubicBezTo>
                    <a:pt x="679" y="138"/>
                    <a:pt x="685" y="122"/>
                    <a:pt x="690" y="106"/>
                  </a:cubicBezTo>
                  <a:cubicBezTo>
                    <a:pt x="695" y="90"/>
                    <a:pt x="699" y="73"/>
                    <a:pt x="698" y="70"/>
                  </a:cubicBezTo>
                  <a:cubicBezTo>
                    <a:pt x="696" y="65"/>
                    <a:pt x="683" y="58"/>
                    <a:pt x="677" y="58"/>
                  </a:cubicBezTo>
                  <a:cubicBezTo>
                    <a:pt x="675" y="58"/>
                    <a:pt x="662" y="70"/>
                    <a:pt x="650" y="82"/>
                  </a:cubicBezTo>
                  <a:cubicBezTo>
                    <a:pt x="638" y="94"/>
                    <a:pt x="627" y="107"/>
                    <a:pt x="625" y="108"/>
                  </a:cubicBezTo>
                  <a:cubicBezTo>
                    <a:pt x="622" y="109"/>
                    <a:pt x="612" y="103"/>
                    <a:pt x="612" y="103"/>
                  </a:cubicBezTo>
                  <a:cubicBezTo>
                    <a:pt x="612" y="103"/>
                    <a:pt x="612" y="103"/>
                    <a:pt x="612" y="103"/>
                  </a:cubicBezTo>
                  <a:cubicBezTo>
                    <a:pt x="612" y="103"/>
                    <a:pt x="602" y="100"/>
                    <a:pt x="600" y="97"/>
                  </a:cubicBezTo>
                  <a:cubicBezTo>
                    <a:pt x="599" y="95"/>
                    <a:pt x="601" y="79"/>
                    <a:pt x="602" y="62"/>
                  </a:cubicBezTo>
                  <a:cubicBezTo>
                    <a:pt x="604" y="45"/>
                    <a:pt x="604" y="28"/>
                    <a:pt x="602" y="26"/>
                  </a:cubicBezTo>
                  <a:cubicBezTo>
                    <a:pt x="599" y="21"/>
                    <a:pt x="584" y="17"/>
                    <a:pt x="579" y="19"/>
                  </a:cubicBezTo>
                  <a:cubicBezTo>
                    <a:pt x="577" y="19"/>
                    <a:pt x="567" y="34"/>
                    <a:pt x="558" y="48"/>
                  </a:cubicBezTo>
                  <a:cubicBezTo>
                    <a:pt x="549" y="63"/>
                    <a:pt x="541" y="78"/>
                    <a:pt x="540" y="79"/>
                  </a:cubicBezTo>
                  <a:cubicBezTo>
                    <a:pt x="537" y="81"/>
                    <a:pt x="526" y="78"/>
                    <a:pt x="526" y="78"/>
                  </a:cubicBezTo>
                  <a:cubicBezTo>
                    <a:pt x="526" y="77"/>
                    <a:pt x="526" y="77"/>
                    <a:pt x="526" y="77"/>
                  </a:cubicBezTo>
                  <a:cubicBezTo>
                    <a:pt x="526" y="77"/>
                    <a:pt x="515" y="77"/>
                    <a:pt x="513" y="74"/>
                  </a:cubicBezTo>
                  <a:cubicBezTo>
                    <a:pt x="512" y="73"/>
                    <a:pt x="510" y="56"/>
                    <a:pt x="507" y="40"/>
                  </a:cubicBezTo>
                  <a:cubicBezTo>
                    <a:pt x="504" y="23"/>
                    <a:pt x="501" y="6"/>
                    <a:pt x="499" y="4"/>
                  </a:cubicBezTo>
                  <a:cubicBezTo>
                    <a:pt x="494" y="0"/>
                    <a:pt x="479" y="0"/>
                    <a:pt x="474" y="3"/>
                  </a:cubicBezTo>
                  <a:cubicBezTo>
                    <a:pt x="472" y="4"/>
                    <a:pt x="466" y="20"/>
                    <a:pt x="461" y="37"/>
                  </a:cubicBezTo>
                  <a:cubicBezTo>
                    <a:pt x="456" y="53"/>
                    <a:pt x="451" y="69"/>
                    <a:pt x="450" y="71"/>
                  </a:cubicBezTo>
                  <a:cubicBezTo>
                    <a:pt x="447" y="73"/>
                    <a:pt x="437" y="72"/>
                    <a:pt x="437" y="72"/>
                  </a:cubicBezTo>
                  <a:cubicBezTo>
                    <a:pt x="436" y="72"/>
                    <a:pt x="436" y="72"/>
                    <a:pt x="436" y="72"/>
                  </a:cubicBezTo>
                  <a:cubicBezTo>
                    <a:pt x="436" y="72"/>
                    <a:pt x="426" y="74"/>
                    <a:pt x="423" y="72"/>
                  </a:cubicBezTo>
                  <a:cubicBezTo>
                    <a:pt x="421" y="71"/>
                    <a:pt x="416" y="56"/>
                    <a:pt x="409" y="40"/>
                  </a:cubicBezTo>
                  <a:cubicBezTo>
                    <a:pt x="403" y="24"/>
                    <a:pt x="395" y="9"/>
                    <a:pt x="393" y="7"/>
                  </a:cubicBezTo>
                  <a:cubicBezTo>
                    <a:pt x="388" y="5"/>
                    <a:pt x="373" y="8"/>
                    <a:pt x="369" y="12"/>
                  </a:cubicBezTo>
                  <a:cubicBezTo>
                    <a:pt x="367" y="13"/>
                    <a:pt x="365" y="31"/>
                    <a:pt x="363" y="47"/>
                  </a:cubicBezTo>
                  <a:cubicBezTo>
                    <a:pt x="362" y="65"/>
                    <a:pt x="362" y="81"/>
                    <a:pt x="361" y="83"/>
                  </a:cubicBezTo>
                  <a:cubicBezTo>
                    <a:pt x="359" y="86"/>
                    <a:pt x="348" y="88"/>
                    <a:pt x="348" y="88"/>
                  </a:cubicBezTo>
                  <a:cubicBezTo>
                    <a:pt x="348" y="88"/>
                    <a:pt x="348" y="88"/>
                    <a:pt x="348" y="88"/>
                  </a:cubicBezTo>
                  <a:cubicBezTo>
                    <a:pt x="348" y="88"/>
                    <a:pt x="338" y="92"/>
                    <a:pt x="335" y="91"/>
                  </a:cubicBezTo>
                  <a:cubicBezTo>
                    <a:pt x="333" y="90"/>
                    <a:pt x="324" y="76"/>
                    <a:pt x="314" y="63"/>
                  </a:cubicBezTo>
                  <a:cubicBezTo>
                    <a:pt x="304" y="49"/>
                    <a:pt x="293" y="35"/>
                    <a:pt x="290" y="35"/>
                  </a:cubicBezTo>
                  <a:cubicBezTo>
                    <a:pt x="285" y="33"/>
                    <a:pt x="271" y="40"/>
                    <a:pt x="268" y="44"/>
                  </a:cubicBezTo>
                  <a:cubicBezTo>
                    <a:pt x="267" y="47"/>
                    <a:pt x="269" y="64"/>
                    <a:pt x="271" y="81"/>
                  </a:cubicBezTo>
                  <a:cubicBezTo>
                    <a:pt x="274" y="97"/>
                    <a:pt x="277" y="114"/>
                    <a:pt x="277" y="116"/>
                  </a:cubicBezTo>
                  <a:cubicBezTo>
                    <a:pt x="276" y="119"/>
                    <a:pt x="266" y="123"/>
                    <a:pt x="266" y="123"/>
                  </a:cubicBezTo>
                  <a:cubicBezTo>
                    <a:pt x="266" y="123"/>
                    <a:pt x="266" y="123"/>
                    <a:pt x="266" y="123"/>
                  </a:cubicBezTo>
                  <a:cubicBezTo>
                    <a:pt x="266" y="123"/>
                    <a:pt x="257" y="130"/>
                    <a:pt x="253" y="129"/>
                  </a:cubicBezTo>
                  <a:cubicBezTo>
                    <a:pt x="252" y="129"/>
                    <a:pt x="240" y="118"/>
                    <a:pt x="227" y="107"/>
                  </a:cubicBezTo>
                  <a:cubicBezTo>
                    <a:pt x="214" y="96"/>
                    <a:pt x="200" y="85"/>
                    <a:pt x="197" y="85"/>
                  </a:cubicBezTo>
                  <a:cubicBezTo>
                    <a:pt x="192" y="85"/>
                    <a:pt x="179" y="95"/>
                    <a:pt x="178" y="100"/>
                  </a:cubicBezTo>
                  <a:cubicBezTo>
                    <a:pt x="177" y="102"/>
                    <a:pt x="183" y="118"/>
                    <a:pt x="189" y="134"/>
                  </a:cubicBezTo>
                  <a:cubicBezTo>
                    <a:pt x="196" y="150"/>
                    <a:pt x="203" y="165"/>
                    <a:pt x="203" y="167"/>
                  </a:cubicBezTo>
                  <a:cubicBezTo>
                    <a:pt x="203" y="171"/>
                    <a:pt x="194" y="177"/>
                    <a:pt x="194" y="177"/>
                  </a:cubicBezTo>
                  <a:cubicBezTo>
                    <a:pt x="194" y="177"/>
                    <a:pt x="194" y="177"/>
                    <a:pt x="194" y="177"/>
                  </a:cubicBezTo>
                  <a:cubicBezTo>
                    <a:pt x="194" y="177"/>
                    <a:pt x="186" y="185"/>
                    <a:pt x="183" y="186"/>
                  </a:cubicBezTo>
                  <a:cubicBezTo>
                    <a:pt x="181" y="186"/>
                    <a:pt x="167" y="178"/>
                    <a:pt x="152" y="170"/>
                  </a:cubicBezTo>
                  <a:cubicBezTo>
                    <a:pt x="137" y="162"/>
                    <a:pt x="121" y="155"/>
                    <a:pt x="118" y="156"/>
                  </a:cubicBezTo>
                  <a:cubicBezTo>
                    <a:pt x="113" y="157"/>
                    <a:pt x="103" y="169"/>
                    <a:pt x="103" y="174"/>
                  </a:cubicBezTo>
                  <a:cubicBezTo>
                    <a:pt x="103" y="177"/>
                    <a:pt x="112" y="191"/>
                    <a:pt x="122" y="205"/>
                  </a:cubicBezTo>
                  <a:cubicBezTo>
                    <a:pt x="132" y="219"/>
                    <a:pt x="142" y="232"/>
                    <a:pt x="143" y="234"/>
                  </a:cubicBezTo>
                  <a:cubicBezTo>
                    <a:pt x="143" y="238"/>
                    <a:pt x="136" y="246"/>
                    <a:pt x="136" y="246"/>
                  </a:cubicBezTo>
                  <a:cubicBezTo>
                    <a:pt x="136" y="246"/>
                    <a:pt x="136" y="246"/>
                    <a:pt x="136" y="246"/>
                  </a:cubicBezTo>
                  <a:cubicBezTo>
                    <a:pt x="136" y="246"/>
                    <a:pt x="131" y="256"/>
                    <a:pt x="128" y="257"/>
                  </a:cubicBezTo>
                  <a:cubicBezTo>
                    <a:pt x="126" y="257"/>
                    <a:pt x="110" y="253"/>
                    <a:pt x="94" y="248"/>
                  </a:cubicBezTo>
                  <a:cubicBezTo>
                    <a:pt x="77" y="244"/>
                    <a:pt x="60" y="241"/>
                    <a:pt x="58" y="242"/>
                  </a:cubicBezTo>
                  <a:cubicBezTo>
                    <a:pt x="52" y="245"/>
                    <a:pt x="46" y="259"/>
                    <a:pt x="47" y="264"/>
                  </a:cubicBezTo>
                  <a:cubicBezTo>
                    <a:pt x="47" y="266"/>
                    <a:pt x="60" y="279"/>
                    <a:pt x="72" y="290"/>
                  </a:cubicBezTo>
                  <a:cubicBezTo>
                    <a:pt x="85" y="301"/>
                    <a:pt x="98" y="311"/>
                    <a:pt x="99" y="313"/>
                  </a:cubicBezTo>
                  <a:cubicBezTo>
                    <a:pt x="101" y="317"/>
                    <a:pt x="96" y="326"/>
                    <a:pt x="96" y="326"/>
                  </a:cubicBezTo>
                  <a:cubicBezTo>
                    <a:pt x="96" y="326"/>
                    <a:pt x="96" y="326"/>
                    <a:pt x="96" y="326"/>
                  </a:cubicBezTo>
                  <a:cubicBezTo>
                    <a:pt x="95" y="326"/>
                    <a:pt x="93" y="337"/>
                    <a:pt x="90" y="339"/>
                  </a:cubicBezTo>
                  <a:cubicBezTo>
                    <a:pt x="89" y="340"/>
                    <a:pt x="72" y="339"/>
                    <a:pt x="55" y="338"/>
                  </a:cubicBezTo>
                  <a:cubicBezTo>
                    <a:pt x="38" y="338"/>
                    <a:pt x="21" y="339"/>
                    <a:pt x="19" y="341"/>
                  </a:cubicBezTo>
                  <a:cubicBezTo>
                    <a:pt x="14" y="344"/>
                    <a:pt x="11" y="359"/>
                    <a:pt x="13" y="364"/>
                  </a:cubicBezTo>
                  <a:cubicBezTo>
                    <a:pt x="14" y="367"/>
                    <a:pt x="29" y="376"/>
                    <a:pt x="44" y="383"/>
                  </a:cubicBezTo>
                  <a:cubicBezTo>
                    <a:pt x="59" y="391"/>
                    <a:pt x="74" y="398"/>
                    <a:pt x="76" y="400"/>
                  </a:cubicBezTo>
                  <a:cubicBezTo>
                    <a:pt x="78" y="403"/>
                    <a:pt x="75" y="413"/>
                    <a:pt x="75" y="413"/>
                  </a:cubicBezTo>
                  <a:cubicBezTo>
                    <a:pt x="75" y="414"/>
                    <a:pt x="75" y="414"/>
                    <a:pt x="75" y="414"/>
                  </a:cubicBezTo>
                  <a:cubicBezTo>
                    <a:pt x="75" y="414"/>
                    <a:pt x="75" y="424"/>
                    <a:pt x="72" y="427"/>
                  </a:cubicBezTo>
                  <a:cubicBezTo>
                    <a:pt x="71" y="428"/>
                    <a:pt x="55" y="431"/>
                    <a:pt x="38" y="435"/>
                  </a:cubicBezTo>
                  <a:cubicBezTo>
                    <a:pt x="22" y="439"/>
                    <a:pt x="5" y="443"/>
                    <a:pt x="3" y="445"/>
                  </a:cubicBezTo>
                  <a:cubicBezTo>
                    <a:pt x="0" y="450"/>
                    <a:pt x="0" y="465"/>
                    <a:pt x="3" y="470"/>
                  </a:cubicBezTo>
                  <a:cubicBezTo>
                    <a:pt x="5" y="472"/>
                    <a:pt x="21" y="477"/>
                    <a:pt x="38" y="481"/>
                  </a:cubicBezTo>
                  <a:cubicBezTo>
                    <a:pt x="54" y="485"/>
                    <a:pt x="71" y="489"/>
                    <a:pt x="72" y="490"/>
                  </a:cubicBezTo>
                  <a:cubicBezTo>
                    <a:pt x="75" y="492"/>
                    <a:pt x="75" y="503"/>
                    <a:pt x="75" y="503"/>
                  </a:cubicBezTo>
                  <a:cubicBezTo>
                    <a:pt x="75" y="503"/>
                    <a:pt x="75" y="503"/>
                    <a:pt x="75" y="503"/>
                  </a:cubicBezTo>
                  <a:cubicBezTo>
                    <a:pt x="75" y="503"/>
                    <a:pt x="77" y="514"/>
                    <a:pt x="76" y="517"/>
                  </a:cubicBezTo>
                  <a:cubicBezTo>
                    <a:pt x="75" y="519"/>
                    <a:pt x="59" y="525"/>
                    <a:pt x="44" y="533"/>
                  </a:cubicBezTo>
                  <a:cubicBezTo>
                    <a:pt x="29" y="540"/>
                    <a:pt x="14" y="548"/>
                    <a:pt x="13" y="551"/>
                  </a:cubicBezTo>
                  <a:cubicBezTo>
                    <a:pt x="10" y="556"/>
                    <a:pt x="14" y="571"/>
                    <a:pt x="18" y="574"/>
                  </a:cubicBezTo>
                  <a:cubicBezTo>
                    <a:pt x="20" y="576"/>
                    <a:pt x="37" y="577"/>
                    <a:pt x="54" y="578"/>
                  </a:cubicBezTo>
                  <a:cubicBezTo>
                    <a:pt x="71" y="578"/>
                    <a:pt x="88" y="577"/>
                    <a:pt x="90" y="578"/>
                  </a:cubicBezTo>
                  <a:cubicBezTo>
                    <a:pt x="93" y="580"/>
                    <a:pt x="96" y="591"/>
                    <a:pt x="96" y="591"/>
                  </a:cubicBezTo>
                  <a:cubicBezTo>
                    <a:pt x="96" y="591"/>
                    <a:pt x="96" y="591"/>
                    <a:pt x="96" y="591"/>
                  </a:cubicBezTo>
                  <a:cubicBezTo>
                    <a:pt x="96" y="591"/>
                    <a:pt x="100" y="601"/>
                    <a:pt x="99" y="604"/>
                  </a:cubicBezTo>
                  <a:cubicBezTo>
                    <a:pt x="99" y="606"/>
                    <a:pt x="86" y="615"/>
                    <a:pt x="72" y="626"/>
                  </a:cubicBezTo>
                  <a:cubicBezTo>
                    <a:pt x="59" y="637"/>
                    <a:pt x="47" y="649"/>
                    <a:pt x="46" y="651"/>
                  </a:cubicBezTo>
                  <a:cubicBezTo>
                    <a:pt x="45" y="657"/>
                    <a:pt x="52" y="671"/>
                    <a:pt x="57" y="673"/>
                  </a:cubicBezTo>
                  <a:cubicBezTo>
                    <a:pt x="59" y="674"/>
                    <a:pt x="76" y="672"/>
                    <a:pt x="93" y="668"/>
                  </a:cubicBezTo>
                  <a:cubicBezTo>
                    <a:pt x="110" y="664"/>
                    <a:pt x="126" y="660"/>
                    <a:pt x="128" y="660"/>
                  </a:cubicBezTo>
                  <a:cubicBezTo>
                    <a:pt x="131" y="661"/>
                    <a:pt x="136" y="671"/>
                    <a:pt x="136" y="671"/>
                  </a:cubicBezTo>
                  <a:cubicBezTo>
                    <a:pt x="136" y="671"/>
                    <a:pt x="136" y="671"/>
                    <a:pt x="136" y="671"/>
                  </a:cubicBezTo>
                  <a:cubicBezTo>
                    <a:pt x="136" y="671"/>
                    <a:pt x="143" y="680"/>
                    <a:pt x="143" y="683"/>
                  </a:cubicBezTo>
                  <a:cubicBezTo>
                    <a:pt x="143" y="685"/>
                    <a:pt x="132" y="697"/>
                    <a:pt x="122" y="711"/>
                  </a:cubicBezTo>
                  <a:cubicBezTo>
                    <a:pt x="111" y="724"/>
                    <a:pt x="102" y="739"/>
                    <a:pt x="102" y="741"/>
                  </a:cubicBezTo>
                  <a:cubicBezTo>
                    <a:pt x="102" y="747"/>
                    <a:pt x="112" y="759"/>
                    <a:pt x="117" y="760"/>
                  </a:cubicBezTo>
                  <a:cubicBezTo>
                    <a:pt x="120" y="761"/>
                    <a:pt x="136" y="754"/>
                    <a:pt x="151" y="747"/>
                  </a:cubicBezTo>
                  <a:cubicBezTo>
                    <a:pt x="166" y="739"/>
                    <a:pt x="181" y="731"/>
                    <a:pt x="183" y="731"/>
                  </a:cubicBezTo>
                  <a:cubicBezTo>
                    <a:pt x="187" y="731"/>
                    <a:pt x="194" y="740"/>
                    <a:pt x="194" y="740"/>
                  </a:cubicBezTo>
                  <a:cubicBezTo>
                    <a:pt x="194" y="740"/>
                    <a:pt x="194" y="740"/>
                    <a:pt x="194" y="740"/>
                  </a:cubicBezTo>
                  <a:cubicBezTo>
                    <a:pt x="194" y="740"/>
                    <a:pt x="202" y="747"/>
                    <a:pt x="203" y="750"/>
                  </a:cubicBezTo>
                  <a:cubicBezTo>
                    <a:pt x="203" y="751"/>
                    <a:pt x="196" y="766"/>
                    <a:pt x="189" y="782"/>
                  </a:cubicBezTo>
                  <a:cubicBezTo>
                    <a:pt x="182" y="797"/>
                    <a:pt x="176" y="813"/>
                    <a:pt x="177" y="816"/>
                  </a:cubicBezTo>
                  <a:cubicBezTo>
                    <a:pt x="178" y="822"/>
                    <a:pt x="191" y="831"/>
                    <a:pt x="196" y="831"/>
                  </a:cubicBezTo>
                  <a:cubicBezTo>
                    <a:pt x="199" y="831"/>
                    <a:pt x="213" y="821"/>
                    <a:pt x="226" y="810"/>
                  </a:cubicBezTo>
                  <a:cubicBezTo>
                    <a:pt x="239" y="799"/>
                    <a:pt x="252" y="788"/>
                    <a:pt x="254" y="787"/>
                  </a:cubicBezTo>
                  <a:cubicBezTo>
                    <a:pt x="257" y="787"/>
                    <a:pt x="266" y="793"/>
                    <a:pt x="266" y="793"/>
                  </a:cubicBezTo>
                  <a:cubicBezTo>
                    <a:pt x="266" y="793"/>
                    <a:pt x="266" y="793"/>
                    <a:pt x="266" y="793"/>
                  </a:cubicBezTo>
                  <a:cubicBezTo>
                    <a:pt x="266" y="793"/>
                    <a:pt x="276" y="798"/>
                    <a:pt x="277" y="801"/>
                  </a:cubicBezTo>
                  <a:cubicBezTo>
                    <a:pt x="278" y="803"/>
                    <a:pt x="274" y="819"/>
                    <a:pt x="271" y="835"/>
                  </a:cubicBezTo>
                  <a:cubicBezTo>
                    <a:pt x="268" y="852"/>
                    <a:pt x="265" y="869"/>
                    <a:pt x="267" y="872"/>
                  </a:cubicBezTo>
                  <a:cubicBezTo>
                    <a:pt x="269" y="877"/>
                    <a:pt x="284" y="883"/>
                    <a:pt x="289" y="881"/>
                  </a:cubicBezTo>
                  <a:cubicBezTo>
                    <a:pt x="291" y="881"/>
                    <a:pt x="303" y="868"/>
                    <a:pt x="313" y="854"/>
                  </a:cubicBezTo>
                  <a:cubicBezTo>
                    <a:pt x="324" y="841"/>
                    <a:pt x="333" y="827"/>
                    <a:pt x="335" y="826"/>
                  </a:cubicBezTo>
                  <a:cubicBezTo>
                    <a:pt x="338" y="824"/>
                    <a:pt x="348" y="829"/>
                    <a:pt x="348" y="829"/>
                  </a:cubicBezTo>
                  <a:cubicBezTo>
                    <a:pt x="348" y="829"/>
                    <a:pt x="348" y="829"/>
                    <a:pt x="348" y="829"/>
                  </a:cubicBezTo>
                  <a:cubicBezTo>
                    <a:pt x="348" y="829"/>
                    <a:pt x="359" y="831"/>
                    <a:pt x="361" y="834"/>
                  </a:cubicBezTo>
                  <a:cubicBezTo>
                    <a:pt x="362" y="835"/>
                    <a:pt x="362" y="852"/>
                    <a:pt x="363" y="869"/>
                  </a:cubicBezTo>
                  <a:cubicBezTo>
                    <a:pt x="364" y="886"/>
                    <a:pt x="365" y="903"/>
                    <a:pt x="367" y="905"/>
                  </a:cubicBezTo>
                  <a:cubicBezTo>
                    <a:pt x="371" y="909"/>
                    <a:pt x="386" y="912"/>
                    <a:pt x="391" y="909"/>
                  </a:cubicBezTo>
                  <a:cubicBezTo>
                    <a:pt x="393" y="908"/>
                    <a:pt x="401" y="893"/>
                    <a:pt x="408" y="877"/>
                  </a:cubicBezTo>
                  <a:cubicBezTo>
                    <a:pt x="415" y="862"/>
                    <a:pt x="422" y="846"/>
                    <a:pt x="423" y="845"/>
                  </a:cubicBezTo>
                  <a:cubicBezTo>
                    <a:pt x="426" y="842"/>
                    <a:pt x="436" y="844"/>
                    <a:pt x="436" y="844"/>
                  </a:cubicBezTo>
                  <a:cubicBezTo>
                    <a:pt x="437" y="845"/>
                    <a:pt x="437" y="845"/>
                    <a:pt x="437" y="845"/>
                  </a:cubicBezTo>
                  <a:cubicBezTo>
                    <a:pt x="437" y="845"/>
                    <a:pt x="448" y="844"/>
                    <a:pt x="450" y="846"/>
                  </a:cubicBezTo>
                  <a:cubicBezTo>
                    <a:pt x="451" y="847"/>
                    <a:pt x="455" y="864"/>
                    <a:pt x="460" y="880"/>
                  </a:cubicBezTo>
                  <a:cubicBezTo>
                    <a:pt x="465" y="896"/>
                    <a:pt x="470" y="912"/>
                    <a:pt x="473" y="914"/>
                  </a:cubicBezTo>
                  <a:cubicBezTo>
                    <a:pt x="477" y="917"/>
                    <a:pt x="493" y="916"/>
                    <a:pt x="497" y="913"/>
                  </a:cubicBezTo>
                  <a:cubicBezTo>
                    <a:pt x="499" y="911"/>
                    <a:pt x="503" y="894"/>
                    <a:pt x="506" y="878"/>
                  </a:cubicBezTo>
                  <a:cubicBezTo>
                    <a:pt x="510" y="861"/>
                    <a:pt x="512" y="844"/>
                    <a:pt x="513" y="843"/>
                  </a:cubicBezTo>
                  <a:cubicBezTo>
                    <a:pt x="515" y="840"/>
                    <a:pt x="526" y="839"/>
                    <a:pt x="526" y="839"/>
                  </a:cubicBezTo>
                  <a:cubicBezTo>
                    <a:pt x="526" y="839"/>
                    <a:pt x="526" y="839"/>
                    <a:pt x="526" y="839"/>
                  </a:cubicBezTo>
                  <a:cubicBezTo>
                    <a:pt x="526" y="839"/>
                    <a:pt x="537" y="837"/>
                    <a:pt x="540" y="838"/>
                  </a:cubicBezTo>
                  <a:cubicBezTo>
                    <a:pt x="541" y="839"/>
                    <a:pt x="549" y="854"/>
                    <a:pt x="557" y="868"/>
                  </a:cubicBezTo>
                  <a:cubicBezTo>
                    <a:pt x="565" y="883"/>
                    <a:pt x="575" y="898"/>
                    <a:pt x="577" y="899"/>
                  </a:cubicBezTo>
                  <a:cubicBezTo>
                    <a:pt x="583" y="901"/>
                    <a:pt x="597" y="896"/>
                    <a:pt x="601" y="892"/>
                  </a:cubicBezTo>
                  <a:cubicBezTo>
                    <a:pt x="602" y="890"/>
                    <a:pt x="602" y="873"/>
                    <a:pt x="602" y="855"/>
                  </a:cubicBezTo>
                  <a:cubicBezTo>
                    <a:pt x="601" y="838"/>
                    <a:pt x="600" y="822"/>
                    <a:pt x="600" y="820"/>
                  </a:cubicBezTo>
                  <a:cubicBezTo>
                    <a:pt x="602" y="816"/>
                    <a:pt x="612" y="814"/>
                    <a:pt x="612" y="814"/>
                  </a:cubicBezTo>
                  <a:cubicBezTo>
                    <a:pt x="612" y="814"/>
                    <a:pt x="612" y="814"/>
                    <a:pt x="612" y="814"/>
                  </a:cubicBezTo>
                  <a:cubicBezTo>
                    <a:pt x="612" y="814"/>
                    <a:pt x="622" y="808"/>
                    <a:pt x="625" y="809"/>
                  </a:cubicBezTo>
                  <a:cubicBezTo>
                    <a:pt x="627" y="809"/>
                    <a:pt x="638" y="822"/>
                    <a:pt x="649" y="835"/>
                  </a:cubicBezTo>
                  <a:cubicBezTo>
                    <a:pt x="661" y="847"/>
                    <a:pt x="673" y="859"/>
                    <a:pt x="676" y="860"/>
                  </a:cubicBezTo>
                  <a:cubicBezTo>
                    <a:pt x="681" y="860"/>
                    <a:pt x="695" y="852"/>
                    <a:pt x="697" y="847"/>
                  </a:cubicBezTo>
                  <a:cubicBezTo>
                    <a:pt x="698" y="845"/>
                    <a:pt x="694" y="828"/>
                    <a:pt x="689" y="812"/>
                  </a:cubicBezTo>
                  <a:cubicBezTo>
                    <a:pt x="685" y="795"/>
                    <a:pt x="679" y="779"/>
                    <a:pt x="680" y="778"/>
                  </a:cubicBezTo>
                  <a:cubicBezTo>
                    <a:pt x="680" y="774"/>
                    <a:pt x="690" y="769"/>
                    <a:pt x="690" y="769"/>
                  </a:cubicBezTo>
                  <a:cubicBezTo>
                    <a:pt x="690" y="769"/>
                    <a:pt x="690" y="769"/>
                    <a:pt x="690" y="769"/>
                  </a:cubicBezTo>
                  <a:cubicBezTo>
                    <a:pt x="690" y="769"/>
                    <a:pt x="698" y="761"/>
                    <a:pt x="702" y="761"/>
                  </a:cubicBezTo>
                  <a:cubicBezTo>
                    <a:pt x="703" y="761"/>
                    <a:pt x="717" y="771"/>
                    <a:pt x="731" y="781"/>
                  </a:cubicBezTo>
                  <a:cubicBezTo>
                    <a:pt x="745" y="790"/>
                    <a:pt x="759" y="799"/>
                    <a:pt x="762" y="799"/>
                  </a:cubicBezTo>
                  <a:cubicBezTo>
                    <a:pt x="768" y="798"/>
                    <a:pt x="779" y="787"/>
                    <a:pt x="780" y="782"/>
                  </a:cubicBezTo>
                  <a:cubicBezTo>
                    <a:pt x="780" y="780"/>
                    <a:pt x="773" y="764"/>
                    <a:pt x="765" y="749"/>
                  </a:cubicBezTo>
                  <a:cubicBezTo>
                    <a:pt x="756" y="734"/>
                    <a:pt x="748" y="720"/>
                    <a:pt x="747" y="718"/>
                  </a:cubicBezTo>
                  <a:cubicBezTo>
                    <a:pt x="747" y="714"/>
                    <a:pt x="755" y="707"/>
                    <a:pt x="755" y="707"/>
                  </a:cubicBezTo>
                  <a:cubicBezTo>
                    <a:pt x="755" y="707"/>
                    <a:pt x="755" y="707"/>
                    <a:pt x="755" y="707"/>
                  </a:cubicBezTo>
                  <a:cubicBezTo>
                    <a:pt x="755" y="707"/>
                    <a:pt x="762" y="698"/>
                    <a:pt x="765" y="697"/>
                  </a:cubicBezTo>
                  <a:cubicBezTo>
                    <a:pt x="767" y="697"/>
                    <a:pt x="782" y="703"/>
                    <a:pt x="798" y="709"/>
                  </a:cubicBezTo>
                  <a:cubicBezTo>
                    <a:pt x="813" y="715"/>
                    <a:pt x="830" y="721"/>
                    <a:pt x="833" y="720"/>
                  </a:cubicBezTo>
                  <a:cubicBezTo>
                    <a:pt x="838" y="718"/>
                    <a:pt x="846" y="705"/>
                    <a:pt x="846" y="699"/>
                  </a:cubicBezTo>
                  <a:cubicBezTo>
                    <a:pt x="846" y="697"/>
                    <a:pt x="835" y="683"/>
                    <a:pt x="824" y="671"/>
                  </a:cubicBezTo>
                  <a:cubicBezTo>
                    <a:pt x="812" y="658"/>
                    <a:pt x="800" y="646"/>
                    <a:pt x="800" y="645"/>
                  </a:cubicBezTo>
                  <a:cubicBezTo>
                    <a:pt x="799" y="641"/>
                    <a:pt x="805" y="632"/>
                    <a:pt x="805" y="632"/>
                  </a:cubicBezTo>
                  <a:cubicBezTo>
                    <a:pt x="805" y="632"/>
                    <a:pt x="805" y="632"/>
                    <a:pt x="805" y="632"/>
                  </a:cubicBezTo>
                  <a:cubicBezTo>
                    <a:pt x="805" y="632"/>
                    <a:pt x="809" y="622"/>
                    <a:pt x="812" y="620"/>
                  </a:cubicBezTo>
                  <a:cubicBezTo>
                    <a:pt x="813" y="619"/>
                    <a:pt x="830" y="622"/>
                    <a:pt x="846" y="624"/>
                  </a:cubicBezTo>
                  <a:cubicBezTo>
                    <a:pt x="863" y="627"/>
                    <a:pt x="880" y="628"/>
                    <a:pt x="883" y="626"/>
                  </a:cubicBezTo>
                  <a:cubicBezTo>
                    <a:pt x="888" y="624"/>
                    <a:pt x="893" y="609"/>
                    <a:pt x="891" y="604"/>
                  </a:cubicBezTo>
                  <a:cubicBezTo>
                    <a:pt x="891" y="601"/>
                    <a:pt x="877" y="591"/>
                    <a:pt x="863" y="581"/>
                  </a:cubicBezTo>
                  <a:cubicBezTo>
                    <a:pt x="849" y="571"/>
                    <a:pt x="834" y="563"/>
                    <a:pt x="833" y="561"/>
                  </a:cubicBezTo>
                  <a:cubicBezTo>
                    <a:pt x="831" y="558"/>
                    <a:pt x="835" y="548"/>
                    <a:pt x="835" y="548"/>
                  </a:cubicBezTo>
                  <a:cubicBezTo>
                    <a:pt x="835" y="548"/>
                    <a:pt x="835" y="548"/>
                    <a:pt x="835" y="548"/>
                  </a:cubicBezTo>
                  <a:cubicBezTo>
                    <a:pt x="836" y="548"/>
                    <a:pt x="837" y="537"/>
                    <a:pt x="840" y="535"/>
                  </a:cubicBezTo>
                  <a:cubicBezTo>
                    <a:pt x="841" y="533"/>
                    <a:pt x="857" y="533"/>
                    <a:pt x="874" y="531"/>
                  </a:cubicBezTo>
                  <a:cubicBezTo>
                    <a:pt x="891" y="529"/>
                    <a:pt x="908" y="526"/>
                    <a:pt x="910" y="524"/>
                  </a:cubicBezTo>
                  <a:cubicBezTo>
                    <a:pt x="914" y="520"/>
                    <a:pt x="916" y="505"/>
                    <a:pt x="913" y="500"/>
                  </a:cubicBezTo>
                  <a:cubicBezTo>
                    <a:pt x="912" y="498"/>
                    <a:pt x="896" y="491"/>
                    <a:pt x="880" y="485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 rot="16200000" flipV="1">
              <a:off x="12166405" y="5652589"/>
              <a:ext cx="1731775" cy="1732844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9000000" scaled="0"/>
            </a:gra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 flipV="1">
              <a:off x="11655672" y="7953348"/>
              <a:ext cx="2026941" cy="2026943"/>
            </a:xfrm>
            <a:custGeom>
              <a:avLst/>
              <a:gdLst>
                <a:gd name="T0" fmla="*/ 0 w 972"/>
                <a:gd name="T1" fmla="*/ 972 h 972"/>
                <a:gd name="T2" fmla="*/ 0 w 972"/>
                <a:gd name="T3" fmla="*/ 486 h 972"/>
                <a:gd name="T4" fmla="*/ 486 w 972"/>
                <a:gd name="T5" fmla="*/ 0 h 972"/>
                <a:gd name="T6" fmla="*/ 972 w 972"/>
                <a:gd name="T7" fmla="*/ 486 h 972"/>
                <a:gd name="T8" fmla="*/ 486 w 972"/>
                <a:gd name="T9" fmla="*/ 972 h 972"/>
                <a:gd name="T10" fmla="*/ 0 w 972"/>
                <a:gd name="T11" fmla="*/ 97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2" h="972">
                  <a:moveTo>
                    <a:pt x="0" y="972"/>
                  </a:moveTo>
                  <a:cubicBezTo>
                    <a:pt x="0" y="486"/>
                    <a:pt x="0" y="486"/>
                    <a:pt x="0" y="486"/>
                  </a:cubicBezTo>
                  <a:cubicBezTo>
                    <a:pt x="0" y="218"/>
                    <a:pt x="218" y="0"/>
                    <a:pt x="486" y="0"/>
                  </a:cubicBezTo>
                  <a:cubicBezTo>
                    <a:pt x="754" y="0"/>
                    <a:pt x="972" y="218"/>
                    <a:pt x="972" y="486"/>
                  </a:cubicBezTo>
                  <a:cubicBezTo>
                    <a:pt x="972" y="754"/>
                    <a:pt x="754" y="972"/>
                    <a:pt x="486" y="972"/>
                  </a:cubicBezTo>
                  <a:lnTo>
                    <a:pt x="0" y="9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 flipV="1">
              <a:off x="11801775" y="8112415"/>
              <a:ext cx="1723553" cy="1725938"/>
            </a:xfrm>
            <a:custGeom>
              <a:avLst/>
              <a:gdLst>
                <a:gd name="T0" fmla="*/ 846 w 916"/>
                <a:gd name="T1" fmla="*/ 458 h 917"/>
                <a:gd name="T2" fmla="*/ 910 w 916"/>
                <a:gd name="T3" fmla="*/ 394 h 917"/>
                <a:gd name="T4" fmla="*/ 835 w 916"/>
                <a:gd name="T5" fmla="*/ 369 h 917"/>
                <a:gd name="T6" fmla="*/ 884 w 916"/>
                <a:gd name="T7" fmla="*/ 292 h 917"/>
                <a:gd name="T8" fmla="*/ 805 w 916"/>
                <a:gd name="T9" fmla="*/ 285 h 917"/>
                <a:gd name="T10" fmla="*/ 834 w 916"/>
                <a:gd name="T11" fmla="*/ 199 h 917"/>
                <a:gd name="T12" fmla="*/ 755 w 916"/>
                <a:gd name="T13" fmla="*/ 210 h 917"/>
                <a:gd name="T14" fmla="*/ 764 w 916"/>
                <a:gd name="T15" fmla="*/ 119 h 917"/>
                <a:gd name="T16" fmla="*/ 690 w 916"/>
                <a:gd name="T17" fmla="*/ 148 h 917"/>
                <a:gd name="T18" fmla="*/ 677 w 916"/>
                <a:gd name="T19" fmla="*/ 58 h 917"/>
                <a:gd name="T20" fmla="*/ 612 w 916"/>
                <a:gd name="T21" fmla="*/ 103 h 917"/>
                <a:gd name="T22" fmla="*/ 579 w 916"/>
                <a:gd name="T23" fmla="*/ 19 h 917"/>
                <a:gd name="T24" fmla="*/ 526 w 916"/>
                <a:gd name="T25" fmla="*/ 77 h 917"/>
                <a:gd name="T26" fmla="*/ 474 w 916"/>
                <a:gd name="T27" fmla="*/ 3 h 917"/>
                <a:gd name="T28" fmla="*/ 436 w 916"/>
                <a:gd name="T29" fmla="*/ 72 h 917"/>
                <a:gd name="T30" fmla="*/ 369 w 916"/>
                <a:gd name="T31" fmla="*/ 12 h 917"/>
                <a:gd name="T32" fmla="*/ 348 w 916"/>
                <a:gd name="T33" fmla="*/ 88 h 917"/>
                <a:gd name="T34" fmla="*/ 268 w 916"/>
                <a:gd name="T35" fmla="*/ 44 h 917"/>
                <a:gd name="T36" fmla="*/ 266 w 916"/>
                <a:gd name="T37" fmla="*/ 123 h 917"/>
                <a:gd name="T38" fmla="*/ 178 w 916"/>
                <a:gd name="T39" fmla="*/ 100 h 917"/>
                <a:gd name="T40" fmla="*/ 194 w 916"/>
                <a:gd name="T41" fmla="*/ 177 h 917"/>
                <a:gd name="T42" fmla="*/ 103 w 916"/>
                <a:gd name="T43" fmla="*/ 174 h 917"/>
                <a:gd name="T44" fmla="*/ 136 w 916"/>
                <a:gd name="T45" fmla="*/ 246 h 917"/>
                <a:gd name="T46" fmla="*/ 47 w 916"/>
                <a:gd name="T47" fmla="*/ 264 h 917"/>
                <a:gd name="T48" fmla="*/ 96 w 916"/>
                <a:gd name="T49" fmla="*/ 326 h 917"/>
                <a:gd name="T50" fmla="*/ 13 w 916"/>
                <a:gd name="T51" fmla="*/ 364 h 917"/>
                <a:gd name="T52" fmla="*/ 75 w 916"/>
                <a:gd name="T53" fmla="*/ 414 h 917"/>
                <a:gd name="T54" fmla="*/ 3 w 916"/>
                <a:gd name="T55" fmla="*/ 470 h 917"/>
                <a:gd name="T56" fmla="*/ 75 w 916"/>
                <a:gd name="T57" fmla="*/ 503 h 917"/>
                <a:gd name="T58" fmla="*/ 18 w 916"/>
                <a:gd name="T59" fmla="*/ 574 h 917"/>
                <a:gd name="T60" fmla="*/ 96 w 916"/>
                <a:gd name="T61" fmla="*/ 591 h 917"/>
                <a:gd name="T62" fmla="*/ 57 w 916"/>
                <a:gd name="T63" fmla="*/ 673 h 917"/>
                <a:gd name="T64" fmla="*/ 136 w 916"/>
                <a:gd name="T65" fmla="*/ 671 h 917"/>
                <a:gd name="T66" fmla="*/ 117 w 916"/>
                <a:gd name="T67" fmla="*/ 760 h 917"/>
                <a:gd name="T68" fmla="*/ 194 w 916"/>
                <a:gd name="T69" fmla="*/ 740 h 917"/>
                <a:gd name="T70" fmla="*/ 196 w 916"/>
                <a:gd name="T71" fmla="*/ 831 h 917"/>
                <a:gd name="T72" fmla="*/ 266 w 916"/>
                <a:gd name="T73" fmla="*/ 793 h 917"/>
                <a:gd name="T74" fmla="*/ 289 w 916"/>
                <a:gd name="T75" fmla="*/ 881 h 917"/>
                <a:gd name="T76" fmla="*/ 348 w 916"/>
                <a:gd name="T77" fmla="*/ 829 h 917"/>
                <a:gd name="T78" fmla="*/ 391 w 916"/>
                <a:gd name="T79" fmla="*/ 909 h 917"/>
                <a:gd name="T80" fmla="*/ 437 w 916"/>
                <a:gd name="T81" fmla="*/ 845 h 917"/>
                <a:gd name="T82" fmla="*/ 497 w 916"/>
                <a:gd name="T83" fmla="*/ 913 h 917"/>
                <a:gd name="T84" fmla="*/ 526 w 916"/>
                <a:gd name="T85" fmla="*/ 839 h 917"/>
                <a:gd name="T86" fmla="*/ 601 w 916"/>
                <a:gd name="T87" fmla="*/ 892 h 917"/>
                <a:gd name="T88" fmla="*/ 612 w 916"/>
                <a:gd name="T89" fmla="*/ 814 h 917"/>
                <a:gd name="T90" fmla="*/ 697 w 916"/>
                <a:gd name="T91" fmla="*/ 847 h 917"/>
                <a:gd name="T92" fmla="*/ 690 w 916"/>
                <a:gd name="T93" fmla="*/ 769 h 917"/>
                <a:gd name="T94" fmla="*/ 780 w 916"/>
                <a:gd name="T95" fmla="*/ 782 h 917"/>
                <a:gd name="T96" fmla="*/ 755 w 916"/>
                <a:gd name="T97" fmla="*/ 707 h 917"/>
                <a:gd name="T98" fmla="*/ 846 w 916"/>
                <a:gd name="T99" fmla="*/ 699 h 917"/>
                <a:gd name="T100" fmla="*/ 805 w 916"/>
                <a:gd name="T101" fmla="*/ 632 h 917"/>
                <a:gd name="T102" fmla="*/ 891 w 916"/>
                <a:gd name="T103" fmla="*/ 604 h 917"/>
                <a:gd name="T104" fmla="*/ 835 w 916"/>
                <a:gd name="T105" fmla="*/ 548 h 917"/>
                <a:gd name="T106" fmla="*/ 913 w 916"/>
                <a:gd name="T107" fmla="*/ 500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6" h="917">
                  <a:moveTo>
                    <a:pt x="880" y="485"/>
                  </a:moveTo>
                  <a:cubicBezTo>
                    <a:pt x="864" y="479"/>
                    <a:pt x="848" y="473"/>
                    <a:pt x="847" y="472"/>
                  </a:cubicBezTo>
                  <a:cubicBezTo>
                    <a:pt x="844" y="469"/>
                    <a:pt x="846" y="459"/>
                    <a:pt x="846" y="459"/>
                  </a:cubicBezTo>
                  <a:cubicBezTo>
                    <a:pt x="846" y="458"/>
                    <a:pt x="846" y="458"/>
                    <a:pt x="846" y="458"/>
                  </a:cubicBezTo>
                  <a:cubicBezTo>
                    <a:pt x="846" y="458"/>
                    <a:pt x="845" y="447"/>
                    <a:pt x="847" y="445"/>
                  </a:cubicBezTo>
                  <a:cubicBezTo>
                    <a:pt x="848" y="443"/>
                    <a:pt x="864" y="439"/>
                    <a:pt x="880" y="433"/>
                  </a:cubicBezTo>
                  <a:cubicBezTo>
                    <a:pt x="896" y="427"/>
                    <a:pt x="912" y="421"/>
                    <a:pt x="913" y="418"/>
                  </a:cubicBezTo>
                  <a:cubicBezTo>
                    <a:pt x="916" y="414"/>
                    <a:pt x="914" y="398"/>
                    <a:pt x="910" y="394"/>
                  </a:cubicBezTo>
                  <a:cubicBezTo>
                    <a:pt x="909" y="392"/>
                    <a:pt x="892" y="389"/>
                    <a:pt x="875" y="387"/>
                  </a:cubicBezTo>
                  <a:cubicBezTo>
                    <a:pt x="858" y="385"/>
                    <a:pt x="841" y="383"/>
                    <a:pt x="840" y="382"/>
                  </a:cubicBezTo>
                  <a:cubicBezTo>
                    <a:pt x="836" y="380"/>
                    <a:pt x="835" y="369"/>
                    <a:pt x="835" y="369"/>
                  </a:cubicBezTo>
                  <a:cubicBezTo>
                    <a:pt x="835" y="369"/>
                    <a:pt x="835" y="369"/>
                    <a:pt x="835" y="369"/>
                  </a:cubicBezTo>
                  <a:cubicBezTo>
                    <a:pt x="835" y="369"/>
                    <a:pt x="832" y="359"/>
                    <a:pt x="833" y="356"/>
                  </a:cubicBezTo>
                  <a:cubicBezTo>
                    <a:pt x="834" y="354"/>
                    <a:pt x="848" y="346"/>
                    <a:pt x="863" y="337"/>
                  </a:cubicBezTo>
                  <a:cubicBezTo>
                    <a:pt x="877" y="328"/>
                    <a:pt x="891" y="317"/>
                    <a:pt x="892" y="315"/>
                  </a:cubicBezTo>
                  <a:cubicBezTo>
                    <a:pt x="894" y="309"/>
                    <a:pt x="888" y="295"/>
                    <a:pt x="884" y="292"/>
                  </a:cubicBezTo>
                  <a:cubicBezTo>
                    <a:pt x="881" y="290"/>
                    <a:pt x="864" y="291"/>
                    <a:pt x="847" y="293"/>
                  </a:cubicBezTo>
                  <a:cubicBezTo>
                    <a:pt x="830" y="295"/>
                    <a:pt x="814" y="297"/>
                    <a:pt x="812" y="296"/>
                  </a:cubicBezTo>
                  <a:cubicBezTo>
                    <a:pt x="808" y="295"/>
                    <a:pt x="805" y="285"/>
                    <a:pt x="805" y="285"/>
                  </a:cubicBezTo>
                  <a:cubicBezTo>
                    <a:pt x="805" y="285"/>
                    <a:pt x="805" y="285"/>
                    <a:pt x="805" y="285"/>
                  </a:cubicBezTo>
                  <a:cubicBezTo>
                    <a:pt x="805" y="285"/>
                    <a:pt x="799" y="275"/>
                    <a:pt x="799" y="272"/>
                  </a:cubicBezTo>
                  <a:cubicBezTo>
                    <a:pt x="800" y="271"/>
                    <a:pt x="812" y="259"/>
                    <a:pt x="824" y="247"/>
                  </a:cubicBezTo>
                  <a:cubicBezTo>
                    <a:pt x="835" y="235"/>
                    <a:pt x="847" y="222"/>
                    <a:pt x="847" y="219"/>
                  </a:cubicBezTo>
                  <a:cubicBezTo>
                    <a:pt x="847" y="213"/>
                    <a:pt x="839" y="200"/>
                    <a:pt x="834" y="199"/>
                  </a:cubicBezTo>
                  <a:cubicBezTo>
                    <a:pt x="831" y="198"/>
                    <a:pt x="815" y="202"/>
                    <a:pt x="798" y="208"/>
                  </a:cubicBezTo>
                  <a:cubicBezTo>
                    <a:pt x="782" y="213"/>
                    <a:pt x="767" y="220"/>
                    <a:pt x="765" y="220"/>
                  </a:cubicBezTo>
                  <a:cubicBezTo>
                    <a:pt x="761" y="219"/>
                    <a:pt x="755" y="210"/>
                    <a:pt x="755" y="210"/>
                  </a:cubicBezTo>
                  <a:cubicBezTo>
                    <a:pt x="755" y="210"/>
                    <a:pt x="755" y="210"/>
                    <a:pt x="755" y="210"/>
                  </a:cubicBezTo>
                  <a:cubicBezTo>
                    <a:pt x="755" y="210"/>
                    <a:pt x="748" y="202"/>
                    <a:pt x="747" y="199"/>
                  </a:cubicBezTo>
                  <a:cubicBezTo>
                    <a:pt x="747" y="197"/>
                    <a:pt x="756" y="183"/>
                    <a:pt x="765" y="169"/>
                  </a:cubicBezTo>
                  <a:cubicBezTo>
                    <a:pt x="774" y="154"/>
                    <a:pt x="782" y="139"/>
                    <a:pt x="781" y="136"/>
                  </a:cubicBezTo>
                  <a:cubicBezTo>
                    <a:pt x="780" y="130"/>
                    <a:pt x="769" y="120"/>
                    <a:pt x="764" y="119"/>
                  </a:cubicBezTo>
                  <a:cubicBezTo>
                    <a:pt x="761" y="119"/>
                    <a:pt x="746" y="127"/>
                    <a:pt x="732" y="136"/>
                  </a:cubicBezTo>
                  <a:cubicBezTo>
                    <a:pt x="717" y="145"/>
                    <a:pt x="703" y="155"/>
                    <a:pt x="701" y="155"/>
                  </a:cubicBezTo>
                  <a:cubicBezTo>
                    <a:pt x="698" y="156"/>
                    <a:pt x="690" y="148"/>
                    <a:pt x="690" y="148"/>
                  </a:cubicBezTo>
                  <a:cubicBezTo>
                    <a:pt x="690" y="148"/>
                    <a:pt x="690" y="148"/>
                    <a:pt x="690" y="148"/>
                  </a:cubicBezTo>
                  <a:cubicBezTo>
                    <a:pt x="690" y="148"/>
                    <a:pt x="681" y="142"/>
                    <a:pt x="680" y="139"/>
                  </a:cubicBezTo>
                  <a:cubicBezTo>
                    <a:pt x="679" y="138"/>
                    <a:pt x="685" y="122"/>
                    <a:pt x="690" y="106"/>
                  </a:cubicBezTo>
                  <a:cubicBezTo>
                    <a:pt x="695" y="90"/>
                    <a:pt x="699" y="73"/>
                    <a:pt x="698" y="70"/>
                  </a:cubicBezTo>
                  <a:cubicBezTo>
                    <a:pt x="696" y="65"/>
                    <a:pt x="683" y="58"/>
                    <a:pt x="677" y="58"/>
                  </a:cubicBezTo>
                  <a:cubicBezTo>
                    <a:pt x="675" y="58"/>
                    <a:pt x="662" y="70"/>
                    <a:pt x="650" y="82"/>
                  </a:cubicBezTo>
                  <a:cubicBezTo>
                    <a:pt x="638" y="94"/>
                    <a:pt x="627" y="107"/>
                    <a:pt x="625" y="108"/>
                  </a:cubicBezTo>
                  <a:cubicBezTo>
                    <a:pt x="622" y="109"/>
                    <a:pt x="612" y="103"/>
                    <a:pt x="612" y="103"/>
                  </a:cubicBezTo>
                  <a:cubicBezTo>
                    <a:pt x="612" y="103"/>
                    <a:pt x="612" y="103"/>
                    <a:pt x="612" y="103"/>
                  </a:cubicBezTo>
                  <a:cubicBezTo>
                    <a:pt x="612" y="103"/>
                    <a:pt x="602" y="100"/>
                    <a:pt x="600" y="97"/>
                  </a:cubicBezTo>
                  <a:cubicBezTo>
                    <a:pt x="599" y="95"/>
                    <a:pt x="601" y="79"/>
                    <a:pt x="602" y="62"/>
                  </a:cubicBezTo>
                  <a:cubicBezTo>
                    <a:pt x="604" y="45"/>
                    <a:pt x="604" y="28"/>
                    <a:pt x="602" y="26"/>
                  </a:cubicBezTo>
                  <a:cubicBezTo>
                    <a:pt x="599" y="21"/>
                    <a:pt x="584" y="17"/>
                    <a:pt x="579" y="19"/>
                  </a:cubicBezTo>
                  <a:cubicBezTo>
                    <a:pt x="577" y="19"/>
                    <a:pt x="567" y="34"/>
                    <a:pt x="558" y="48"/>
                  </a:cubicBezTo>
                  <a:cubicBezTo>
                    <a:pt x="549" y="63"/>
                    <a:pt x="541" y="78"/>
                    <a:pt x="540" y="79"/>
                  </a:cubicBezTo>
                  <a:cubicBezTo>
                    <a:pt x="537" y="81"/>
                    <a:pt x="526" y="78"/>
                    <a:pt x="526" y="78"/>
                  </a:cubicBezTo>
                  <a:cubicBezTo>
                    <a:pt x="526" y="77"/>
                    <a:pt x="526" y="77"/>
                    <a:pt x="526" y="77"/>
                  </a:cubicBezTo>
                  <a:cubicBezTo>
                    <a:pt x="526" y="77"/>
                    <a:pt x="515" y="77"/>
                    <a:pt x="513" y="74"/>
                  </a:cubicBezTo>
                  <a:cubicBezTo>
                    <a:pt x="512" y="73"/>
                    <a:pt x="510" y="56"/>
                    <a:pt x="507" y="40"/>
                  </a:cubicBezTo>
                  <a:cubicBezTo>
                    <a:pt x="504" y="23"/>
                    <a:pt x="501" y="6"/>
                    <a:pt x="499" y="4"/>
                  </a:cubicBezTo>
                  <a:cubicBezTo>
                    <a:pt x="494" y="0"/>
                    <a:pt x="479" y="0"/>
                    <a:pt x="474" y="3"/>
                  </a:cubicBezTo>
                  <a:cubicBezTo>
                    <a:pt x="472" y="4"/>
                    <a:pt x="466" y="20"/>
                    <a:pt x="461" y="37"/>
                  </a:cubicBezTo>
                  <a:cubicBezTo>
                    <a:pt x="456" y="53"/>
                    <a:pt x="451" y="69"/>
                    <a:pt x="450" y="71"/>
                  </a:cubicBezTo>
                  <a:cubicBezTo>
                    <a:pt x="447" y="73"/>
                    <a:pt x="437" y="72"/>
                    <a:pt x="437" y="72"/>
                  </a:cubicBezTo>
                  <a:cubicBezTo>
                    <a:pt x="436" y="72"/>
                    <a:pt x="436" y="72"/>
                    <a:pt x="436" y="72"/>
                  </a:cubicBezTo>
                  <a:cubicBezTo>
                    <a:pt x="436" y="72"/>
                    <a:pt x="426" y="74"/>
                    <a:pt x="423" y="72"/>
                  </a:cubicBezTo>
                  <a:cubicBezTo>
                    <a:pt x="421" y="71"/>
                    <a:pt x="416" y="56"/>
                    <a:pt x="409" y="40"/>
                  </a:cubicBezTo>
                  <a:cubicBezTo>
                    <a:pt x="403" y="24"/>
                    <a:pt x="395" y="9"/>
                    <a:pt x="393" y="7"/>
                  </a:cubicBezTo>
                  <a:cubicBezTo>
                    <a:pt x="388" y="5"/>
                    <a:pt x="373" y="8"/>
                    <a:pt x="369" y="12"/>
                  </a:cubicBezTo>
                  <a:cubicBezTo>
                    <a:pt x="367" y="13"/>
                    <a:pt x="365" y="31"/>
                    <a:pt x="363" y="47"/>
                  </a:cubicBezTo>
                  <a:cubicBezTo>
                    <a:pt x="362" y="65"/>
                    <a:pt x="362" y="81"/>
                    <a:pt x="361" y="83"/>
                  </a:cubicBezTo>
                  <a:cubicBezTo>
                    <a:pt x="359" y="86"/>
                    <a:pt x="348" y="88"/>
                    <a:pt x="348" y="88"/>
                  </a:cubicBezTo>
                  <a:cubicBezTo>
                    <a:pt x="348" y="88"/>
                    <a:pt x="348" y="88"/>
                    <a:pt x="348" y="88"/>
                  </a:cubicBezTo>
                  <a:cubicBezTo>
                    <a:pt x="348" y="88"/>
                    <a:pt x="338" y="92"/>
                    <a:pt x="335" y="91"/>
                  </a:cubicBezTo>
                  <a:cubicBezTo>
                    <a:pt x="333" y="90"/>
                    <a:pt x="324" y="76"/>
                    <a:pt x="314" y="63"/>
                  </a:cubicBezTo>
                  <a:cubicBezTo>
                    <a:pt x="304" y="49"/>
                    <a:pt x="293" y="35"/>
                    <a:pt x="290" y="35"/>
                  </a:cubicBezTo>
                  <a:cubicBezTo>
                    <a:pt x="285" y="33"/>
                    <a:pt x="271" y="40"/>
                    <a:pt x="268" y="44"/>
                  </a:cubicBezTo>
                  <a:cubicBezTo>
                    <a:pt x="267" y="47"/>
                    <a:pt x="269" y="64"/>
                    <a:pt x="271" y="81"/>
                  </a:cubicBezTo>
                  <a:cubicBezTo>
                    <a:pt x="274" y="97"/>
                    <a:pt x="277" y="114"/>
                    <a:pt x="277" y="116"/>
                  </a:cubicBezTo>
                  <a:cubicBezTo>
                    <a:pt x="276" y="119"/>
                    <a:pt x="266" y="123"/>
                    <a:pt x="266" y="123"/>
                  </a:cubicBezTo>
                  <a:cubicBezTo>
                    <a:pt x="266" y="123"/>
                    <a:pt x="266" y="123"/>
                    <a:pt x="266" y="123"/>
                  </a:cubicBezTo>
                  <a:cubicBezTo>
                    <a:pt x="266" y="123"/>
                    <a:pt x="257" y="130"/>
                    <a:pt x="253" y="129"/>
                  </a:cubicBezTo>
                  <a:cubicBezTo>
                    <a:pt x="252" y="129"/>
                    <a:pt x="240" y="118"/>
                    <a:pt x="227" y="107"/>
                  </a:cubicBezTo>
                  <a:cubicBezTo>
                    <a:pt x="214" y="96"/>
                    <a:pt x="200" y="85"/>
                    <a:pt x="197" y="85"/>
                  </a:cubicBezTo>
                  <a:cubicBezTo>
                    <a:pt x="192" y="85"/>
                    <a:pt x="179" y="95"/>
                    <a:pt x="178" y="100"/>
                  </a:cubicBezTo>
                  <a:cubicBezTo>
                    <a:pt x="177" y="102"/>
                    <a:pt x="183" y="118"/>
                    <a:pt x="189" y="134"/>
                  </a:cubicBezTo>
                  <a:cubicBezTo>
                    <a:pt x="196" y="150"/>
                    <a:pt x="203" y="165"/>
                    <a:pt x="203" y="167"/>
                  </a:cubicBezTo>
                  <a:cubicBezTo>
                    <a:pt x="203" y="171"/>
                    <a:pt x="194" y="177"/>
                    <a:pt x="194" y="177"/>
                  </a:cubicBezTo>
                  <a:cubicBezTo>
                    <a:pt x="194" y="177"/>
                    <a:pt x="194" y="177"/>
                    <a:pt x="194" y="177"/>
                  </a:cubicBezTo>
                  <a:cubicBezTo>
                    <a:pt x="194" y="177"/>
                    <a:pt x="186" y="185"/>
                    <a:pt x="183" y="186"/>
                  </a:cubicBezTo>
                  <a:cubicBezTo>
                    <a:pt x="181" y="186"/>
                    <a:pt x="167" y="178"/>
                    <a:pt x="152" y="170"/>
                  </a:cubicBezTo>
                  <a:cubicBezTo>
                    <a:pt x="137" y="162"/>
                    <a:pt x="121" y="155"/>
                    <a:pt x="118" y="156"/>
                  </a:cubicBezTo>
                  <a:cubicBezTo>
                    <a:pt x="113" y="157"/>
                    <a:pt x="103" y="169"/>
                    <a:pt x="103" y="174"/>
                  </a:cubicBezTo>
                  <a:cubicBezTo>
                    <a:pt x="103" y="177"/>
                    <a:pt x="112" y="191"/>
                    <a:pt x="122" y="205"/>
                  </a:cubicBezTo>
                  <a:cubicBezTo>
                    <a:pt x="132" y="219"/>
                    <a:pt x="142" y="232"/>
                    <a:pt x="143" y="234"/>
                  </a:cubicBezTo>
                  <a:cubicBezTo>
                    <a:pt x="143" y="238"/>
                    <a:pt x="136" y="246"/>
                    <a:pt x="136" y="246"/>
                  </a:cubicBezTo>
                  <a:cubicBezTo>
                    <a:pt x="136" y="246"/>
                    <a:pt x="136" y="246"/>
                    <a:pt x="136" y="246"/>
                  </a:cubicBezTo>
                  <a:cubicBezTo>
                    <a:pt x="136" y="246"/>
                    <a:pt x="131" y="256"/>
                    <a:pt x="128" y="257"/>
                  </a:cubicBezTo>
                  <a:cubicBezTo>
                    <a:pt x="126" y="257"/>
                    <a:pt x="110" y="253"/>
                    <a:pt x="94" y="248"/>
                  </a:cubicBezTo>
                  <a:cubicBezTo>
                    <a:pt x="77" y="244"/>
                    <a:pt x="60" y="241"/>
                    <a:pt x="58" y="242"/>
                  </a:cubicBezTo>
                  <a:cubicBezTo>
                    <a:pt x="52" y="245"/>
                    <a:pt x="46" y="259"/>
                    <a:pt x="47" y="264"/>
                  </a:cubicBezTo>
                  <a:cubicBezTo>
                    <a:pt x="47" y="266"/>
                    <a:pt x="60" y="279"/>
                    <a:pt x="72" y="290"/>
                  </a:cubicBezTo>
                  <a:cubicBezTo>
                    <a:pt x="85" y="301"/>
                    <a:pt x="98" y="311"/>
                    <a:pt x="99" y="313"/>
                  </a:cubicBezTo>
                  <a:cubicBezTo>
                    <a:pt x="101" y="317"/>
                    <a:pt x="96" y="326"/>
                    <a:pt x="96" y="326"/>
                  </a:cubicBezTo>
                  <a:cubicBezTo>
                    <a:pt x="96" y="326"/>
                    <a:pt x="96" y="326"/>
                    <a:pt x="96" y="326"/>
                  </a:cubicBezTo>
                  <a:cubicBezTo>
                    <a:pt x="95" y="326"/>
                    <a:pt x="93" y="337"/>
                    <a:pt x="90" y="339"/>
                  </a:cubicBezTo>
                  <a:cubicBezTo>
                    <a:pt x="89" y="340"/>
                    <a:pt x="72" y="339"/>
                    <a:pt x="55" y="338"/>
                  </a:cubicBezTo>
                  <a:cubicBezTo>
                    <a:pt x="38" y="338"/>
                    <a:pt x="21" y="339"/>
                    <a:pt x="19" y="341"/>
                  </a:cubicBezTo>
                  <a:cubicBezTo>
                    <a:pt x="14" y="344"/>
                    <a:pt x="11" y="359"/>
                    <a:pt x="13" y="364"/>
                  </a:cubicBezTo>
                  <a:cubicBezTo>
                    <a:pt x="14" y="367"/>
                    <a:pt x="29" y="376"/>
                    <a:pt x="44" y="383"/>
                  </a:cubicBezTo>
                  <a:cubicBezTo>
                    <a:pt x="59" y="391"/>
                    <a:pt x="74" y="398"/>
                    <a:pt x="76" y="400"/>
                  </a:cubicBezTo>
                  <a:cubicBezTo>
                    <a:pt x="78" y="403"/>
                    <a:pt x="75" y="413"/>
                    <a:pt x="75" y="413"/>
                  </a:cubicBezTo>
                  <a:cubicBezTo>
                    <a:pt x="75" y="414"/>
                    <a:pt x="75" y="414"/>
                    <a:pt x="75" y="414"/>
                  </a:cubicBezTo>
                  <a:cubicBezTo>
                    <a:pt x="75" y="414"/>
                    <a:pt x="75" y="424"/>
                    <a:pt x="72" y="427"/>
                  </a:cubicBezTo>
                  <a:cubicBezTo>
                    <a:pt x="71" y="428"/>
                    <a:pt x="55" y="431"/>
                    <a:pt x="38" y="435"/>
                  </a:cubicBezTo>
                  <a:cubicBezTo>
                    <a:pt x="22" y="439"/>
                    <a:pt x="5" y="443"/>
                    <a:pt x="3" y="445"/>
                  </a:cubicBezTo>
                  <a:cubicBezTo>
                    <a:pt x="0" y="450"/>
                    <a:pt x="0" y="465"/>
                    <a:pt x="3" y="470"/>
                  </a:cubicBezTo>
                  <a:cubicBezTo>
                    <a:pt x="5" y="472"/>
                    <a:pt x="21" y="477"/>
                    <a:pt x="38" y="481"/>
                  </a:cubicBezTo>
                  <a:cubicBezTo>
                    <a:pt x="54" y="485"/>
                    <a:pt x="71" y="489"/>
                    <a:pt x="72" y="490"/>
                  </a:cubicBezTo>
                  <a:cubicBezTo>
                    <a:pt x="75" y="492"/>
                    <a:pt x="75" y="503"/>
                    <a:pt x="75" y="503"/>
                  </a:cubicBezTo>
                  <a:cubicBezTo>
                    <a:pt x="75" y="503"/>
                    <a:pt x="75" y="503"/>
                    <a:pt x="75" y="503"/>
                  </a:cubicBezTo>
                  <a:cubicBezTo>
                    <a:pt x="75" y="503"/>
                    <a:pt x="77" y="514"/>
                    <a:pt x="76" y="517"/>
                  </a:cubicBezTo>
                  <a:cubicBezTo>
                    <a:pt x="75" y="519"/>
                    <a:pt x="59" y="525"/>
                    <a:pt x="44" y="533"/>
                  </a:cubicBezTo>
                  <a:cubicBezTo>
                    <a:pt x="29" y="540"/>
                    <a:pt x="14" y="548"/>
                    <a:pt x="13" y="551"/>
                  </a:cubicBezTo>
                  <a:cubicBezTo>
                    <a:pt x="10" y="556"/>
                    <a:pt x="14" y="571"/>
                    <a:pt x="18" y="574"/>
                  </a:cubicBezTo>
                  <a:cubicBezTo>
                    <a:pt x="20" y="576"/>
                    <a:pt x="37" y="577"/>
                    <a:pt x="54" y="578"/>
                  </a:cubicBezTo>
                  <a:cubicBezTo>
                    <a:pt x="71" y="578"/>
                    <a:pt x="88" y="577"/>
                    <a:pt x="90" y="578"/>
                  </a:cubicBezTo>
                  <a:cubicBezTo>
                    <a:pt x="93" y="580"/>
                    <a:pt x="96" y="591"/>
                    <a:pt x="96" y="591"/>
                  </a:cubicBezTo>
                  <a:cubicBezTo>
                    <a:pt x="96" y="591"/>
                    <a:pt x="96" y="591"/>
                    <a:pt x="96" y="591"/>
                  </a:cubicBezTo>
                  <a:cubicBezTo>
                    <a:pt x="96" y="591"/>
                    <a:pt x="100" y="601"/>
                    <a:pt x="99" y="604"/>
                  </a:cubicBezTo>
                  <a:cubicBezTo>
                    <a:pt x="99" y="606"/>
                    <a:pt x="86" y="615"/>
                    <a:pt x="72" y="626"/>
                  </a:cubicBezTo>
                  <a:cubicBezTo>
                    <a:pt x="59" y="637"/>
                    <a:pt x="47" y="649"/>
                    <a:pt x="46" y="651"/>
                  </a:cubicBezTo>
                  <a:cubicBezTo>
                    <a:pt x="45" y="657"/>
                    <a:pt x="52" y="671"/>
                    <a:pt x="57" y="673"/>
                  </a:cubicBezTo>
                  <a:cubicBezTo>
                    <a:pt x="59" y="674"/>
                    <a:pt x="76" y="672"/>
                    <a:pt x="93" y="668"/>
                  </a:cubicBezTo>
                  <a:cubicBezTo>
                    <a:pt x="110" y="664"/>
                    <a:pt x="126" y="660"/>
                    <a:pt x="128" y="660"/>
                  </a:cubicBezTo>
                  <a:cubicBezTo>
                    <a:pt x="131" y="661"/>
                    <a:pt x="136" y="671"/>
                    <a:pt x="136" y="671"/>
                  </a:cubicBezTo>
                  <a:cubicBezTo>
                    <a:pt x="136" y="671"/>
                    <a:pt x="136" y="671"/>
                    <a:pt x="136" y="671"/>
                  </a:cubicBezTo>
                  <a:cubicBezTo>
                    <a:pt x="136" y="671"/>
                    <a:pt x="143" y="680"/>
                    <a:pt x="143" y="683"/>
                  </a:cubicBezTo>
                  <a:cubicBezTo>
                    <a:pt x="143" y="685"/>
                    <a:pt x="132" y="697"/>
                    <a:pt x="122" y="711"/>
                  </a:cubicBezTo>
                  <a:cubicBezTo>
                    <a:pt x="111" y="724"/>
                    <a:pt x="102" y="739"/>
                    <a:pt x="102" y="741"/>
                  </a:cubicBezTo>
                  <a:cubicBezTo>
                    <a:pt x="102" y="747"/>
                    <a:pt x="112" y="759"/>
                    <a:pt x="117" y="760"/>
                  </a:cubicBezTo>
                  <a:cubicBezTo>
                    <a:pt x="120" y="761"/>
                    <a:pt x="136" y="754"/>
                    <a:pt x="151" y="747"/>
                  </a:cubicBezTo>
                  <a:cubicBezTo>
                    <a:pt x="166" y="739"/>
                    <a:pt x="181" y="731"/>
                    <a:pt x="183" y="731"/>
                  </a:cubicBezTo>
                  <a:cubicBezTo>
                    <a:pt x="187" y="731"/>
                    <a:pt x="194" y="740"/>
                    <a:pt x="194" y="740"/>
                  </a:cubicBezTo>
                  <a:cubicBezTo>
                    <a:pt x="194" y="740"/>
                    <a:pt x="194" y="740"/>
                    <a:pt x="194" y="740"/>
                  </a:cubicBezTo>
                  <a:cubicBezTo>
                    <a:pt x="194" y="740"/>
                    <a:pt x="202" y="747"/>
                    <a:pt x="203" y="750"/>
                  </a:cubicBezTo>
                  <a:cubicBezTo>
                    <a:pt x="203" y="751"/>
                    <a:pt x="196" y="766"/>
                    <a:pt x="189" y="782"/>
                  </a:cubicBezTo>
                  <a:cubicBezTo>
                    <a:pt x="182" y="797"/>
                    <a:pt x="176" y="813"/>
                    <a:pt x="177" y="816"/>
                  </a:cubicBezTo>
                  <a:cubicBezTo>
                    <a:pt x="178" y="822"/>
                    <a:pt x="191" y="831"/>
                    <a:pt x="196" y="831"/>
                  </a:cubicBezTo>
                  <a:cubicBezTo>
                    <a:pt x="199" y="831"/>
                    <a:pt x="213" y="821"/>
                    <a:pt x="226" y="810"/>
                  </a:cubicBezTo>
                  <a:cubicBezTo>
                    <a:pt x="239" y="799"/>
                    <a:pt x="252" y="788"/>
                    <a:pt x="254" y="787"/>
                  </a:cubicBezTo>
                  <a:cubicBezTo>
                    <a:pt x="257" y="787"/>
                    <a:pt x="266" y="793"/>
                    <a:pt x="266" y="793"/>
                  </a:cubicBezTo>
                  <a:cubicBezTo>
                    <a:pt x="266" y="793"/>
                    <a:pt x="266" y="793"/>
                    <a:pt x="266" y="793"/>
                  </a:cubicBezTo>
                  <a:cubicBezTo>
                    <a:pt x="266" y="793"/>
                    <a:pt x="276" y="798"/>
                    <a:pt x="277" y="801"/>
                  </a:cubicBezTo>
                  <a:cubicBezTo>
                    <a:pt x="278" y="803"/>
                    <a:pt x="274" y="819"/>
                    <a:pt x="271" y="835"/>
                  </a:cubicBezTo>
                  <a:cubicBezTo>
                    <a:pt x="268" y="852"/>
                    <a:pt x="265" y="869"/>
                    <a:pt x="267" y="872"/>
                  </a:cubicBezTo>
                  <a:cubicBezTo>
                    <a:pt x="269" y="877"/>
                    <a:pt x="284" y="883"/>
                    <a:pt x="289" y="881"/>
                  </a:cubicBezTo>
                  <a:cubicBezTo>
                    <a:pt x="291" y="881"/>
                    <a:pt x="303" y="868"/>
                    <a:pt x="313" y="854"/>
                  </a:cubicBezTo>
                  <a:cubicBezTo>
                    <a:pt x="324" y="841"/>
                    <a:pt x="333" y="827"/>
                    <a:pt x="335" y="826"/>
                  </a:cubicBezTo>
                  <a:cubicBezTo>
                    <a:pt x="338" y="824"/>
                    <a:pt x="348" y="829"/>
                    <a:pt x="348" y="829"/>
                  </a:cubicBezTo>
                  <a:cubicBezTo>
                    <a:pt x="348" y="829"/>
                    <a:pt x="348" y="829"/>
                    <a:pt x="348" y="829"/>
                  </a:cubicBezTo>
                  <a:cubicBezTo>
                    <a:pt x="348" y="829"/>
                    <a:pt x="359" y="831"/>
                    <a:pt x="361" y="834"/>
                  </a:cubicBezTo>
                  <a:cubicBezTo>
                    <a:pt x="362" y="835"/>
                    <a:pt x="362" y="852"/>
                    <a:pt x="363" y="869"/>
                  </a:cubicBezTo>
                  <a:cubicBezTo>
                    <a:pt x="364" y="886"/>
                    <a:pt x="365" y="903"/>
                    <a:pt x="367" y="905"/>
                  </a:cubicBezTo>
                  <a:cubicBezTo>
                    <a:pt x="371" y="909"/>
                    <a:pt x="386" y="912"/>
                    <a:pt x="391" y="909"/>
                  </a:cubicBezTo>
                  <a:cubicBezTo>
                    <a:pt x="393" y="908"/>
                    <a:pt x="401" y="893"/>
                    <a:pt x="408" y="877"/>
                  </a:cubicBezTo>
                  <a:cubicBezTo>
                    <a:pt x="415" y="862"/>
                    <a:pt x="422" y="846"/>
                    <a:pt x="423" y="845"/>
                  </a:cubicBezTo>
                  <a:cubicBezTo>
                    <a:pt x="426" y="842"/>
                    <a:pt x="436" y="844"/>
                    <a:pt x="436" y="844"/>
                  </a:cubicBezTo>
                  <a:cubicBezTo>
                    <a:pt x="437" y="845"/>
                    <a:pt x="437" y="845"/>
                    <a:pt x="437" y="845"/>
                  </a:cubicBezTo>
                  <a:cubicBezTo>
                    <a:pt x="437" y="845"/>
                    <a:pt x="448" y="844"/>
                    <a:pt x="450" y="846"/>
                  </a:cubicBezTo>
                  <a:cubicBezTo>
                    <a:pt x="451" y="847"/>
                    <a:pt x="455" y="864"/>
                    <a:pt x="460" y="880"/>
                  </a:cubicBezTo>
                  <a:cubicBezTo>
                    <a:pt x="465" y="896"/>
                    <a:pt x="470" y="912"/>
                    <a:pt x="473" y="914"/>
                  </a:cubicBezTo>
                  <a:cubicBezTo>
                    <a:pt x="477" y="917"/>
                    <a:pt x="493" y="916"/>
                    <a:pt x="497" y="913"/>
                  </a:cubicBezTo>
                  <a:cubicBezTo>
                    <a:pt x="499" y="911"/>
                    <a:pt x="503" y="894"/>
                    <a:pt x="506" y="878"/>
                  </a:cubicBezTo>
                  <a:cubicBezTo>
                    <a:pt x="510" y="861"/>
                    <a:pt x="512" y="844"/>
                    <a:pt x="513" y="843"/>
                  </a:cubicBezTo>
                  <a:cubicBezTo>
                    <a:pt x="515" y="840"/>
                    <a:pt x="526" y="839"/>
                    <a:pt x="526" y="839"/>
                  </a:cubicBezTo>
                  <a:cubicBezTo>
                    <a:pt x="526" y="839"/>
                    <a:pt x="526" y="839"/>
                    <a:pt x="526" y="839"/>
                  </a:cubicBezTo>
                  <a:cubicBezTo>
                    <a:pt x="526" y="839"/>
                    <a:pt x="537" y="837"/>
                    <a:pt x="540" y="838"/>
                  </a:cubicBezTo>
                  <a:cubicBezTo>
                    <a:pt x="541" y="839"/>
                    <a:pt x="549" y="854"/>
                    <a:pt x="557" y="868"/>
                  </a:cubicBezTo>
                  <a:cubicBezTo>
                    <a:pt x="565" y="883"/>
                    <a:pt x="575" y="898"/>
                    <a:pt x="577" y="899"/>
                  </a:cubicBezTo>
                  <a:cubicBezTo>
                    <a:pt x="583" y="901"/>
                    <a:pt x="597" y="896"/>
                    <a:pt x="601" y="892"/>
                  </a:cubicBezTo>
                  <a:cubicBezTo>
                    <a:pt x="602" y="890"/>
                    <a:pt x="602" y="873"/>
                    <a:pt x="602" y="855"/>
                  </a:cubicBezTo>
                  <a:cubicBezTo>
                    <a:pt x="601" y="838"/>
                    <a:pt x="600" y="822"/>
                    <a:pt x="600" y="820"/>
                  </a:cubicBezTo>
                  <a:cubicBezTo>
                    <a:pt x="602" y="816"/>
                    <a:pt x="612" y="814"/>
                    <a:pt x="612" y="814"/>
                  </a:cubicBezTo>
                  <a:cubicBezTo>
                    <a:pt x="612" y="814"/>
                    <a:pt x="612" y="814"/>
                    <a:pt x="612" y="814"/>
                  </a:cubicBezTo>
                  <a:cubicBezTo>
                    <a:pt x="612" y="814"/>
                    <a:pt x="622" y="808"/>
                    <a:pt x="625" y="809"/>
                  </a:cubicBezTo>
                  <a:cubicBezTo>
                    <a:pt x="627" y="809"/>
                    <a:pt x="638" y="822"/>
                    <a:pt x="649" y="835"/>
                  </a:cubicBezTo>
                  <a:cubicBezTo>
                    <a:pt x="661" y="847"/>
                    <a:pt x="673" y="859"/>
                    <a:pt x="676" y="860"/>
                  </a:cubicBezTo>
                  <a:cubicBezTo>
                    <a:pt x="681" y="860"/>
                    <a:pt x="695" y="852"/>
                    <a:pt x="697" y="847"/>
                  </a:cubicBezTo>
                  <a:cubicBezTo>
                    <a:pt x="698" y="845"/>
                    <a:pt x="694" y="828"/>
                    <a:pt x="689" y="812"/>
                  </a:cubicBezTo>
                  <a:cubicBezTo>
                    <a:pt x="685" y="795"/>
                    <a:pt x="679" y="779"/>
                    <a:pt x="680" y="778"/>
                  </a:cubicBezTo>
                  <a:cubicBezTo>
                    <a:pt x="680" y="774"/>
                    <a:pt x="690" y="769"/>
                    <a:pt x="690" y="769"/>
                  </a:cubicBezTo>
                  <a:cubicBezTo>
                    <a:pt x="690" y="769"/>
                    <a:pt x="690" y="769"/>
                    <a:pt x="690" y="769"/>
                  </a:cubicBezTo>
                  <a:cubicBezTo>
                    <a:pt x="690" y="769"/>
                    <a:pt x="698" y="761"/>
                    <a:pt x="702" y="761"/>
                  </a:cubicBezTo>
                  <a:cubicBezTo>
                    <a:pt x="703" y="761"/>
                    <a:pt x="717" y="771"/>
                    <a:pt x="731" y="781"/>
                  </a:cubicBezTo>
                  <a:cubicBezTo>
                    <a:pt x="745" y="790"/>
                    <a:pt x="759" y="799"/>
                    <a:pt x="762" y="799"/>
                  </a:cubicBezTo>
                  <a:cubicBezTo>
                    <a:pt x="768" y="798"/>
                    <a:pt x="779" y="787"/>
                    <a:pt x="780" y="782"/>
                  </a:cubicBezTo>
                  <a:cubicBezTo>
                    <a:pt x="780" y="780"/>
                    <a:pt x="773" y="764"/>
                    <a:pt x="765" y="749"/>
                  </a:cubicBezTo>
                  <a:cubicBezTo>
                    <a:pt x="756" y="734"/>
                    <a:pt x="748" y="720"/>
                    <a:pt x="747" y="718"/>
                  </a:cubicBezTo>
                  <a:cubicBezTo>
                    <a:pt x="747" y="714"/>
                    <a:pt x="755" y="707"/>
                    <a:pt x="755" y="707"/>
                  </a:cubicBezTo>
                  <a:cubicBezTo>
                    <a:pt x="755" y="707"/>
                    <a:pt x="755" y="707"/>
                    <a:pt x="755" y="707"/>
                  </a:cubicBezTo>
                  <a:cubicBezTo>
                    <a:pt x="755" y="707"/>
                    <a:pt x="762" y="698"/>
                    <a:pt x="765" y="697"/>
                  </a:cubicBezTo>
                  <a:cubicBezTo>
                    <a:pt x="767" y="697"/>
                    <a:pt x="782" y="703"/>
                    <a:pt x="798" y="709"/>
                  </a:cubicBezTo>
                  <a:cubicBezTo>
                    <a:pt x="813" y="715"/>
                    <a:pt x="830" y="721"/>
                    <a:pt x="833" y="720"/>
                  </a:cubicBezTo>
                  <a:cubicBezTo>
                    <a:pt x="838" y="718"/>
                    <a:pt x="846" y="705"/>
                    <a:pt x="846" y="699"/>
                  </a:cubicBezTo>
                  <a:cubicBezTo>
                    <a:pt x="846" y="697"/>
                    <a:pt x="835" y="683"/>
                    <a:pt x="824" y="671"/>
                  </a:cubicBezTo>
                  <a:cubicBezTo>
                    <a:pt x="812" y="658"/>
                    <a:pt x="800" y="646"/>
                    <a:pt x="800" y="645"/>
                  </a:cubicBezTo>
                  <a:cubicBezTo>
                    <a:pt x="799" y="641"/>
                    <a:pt x="805" y="632"/>
                    <a:pt x="805" y="632"/>
                  </a:cubicBezTo>
                  <a:cubicBezTo>
                    <a:pt x="805" y="632"/>
                    <a:pt x="805" y="632"/>
                    <a:pt x="805" y="632"/>
                  </a:cubicBezTo>
                  <a:cubicBezTo>
                    <a:pt x="805" y="632"/>
                    <a:pt x="809" y="622"/>
                    <a:pt x="812" y="620"/>
                  </a:cubicBezTo>
                  <a:cubicBezTo>
                    <a:pt x="813" y="619"/>
                    <a:pt x="830" y="622"/>
                    <a:pt x="846" y="624"/>
                  </a:cubicBezTo>
                  <a:cubicBezTo>
                    <a:pt x="863" y="627"/>
                    <a:pt x="880" y="628"/>
                    <a:pt x="883" y="626"/>
                  </a:cubicBezTo>
                  <a:cubicBezTo>
                    <a:pt x="888" y="624"/>
                    <a:pt x="893" y="609"/>
                    <a:pt x="891" y="604"/>
                  </a:cubicBezTo>
                  <a:cubicBezTo>
                    <a:pt x="891" y="601"/>
                    <a:pt x="877" y="591"/>
                    <a:pt x="863" y="581"/>
                  </a:cubicBezTo>
                  <a:cubicBezTo>
                    <a:pt x="849" y="571"/>
                    <a:pt x="834" y="563"/>
                    <a:pt x="833" y="561"/>
                  </a:cubicBezTo>
                  <a:cubicBezTo>
                    <a:pt x="831" y="558"/>
                    <a:pt x="835" y="548"/>
                    <a:pt x="835" y="548"/>
                  </a:cubicBezTo>
                  <a:cubicBezTo>
                    <a:pt x="835" y="548"/>
                    <a:pt x="835" y="548"/>
                    <a:pt x="835" y="548"/>
                  </a:cubicBezTo>
                  <a:cubicBezTo>
                    <a:pt x="836" y="548"/>
                    <a:pt x="837" y="537"/>
                    <a:pt x="840" y="535"/>
                  </a:cubicBezTo>
                  <a:cubicBezTo>
                    <a:pt x="841" y="533"/>
                    <a:pt x="857" y="533"/>
                    <a:pt x="874" y="531"/>
                  </a:cubicBezTo>
                  <a:cubicBezTo>
                    <a:pt x="891" y="529"/>
                    <a:pt x="908" y="526"/>
                    <a:pt x="910" y="524"/>
                  </a:cubicBezTo>
                  <a:cubicBezTo>
                    <a:pt x="914" y="520"/>
                    <a:pt x="916" y="505"/>
                    <a:pt x="913" y="500"/>
                  </a:cubicBezTo>
                  <a:cubicBezTo>
                    <a:pt x="912" y="498"/>
                    <a:pt x="896" y="491"/>
                    <a:pt x="880" y="485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 flipV="1">
              <a:off x="12020197" y="8332427"/>
              <a:ext cx="1286709" cy="1287503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9000000" scaled="0"/>
            </a:gra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</p:grpSp>
      <p:sp>
        <p:nvSpPr>
          <p:cNvPr id="38" name="Oval 37"/>
          <p:cNvSpPr/>
          <p:nvPr/>
        </p:nvSpPr>
        <p:spPr>
          <a:xfrm>
            <a:off x="7548809" y="2236127"/>
            <a:ext cx="645471" cy="645471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032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9" name="Shape 5275"/>
          <p:cNvSpPr/>
          <p:nvPr/>
        </p:nvSpPr>
        <p:spPr>
          <a:xfrm>
            <a:off x="7755162" y="2449811"/>
            <a:ext cx="232765" cy="2181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029"/>
                </a:moveTo>
                <a:cubicBezTo>
                  <a:pt x="21600" y="20815"/>
                  <a:pt x="21234" y="21600"/>
                  <a:pt x="20502" y="21600"/>
                </a:cubicBezTo>
                <a:cubicBezTo>
                  <a:pt x="1098" y="21600"/>
                  <a:pt x="1098" y="21600"/>
                  <a:pt x="1098" y="21600"/>
                </a:cubicBezTo>
                <a:cubicBezTo>
                  <a:pt x="366" y="21600"/>
                  <a:pt x="0" y="20815"/>
                  <a:pt x="0" y="20029"/>
                </a:cubicBezTo>
                <a:cubicBezTo>
                  <a:pt x="0" y="15709"/>
                  <a:pt x="0" y="15709"/>
                  <a:pt x="0" y="15709"/>
                </a:cubicBezTo>
                <a:cubicBezTo>
                  <a:pt x="0" y="14924"/>
                  <a:pt x="366" y="14531"/>
                  <a:pt x="1098" y="14531"/>
                </a:cubicBezTo>
                <a:cubicBezTo>
                  <a:pt x="7322" y="14531"/>
                  <a:pt x="7322" y="14531"/>
                  <a:pt x="7322" y="14531"/>
                </a:cubicBezTo>
                <a:cubicBezTo>
                  <a:pt x="9153" y="16102"/>
                  <a:pt x="9153" y="16102"/>
                  <a:pt x="9153" y="16102"/>
                </a:cubicBezTo>
                <a:cubicBezTo>
                  <a:pt x="9519" y="16887"/>
                  <a:pt x="10251" y="16887"/>
                  <a:pt x="10617" y="16887"/>
                </a:cubicBezTo>
                <a:cubicBezTo>
                  <a:pt x="11349" y="16887"/>
                  <a:pt x="12081" y="16887"/>
                  <a:pt x="12447" y="16102"/>
                </a:cubicBezTo>
                <a:cubicBezTo>
                  <a:pt x="14278" y="14531"/>
                  <a:pt x="14278" y="14531"/>
                  <a:pt x="14278" y="14531"/>
                </a:cubicBezTo>
                <a:cubicBezTo>
                  <a:pt x="20502" y="14531"/>
                  <a:pt x="20502" y="14531"/>
                  <a:pt x="20502" y="14531"/>
                </a:cubicBezTo>
                <a:cubicBezTo>
                  <a:pt x="21234" y="14531"/>
                  <a:pt x="21600" y="14924"/>
                  <a:pt x="21600" y="15709"/>
                </a:cubicBezTo>
                <a:lnTo>
                  <a:pt x="21600" y="20029"/>
                </a:lnTo>
                <a:close/>
                <a:moveTo>
                  <a:pt x="17207" y="8640"/>
                </a:moveTo>
                <a:cubicBezTo>
                  <a:pt x="11349" y="14924"/>
                  <a:pt x="11349" y="14924"/>
                  <a:pt x="11349" y="14924"/>
                </a:cubicBezTo>
                <a:cubicBezTo>
                  <a:pt x="11349" y="15316"/>
                  <a:pt x="10983" y="15316"/>
                  <a:pt x="10617" y="15316"/>
                </a:cubicBezTo>
                <a:cubicBezTo>
                  <a:pt x="10617" y="15316"/>
                  <a:pt x="10251" y="15316"/>
                  <a:pt x="10251" y="14924"/>
                </a:cubicBezTo>
                <a:cubicBezTo>
                  <a:pt x="4393" y="8640"/>
                  <a:pt x="4393" y="8640"/>
                  <a:pt x="4393" y="8640"/>
                </a:cubicBezTo>
                <a:cubicBezTo>
                  <a:pt x="4027" y="8247"/>
                  <a:pt x="4027" y="7855"/>
                  <a:pt x="4027" y="7855"/>
                </a:cubicBezTo>
                <a:cubicBezTo>
                  <a:pt x="4393" y="7462"/>
                  <a:pt x="4759" y="7069"/>
                  <a:pt x="4759" y="7069"/>
                </a:cubicBezTo>
                <a:cubicBezTo>
                  <a:pt x="8420" y="7069"/>
                  <a:pt x="8420" y="7069"/>
                  <a:pt x="8420" y="7069"/>
                </a:cubicBezTo>
                <a:cubicBezTo>
                  <a:pt x="8420" y="785"/>
                  <a:pt x="8420" y="785"/>
                  <a:pt x="8420" y="785"/>
                </a:cubicBezTo>
                <a:cubicBezTo>
                  <a:pt x="8420" y="393"/>
                  <a:pt x="8786" y="0"/>
                  <a:pt x="9153" y="0"/>
                </a:cubicBezTo>
                <a:cubicBezTo>
                  <a:pt x="12447" y="0"/>
                  <a:pt x="12447" y="0"/>
                  <a:pt x="12447" y="0"/>
                </a:cubicBezTo>
                <a:cubicBezTo>
                  <a:pt x="12814" y="0"/>
                  <a:pt x="13180" y="393"/>
                  <a:pt x="13180" y="785"/>
                </a:cubicBezTo>
                <a:cubicBezTo>
                  <a:pt x="13180" y="7069"/>
                  <a:pt x="13180" y="7069"/>
                  <a:pt x="13180" y="7069"/>
                </a:cubicBezTo>
                <a:cubicBezTo>
                  <a:pt x="16475" y="7069"/>
                  <a:pt x="16475" y="7069"/>
                  <a:pt x="16475" y="7069"/>
                </a:cubicBezTo>
                <a:cubicBezTo>
                  <a:pt x="16841" y="7069"/>
                  <a:pt x="17207" y="7462"/>
                  <a:pt x="17573" y="7855"/>
                </a:cubicBezTo>
                <a:cubicBezTo>
                  <a:pt x="17573" y="7855"/>
                  <a:pt x="17573" y="8247"/>
                  <a:pt x="17207" y="8640"/>
                </a:cubicBezTo>
                <a:close/>
                <a:moveTo>
                  <a:pt x="15742" y="18065"/>
                </a:moveTo>
                <a:cubicBezTo>
                  <a:pt x="15376" y="18065"/>
                  <a:pt x="15010" y="18458"/>
                  <a:pt x="15010" y="18851"/>
                </a:cubicBezTo>
                <a:cubicBezTo>
                  <a:pt x="15010" y="19244"/>
                  <a:pt x="15376" y="19636"/>
                  <a:pt x="15742" y="19636"/>
                </a:cubicBezTo>
                <a:cubicBezTo>
                  <a:pt x="16108" y="19636"/>
                  <a:pt x="16475" y="19244"/>
                  <a:pt x="16475" y="18851"/>
                </a:cubicBezTo>
                <a:cubicBezTo>
                  <a:pt x="16475" y="18458"/>
                  <a:pt x="16108" y="18065"/>
                  <a:pt x="15742" y="18065"/>
                </a:cubicBezTo>
                <a:close/>
                <a:moveTo>
                  <a:pt x="19037" y="18065"/>
                </a:moveTo>
                <a:cubicBezTo>
                  <a:pt x="18671" y="18065"/>
                  <a:pt x="18305" y="18458"/>
                  <a:pt x="18305" y="18851"/>
                </a:cubicBezTo>
                <a:cubicBezTo>
                  <a:pt x="18305" y="19244"/>
                  <a:pt x="18671" y="19636"/>
                  <a:pt x="19037" y="19636"/>
                </a:cubicBezTo>
                <a:cubicBezTo>
                  <a:pt x="19769" y="19636"/>
                  <a:pt x="20136" y="19244"/>
                  <a:pt x="20136" y="18851"/>
                </a:cubicBezTo>
                <a:cubicBezTo>
                  <a:pt x="20136" y="18458"/>
                  <a:pt x="19769" y="18065"/>
                  <a:pt x="19037" y="18065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40" name="TextBox 142"/>
          <p:cNvSpPr txBox="1"/>
          <p:nvPr/>
        </p:nvSpPr>
        <p:spPr>
          <a:xfrm flipH="1">
            <a:off x="8427575" y="2538534"/>
            <a:ext cx="2756158" cy="5209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20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20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consectur asit amet, consectetur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427575" y="2138487"/>
            <a:ext cx="189635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>
                <a:solidFill>
                  <a:schemeClr val="accent6"/>
                </a:solidFill>
              </a:rPr>
              <a:t>YOUR TEXT HERE</a:t>
            </a:r>
          </a:p>
        </p:txBody>
      </p:sp>
      <p:sp>
        <p:nvSpPr>
          <p:cNvPr id="42" name="Oval 41"/>
          <p:cNvSpPr/>
          <p:nvPr/>
        </p:nvSpPr>
        <p:spPr>
          <a:xfrm>
            <a:off x="7929759" y="5067610"/>
            <a:ext cx="645471" cy="64547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032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3" name="Shape 5306"/>
          <p:cNvSpPr/>
          <p:nvPr/>
        </p:nvSpPr>
        <p:spPr>
          <a:xfrm>
            <a:off x="8094497" y="5260875"/>
            <a:ext cx="315995" cy="292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294" y="12000"/>
                </a:moveTo>
                <a:cubicBezTo>
                  <a:pt x="14294" y="12000"/>
                  <a:pt x="14294" y="12343"/>
                  <a:pt x="14294" y="12343"/>
                </a:cubicBezTo>
                <a:cubicBezTo>
                  <a:pt x="12388" y="12343"/>
                  <a:pt x="12388" y="12343"/>
                  <a:pt x="12388" y="12343"/>
                </a:cubicBezTo>
                <a:cubicBezTo>
                  <a:pt x="12388" y="12686"/>
                  <a:pt x="12071" y="13029"/>
                  <a:pt x="12071" y="13371"/>
                </a:cubicBezTo>
                <a:cubicBezTo>
                  <a:pt x="12388" y="14057"/>
                  <a:pt x="12706" y="14400"/>
                  <a:pt x="13024" y="14743"/>
                </a:cubicBezTo>
                <a:cubicBezTo>
                  <a:pt x="13024" y="14743"/>
                  <a:pt x="13024" y="15086"/>
                  <a:pt x="13024" y="15086"/>
                </a:cubicBezTo>
                <a:cubicBezTo>
                  <a:pt x="13024" y="15086"/>
                  <a:pt x="13024" y="15086"/>
                  <a:pt x="13024" y="15429"/>
                </a:cubicBezTo>
                <a:cubicBezTo>
                  <a:pt x="12706" y="15771"/>
                  <a:pt x="11435" y="17143"/>
                  <a:pt x="11118" y="17143"/>
                </a:cubicBezTo>
                <a:cubicBezTo>
                  <a:pt x="11118" y="17143"/>
                  <a:pt x="11118" y="17143"/>
                  <a:pt x="11118" y="17143"/>
                </a:cubicBezTo>
                <a:cubicBezTo>
                  <a:pt x="9847" y="16114"/>
                  <a:pt x="9847" y="16114"/>
                  <a:pt x="9847" y="16114"/>
                </a:cubicBezTo>
                <a:cubicBezTo>
                  <a:pt x="9529" y="16114"/>
                  <a:pt x="9212" y="16114"/>
                  <a:pt x="8894" y="16457"/>
                </a:cubicBezTo>
                <a:cubicBezTo>
                  <a:pt x="8894" y="16800"/>
                  <a:pt x="8576" y="17486"/>
                  <a:pt x="8576" y="18171"/>
                </a:cubicBezTo>
                <a:cubicBezTo>
                  <a:pt x="8576" y="18514"/>
                  <a:pt x="8259" y="18514"/>
                  <a:pt x="8259" y="18514"/>
                </a:cubicBezTo>
                <a:cubicBezTo>
                  <a:pt x="6035" y="18514"/>
                  <a:pt x="6035" y="18514"/>
                  <a:pt x="6035" y="18514"/>
                </a:cubicBezTo>
                <a:cubicBezTo>
                  <a:pt x="6035" y="18514"/>
                  <a:pt x="5718" y="18514"/>
                  <a:pt x="5718" y="18171"/>
                </a:cubicBezTo>
                <a:cubicBezTo>
                  <a:pt x="5400" y="16457"/>
                  <a:pt x="5400" y="16457"/>
                  <a:pt x="5400" y="16457"/>
                </a:cubicBezTo>
                <a:cubicBezTo>
                  <a:pt x="5082" y="16114"/>
                  <a:pt x="5082" y="16114"/>
                  <a:pt x="4765" y="16114"/>
                </a:cubicBezTo>
                <a:cubicBezTo>
                  <a:pt x="3494" y="17143"/>
                  <a:pt x="3494" y="17143"/>
                  <a:pt x="3494" y="17143"/>
                </a:cubicBezTo>
                <a:cubicBezTo>
                  <a:pt x="3176" y="17143"/>
                  <a:pt x="3176" y="17143"/>
                  <a:pt x="3176" y="17143"/>
                </a:cubicBezTo>
                <a:cubicBezTo>
                  <a:pt x="3176" y="17143"/>
                  <a:pt x="2859" y="17143"/>
                  <a:pt x="2859" y="17143"/>
                </a:cubicBezTo>
                <a:cubicBezTo>
                  <a:pt x="2541" y="16800"/>
                  <a:pt x="1271" y="15429"/>
                  <a:pt x="1271" y="15086"/>
                </a:cubicBezTo>
                <a:cubicBezTo>
                  <a:pt x="1271" y="15086"/>
                  <a:pt x="1271" y="15086"/>
                  <a:pt x="1271" y="14743"/>
                </a:cubicBezTo>
                <a:cubicBezTo>
                  <a:pt x="1588" y="14400"/>
                  <a:pt x="1906" y="14057"/>
                  <a:pt x="2224" y="13371"/>
                </a:cubicBezTo>
                <a:cubicBezTo>
                  <a:pt x="2224" y="13029"/>
                  <a:pt x="1906" y="12686"/>
                  <a:pt x="1906" y="12343"/>
                </a:cubicBezTo>
                <a:cubicBezTo>
                  <a:pt x="318" y="12000"/>
                  <a:pt x="318" y="12000"/>
                  <a:pt x="318" y="12000"/>
                </a:cubicBezTo>
                <a:cubicBezTo>
                  <a:pt x="0" y="12000"/>
                  <a:pt x="0" y="12000"/>
                  <a:pt x="0" y="11657"/>
                </a:cubicBezTo>
                <a:cubicBezTo>
                  <a:pt x="0" y="9600"/>
                  <a:pt x="0" y="9600"/>
                  <a:pt x="0" y="9600"/>
                </a:cubicBezTo>
                <a:cubicBezTo>
                  <a:pt x="0" y="9257"/>
                  <a:pt x="0" y="9257"/>
                  <a:pt x="318" y="9257"/>
                </a:cubicBezTo>
                <a:cubicBezTo>
                  <a:pt x="1906" y="8914"/>
                  <a:pt x="1906" y="8914"/>
                  <a:pt x="1906" y="8914"/>
                </a:cubicBezTo>
                <a:cubicBezTo>
                  <a:pt x="1906" y="8571"/>
                  <a:pt x="2224" y="8229"/>
                  <a:pt x="2224" y="7886"/>
                </a:cubicBezTo>
                <a:cubicBezTo>
                  <a:pt x="1906" y="7543"/>
                  <a:pt x="1588" y="6857"/>
                  <a:pt x="1271" y="6514"/>
                </a:cubicBezTo>
                <a:cubicBezTo>
                  <a:pt x="1271" y="6514"/>
                  <a:pt x="1271" y="6514"/>
                  <a:pt x="1271" y="6171"/>
                </a:cubicBezTo>
                <a:cubicBezTo>
                  <a:pt x="1271" y="6171"/>
                  <a:pt x="1271" y="6171"/>
                  <a:pt x="1271" y="6171"/>
                </a:cubicBezTo>
                <a:cubicBezTo>
                  <a:pt x="1588" y="5829"/>
                  <a:pt x="2859" y="4114"/>
                  <a:pt x="3176" y="4114"/>
                </a:cubicBezTo>
                <a:cubicBezTo>
                  <a:pt x="3176" y="4114"/>
                  <a:pt x="3176" y="4114"/>
                  <a:pt x="3494" y="4457"/>
                </a:cubicBezTo>
                <a:cubicBezTo>
                  <a:pt x="4765" y="5486"/>
                  <a:pt x="4765" y="5486"/>
                  <a:pt x="4765" y="5486"/>
                </a:cubicBezTo>
                <a:cubicBezTo>
                  <a:pt x="5082" y="5143"/>
                  <a:pt x="5082" y="5143"/>
                  <a:pt x="5400" y="5143"/>
                </a:cubicBezTo>
                <a:cubicBezTo>
                  <a:pt x="5718" y="4457"/>
                  <a:pt x="5718" y="3771"/>
                  <a:pt x="5718" y="3086"/>
                </a:cubicBezTo>
                <a:cubicBezTo>
                  <a:pt x="5718" y="3086"/>
                  <a:pt x="6035" y="2743"/>
                  <a:pt x="6035" y="2743"/>
                </a:cubicBezTo>
                <a:cubicBezTo>
                  <a:pt x="8259" y="2743"/>
                  <a:pt x="8259" y="2743"/>
                  <a:pt x="8259" y="2743"/>
                </a:cubicBezTo>
                <a:cubicBezTo>
                  <a:pt x="8259" y="2743"/>
                  <a:pt x="8576" y="3086"/>
                  <a:pt x="8576" y="3086"/>
                </a:cubicBezTo>
                <a:cubicBezTo>
                  <a:pt x="8894" y="5143"/>
                  <a:pt x="8894" y="5143"/>
                  <a:pt x="8894" y="5143"/>
                </a:cubicBezTo>
                <a:cubicBezTo>
                  <a:pt x="9212" y="5143"/>
                  <a:pt x="9529" y="5143"/>
                  <a:pt x="9847" y="5486"/>
                </a:cubicBezTo>
                <a:cubicBezTo>
                  <a:pt x="11118" y="4457"/>
                  <a:pt x="11118" y="4457"/>
                  <a:pt x="11118" y="4457"/>
                </a:cubicBezTo>
                <a:cubicBezTo>
                  <a:pt x="11118" y="4114"/>
                  <a:pt x="11118" y="4114"/>
                  <a:pt x="11118" y="4114"/>
                </a:cubicBezTo>
                <a:cubicBezTo>
                  <a:pt x="11435" y="4114"/>
                  <a:pt x="11435" y="4114"/>
                  <a:pt x="11435" y="4457"/>
                </a:cubicBezTo>
                <a:cubicBezTo>
                  <a:pt x="11753" y="4457"/>
                  <a:pt x="13024" y="5829"/>
                  <a:pt x="13024" y="6171"/>
                </a:cubicBezTo>
                <a:cubicBezTo>
                  <a:pt x="13024" y="6514"/>
                  <a:pt x="13024" y="6514"/>
                  <a:pt x="13024" y="6514"/>
                </a:cubicBezTo>
                <a:cubicBezTo>
                  <a:pt x="12706" y="6857"/>
                  <a:pt x="12388" y="7543"/>
                  <a:pt x="12071" y="7886"/>
                </a:cubicBezTo>
                <a:cubicBezTo>
                  <a:pt x="12071" y="8229"/>
                  <a:pt x="12388" y="8571"/>
                  <a:pt x="12388" y="8914"/>
                </a:cubicBezTo>
                <a:cubicBezTo>
                  <a:pt x="14294" y="9257"/>
                  <a:pt x="14294" y="9257"/>
                  <a:pt x="14294" y="9257"/>
                </a:cubicBezTo>
                <a:cubicBezTo>
                  <a:pt x="14294" y="9257"/>
                  <a:pt x="14294" y="9257"/>
                  <a:pt x="14294" y="9600"/>
                </a:cubicBezTo>
                <a:lnTo>
                  <a:pt x="14294" y="12000"/>
                </a:lnTo>
                <a:close/>
                <a:moveTo>
                  <a:pt x="7306" y="7543"/>
                </a:moveTo>
                <a:cubicBezTo>
                  <a:pt x="5718" y="7543"/>
                  <a:pt x="4129" y="8914"/>
                  <a:pt x="4129" y="10629"/>
                </a:cubicBezTo>
                <a:cubicBezTo>
                  <a:pt x="4129" y="12343"/>
                  <a:pt x="5718" y="13714"/>
                  <a:pt x="7306" y="13714"/>
                </a:cubicBezTo>
                <a:cubicBezTo>
                  <a:pt x="8894" y="13714"/>
                  <a:pt x="10165" y="12343"/>
                  <a:pt x="10165" y="10629"/>
                </a:cubicBezTo>
                <a:cubicBezTo>
                  <a:pt x="10165" y="8914"/>
                  <a:pt x="8894" y="7543"/>
                  <a:pt x="7306" y="7543"/>
                </a:cubicBezTo>
                <a:close/>
                <a:moveTo>
                  <a:pt x="21600" y="5143"/>
                </a:moveTo>
                <a:cubicBezTo>
                  <a:pt x="21600" y="5486"/>
                  <a:pt x="20329" y="5486"/>
                  <a:pt x="20012" y="5486"/>
                </a:cubicBezTo>
                <a:cubicBezTo>
                  <a:pt x="20012" y="5829"/>
                  <a:pt x="19694" y="6171"/>
                  <a:pt x="19694" y="6171"/>
                </a:cubicBezTo>
                <a:cubicBezTo>
                  <a:pt x="19694" y="6514"/>
                  <a:pt x="20329" y="7886"/>
                  <a:pt x="20329" y="7886"/>
                </a:cubicBezTo>
                <a:cubicBezTo>
                  <a:pt x="20329" y="7886"/>
                  <a:pt x="20329" y="7886"/>
                  <a:pt x="20329" y="8229"/>
                </a:cubicBezTo>
                <a:cubicBezTo>
                  <a:pt x="20012" y="8229"/>
                  <a:pt x="18741" y="8914"/>
                  <a:pt x="18741" y="8914"/>
                </a:cubicBezTo>
                <a:cubicBezTo>
                  <a:pt x="18741" y="8914"/>
                  <a:pt x="17788" y="7543"/>
                  <a:pt x="17788" y="7543"/>
                </a:cubicBezTo>
                <a:cubicBezTo>
                  <a:pt x="17471" y="7543"/>
                  <a:pt x="17471" y="7543"/>
                  <a:pt x="17471" y="7543"/>
                </a:cubicBezTo>
                <a:cubicBezTo>
                  <a:pt x="17153" y="7543"/>
                  <a:pt x="17153" y="7543"/>
                  <a:pt x="17153" y="7543"/>
                </a:cubicBezTo>
                <a:cubicBezTo>
                  <a:pt x="16835" y="7543"/>
                  <a:pt x="15882" y="8914"/>
                  <a:pt x="15882" y="8914"/>
                </a:cubicBezTo>
                <a:cubicBezTo>
                  <a:pt x="15882" y="8914"/>
                  <a:pt x="14612" y="8229"/>
                  <a:pt x="14612" y="8229"/>
                </a:cubicBezTo>
                <a:cubicBezTo>
                  <a:pt x="14294" y="7886"/>
                  <a:pt x="14294" y="7886"/>
                  <a:pt x="14294" y="7886"/>
                </a:cubicBezTo>
                <a:cubicBezTo>
                  <a:pt x="14294" y="7886"/>
                  <a:pt x="14929" y="6514"/>
                  <a:pt x="14929" y="6171"/>
                </a:cubicBezTo>
                <a:cubicBezTo>
                  <a:pt x="14929" y="6171"/>
                  <a:pt x="14612" y="5829"/>
                  <a:pt x="14612" y="5486"/>
                </a:cubicBezTo>
                <a:cubicBezTo>
                  <a:pt x="14294" y="5486"/>
                  <a:pt x="13024" y="5486"/>
                  <a:pt x="13024" y="5143"/>
                </a:cubicBezTo>
                <a:cubicBezTo>
                  <a:pt x="13024" y="3429"/>
                  <a:pt x="13024" y="3429"/>
                  <a:pt x="13024" y="3429"/>
                </a:cubicBezTo>
                <a:cubicBezTo>
                  <a:pt x="13024" y="3429"/>
                  <a:pt x="14294" y="3086"/>
                  <a:pt x="14612" y="3086"/>
                </a:cubicBezTo>
                <a:cubicBezTo>
                  <a:pt x="14612" y="3086"/>
                  <a:pt x="14929" y="2743"/>
                  <a:pt x="14929" y="2400"/>
                </a:cubicBezTo>
                <a:cubicBezTo>
                  <a:pt x="14929" y="2400"/>
                  <a:pt x="14294" y="1029"/>
                  <a:pt x="14294" y="686"/>
                </a:cubicBezTo>
                <a:cubicBezTo>
                  <a:pt x="14294" y="686"/>
                  <a:pt x="14294" y="686"/>
                  <a:pt x="14612" y="686"/>
                </a:cubicBezTo>
                <a:cubicBezTo>
                  <a:pt x="14612" y="686"/>
                  <a:pt x="15882" y="0"/>
                  <a:pt x="15882" y="0"/>
                </a:cubicBezTo>
                <a:cubicBezTo>
                  <a:pt x="15882" y="0"/>
                  <a:pt x="16835" y="1029"/>
                  <a:pt x="17153" y="1371"/>
                </a:cubicBezTo>
                <a:cubicBezTo>
                  <a:pt x="17153" y="1371"/>
                  <a:pt x="17153" y="1371"/>
                  <a:pt x="17471" y="1371"/>
                </a:cubicBezTo>
                <a:cubicBezTo>
                  <a:pt x="17471" y="1371"/>
                  <a:pt x="17471" y="1371"/>
                  <a:pt x="17788" y="1371"/>
                </a:cubicBezTo>
                <a:cubicBezTo>
                  <a:pt x="18106" y="686"/>
                  <a:pt x="18424" y="343"/>
                  <a:pt x="18741" y="0"/>
                </a:cubicBezTo>
                <a:cubicBezTo>
                  <a:pt x="18741" y="0"/>
                  <a:pt x="18741" y="0"/>
                  <a:pt x="18741" y="0"/>
                </a:cubicBezTo>
                <a:cubicBezTo>
                  <a:pt x="18741" y="0"/>
                  <a:pt x="20012" y="686"/>
                  <a:pt x="20329" y="686"/>
                </a:cubicBezTo>
                <a:cubicBezTo>
                  <a:pt x="20329" y="686"/>
                  <a:pt x="20329" y="686"/>
                  <a:pt x="20329" y="686"/>
                </a:cubicBezTo>
                <a:cubicBezTo>
                  <a:pt x="20329" y="1029"/>
                  <a:pt x="19694" y="2400"/>
                  <a:pt x="19694" y="2400"/>
                </a:cubicBezTo>
                <a:cubicBezTo>
                  <a:pt x="19694" y="2743"/>
                  <a:pt x="20012" y="3086"/>
                  <a:pt x="20012" y="3086"/>
                </a:cubicBezTo>
                <a:cubicBezTo>
                  <a:pt x="20329" y="3086"/>
                  <a:pt x="21600" y="3429"/>
                  <a:pt x="21600" y="3429"/>
                </a:cubicBezTo>
                <a:lnTo>
                  <a:pt x="21600" y="5143"/>
                </a:lnTo>
                <a:close/>
                <a:moveTo>
                  <a:pt x="21600" y="17829"/>
                </a:moveTo>
                <a:cubicBezTo>
                  <a:pt x="21600" y="17829"/>
                  <a:pt x="20329" y="18171"/>
                  <a:pt x="20012" y="18171"/>
                </a:cubicBezTo>
                <a:cubicBezTo>
                  <a:pt x="20012" y="18514"/>
                  <a:pt x="19694" y="18514"/>
                  <a:pt x="19694" y="18857"/>
                </a:cubicBezTo>
                <a:cubicBezTo>
                  <a:pt x="19694" y="19200"/>
                  <a:pt x="20329" y="20229"/>
                  <a:pt x="20329" y="20571"/>
                </a:cubicBezTo>
                <a:cubicBezTo>
                  <a:pt x="20329" y="20571"/>
                  <a:pt x="20329" y="20571"/>
                  <a:pt x="20329" y="20571"/>
                </a:cubicBezTo>
                <a:cubicBezTo>
                  <a:pt x="20012" y="20571"/>
                  <a:pt x="18741" y="21600"/>
                  <a:pt x="18741" y="21600"/>
                </a:cubicBezTo>
                <a:cubicBezTo>
                  <a:pt x="18741" y="21600"/>
                  <a:pt x="17788" y="20229"/>
                  <a:pt x="17788" y="20229"/>
                </a:cubicBezTo>
                <a:cubicBezTo>
                  <a:pt x="17471" y="20229"/>
                  <a:pt x="17471" y="20229"/>
                  <a:pt x="17471" y="20229"/>
                </a:cubicBezTo>
                <a:cubicBezTo>
                  <a:pt x="17153" y="20229"/>
                  <a:pt x="17153" y="20229"/>
                  <a:pt x="17153" y="20229"/>
                </a:cubicBezTo>
                <a:cubicBezTo>
                  <a:pt x="16835" y="20229"/>
                  <a:pt x="15882" y="21600"/>
                  <a:pt x="15882" y="21600"/>
                </a:cubicBezTo>
                <a:cubicBezTo>
                  <a:pt x="15882" y="21600"/>
                  <a:pt x="14612" y="20571"/>
                  <a:pt x="14612" y="20571"/>
                </a:cubicBezTo>
                <a:cubicBezTo>
                  <a:pt x="14294" y="20571"/>
                  <a:pt x="14294" y="20571"/>
                  <a:pt x="14294" y="20571"/>
                </a:cubicBezTo>
                <a:cubicBezTo>
                  <a:pt x="14294" y="20229"/>
                  <a:pt x="14929" y="19200"/>
                  <a:pt x="14929" y="18857"/>
                </a:cubicBezTo>
                <a:cubicBezTo>
                  <a:pt x="14929" y="18514"/>
                  <a:pt x="14612" y="18514"/>
                  <a:pt x="14612" y="18171"/>
                </a:cubicBezTo>
                <a:cubicBezTo>
                  <a:pt x="14294" y="18171"/>
                  <a:pt x="13024" y="17829"/>
                  <a:pt x="13024" y="17829"/>
                </a:cubicBezTo>
                <a:cubicBezTo>
                  <a:pt x="13024" y="16114"/>
                  <a:pt x="13024" y="16114"/>
                  <a:pt x="13024" y="16114"/>
                </a:cubicBezTo>
                <a:cubicBezTo>
                  <a:pt x="13024" y="15771"/>
                  <a:pt x="14294" y="15771"/>
                  <a:pt x="14612" y="15771"/>
                </a:cubicBezTo>
                <a:cubicBezTo>
                  <a:pt x="14612" y="15429"/>
                  <a:pt x="14929" y="15429"/>
                  <a:pt x="14929" y="15086"/>
                </a:cubicBezTo>
                <a:cubicBezTo>
                  <a:pt x="14929" y="14743"/>
                  <a:pt x="14294" y="13714"/>
                  <a:pt x="14294" y="13371"/>
                </a:cubicBezTo>
                <a:cubicBezTo>
                  <a:pt x="14294" y="13371"/>
                  <a:pt x="14294" y="13371"/>
                  <a:pt x="14612" y="13371"/>
                </a:cubicBezTo>
                <a:cubicBezTo>
                  <a:pt x="14612" y="13371"/>
                  <a:pt x="15882" y="12343"/>
                  <a:pt x="15882" y="12343"/>
                </a:cubicBezTo>
                <a:cubicBezTo>
                  <a:pt x="15882" y="12343"/>
                  <a:pt x="16835" y="13714"/>
                  <a:pt x="17153" y="13714"/>
                </a:cubicBezTo>
                <a:cubicBezTo>
                  <a:pt x="17153" y="13714"/>
                  <a:pt x="17153" y="13714"/>
                  <a:pt x="17471" y="13714"/>
                </a:cubicBezTo>
                <a:cubicBezTo>
                  <a:pt x="17471" y="13714"/>
                  <a:pt x="17471" y="13714"/>
                  <a:pt x="17788" y="13714"/>
                </a:cubicBezTo>
                <a:cubicBezTo>
                  <a:pt x="18106" y="13371"/>
                  <a:pt x="18424" y="13029"/>
                  <a:pt x="18741" y="12343"/>
                </a:cubicBezTo>
                <a:cubicBezTo>
                  <a:pt x="18741" y="12343"/>
                  <a:pt x="18741" y="12343"/>
                  <a:pt x="18741" y="12343"/>
                </a:cubicBezTo>
                <a:cubicBezTo>
                  <a:pt x="18741" y="12343"/>
                  <a:pt x="20012" y="13371"/>
                  <a:pt x="20329" y="13371"/>
                </a:cubicBezTo>
                <a:cubicBezTo>
                  <a:pt x="20329" y="13371"/>
                  <a:pt x="20329" y="13371"/>
                  <a:pt x="20329" y="13371"/>
                </a:cubicBezTo>
                <a:cubicBezTo>
                  <a:pt x="20329" y="13714"/>
                  <a:pt x="19694" y="14743"/>
                  <a:pt x="19694" y="15086"/>
                </a:cubicBezTo>
                <a:cubicBezTo>
                  <a:pt x="19694" y="15429"/>
                  <a:pt x="20012" y="15429"/>
                  <a:pt x="20012" y="15771"/>
                </a:cubicBezTo>
                <a:cubicBezTo>
                  <a:pt x="20329" y="15771"/>
                  <a:pt x="21600" y="15771"/>
                  <a:pt x="21600" y="16114"/>
                </a:cubicBezTo>
                <a:lnTo>
                  <a:pt x="21600" y="17829"/>
                </a:lnTo>
                <a:close/>
                <a:moveTo>
                  <a:pt x="17471" y="2743"/>
                </a:moveTo>
                <a:cubicBezTo>
                  <a:pt x="16518" y="2743"/>
                  <a:pt x="15882" y="3429"/>
                  <a:pt x="15882" y="4457"/>
                </a:cubicBezTo>
                <a:cubicBezTo>
                  <a:pt x="15882" y="5143"/>
                  <a:pt x="16518" y="5829"/>
                  <a:pt x="17471" y="5829"/>
                </a:cubicBezTo>
                <a:cubicBezTo>
                  <a:pt x="18106" y="5829"/>
                  <a:pt x="18741" y="5143"/>
                  <a:pt x="18741" y="4457"/>
                </a:cubicBezTo>
                <a:cubicBezTo>
                  <a:pt x="18741" y="3429"/>
                  <a:pt x="18106" y="2743"/>
                  <a:pt x="17471" y="2743"/>
                </a:cubicBezTo>
                <a:close/>
                <a:moveTo>
                  <a:pt x="17471" y="15429"/>
                </a:moveTo>
                <a:cubicBezTo>
                  <a:pt x="16518" y="15429"/>
                  <a:pt x="15882" y="16114"/>
                  <a:pt x="15882" y="16800"/>
                </a:cubicBezTo>
                <a:cubicBezTo>
                  <a:pt x="15882" y="17829"/>
                  <a:pt x="16518" y="18514"/>
                  <a:pt x="17471" y="18514"/>
                </a:cubicBezTo>
                <a:cubicBezTo>
                  <a:pt x="18106" y="18514"/>
                  <a:pt x="18741" y="17829"/>
                  <a:pt x="18741" y="16800"/>
                </a:cubicBezTo>
                <a:cubicBezTo>
                  <a:pt x="18741" y="16114"/>
                  <a:pt x="18106" y="15429"/>
                  <a:pt x="17471" y="15429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44" name="TextBox 142"/>
          <p:cNvSpPr txBox="1"/>
          <p:nvPr/>
        </p:nvSpPr>
        <p:spPr>
          <a:xfrm flipH="1">
            <a:off x="8808525" y="5370017"/>
            <a:ext cx="2756158" cy="5209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20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20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consectur asit amet, consectetur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808526" y="4969970"/>
            <a:ext cx="189635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>
                <a:solidFill>
                  <a:schemeClr val="accent6"/>
                </a:solidFill>
              </a:rPr>
              <a:t>YOUR TEXT HERE</a:t>
            </a:r>
          </a:p>
        </p:txBody>
      </p:sp>
      <p:sp>
        <p:nvSpPr>
          <p:cNvPr id="46" name="Oval 45"/>
          <p:cNvSpPr/>
          <p:nvPr/>
        </p:nvSpPr>
        <p:spPr>
          <a:xfrm>
            <a:off x="3627627" y="5067610"/>
            <a:ext cx="645471" cy="64547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032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7" name="Shape 5337"/>
          <p:cNvSpPr/>
          <p:nvPr/>
        </p:nvSpPr>
        <p:spPr>
          <a:xfrm>
            <a:off x="3833064" y="5281294"/>
            <a:ext cx="234596" cy="2181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673"/>
                </a:moveTo>
                <a:cubicBezTo>
                  <a:pt x="21600" y="17673"/>
                  <a:pt x="21600" y="18065"/>
                  <a:pt x="21234" y="18065"/>
                </a:cubicBezTo>
                <a:cubicBezTo>
                  <a:pt x="18305" y="18065"/>
                  <a:pt x="18305" y="18065"/>
                  <a:pt x="18305" y="18065"/>
                </a:cubicBezTo>
                <a:cubicBezTo>
                  <a:pt x="18305" y="20422"/>
                  <a:pt x="18305" y="20422"/>
                  <a:pt x="18305" y="20422"/>
                </a:cubicBezTo>
                <a:cubicBezTo>
                  <a:pt x="18305" y="21207"/>
                  <a:pt x="17573" y="21600"/>
                  <a:pt x="17207" y="21600"/>
                </a:cubicBezTo>
                <a:cubicBezTo>
                  <a:pt x="4393" y="21600"/>
                  <a:pt x="4393" y="21600"/>
                  <a:pt x="4393" y="21600"/>
                </a:cubicBezTo>
                <a:cubicBezTo>
                  <a:pt x="3661" y="21600"/>
                  <a:pt x="3295" y="21207"/>
                  <a:pt x="3295" y="20422"/>
                </a:cubicBezTo>
                <a:cubicBezTo>
                  <a:pt x="3295" y="18065"/>
                  <a:pt x="3295" y="18065"/>
                  <a:pt x="3295" y="18065"/>
                </a:cubicBezTo>
                <a:cubicBezTo>
                  <a:pt x="366" y="18065"/>
                  <a:pt x="366" y="18065"/>
                  <a:pt x="366" y="18065"/>
                </a:cubicBezTo>
                <a:cubicBezTo>
                  <a:pt x="0" y="18065"/>
                  <a:pt x="0" y="17673"/>
                  <a:pt x="0" y="17673"/>
                </a:cubicBezTo>
                <a:cubicBezTo>
                  <a:pt x="0" y="11782"/>
                  <a:pt x="0" y="11782"/>
                  <a:pt x="0" y="11782"/>
                </a:cubicBezTo>
                <a:cubicBezTo>
                  <a:pt x="0" y="10211"/>
                  <a:pt x="1098" y="9033"/>
                  <a:pt x="2563" y="9033"/>
                </a:cubicBezTo>
                <a:cubicBezTo>
                  <a:pt x="3295" y="9033"/>
                  <a:pt x="3295" y="9033"/>
                  <a:pt x="3295" y="9033"/>
                </a:cubicBezTo>
                <a:cubicBezTo>
                  <a:pt x="3295" y="1571"/>
                  <a:pt x="3295" y="1571"/>
                  <a:pt x="3295" y="1571"/>
                </a:cubicBezTo>
                <a:cubicBezTo>
                  <a:pt x="3295" y="785"/>
                  <a:pt x="3661" y="0"/>
                  <a:pt x="4393" y="0"/>
                </a:cubicBezTo>
                <a:cubicBezTo>
                  <a:pt x="13180" y="0"/>
                  <a:pt x="13180" y="0"/>
                  <a:pt x="13180" y="0"/>
                </a:cubicBezTo>
                <a:cubicBezTo>
                  <a:pt x="13912" y="0"/>
                  <a:pt x="15010" y="393"/>
                  <a:pt x="15376" y="1178"/>
                </a:cubicBezTo>
                <a:cubicBezTo>
                  <a:pt x="17573" y="3142"/>
                  <a:pt x="17573" y="3142"/>
                  <a:pt x="17573" y="3142"/>
                </a:cubicBezTo>
                <a:cubicBezTo>
                  <a:pt x="17939" y="3927"/>
                  <a:pt x="18305" y="4713"/>
                  <a:pt x="18305" y="5498"/>
                </a:cubicBezTo>
                <a:cubicBezTo>
                  <a:pt x="18305" y="9033"/>
                  <a:pt x="18305" y="9033"/>
                  <a:pt x="18305" y="9033"/>
                </a:cubicBezTo>
                <a:cubicBezTo>
                  <a:pt x="19037" y="9033"/>
                  <a:pt x="19037" y="9033"/>
                  <a:pt x="19037" y="9033"/>
                </a:cubicBezTo>
                <a:cubicBezTo>
                  <a:pt x="20502" y="9033"/>
                  <a:pt x="21600" y="10211"/>
                  <a:pt x="21600" y="11782"/>
                </a:cubicBezTo>
                <a:lnTo>
                  <a:pt x="21600" y="17673"/>
                </a:lnTo>
                <a:close/>
                <a:moveTo>
                  <a:pt x="16475" y="10996"/>
                </a:moveTo>
                <a:cubicBezTo>
                  <a:pt x="16475" y="5498"/>
                  <a:pt x="16475" y="5498"/>
                  <a:pt x="16475" y="5498"/>
                </a:cubicBezTo>
                <a:cubicBezTo>
                  <a:pt x="14644" y="5498"/>
                  <a:pt x="14644" y="5498"/>
                  <a:pt x="14644" y="5498"/>
                </a:cubicBezTo>
                <a:cubicBezTo>
                  <a:pt x="13912" y="5498"/>
                  <a:pt x="13180" y="5105"/>
                  <a:pt x="13180" y="4320"/>
                </a:cubicBezTo>
                <a:cubicBezTo>
                  <a:pt x="13180" y="1964"/>
                  <a:pt x="13180" y="1964"/>
                  <a:pt x="13180" y="1964"/>
                </a:cubicBezTo>
                <a:cubicBezTo>
                  <a:pt x="4759" y="1964"/>
                  <a:pt x="4759" y="1964"/>
                  <a:pt x="4759" y="1964"/>
                </a:cubicBezTo>
                <a:cubicBezTo>
                  <a:pt x="4759" y="10996"/>
                  <a:pt x="4759" y="10996"/>
                  <a:pt x="4759" y="10996"/>
                </a:cubicBezTo>
                <a:lnTo>
                  <a:pt x="16475" y="10996"/>
                </a:lnTo>
                <a:close/>
                <a:moveTo>
                  <a:pt x="16475" y="20029"/>
                </a:moveTo>
                <a:cubicBezTo>
                  <a:pt x="16475" y="16102"/>
                  <a:pt x="16475" y="16102"/>
                  <a:pt x="16475" y="16102"/>
                </a:cubicBezTo>
                <a:cubicBezTo>
                  <a:pt x="4759" y="16102"/>
                  <a:pt x="4759" y="16102"/>
                  <a:pt x="4759" y="16102"/>
                </a:cubicBezTo>
                <a:cubicBezTo>
                  <a:pt x="4759" y="20029"/>
                  <a:pt x="4759" y="20029"/>
                  <a:pt x="4759" y="20029"/>
                </a:cubicBezTo>
                <a:lnTo>
                  <a:pt x="16475" y="20029"/>
                </a:lnTo>
                <a:close/>
                <a:moveTo>
                  <a:pt x="19037" y="10996"/>
                </a:moveTo>
                <a:cubicBezTo>
                  <a:pt x="18671" y="10996"/>
                  <a:pt x="18305" y="11389"/>
                  <a:pt x="18305" y="11782"/>
                </a:cubicBezTo>
                <a:cubicBezTo>
                  <a:pt x="18305" y="12175"/>
                  <a:pt x="18671" y="12567"/>
                  <a:pt x="19037" y="12567"/>
                </a:cubicBezTo>
                <a:cubicBezTo>
                  <a:pt x="19769" y="12567"/>
                  <a:pt x="20136" y="12175"/>
                  <a:pt x="20136" y="11782"/>
                </a:cubicBezTo>
                <a:cubicBezTo>
                  <a:pt x="20136" y="11389"/>
                  <a:pt x="19769" y="10996"/>
                  <a:pt x="19037" y="10996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48" name="TextBox 142"/>
          <p:cNvSpPr txBox="1"/>
          <p:nvPr/>
        </p:nvSpPr>
        <p:spPr>
          <a:xfrm flipH="1">
            <a:off x="581692" y="5359567"/>
            <a:ext cx="2756158" cy="5209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20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20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consectur asit amet, consectetur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441497" y="4959520"/>
            <a:ext cx="189635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600" b="1">
                <a:solidFill>
                  <a:schemeClr val="accent6"/>
                </a:solidFill>
              </a:rPr>
              <a:t>YOUR TEXT HERE</a:t>
            </a:r>
          </a:p>
        </p:txBody>
      </p:sp>
      <p:sp>
        <p:nvSpPr>
          <p:cNvPr id="50" name="Oval 49"/>
          <p:cNvSpPr/>
          <p:nvPr/>
        </p:nvSpPr>
        <p:spPr>
          <a:xfrm>
            <a:off x="3951435" y="2236127"/>
            <a:ext cx="645471" cy="645471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032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51" name="Shape 5348"/>
          <p:cNvSpPr/>
          <p:nvPr/>
        </p:nvSpPr>
        <p:spPr>
          <a:xfrm>
            <a:off x="4156872" y="2457142"/>
            <a:ext cx="234597" cy="2034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1012"/>
                </a:moveTo>
                <a:cubicBezTo>
                  <a:pt x="21600" y="11435"/>
                  <a:pt x="21234" y="11859"/>
                  <a:pt x="20868" y="11859"/>
                </a:cubicBezTo>
                <a:cubicBezTo>
                  <a:pt x="7322" y="13553"/>
                  <a:pt x="7322" y="13553"/>
                  <a:pt x="7322" y="13553"/>
                </a:cubicBezTo>
                <a:cubicBezTo>
                  <a:pt x="7322" y="13976"/>
                  <a:pt x="7322" y="14400"/>
                  <a:pt x="7322" y="14824"/>
                </a:cubicBezTo>
                <a:cubicBezTo>
                  <a:pt x="7322" y="15247"/>
                  <a:pt x="7322" y="15247"/>
                  <a:pt x="6956" y="15671"/>
                </a:cubicBezTo>
                <a:cubicBezTo>
                  <a:pt x="19037" y="15671"/>
                  <a:pt x="19037" y="15671"/>
                  <a:pt x="19037" y="15671"/>
                </a:cubicBezTo>
                <a:cubicBezTo>
                  <a:pt x="19769" y="15671"/>
                  <a:pt x="20136" y="16094"/>
                  <a:pt x="20136" y="16518"/>
                </a:cubicBezTo>
                <a:cubicBezTo>
                  <a:pt x="20136" y="17365"/>
                  <a:pt x="19769" y="17788"/>
                  <a:pt x="19037" y="17788"/>
                </a:cubicBezTo>
                <a:cubicBezTo>
                  <a:pt x="5858" y="17788"/>
                  <a:pt x="5858" y="17788"/>
                  <a:pt x="5858" y="17788"/>
                </a:cubicBezTo>
                <a:cubicBezTo>
                  <a:pt x="5492" y="17788"/>
                  <a:pt x="4759" y="17365"/>
                  <a:pt x="4759" y="16518"/>
                </a:cubicBezTo>
                <a:cubicBezTo>
                  <a:pt x="4759" y="16094"/>
                  <a:pt x="5492" y="14824"/>
                  <a:pt x="5858" y="14400"/>
                </a:cubicBezTo>
                <a:cubicBezTo>
                  <a:pt x="3295" y="2118"/>
                  <a:pt x="3295" y="2118"/>
                  <a:pt x="3295" y="2118"/>
                </a:cubicBezTo>
                <a:cubicBezTo>
                  <a:pt x="732" y="2118"/>
                  <a:pt x="732" y="2118"/>
                  <a:pt x="732" y="2118"/>
                </a:cubicBezTo>
                <a:cubicBezTo>
                  <a:pt x="366" y="2118"/>
                  <a:pt x="0" y="1694"/>
                  <a:pt x="0" y="1271"/>
                </a:cubicBezTo>
                <a:cubicBezTo>
                  <a:pt x="0" y="847"/>
                  <a:pt x="366" y="0"/>
                  <a:pt x="732" y="0"/>
                </a:cubicBezTo>
                <a:cubicBezTo>
                  <a:pt x="4027" y="0"/>
                  <a:pt x="4027" y="0"/>
                  <a:pt x="4027" y="0"/>
                </a:cubicBezTo>
                <a:cubicBezTo>
                  <a:pt x="5125" y="0"/>
                  <a:pt x="5125" y="1271"/>
                  <a:pt x="5125" y="2118"/>
                </a:cubicBezTo>
                <a:cubicBezTo>
                  <a:pt x="20868" y="2118"/>
                  <a:pt x="20868" y="2118"/>
                  <a:pt x="20868" y="2118"/>
                </a:cubicBezTo>
                <a:cubicBezTo>
                  <a:pt x="21234" y="2118"/>
                  <a:pt x="21600" y="2541"/>
                  <a:pt x="21600" y="2965"/>
                </a:cubicBezTo>
                <a:lnTo>
                  <a:pt x="21600" y="11012"/>
                </a:lnTo>
                <a:close/>
                <a:moveTo>
                  <a:pt x="6590" y="21600"/>
                </a:moveTo>
                <a:cubicBezTo>
                  <a:pt x="5858" y="21600"/>
                  <a:pt x="4759" y="20753"/>
                  <a:pt x="4759" y="19482"/>
                </a:cubicBezTo>
                <a:cubicBezTo>
                  <a:pt x="4759" y="18635"/>
                  <a:pt x="5858" y="17788"/>
                  <a:pt x="6590" y="17788"/>
                </a:cubicBezTo>
                <a:cubicBezTo>
                  <a:pt x="7688" y="17788"/>
                  <a:pt x="8420" y="18635"/>
                  <a:pt x="8420" y="19482"/>
                </a:cubicBezTo>
                <a:cubicBezTo>
                  <a:pt x="8420" y="20753"/>
                  <a:pt x="7688" y="21600"/>
                  <a:pt x="6590" y="21600"/>
                </a:cubicBezTo>
                <a:close/>
                <a:moveTo>
                  <a:pt x="18305" y="21600"/>
                </a:moveTo>
                <a:cubicBezTo>
                  <a:pt x="17207" y="21600"/>
                  <a:pt x="16475" y="20753"/>
                  <a:pt x="16475" y="19482"/>
                </a:cubicBezTo>
                <a:cubicBezTo>
                  <a:pt x="16475" y="18635"/>
                  <a:pt x="17207" y="17788"/>
                  <a:pt x="18305" y="17788"/>
                </a:cubicBezTo>
                <a:cubicBezTo>
                  <a:pt x="19403" y="17788"/>
                  <a:pt x="20136" y="18635"/>
                  <a:pt x="20136" y="19482"/>
                </a:cubicBezTo>
                <a:cubicBezTo>
                  <a:pt x="20136" y="20753"/>
                  <a:pt x="19403" y="21600"/>
                  <a:pt x="18305" y="2160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52" name="TextBox 142"/>
          <p:cNvSpPr txBox="1"/>
          <p:nvPr/>
        </p:nvSpPr>
        <p:spPr>
          <a:xfrm flipH="1">
            <a:off x="905500" y="2528084"/>
            <a:ext cx="2756158" cy="5209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consectur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asit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endParaRPr lang="en-US" sz="1200" dirty="0">
              <a:solidFill>
                <a:schemeClr val="bg1">
                  <a:lumMod val="50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765305" y="2128037"/>
            <a:ext cx="189635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600" b="1">
                <a:solidFill>
                  <a:schemeClr val="accent6"/>
                </a:solidFill>
              </a:rPr>
              <a:t>YOUR TEXT HERE</a:t>
            </a:r>
          </a:p>
        </p:txBody>
      </p:sp>
      <p:sp>
        <p:nvSpPr>
          <p:cNvPr id="56" name="Oval 55"/>
          <p:cNvSpPr/>
          <p:nvPr/>
        </p:nvSpPr>
        <p:spPr>
          <a:xfrm>
            <a:off x="6145865" y="6202489"/>
            <a:ext cx="224481" cy="224481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57" name="Shape 5255"/>
          <p:cNvSpPr/>
          <p:nvPr/>
        </p:nvSpPr>
        <p:spPr>
          <a:xfrm>
            <a:off x="6221371" y="6257758"/>
            <a:ext cx="73470" cy="1139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08" h="21414" extrusionOk="0">
                <a:moveTo>
                  <a:pt x="5692" y="21135"/>
                </a:moveTo>
                <a:cubicBezTo>
                  <a:pt x="5108" y="21507"/>
                  <a:pt x="3940" y="21507"/>
                  <a:pt x="3940" y="21135"/>
                </a:cubicBezTo>
                <a:cubicBezTo>
                  <a:pt x="438" y="18900"/>
                  <a:pt x="438" y="18900"/>
                  <a:pt x="438" y="18900"/>
                </a:cubicBezTo>
                <a:cubicBezTo>
                  <a:pt x="-146" y="18528"/>
                  <a:pt x="-146" y="18155"/>
                  <a:pt x="438" y="17783"/>
                </a:cubicBezTo>
                <a:cubicBezTo>
                  <a:pt x="11530" y="10707"/>
                  <a:pt x="11530" y="10707"/>
                  <a:pt x="11530" y="10707"/>
                </a:cubicBezTo>
                <a:cubicBezTo>
                  <a:pt x="438" y="3631"/>
                  <a:pt x="438" y="3631"/>
                  <a:pt x="438" y="3631"/>
                </a:cubicBezTo>
                <a:cubicBezTo>
                  <a:pt x="-146" y="3259"/>
                  <a:pt x="-146" y="2886"/>
                  <a:pt x="438" y="2514"/>
                </a:cubicBezTo>
                <a:cubicBezTo>
                  <a:pt x="3940" y="279"/>
                  <a:pt x="3940" y="279"/>
                  <a:pt x="3940" y="279"/>
                </a:cubicBezTo>
                <a:cubicBezTo>
                  <a:pt x="3940" y="-93"/>
                  <a:pt x="5108" y="-93"/>
                  <a:pt x="5692" y="279"/>
                </a:cubicBezTo>
                <a:cubicBezTo>
                  <a:pt x="20870" y="9962"/>
                  <a:pt x="20870" y="9962"/>
                  <a:pt x="20870" y="9962"/>
                </a:cubicBezTo>
                <a:cubicBezTo>
                  <a:pt x="21454" y="10335"/>
                  <a:pt x="21454" y="11079"/>
                  <a:pt x="20870" y="11452"/>
                </a:cubicBezTo>
                <a:lnTo>
                  <a:pt x="5692" y="2113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58" name="Oval 57"/>
          <p:cNvSpPr/>
          <p:nvPr/>
        </p:nvSpPr>
        <p:spPr>
          <a:xfrm flipH="1">
            <a:off x="5821654" y="6201486"/>
            <a:ext cx="224481" cy="224481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59" name="Shape 5255"/>
          <p:cNvSpPr/>
          <p:nvPr/>
        </p:nvSpPr>
        <p:spPr>
          <a:xfrm flipH="1">
            <a:off x="5897160" y="6256756"/>
            <a:ext cx="73470" cy="1139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08" h="21414" extrusionOk="0">
                <a:moveTo>
                  <a:pt x="5692" y="21135"/>
                </a:moveTo>
                <a:cubicBezTo>
                  <a:pt x="5108" y="21507"/>
                  <a:pt x="3940" y="21507"/>
                  <a:pt x="3940" y="21135"/>
                </a:cubicBezTo>
                <a:cubicBezTo>
                  <a:pt x="438" y="18900"/>
                  <a:pt x="438" y="18900"/>
                  <a:pt x="438" y="18900"/>
                </a:cubicBezTo>
                <a:cubicBezTo>
                  <a:pt x="-146" y="18528"/>
                  <a:pt x="-146" y="18155"/>
                  <a:pt x="438" y="17783"/>
                </a:cubicBezTo>
                <a:cubicBezTo>
                  <a:pt x="11530" y="10707"/>
                  <a:pt x="11530" y="10707"/>
                  <a:pt x="11530" y="10707"/>
                </a:cubicBezTo>
                <a:cubicBezTo>
                  <a:pt x="438" y="3631"/>
                  <a:pt x="438" y="3631"/>
                  <a:pt x="438" y="3631"/>
                </a:cubicBezTo>
                <a:cubicBezTo>
                  <a:pt x="-146" y="3259"/>
                  <a:pt x="-146" y="2886"/>
                  <a:pt x="438" y="2514"/>
                </a:cubicBezTo>
                <a:cubicBezTo>
                  <a:pt x="3940" y="279"/>
                  <a:pt x="3940" y="279"/>
                  <a:pt x="3940" y="279"/>
                </a:cubicBezTo>
                <a:cubicBezTo>
                  <a:pt x="3940" y="-93"/>
                  <a:pt x="5108" y="-93"/>
                  <a:pt x="5692" y="279"/>
                </a:cubicBezTo>
                <a:cubicBezTo>
                  <a:pt x="20870" y="9962"/>
                  <a:pt x="20870" y="9962"/>
                  <a:pt x="20870" y="9962"/>
                </a:cubicBezTo>
                <a:cubicBezTo>
                  <a:pt x="21454" y="10335"/>
                  <a:pt x="21454" y="11079"/>
                  <a:pt x="20870" y="11452"/>
                </a:cubicBezTo>
                <a:lnTo>
                  <a:pt x="5692" y="2113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5B49BD-49F3-4CF0-87C2-826999746FB1}"/>
              </a:ext>
            </a:extLst>
          </p:cNvPr>
          <p:cNvSpPr txBox="1"/>
          <p:nvPr/>
        </p:nvSpPr>
        <p:spPr>
          <a:xfrm>
            <a:off x="4014548" y="337095"/>
            <a:ext cx="4182235" cy="73853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799" b="1" spc="300" dirty="0"/>
              <a:t>Infographic</a:t>
            </a:r>
          </a:p>
        </p:txBody>
      </p:sp>
    </p:spTree>
    <p:extLst>
      <p:ext uri="{BB962C8B-B14F-4D97-AF65-F5344CB8AC3E}">
        <p14:creationId xmlns:p14="http://schemas.microsoft.com/office/powerpoint/2010/main" val="3922717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943189"/>
            <a:ext cx="12192000" cy="3809713"/>
            <a:chOff x="0" y="702126"/>
            <a:chExt cx="12192001" cy="5251200"/>
          </a:xfrm>
        </p:grpSpPr>
        <p:grpSp>
          <p:nvGrpSpPr>
            <p:cNvPr id="3" name="Group 2"/>
            <p:cNvGrpSpPr/>
            <p:nvPr/>
          </p:nvGrpSpPr>
          <p:grpSpPr>
            <a:xfrm>
              <a:off x="4008210" y="902605"/>
              <a:ext cx="2764402" cy="2853871"/>
              <a:chOff x="2701924" y="853622"/>
              <a:chExt cx="2764401" cy="2853871"/>
            </a:xfrm>
            <a:solidFill>
              <a:schemeClr val="bg1">
                <a:lumMod val="85000"/>
              </a:schemeClr>
            </a:solidFill>
          </p:grpSpPr>
          <p:sp>
            <p:nvSpPr>
              <p:cNvPr id="14" name="Rectangle 13"/>
              <p:cNvSpPr/>
              <p:nvPr/>
            </p:nvSpPr>
            <p:spPr>
              <a:xfrm>
                <a:off x="4110037" y="2507456"/>
                <a:ext cx="1356287" cy="269082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900"/>
              </a:p>
            </p:txBody>
          </p:sp>
          <p:sp>
            <p:nvSpPr>
              <p:cNvPr id="15" name="Freeform: Shape 9"/>
              <p:cNvSpPr/>
              <p:nvPr/>
            </p:nvSpPr>
            <p:spPr>
              <a:xfrm>
                <a:off x="2701924" y="853622"/>
                <a:ext cx="2764400" cy="2853871"/>
              </a:xfrm>
              <a:custGeom>
                <a:avLst/>
                <a:gdLst>
                  <a:gd name="connsiteX0" fmla="*/ 0 w 2764400"/>
                  <a:gd name="connsiteY0" fmla="*/ 0 h 2853871"/>
                  <a:gd name="connsiteX1" fmla="*/ 534024 w 2764400"/>
                  <a:gd name="connsiteY1" fmla="*/ 0 h 2853871"/>
                  <a:gd name="connsiteX2" fmla="*/ 534024 w 2764400"/>
                  <a:gd name="connsiteY2" fmla="*/ 263071 h 2853871"/>
                  <a:gd name="connsiteX3" fmla="*/ 1440436 w 2764400"/>
                  <a:gd name="connsiteY3" fmla="*/ 263071 h 2853871"/>
                  <a:gd name="connsiteX4" fmla="*/ 2573911 w 2764400"/>
                  <a:gd name="connsiteY4" fmla="*/ 1396546 h 2853871"/>
                  <a:gd name="connsiteX5" fmla="*/ 2573911 w 2764400"/>
                  <a:gd name="connsiteY5" fmla="*/ 1914058 h 2853871"/>
                  <a:gd name="connsiteX6" fmla="*/ 2764400 w 2764400"/>
                  <a:gd name="connsiteY6" fmla="*/ 1914058 h 2853871"/>
                  <a:gd name="connsiteX7" fmla="*/ 2084963 w 2764400"/>
                  <a:gd name="connsiteY7" fmla="*/ 2853871 h 2853871"/>
                  <a:gd name="connsiteX8" fmla="*/ 1405525 w 2764400"/>
                  <a:gd name="connsiteY8" fmla="*/ 1914058 h 2853871"/>
                  <a:gd name="connsiteX9" fmla="*/ 1596014 w 2764400"/>
                  <a:gd name="connsiteY9" fmla="*/ 1914058 h 2853871"/>
                  <a:gd name="connsiteX10" fmla="*/ 1596014 w 2764400"/>
                  <a:gd name="connsiteY10" fmla="*/ 1396546 h 2853871"/>
                  <a:gd name="connsiteX11" fmla="*/ 1440436 w 2764400"/>
                  <a:gd name="connsiteY11" fmla="*/ 1240968 h 2853871"/>
                  <a:gd name="connsiteX12" fmla="*/ 76251 w 2764400"/>
                  <a:gd name="connsiteY12" fmla="*/ 1240968 h 2853871"/>
                  <a:gd name="connsiteX13" fmla="*/ 78298 w 2764400"/>
                  <a:gd name="connsiteY13" fmla="*/ 1239553 h 2853871"/>
                  <a:gd name="connsiteX14" fmla="*/ 69226 w 2764400"/>
                  <a:gd name="connsiteY14" fmla="*/ 1239553 h 2853871"/>
                  <a:gd name="connsiteX15" fmla="*/ 69226 w 2764400"/>
                  <a:gd name="connsiteY15" fmla="*/ 962024 h 2853871"/>
                  <a:gd name="connsiteX16" fmla="*/ 479827 w 2764400"/>
                  <a:gd name="connsiteY16" fmla="*/ 962024 h 2853871"/>
                  <a:gd name="connsiteX17" fmla="*/ 745536 w 2764400"/>
                  <a:gd name="connsiteY17" fmla="*/ 778371 h 2853871"/>
                  <a:gd name="connsiteX18" fmla="*/ 20918 w 2764400"/>
                  <a:gd name="connsiteY18" fmla="*/ 277529 h 2853871"/>
                  <a:gd name="connsiteX19" fmla="*/ 0 w 2764400"/>
                  <a:gd name="connsiteY19" fmla="*/ 277529 h 2853871"/>
                  <a:gd name="connsiteX20" fmla="*/ 0 w 2764400"/>
                  <a:gd name="connsiteY20" fmla="*/ 263071 h 2853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764400" h="2853871">
                    <a:moveTo>
                      <a:pt x="0" y="0"/>
                    </a:moveTo>
                    <a:lnTo>
                      <a:pt x="534024" y="0"/>
                    </a:lnTo>
                    <a:lnTo>
                      <a:pt x="534024" y="263071"/>
                    </a:lnTo>
                    <a:lnTo>
                      <a:pt x="1440436" y="263071"/>
                    </a:lnTo>
                    <a:cubicBezTo>
                      <a:pt x="2066437" y="263071"/>
                      <a:pt x="2573911" y="770545"/>
                      <a:pt x="2573911" y="1396546"/>
                    </a:cubicBezTo>
                    <a:lnTo>
                      <a:pt x="2573911" y="1914058"/>
                    </a:lnTo>
                    <a:lnTo>
                      <a:pt x="2764400" y="1914058"/>
                    </a:lnTo>
                    <a:lnTo>
                      <a:pt x="2084963" y="2853871"/>
                    </a:lnTo>
                    <a:lnTo>
                      <a:pt x="1405525" y="1914058"/>
                    </a:lnTo>
                    <a:lnTo>
                      <a:pt x="1596014" y="1914058"/>
                    </a:lnTo>
                    <a:lnTo>
                      <a:pt x="1596014" y="1396546"/>
                    </a:lnTo>
                    <a:cubicBezTo>
                      <a:pt x="1596014" y="1310623"/>
                      <a:pt x="1526359" y="1240968"/>
                      <a:pt x="1440436" y="1240968"/>
                    </a:cubicBezTo>
                    <a:lnTo>
                      <a:pt x="76251" y="1240968"/>
                    </a:lnTo>
                    <a:lnTo>
                      <a:pt x="78298" y="1239553"/>
                    </a:lnTo>
                    <a:lnTo>
                      <a:pt x="69226" y="1239553"/>
                    </a:lnTo>
                    <a:lnTo>
                      <a:pt x="69226" y="962024"/>
                    </a:lnTo>
                    <a:lnTo>
                      <a:pt x="479827" y="962024"/>
                    </a:lnTo>
                    <a:lnTo>
                      <a:pt x="745536" y="778371"/>
                    </a:lnTo>
                    <a:lnTo>
                      <a:pt x="20918" y="277529"/>
                    </a:lnTo>
                    <a:lnTo>
                      <a:pt x="0" y="277529"/>
                    </a:lnTo>
                    <a:lnTo>
                      <a:pt x="0" y="263071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900"/>
              </a:p>
            </p:txBody>
          </p:sp>
          <p:sp>
            <p:nvSpPr>
              <p:cNvPr id="16" name="Freeform: Shape 10"/>
              <p:cNvSpPr/>
              <p:nvPr/>
            </p:nvSpPr>
            <p:spPr>
              <a:xfrm rot="5400000">
                <a:off x="2788725" y="766822"/>
                <a:ext cx="2590800" cy="2764400"/>
              </a:xfrm>
              <a:custGeom>
                <a:avLst/>
                <a:gdLst>
                  <a:gd name="connsiteX0" fmla="*/ 0 w 2590800"/>
                  <a:gd name="connsiteY0" fmla="*/ 2764400 h 2764400"/>
                  <a:gd name="connsiteX1" fmla="*/ 0 w 2590800"/>
                  <a:gd name="connsiteY1" fmla="*/ 1323964 h 2764400"/>
                  <a:gd name="connsiteX2" fmla="*/ 1133475 w 2590800"/>
                  <a:gd name="connsiteY2" fmla="*/ 190489 h 2764400"/>
                  <a:gd name="connsiteX3" fmla="*/ 1650987 w 2590800"/>
                  <a:gd name="connsiteY3" fmla="*/ 190489 h 2764400"/>
                  <a:gd name="connsiteX4" fmla="*/ 1650987 w 2590800"/>
                  <a:gd name="connsiteY4" fmla="*/ 0 h 2764400"/>
                  <a:gd name="connsiteX5" fmla="*/ 2590800 w 2590800"/>
                  <a:gd name="connsiteY5" fmla="*/ 679437 h 2764400"/>
                  <a:gd name="connsiteX6" fmla="*/ 1650987 w 2590800"/>
                  <a:gd name="connsiteY6" fmla="*/ 1358875 h 2764400"/>
                  <a:gd name="connsiteX7" fmla="*/ 1650987 w 2590800"/>
                  <a:gd name="connsiteY7" fmla="*/ 1168386 h 2764400"/>
                  <a:gd name="connsiteX8" fmla="*/ 1133475 w 2590800"/>
                  <a:gd name="connsiteY8" fmla="*/ 1168386 h 2764400"/>
                  <a:gd name="connsiteX9" fmla="*/ 977897 w 2590800"/>
                  <a:gd name="connsiteY9" fmla="*/ 1323964 h 2764400"/>
                  <a:gd name="connsiteX10" fmla="*/ 977897 w 2590800"/>
                  <a:gd name="connsiteY10" fmla="*/ 2688149 h 2764400"/>
                  <a:gd name="connsiteX11" fmla="*/ 515300 w 2590800"/>
                  <a:gd name="connsiteY11" fmla="*/ 2018864 h 276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90800" h="2764400">
                    <a:moveTo>
                      <a:pt x="0" y="2764400"/>
                    </a:moveTo>
                    <a:lnTo>
                      <a:pt x="0" y="1323964"/>
                    </a:lnTo>
                    <a:cubicBezTo>
                      <a:pt x="0" y="697963"/>
                      <a:pt x="507474" y="190489"/>
                      <a:pt x="1133475" y="190489"/>
                    </a:cubicBezTo>
                    <a:lnTo>
                      <a:pt x="1650987" y="190489"/>
                    </a:lnTo>
                    <a:lnTo>
                      <a:pt x="1650987" y="0"/>
                    </a:lnTo>
                    <a:lnTo>
                      <a:pt x="2590800" y="679437"/>
                    </a:lnTo>
                    <a:lnTo>
                      <a:pt x="1650987" y="1358875"/>
                    </a:lnTo>
                    <a:lnTo>
                      <a:pt x="1650987" y="1168386"/>
                    </a:lnTo>
                    <a:lnTo>
                      <a:pt x="1133475" y="1168386"/>
                    </a:lnTo>
                    <a:cubicBezTo>
                      <a:pt x="1047552" y="1168386"/>
                      <a:pt x="977897" y="1238041"/>
                      <a:pt x="977897" y="1323964"/>
                    </a:cubicBezTo>
                    <a:lnTo>
                      <a:pt x="977897" y="2688149"/>
                    </a:lnTo>
                    <a:lnTo>
                      <a:pt x="515300" y="201886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9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5576460" y="2918312"/>
              <a:ext cx="2596644" cy="3035013"/>
              <a:chOff x="5576460" y="3058012"/>
              <a:chExt cx="2596644" cy="3035014"/>
            </a:xfrm>
          </p:grpSpPr>
          <p:sp>
            <p:nvSpPr>
              <p:cNvPr id="12" name="Freeform: Shape 17"/>
              <p:cNvSpPr/>
              <p:nvPr/>
            </p:nvSpPr>
            <p:spPr>
              <a:xfrm flipV="1">
                <a:off x="5582304" y="3328626"/>
                <a:ext cx="2590800" cy="2764400"/>
              </a:xfrm>
              <a:custGeom>
                <a:avLst/>
                <a:gdLst>
                  <a:gd name="connsiteX0" fmla="*/ 0 w 2590800"/>
                  <a:gd name="connsiteY0" fmla="*/ 2764400 h 2764400"/>
                  <a:gd name="connsiteX1" fmla="*/ 515300 w 2590800"/>
                  <a:gd name="connsiteY1" fmla="*/ 2018864 h 2764400"/>
                  <a:gd name="connsiteX2" fmla="*/ 977897 w 2590800"/>
                  <a:gd name="connsiteY2" fmla="*/ 2688149 h 2764400"/>
                  <a:gd name="connsiteX3" fmla="*/ 977897 w 2590800"/>
                  <a:gd name="connsiteY3" fmla="*/ 1323964 h 2764400"/>
                  <a:gd name="connsiteX4" fmla="*/ 1133475 w 2590800"/>
                  <a:gd name="connsiteY4" fmla="*/ 1168386 h 2764400"/>
                  <a:gd name="connsiteX5" fmla="*/ 1650987 w 2590800"/>
                  <a:gd name="connsiteY5" fmla="*/ 1168386 h 2764400"/>
                  <a:gd name="connsiteX6" fmla="*/ 1650987 w 2590800"/>
                  <a:gd name="connsiteY6" fmla="*/ 1358875 h 2764400"/>
                  <a:gd name="connsiteX7" fmla="*/ 2219086 w 2590800"/>
                  <a:gd name="connsiteY7" fmla="*/ 948168 h 2764400"/>
                  <a:gd name="connsiteX8" fmla="*/ 2587878 w 2590800"/>
                  <a:gd name="connsiteY8" fmla="*/ 948168 h 2764400"/>
                  <a:gd name="connsiteX9" fmla="*/ 2587878 w 2590800"/>
                  <a:gd name="connsiteY9" fmla="*/ 681550 h 2764400"/>
                  <a:gd name="connsiteX10" fmla="*/ 2590800 w 2590800"/>
                  <a:gd name="connsiteY10" fmla="*/ 679437 h 2764400"/>
                  <a:gd name="connsiteX11" fmla="*/ 1650987 w 2590800"/>
                  <a:gd name="connsiteY11" fmla="*/ 0 h 2764400"/>
                  <a:gd name="connsiteX12" fmla="*/ 1650987 w 2590800"/>
                  <a:gd name="connsiteY12" fmla="*/ 190489 h 2764400"/>
                  <a:gd name="connsiteX13" fmla="*/ 1133475 w 2590800"/>
                  <a:gd name="connsiteY13" fmla="*/ 190489 h 2764400"/>
                  <a:gd name="connsiteX14" fmla="*/ 0 w 2590800"/>
                  <a:gd name="connsiteY14" fmla="*/ 1323964 h 276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90800" h="2764400">
                    <a:moveTo>
                      <a:pt x="0" y="2764400"/>
                    </a:moveTo>
                    <a:lnTo>
                      <a:pt x="515300" y="2018864"/>
                    </a:lnTo>
                    <a:lnTo>
                      <a:pt x="977897" y="2688149"/>
                    </a:lnTo>
                    <a:lnTo>
                      <a:pt x="977897" y="1323964"/>
                    </a:lnTo>
                    <a:cubicBezTo>
                      <a:pt x="977897" y="1238041"/>
                      <a:pt x="1047552" y="1168386"/>
                      <a:pt x="1133475" y="1168386"/>
                    </a:cubicBezTo>
                    <a:lnTo>
                      <a:pt x="1650987" y="1168386"/>
                    </a:lnTo>
                    <a:lnTo>
                      <a:pt x="1650987" y="1358875"/>
                    </a:lnTo>
                    <a:lnTo>
                      <a:pt x="2219086" y="948168"/>
                    </a:lnTo>
                    <a:lnTo>
                      <a:pt x="2587878" y="948168"/>
                    </a:lnTo>
                    <a:lnTo>
                      <a:pt x="2587878" y="681550"/>
                    </a:lnTo>
                    <a:lnTo>
                      <a:pt x="2590800" y="679437"/>
                    </a:lnTo>
                    <a:lnTo>
                      <a:pt x="1650987" y="0"/>
                    </a:lnTo>
                    <a:lnTo>
                      <a:pt x="1650987" y="190489"/>
                    </a:lnTo>
                    <a:lnTo>
                      <a:pt x="1133475" y="190489"/>
                    </a:lnTo>
                    <a:cubicBezTo>
                      <a:pt x="507474" y="190489"/>
                      <a:pt x="0" y="697963"/>
                      <a:pt x="0" y="1323964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Freeform: Shape 18"/>
              <p:cNvSpPr/>
              <p:nvPr/>
            </p:nvSpPr>
            <p:spPr>
              <a:xfrm flipV="1">
                <a:off x="5576460" y="3058012"/>
                <a:ext cx="2590800" cy="2764400"/>
              </a:xfrm>
              <a:custGeom>
                <a:avLst/>
                <a:gdLst>
                  <a:gd name="connsiteX0" fmla="*/ 0 w 2590800"/>
                  <a:gd name="connsiteY0" fmla="*/ 2764400 h 2764400"/>
                  <a:gd name="connsiteX1" fmla="*/ 0 w 2590800"/>
                  <a:gd name="connsiteY1" fmla="*/ 1323964 h 2764400"/>
                  <a:gd name="connsiteX2" fmla="*/ 1133475 w 2590800"/>
                  <a:gd name="connsiteY2" fmla="*/ 190489 h 2764400"/>
                  <a:gd name="connsiteX3" fmla="*/ 1650987 w 2590800"/>
                  <a:gd name="connsiteY3" fmla="*/ 190489 h 2764400"/>
                  <a:gd name="connsiteX4" fmla="*/ 1650987 w 2590800"/>
                  <a:gd name="connsiteY4" fmla="*/ 0 h 2764400"/>
                  <a:gd name="connsiteX5" fmla="*/ 2590800 w 2590800"/>
                  <a:gd name="connsiteY5" fmla="*/ 679437 h 2764400"/>
                  <a:gd name="connsiteX6" fmla="*/ 1650987 w 2590800"/>
                  <a:gd name="connsiteY6" fmla="*/ 1358875 h 2764400"/>
                  <a:gd name="connsiteX7" fmla="*/ 1650987 w 2590800"/>
                  <a:gd name="connsiteY7" fmla="*/ 1168386 h 2764400"/>
                  <a:gd name="connsiteX8" fmla="*/ 1133475 w 2590800"/>
                  <a:gd name="connsiteY8" fmla="*/ 1168386 h 2764400"/>
                  <a:gd name="connsiteX9" fmla="*/ 977897 w 2590800"/>
                  <a:gd name="connsiteY9" fmla="*/ 1323964 h 2764400"/>
                  <a:gd name="connsiteX10" fmla="*/ 977897 w 2590800"/>
                  <a:gd name="connsiteY10" fmla="*/ 2688149 h 2764400"/>
                  <a:gd name="connsiteX11" fmla="*/ 515300 w 2590800"/>
                  <a:gd name="connsiteY11" fmla="*/ 2018864 h 276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90800" h="2764400">
                    <a:moveTo>
                      <a:pt x="0" y="2764400"/>
                    </a:moveTo>
                    <a:lnTo>
                      <a:pt x="0" y="1323964"/>
                    </a:lnTo>
                    <a:cubicBezTo>
                      <a:pt x="0" y="697963"/>
                      <a:pt x="507474" y="190489"/>
                      <a:pt x="1133475" y="190489"/>
                    </a:cubicBezTo>
                    <a:lnTo>
                      <a:pt x="1650987" y="190489"/>
                    </a:lnTo>
                    <a:lnTo>
                      <a:pt x="1650987" y="0"/>
                    </a:lnTo>
                    <a:lnTo>
                      <a:pt x="2590800" y="679437"/>
                    </a:lnTo>
                    <a:lnTo>
                      <a:pt x="1650987" y="1358875"/>
                    </a:lnTo>
                    <a:lnTo>
                      <a:pt x="1650987" y="1168386"/>
                    </a:lnTo>
                    <a:lnTo>
                      <a:pt x="1133475" y="1168386"/>
                    </a:lnTo>
                    <a:cubicBezTo>
                      <a:pt x="1047552" y="1168386"/>
                      <a:pt x="977897" y="1238041"/>
                      <a:pt x="977897" y="1323964"/>
                    </a:cubicBezTo>
                    <a:lnTo>
                      <a:pt x="977897" y="2688149"/>
                    </a:lnTo>
                    <a:lnTo>
                      <a:pt x="515300" y="201886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9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0" y="702126"/>
              <a:ext cx="4528458" cy="1627414"/>
              <a:chOff x="0" y="841826"/>
              <a:chExt cx="4528458" cy="1627414"/>
            </a:xfrm>
          </p:grpSpPr>
          <p:sp>
            <p:nvSpPr>
              <p:cNvPr id="9" name="Freeform: Shape 27"/>
              <p:cNvSpPr/>
              <p:nvPr/>
            </p:nvSpPr>
            <p:spPr>
              <a:xfrm>
                <a:off x="4008211" y="1523996"/>
                <a:ext cx="520246" cy="266501"/>
              </a:xfrm>
              <a:custGeom>
                <a:avLst/>
                <a:gdLst>
                  <a:gd name="connsiteX0" fmla="*/ 0 w 520246"/>
                  <a:gd name="connsiteY0" fmla="*/ 0 h 261711"/>
                  <a:gd name="connsiteX1" fmla="*/ 520246 w 520246"/>
                  <a:gd name="connsiteY1" fmla="*/ 0 h 261711"/>
                  <a:gd name="connsiteX2" fmla="*/ 520246 w 520246"/>
                  <a:gd name="connsiteY2" fmla="*/ 186051 h 261711"/>
                  <a:gd name="connsiteX3" fmla="*/ 411912 w 520246"/>
                  <a:gd name="connsiteY3" fmla="*/ 261711 h 261711"/>
                  <a:gd name="connsiteX4" fmla="*/ 0 w 520246"/>
                  <a:gd name="connsiteY4" fmla="*/ 261711 h 261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0246" h="261711">
                    <a:moveTo>
                      <a:pt x="0" y="0"/>
                    </a:moveTo>
                    <a:lnTo>
                      <a:pt x="520246" y="0"/>
                    </a:lnTo>
                    <a:lnTo>
                      <a:pt x="520246" y="186051"/>
                    </a:lnTo>
                    <a:lnTo>
                      <a:pt x="411912" y="261711"/>
                    </a:lnTo>
                    <a:lnTo>
                      <a:pt x="0" y="261711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900"/>
              </a:p>
            </p:txBody>
          </p:sp>
          <p:sp>
            <p:nvSpPr>
              <p:cNvPr id="10" name="Freeform: Shape 28"/>
              <p:cNvSpPr/>
              <p:nvPr/>
            </p:nvSpPr>
            <p:spPr>
              <a:xfrm>
                <a:off x="0" y="1104897"/>
                <a:ext cx="4475108" cy="1364343"/>
              </a:xfrm>
              <a:custGeom>
                <a:avLst/>
                <a:gdLst>
                  <a:gd name="connsiteX0" fmla="*/ 3541491 w 4475108"/>
                  <a:gd name="connsiteY0" fmla="*/ 0 h 1364343"/>
                  <a:gd name="connsiteX1" fmla="*/ 4475108 w 4475108"/>
                  <a:gd name="connsiteY1" fmla="*/ 645298 h 1364343"/>
                  <a:gd name="connsiteX2" fmla="*/ 4084951 w 4475108"/>
                  <a:gd name="connsiteY2" fmla="*/ 914967 h 1364343"/>
                  <a:gd name="connsiteX3" fmla="*/ 4077460 w 4475108"/>
                  <a:gd name="connsiteY3" fmla="*/ 914967 h 1364343"/>
                  <a:gd name="connsiteX4" fmla="*/ 4077460 w 4475108"/>
                  <a:gd name="connsiteY4" fmla="*/ 993892 h 1364343"/>
                  <a:gd name="connsiteX5" fmla="*/ 3541491 w 4475108"/>
                  <a:gd name="connsiteY5" fmla="*/ 1364343 h 1364343"/>
                  <a:gd name="connsiteX6" fmla="*/ 3541491 w 4475108"/>
                  <a:gd name="connsiteY6" fmla="*/ 1168403 h 1364343"/>
                  <a:gd name="connsiteX7" fmla="*/ 1306286 w 4475108"/>
                  <a:gd name="connsiteY7" fmla="*/ 1168403 h 1364343"/>
                  <a:gd name="connsiteX8" fmla="*/ 1306286 w 4475108"/>
                  <a:gd name="connsiteY8" fmla="*/ 1169199 h 1364343"/>
                  <a:gd name="connsiteX9" fmla="*/ 0 w 4475108"/>
                  <a:gd name="connsiteY9" fmla="*/ 1169199 h 1364343"/>
                  <a:gd name="connsiteX10" fmla="*/ 0 w 4475108"/>
                  <a:gd name="connsiteY10" fmla="*/ 882655 h 1364343"/>
                  <a:gd name="connsiteX11" fmla="*/ 1306286 w 4475108"/>
                  <a:gd name="connsiteY11" fmla="*/ 882655 h 1364343"/>
                  <a:gd name="connsiteX12" fmla="*/ 1306286 w 4475108"/>
                  <a:gd name="connsiteY12" fmla="*/ 195940 h 1364343"/>
                  <a:gd name="connsiteX13" fmla="*/ 3541491 w 4475108"/>
                  <a:gd name="connsiteY13" fmla="*/ 195940 h 136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475108" h="1364343">
                    <a:moveTo>
                      <a:pt x="3541491" y="0"/>
                    </a:moveTo>
                    <a:lnTo>
                      <a:pt x="4475108" y="645298"/>
                    </a:lnTo>
                    <a:lnTo>
                      <a:pt x="4084951" y="914967"/>
                    </a:lnTo>
                    <a:lnTo>
                      <a:pt x="4077460" y="914967"/>
                    </a:lnTo>
                    <a:lnTo>
                      <a:pt x="4077460" y="993892"/>
                    </a:lnTo>
                    <a:lnTo>
                      <a:pt x="3541491" y="1364343"/>
                    </a:lnTo>
                    <a:lnTo>
                      <a:pt x="3541491" y="1168403"/>
                    </a:lnTo>
                    <a:lnTo>
                      <a:pt x="1306286" y="1168403"/>
                    </a:lnTo>
                    <a:lnTo>
                      <a:pt x="1306286" y="1169199"/>
                    </a:lnTo>
                    <a:lnTo>
                      <a:pt x="0" y="1169199"/>
                    </a:lnTo>
                    <a:lnTo>
                      <a:pt x="0" y="882655"/>
                    </a:lnTo>
                    <a:lnTo>
                      <a:pt x="1306286" y="882655"/>
                    </a:lnTo>
                    <a:lnTo>
                      <a:pt x="1306286" y="195940"/>
                    </a:lnTo>
                    <a:lnTo>
                      <a:pt x="3541491" y="19594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900"/>
              </a:p>
            </p:txBody>
          </p:sp>
          <p:sp>
            <p:nvSpPr>
              <p:cNvPr id="11" name="Arrow: Right 29"/>
              <p:cNvSpPr/>
              <p:nvPr/>
            </p:nvSpPr>
            <p:spPr>
              <a:xfrm>
                <a:off x="0" y="841826"/>
                <a:ext cx="4528458" cy="1364343"/>
              </a:xfrm>
              <a:prstGeom prst="rightArrow">
                <a:avLst>
                  <a:gd name="adj1" fmla="val 71277"/>
                  <a:gd name="adj2" fmla="val 7234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90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7674265" y="4318369"/>
              <a:ext cx="4517736" cy="1634957"/>
              <a:chOff x="7674266" y="4458069"/>
              <a:chExt cx="4517735" cy="1634957"/>
            </a:xfrm>
          </p:grpSpPr>
          <p:sp>
            <p:nvSpPr>
              <p:cNvPr id="7" name="Freeform: Shape 38"/>
              <p:cNvSpPr/>
              <p:nvPr/>
            </p:nvSpPr>
            <p:spPr>
              <a:xfrm>
                <a:off x="7674266" y="4656573"/>
                <a:ext cx="4517735" cy="1436453"/>
              </a:xfrm>
              <a:custGeom>
                <a:avLst/>
                <a:gdLst>
                  <a:gd name="connsiteX0" fmla="*/ 0 w 4517735"/>
                  <a:gd name="connsiteY0" fmla="*/ 0 h 1436453"/>
                  <a:gd name="connsiteX1" fmla="*/ 1569747 w 4517735"/>
                  <a:gd name="connsiteY1" fmla="*/ 0 h 1436453"/>
                  <a:gd name="connsiteX2" fmla="*/ 1569747 w 4517735"/>
                  <a:gd name="connsiteY2" fmla="*/ 268050 h 1436453"/>
                  <a:gd name="connsiteX3" fmla="*/ 3530769 w 4517735"/>
                  <a:gd name="connsiteY3" fmla="*/ 268050 h 1436453"/>
                  <a:gd name="connsiteX4" fmla="*/ 3530769 w 4517735"/>
                  <a:gd name="connsiteY4" fmla="*/ 72110 h 1436453"/>
                  <a:gd name="connsiteX5" fmla="*/ 4126209 w 4517735"/>
                  <a:gd name="connsiteY5" fmla="*/ 483667 h 1436453"/>
                  <a:gd name="connsiteX6" fmla="*/ 4517734 w 4517735"/>
                  <a:gd name="connsiteY6" fmla="*/ 483667 h 1436453"/>
                  <a:gd name="connsiteX7" fmla="*/ 4517734 w 4517735"/>
                  <a:gd name="connsiteY7" fmla="*/ 754282 h 1436453"/>
                  <a:gd name="connsiteX8" fmla="*/ 4517735 w 4517735"/>
                  <a:gd name="connsiteY8" fmla="*/ 754282 h 1436453"/>
                  <a:gd name="connsiteX9" fmla="*/ 4517734 w 4517735"/>
                  <a:gd name="connsiteY9" fmla="*/ 754283 h 1436453"/>
                  <a:gd name="connsiteX10" fmla="*/ 4517734 w 4517735"/>
                  <a:gd name="connsiteY10" fmla="*/ 756802 h 1436453"/>
                  <a:gd name="connsiteX11" fmla="*/ 4514089 w 4517735"/>
                  <a:gd name="connsiteY11" fmla="*/ 756802 h 1436453"/>
                  <a:gd name="connsiteX12" fmla="*/ 3530769 w 4517735"/>
                  <a:gd name="connsiteY12" fmla="*/ 1436453 h 1436453"/>
                  <a:gd name="connsiteX13" fmla="*/ 3530769 w 4517735"/>
                  <a:gd name="connsiteY13" fmla="*/ 1240513 h 1436453"/>
                  <a:gd name="connsiteX14" fmla="*/ 1 w 4517735"/>
                  <a:gd name="connsiteY14" fmla="*/ 1240513 h 1436453"/>
                  <a:gd name="connsiteX15" fmla="*/ 1610 w 4517735"/>
                  <a:gd name="connsiteY15" fmla="*/ 1239401 h 1436453"/>
                  <a:gd name="connsiteX16" fmla="*/ 0 w 4517735"/>
                  <a:gd name="connsiteY16" fmla="*/ 1239401 h 1436453"/>
                  <a:gd name="connsiteX17" fmla="*/ 0 w 4517735"/>
                  <a:gd name="connsiteY17" fmla="*/ 967940 h 1436453"/>
                  <a:gd name="connsiteX18" fmla="*/ 394360 w 4517735"/>
                  <a:gd name="connsiteY18" fmla="*/ 967940 h 1436453"/>
                  <a:gd name="connsiteX19" fmla="*/ 703480 w 4517735"/>
                  <a:gd name="connsiteY19" fmla="*/ 754282 h 1436453"/>
                  <a:gd name="connsiteX20" fmla="*/ 501046 w 4517735"/>
                  <a:gd name="connsiteY20" fmla="*/ 614363 h 1436453"/>
                  <a:gd name="connsiteX21" fmla="*/ 492994 w 4517735"/>
                  <a:gd name="connsiteY21" fmla="*/ 614363 h 1436453"/>
                  <a:gd name="connsiteX22" fmla="*/ 492994 w 4517735"/>
                  <a:gd name="connsiteY22" fmla="*/ 489307 h 1436453"/>
                  <a:gd name="connsiteX23" fmla="*/ 491898 w 4517735"/>
                  <a:gd name="connsiteY23" fmla="*/ 489307 h 1436453"/>
                  <a:gd name="connsiteX24" fmla="*/ 495916 w 4517735"/>
                  <a:gd name="connsiteY24" fmla="*/ 486402 h 1436453"/>
                  <a:gd name="connsiteX25" fmla="*/ 0 w 4517735"/>
                  <a:gd name="connsiteY25" fmla="*/ 127880 h 1436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517735" h="1436453">
                    <a:moveTo>
                      <a:pt x="0" y="0"/>
                    </a:moveTo>
                    <a:lnTo>
                      <a:pt x="1569747" y="0"/>
                    </a:lnTo>
                    <a:lnTo>
                      <a:pt x="1569747" y="268050"/>
                    </a:lnTo>
                    <a:lnTo>
                      <a:pt x="3530769" y="268050"/>
                    </a:lnTo>
                    <a:lnTo>
                      <a:pt x="3530769" y="72110"/>
                    </a:lnTo>
                    <a:lnTo>
                      <a:pt x="4126209" y="483667"/>
                    </a:lnTo>
                    <a:lnTo>
                      <a:pt x="4517734" y="483667"/>
                    </a:lnTo>
                    <a:lnTo>
                      <a:pt x="4517734" y="754282"/>
                    </a:lnTo>
                    <a:lnTo>
                      <a:pt x="4517735" y="754282"/>
                    </a:lnTo>
                    <a:lnTo>
                      <a:pt x="4517734" y="754283"/>
                    </a:lnTo>
                    <a:lnTo>
                      <a:pt x="4517734" y="756802"/>
                    </a:lnTo>
                    <a:lnTo>
                      <a:pt x="4514089" y="756802"/>
                    </a:lnTo>
                    <a:lnTo>
                      <a:pt x="3530769" y="1436453"/>
                    </a:lnTo>
                    <a:lnTo>
                      <a:pt x="3530769" y="1240513"/>
                    </a:lnTo>
                    <a:lnTo>
                      <a:pt x="1" y="1240513"/>
                    </a:lnTo>
                    <a:lnTo>
                      <a:pt x="1610" y="1239401"/>
                    </a:lnTo>
                    <a:lnTo>
                      <a:pt x="0" y="1239401"/>
                    </a:lnTo>
                    <a:lnTo>
                      <a:pt x="0" y="967940"/>
                    </a:lnTo>
                    <a:lnTo>
                      <a:pt x="394360" y="967940"/>
                    </a:lnTo>
                    <a:lnTo>
                      <a:pt x="703480" y="754282"/>
                    </a:lnTo>
                    <a:lnTo>
                      <a:pt x="501046" y="614363"/>
                    </a:lnTo>
                    <a:lnTo>
                      <a:pt x="492994" y="614363"/>
                    </a:lnTo>
                    <a:lnTo>
                      <a:pt x="492994" y="489307"/>
                    </a:lnTo>
                    <a:lnTo>
                      <a:pt x="491898" y="489307"/>
                    </a:lnTo>
                    <a:lnTo>
                      <a:pt x="495916" y="486402"/>
                    </a:lnTo>
                    <a:lnTo>
                      <a:pt x="0" y="127880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900"/>
              </a:p>
            </p:txBody>
          </p:sp>
          <p:sp>
            <p:nvSpPr>
              <p:cNvPr id="8" name="Freeform: Shape 39"/>
              <p:cNvSpPr/>
              <p:nvPr/>
            </p:nvSpPr>
            <p:spPr>
              <a:xfrm>
                <a:off x="7674266" y="4458069"/>
                <a:ext cx="4517735" cy="1364343"/>
              </a:xfrm>
              <a:custGeom>
                <a:avLst/>
                <a:gdLst>
                  <a:gd name="connsiteX0" fmla="*/ 3530769 w 4517735"/>
                  <a:gd name="connsiteY0" fmla="*/ 0 h 1364343"/>
                  <a:gd name="connsiteX1" fmla="*/ 4517735 w 4517735"/>
                  <a:gd name="connsiteY1" fmla="*/ 682172 h 1364343"/>
                  <a:gd name="connsiteX2" fmla="*/ 3530769 w 4517735"/>
                  <a:gd name="connsiteY2" fmla="*/ 1364343 h 1364343"/>
                  <a:gd name="connsiteX3" fmla="*/ 3530769 w 4517735"/>
                  <a:gd name="connsiteY3" fmla="*/ 1168403 h 1364343"/>
                  <a:gd name="connsiteX4" fmla="*/ 1 w 4517735"/>
                  <a:gd name="connsiteY4" fmla="*/ 1168403 h 1364343"/>
                  <a:gd name="connsiteX5" fmla="*/ 703480 w 4517735"/>
                  <a:gd name="connsiteY5" fmla="*/ 682172 h 1364343"/>
                  <a:gd name="connsiteX6" fmla="*/ 0 w 4517735"/>
                  <a:gd name="connsiteY6" fmla="*/ 195940 h 1364343"/>
                  <a:gd name="connsiteX7" fmla="*/ 3530769 w 4517735"/>
                  <a:gd name="connsiteY7" fmla="*/ 195940 h 136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17735" h="1364343">
                    <a:moveTo>
                      <a:pt x="3530769" y="0"/>
                    </a:moveTo>
                    <a:lnTo>
                      <a:pt x="4517735" y="682172"/>
                    </a:lnTo>
                    <a:lnTo>
                      <a:pt x="3530769" y="1364343"/>
                    </a:lnTo>
                    <a:lnTo>
                      <a:pt x="3530769" y="1168403"/>
                    </a:lnTo>
                    <a:lnTo>
                      <a:pt x="1" y="1168403"/>
                    </a:lnTo>
                    <a:lnTo>
                      <a:pt x="703480" y="682172"/>
                    </a:lnTo>
                    <a:lnTo>
                      <a:pt x="0" y="195940"/>
                    </a:lnTo>
                    <a:lnTo>
                      <a:pt x="3530769" y="19594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900"/>
              </a:p>
            </p:txBody>
          </p:sp>
        </p:grpSp>
      </p:grpSp>
      <p:sp>
        <p:nvSpPr>
          <p:cNvPr id="17" name="Oval 16"/>
          <p:cNvSpPr/>
          <p:nvPr/>
        </p:nvSpPr>
        <p:spPr>
          <a:xfrm>
            <a:off x="4281437" y="4994341"/>
            <a:ext cx="645471" cy="64547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032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8" name="Shape 5337"/>
          <p:cNvSpPr/>
          <p:nvPr/>
        </p:nvSpPr>
        <p:spPr>
          <a:xfrm>
            <a:off x="4486874" y="5208025"/>
            <a:ext cx="234596" cy="2181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673"/>
                </a:moveTo>
                <a:cubicBezTo>
                  <a:pt x="21600" y="17673"/>
                  <a:pt x="21600" y="18065"/>
                  <a:pt x="21234" y="18065"/>
                </a:cubicBezTo>
                <a:cubicBezTo>
                  <a:pt x="18305" y="18065"/>
                  <a:pt x="18305" y="18065"/>
                  <a:pt x="18305" y="18065"/>
                </a:cubicBezTo>
                <a:cubicBezTo>
                  <a:pt x="18305" y="20422"/>
                  <a:pt x="18305" y="20422"/>
                  <a:pt x="18305" y="20422"/>
                </a:cubicBezTo>
                <a:cubicBezTo>
                  <a:pt x="18305" y="21207"/>
                  <a:pt x="17573" y="21600"/>
                  <a:pt x="17207" y="21600"/>
                </a:cubicBezTo>
                <a:cubicBezTo>
                  <a:pt x="4393" y="21600"/>
                  <a:pt x="4393" y="21600"/>
                  <a:pt x="4393" y="21600"/>
                </a:cubicBezTo>
                <a:cubicBezTo>
                  <a:pt x="3661" y="21600"/>
                  <a:pt x="3295" y="21207"/>
                  <a:pt x="3295" y="20422"/>
                </a:cubicBezTo>
                <a:cubicBezTo>
                  <a:pt x="3295" y="18065"/>
                  <a:pt x="3295" y="18065"/>
                  <a:pt x="3295" y="18065"/>
                </a:cubicBezTo>
                <a:cubicBezTo>
                  <a:pt x="366" y="18065"/>
                  <a:pt x="366" y="18065"/>
                  <a:pt x="366" y="18065"/>
                </a:cubicBezTo>
                <a:cubicBezTo>
                  <a:pt x="0" y="18065"/>
                  <a:pt x="0" y="17673"/>
                  <a:pt x="0" y="17673"/>
                </a:cubicBezTo>
                <a:cubicBezTo>
                  <a:pt x="0" y="11782"/>
                  <a:pt x="0" y="11782"/>
                  <a:pt x="0" y="11782"/>
                </a:cubicBezTo>
                <a:cubicBezTo>
                  <a:pt x="0" y="10211"/>
                  <a:pt x="1098" y="9033"/>
                  <a:pt x="2563" y="9033"/>
                </a:cubicBezTo>
                <a:cubicBezTo>
                  <a:pt x="3295" y="9033"/>
                  <a:pt x="3295" y="9033"/>
                  <a:pt x="3295" y="9033"/>
                </a:cubicBezTo>
                <a:cubicBezTo>
                  <a:pt x="3295" y="1571"/>
                  <a:pt x="3295" y="1571"/>
                  <a:pt x="3295" y="1571"/>
                </a:cubicBezTo>
                <a:cubicBezTo>
                  <a:pt x="3295" y="785"/>
                  <a:pt x="3661" y="0"/>
                  <a:pt x="4393" y="0"/>
                </a:cubicBezTo>
                <a:cubicBezTo>
                  <a:pt x="13180" y="0"/>
                  <a:pt x="13180" y="0"/>
                  <a:pt x="13180" y="0"/>
                </a:cubicBezTo>
                <a:cubicBezTo>
                  <a:pt x="13912" y="0"/>
                  <a:pt x="15010" y="393"/>
                  <a:pt x="15376" y="1178"/>
                </a:cubicBezTo>
                <a:cubicBezTo>
                  <a:pt x="17573" y="3142"/>
                  <a:pt x="17573" y="3142"/>
                  <a:pt x="17573" y="3142"/>
                </a:cubicBezTo>
                <a:cubicBezTo>
                  <a:pt x="17939" y="3927"/>
                  <a:pt x="18305" y="4713"/>
                  <a:pt x="18305" y="5498"/>
                </a:cubicBezTo>
                <a:cubicBezTo>
                  <a:pt x="18305" y="9033"/>
                  <a:pt x="18305" y="9033"/>
                  <a:pt x="18305" y="9033"/>
                </a:cubicBezTo>
                <a:cubicBezTo>
                  <a:pt x="19037" y="9033"/>
                  <a:pt x="19037" y="9033"/>
                  <a:pt x="19037" y="9033"/>
                </a:cubicBezTo>
                <a:cubicBezTo>
                  <a:pt x="20502" y="9033"/>
                  <a:pt x="21600" y="10211"/>
                  <a:pt x="21600" y="11782"/>
                </a:cubicBezTo>
                <a:lnTo>
                  <a:pt x="21600" y="17673"/>
                </a:lnTo>
                <a:close/>
                <a:moveTo>
                  <a:pt x="16475" y="10996"/>
                </a:moveTo>
                <a:cubicBezTo>
                  <a:pt x="16475" y="5498"/>
                  <a:pt x="16475" y="5498"/>
                  <a:pt x="16475" y="5498"/>
                </a:cubicBezTo>
                <a:cubicBezTo>
                  <a:pt x="14644" y="5498"/>
                  <a:pt x="14644" y="5498"/>
                  <a:pt x="14644" y="5498"/>
                </a:cubicBezTo>
                <a:cubicBezTo>
                  <a:pt x="13912" y="5498"/>
                  <a:pt x="13180" y="5105"/>
                  <a:pt x="13180" y="4320"/>
                </a:cubicBezTo>
                <a:cubicBezTo>
                  <a:pt x="13180" y="1964"/>
                  <a:pt x="13180" y="1964"/>
                  <a:pt x="13180" y="1964"/>
                </a:cubicBezTo>
                <a:cubicBezTo>
                  <a:pt x="4759" y="1964"/>
                  <a:pt x="4759" y="1964"/>
                  <a:pt x="4759" y="1964"/>
                </a:cubicBezTo>
                <a:cubicBezTo>
                  <a:pt x="4759" y="10996"/>
                  <a:pt x="4759" y="10996"/>
                  <a:pt x="4759" y="10996"/>
                </a:cubicBezTo>
                <a:lnTo>
                  <a:pt x="16475" y="10996"/>
                </a:lnTo>
                <a:close/>
                <a:moveTo>
                  <a:pt x="16475" y="20029"/>
                </a:moveTo>
                <a:cubicBezTo>
                  <a:pt x="16475" y="16102"/>
                  <a:pt x="16475" y="16102"/>
                  <a:pt x="16475" y="16102"/>
                </a:cubicBezTo>
                <a:cubicBezTo>
                  <a:pt x="4759" y="16102"/>
                  <a:pt x="4759" y="16102"/>
                  <a:pt x="4759" y="16102"/>
                </a:cubicBezTo>
                <a:cubicBezTo>
                  <a:pt x="4759" y="20029"/>
                  <a:pt x="4759" y="20029"/>
                  <a:pt x="4759" y="20029"/>
                </a:cubicBezTo>
                <a:lnTo>
                  <a:pt x="16475" y="20029"/>
                </a:lnTo>
                <a:close/>
                <a:moveTo>
                  <a:pt x="19037" y="10996"/>
                </a:moveTo>
                <a:cubicBezTo>
                  <a:pt x="18671" y="10996"/>
                  <a:pt x="18305" y="11389"/>
                  <a:pt x="18305" y="11782"/>
                </a:cubicBezTo>
                <a:cubicBezTo>
                  <a:pt x="18305" y="12175"/>
                  <a:pt x="18671" y="12567"/>
                  <a:pt x="19037" y="12567"/>
                </a:cubicBezTo>
                <a:cubicBezTo>
                  <a:pt x="19769" y="12567"/>
                  <a:pt x="20136" y="12175"/>
                  <a:pt x="20136" y="11782"/>
                </a:cubicBezTo>
                <a:cubicBezTo>
                  <a:pt x="20136" y="11389"/>
                  <a:pt x="19769" y="10996"/>
                  <a:pt x="19037" y="10996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9" name="TextBox 142"/>
          <p:cNvSpPr txBox="1"/>
          <p:nvPr/>
        </p:nvSpPr>
        <p:spPr>
          <a:xfrm flipH="1">
            <a:off x="1235502" y="5286298"/>
            <a:ext cx="2756158" cy="4401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5000"/>
              </a:lnSpc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20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20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consectur asit amet, consectetur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95307" y="4886251"/>
            <a:ext cx="189635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600" b="1">
                <a:solidFill>
                  <a:schemeClr val="accent6"/>
                </a:solidFill>
              </a:rPr>
              <a:t>YOUR TEXT HERE</a:t>
            </a:r>
          </a:p>
        </p:txBody>
      </p:sp>
      <p:sp>
        <p:nvSpPr>
          <p:cNvPr id="21" name="Oval 20"/>
          <p:cNvSpPr/>
          <p:nvPr/>
        </p:nvSpPr>
        <p:spPr>
          <a:xfrm>
            <a:off x="4281437" y="3725334"/>
            <a:ext cx="645471" cy="645471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032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2" name="Shape 5348"/>
          <p:cNvSpPr/>
          <p:nvPr/>
        </p:nvSpPr>
        <p:spPr>
          <a:xfrm>
            <a:off x="4486874" y="3946349"/>
            <a:ext cx="234597" cy="2034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1012"/>
                </a:moveTo>
                <a:cubicBezTo>
                  <a:pt x="21600" y="11435"/>
                  <a:pt x="21234" y="11859"/>
                  <a:pt x="20868" y="11859"/>
                </a:cubicBezTo>
                <a:cubicBezTo>
                  <a:pt x="7322" y="13553"/>
                  <a:pt x="7322" y="13553"/>
                  <a:pt x="7322" y="13553"/>
                </a:cubicBezTo>
                <a:cubicBezTo>
                  <a:pt x="7322" y="13976"/>
                  <a:pt x="7322" y="14400"/>
                  <a:pt x="7322" y="14824"/>
                </a:cubicBezTo>
                <a:cubicBezTo>
                  <a:pt x="7322" y="15247"/>
                  <a:pt x="7322" y="15247"/>
                  <a:pt x="6956" y="15671"/>
                </a:cubicBezTo>
                <a:cubicBezTo>
                  <a:pt x="19037" y="15671"/>
                  <a:pt x="19037" y="15671"/>
                  <a:pt x="19037" y="15671"/>
                </a:cubicBezTo>
                <a:cubicBezTo>
                  <a:pt x="19769" y="15671"/>
                  <a:pt x="20136" y="16094"/>
                  <a:pt x="20136" y="16518"/>
                </a:cubicBezTo>
                <a:cubicBezTo>
                  <a:pt x="20136" y="17365"/>
                  <a:pt x="19769" y="17788"/>
                  <a:pt x="19037" y="17788"/>
                </a:cubicBezTo>
                <a:cubicBezTo>
                  <a:pt x="5858" y="17788"/>
                  <a:pt x="5858" y="17788"/>
                  <a:pt x="5858" y="17788"/>
                </a:cubicBezTo>
                <a:cubicBezTo>
                  <a:pt x="5492" y="17788"/>
                  <a:pt x="4759" y="17365"/>
                  <a:pt x="4759" y="16518"/>
                </a:cubicBezTo>
                <a:cubicBezTo>
                  <a:pt x="4759" y="16094"/>
                  <a:pt x="5492" y="14824"/>
                  <a:pt x="5858" y="14400"/>
                </a:cubicBezTo>
                <a:cubicBezTo>
                  <a:pt x="3295" y="2118"/>
                  <a:pt x="3295" y="2118"/>
                  <a:pt x="3295" y="2118"/>
                </a:cubicBezTo>
                <a:cubicBezTo>
                  <a:pt x="732" y="2118"/>
                  <a:pt x="732" y="2118"/>
                  <a:pt x="732" y="2118"/>
                </a:cubicBezTo>
                <a:cubicBezTo>
                  <a:pt x="366" y="2118"/>
                  <a:pt x="0" y="1694"/>
                  <a:pt x="0" y="1271"/>
                </a:cubicBezTo>
                <a:cubicBezTo>
                  <a:pt x="0" y="847"/>
                  <a:pt x="366" y="0"/>
                  <a:pt x="732" y="0"/>
                </a:cubicBezTo>
                <a:cubicBezTo>
                  <a:pt x="4027" y="0"/>
                  <a:pt x="4027" y="0"/>
                  <a:pt x="4027" y="0"/>
                </a:cubicBezTo>
                <a:cubicBezTo>
                  <a:pt x="5125" y="0"/>
                  <a:pt x="5125" y="1271"/>
                  <a:pt x="5125" y="2118"/>
                </a:cubicBezTo>
                <a:cubicBezTo>
                  <a:pt x="20868" y="2118"/>
                  <a:pt x="20868" y="2118"/>
                  <a:pt x="20868" y="2118"/>
                </a:cubicBezTo>
                <a:cubicBezTo>
                  <a:pt x="21234" y="2118"/>
                  <a:pt x="21600" y="2541"/>
                  <a:pt x="21600" y="2965"/>
                </a:cubicBezTo>
                <a:lnTo>
                  <a:pt x="21600" y="11012"/>
                </a:lnTo>
                <a:close/>
                <a:moveTo>
                  <a:pt x="6590" y="21600"/>
                </a:moveTo>
                <a:cubicBezTo>
                  <a:pt x="5858" y="21600"/>
                  <a:pt x="4759" y="20753"/>
                  <a:pt x="4759" y="19482"/>
                </a:cubicBezTo>
                <a:cubicBezTo>
                  <a:pt x="4759" y="18635"/>
                  <a:pt x="5858" y="17788"/>
                  <a:pt x="6590" y="17788"/>
                </a:cubicBezTo>
                <a:cubicBezTo>
                  <a:pt x="7688" y="17788"/>
                  <a:pt x="8420" y="18635"/>
                  <a:pt x="8420" y="19482"/>
                </a:cubicBezTo>
                <a:cubicBezTo>
                  <a:pt x="8420" y="20753"/>
                  <a:pt x="7688" y="21600"/>
                  <a:pt x="6590" y="21600"/>
                </a:cubicBezTo>
                <a:close/>
                <a:moveTo>
                  <a:pt x="18305" y="21600"/>
                </a:moveTo>
                <a:cubicBezTo>
                  <a:pt x="17207" y="21600"/>
                  <a:pt x="16475" y="20753"/>
                  <a:pt x="16475" y="19482"/>
                </a:cubicBezTo>
                <a:cubicBezTo>
                  <a:pt x="16475" y="18635"/>
                  <a:pt x="17207" y="17788"/>
                  <a:pt x="18305" y="17788"/>
                </a:cubicBezTo>
                <a:cubicBezTo>
                  <a:pt x="19403" y="17788"/>
                  <a:pt x="20136" y="18635"/>
                  <a:pt x="20136" y="19482"/>
                </a:cubicBezTo>
                <a:cubicBezTo>
                  <a:pt x="20136" y="20753"/>
                  <a:pt x="19403" y="21600"/>
                  <a:pt x="18305" y="2160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3" name="TextBox 142"/>
          <p:cNvSpPr txBox="1"/>
          <p:nvPr/>
        </p:nvSpPr>
        <p:spPr>
          <a:xfrm flipH="1">
            <a:off x="1235502" y="4017291"/>
            <a:ext cx="2756158" cy="4401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5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consectur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asit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endParaRPr lang="en-US" sz="1200" dirty="0">
              <a:solidFill>
                <a:schemeClr val="bg1">
                  <a:lumMod val="50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95307" y="3617244"/>
            <a:ext cx="189635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600" b="1">
                <a:solidFill>
                  <a:schemeClr val="accent6"/>
                </a:solidFill>
              </a:rPr>
              <a:t>YOUR TEXT HERE</a:t>
            </a:r>
          </a:p>
        </p:txBody>
      </p:sp>
      <p:sp>
        <p:nvSpPr>
          <p:cNvPr id="27" name="Oval 26"/>
          <p:cNvSpPr/>
          <p:nvPr/>
        </p:nvSpPr>
        <p:spPr>
          <a:xfrm>
            <a:off x="7422162" y="2096316"/>
            <a:ext cx="645471" cy="645471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032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8" name="Shape 5275"/>
          <p:cNvSpPr/>
          <p:nvPr/>
        </p:nvSpPr>
        <p:spPr>
          <a:xfrm>
            <a:off x="7628515" y="2310000"/>
            <a:ext cx="232765" cy="2181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029"/>
                </a:moveTo>
                <a:cubicBezTo>
                  <a:pt x="21600" y="20815"/>
                  <a:pt x="21234" y="21600"/>
                  <a:pt x="20502" y="21600"/>
                </a:cubicBezTo>
                <a:cubicBezTo>
                  <a:pt x="1098" y="21600"/>
                  <a:pt x="1098" y="21600"/>
                  <a:pt x="1098" y="21600"/>
                </a:cubicBezTo>
                <a:cubicBezTo>
                  <a:pt x="366" y="21600"/>
                  <a:pt x="0" y="20815"/>
                  <a:pt x="0" y="20029"/>
                </a:cubicBezTo>
                <a:cubicBezTo>
                  <a:pt x="0" y="15709"/>
                  <a:pt x="0" y="15709"/>
                  <a:pt x="0" y="15709"/>
                </a:cubicBezTo>
                <a:cubicBezTo>
                  <a:pt x="0" y="14924"/>
                  <a:pt x="366" y="14531"/>
                  <a:pt x="1098" y="14531"/>
                </a:cubicBezTo>
                <a:cubicBezTo>
                  <a:pt x="7322" y="14531"/>
                  <a:pt x="7322" y="14531"/>
                  <a:pt x="7322" y="14531"/>
                </a:cubicBezTo>
                <a:cubicBezTo>
                  <a:pt x="9153" y="16102"/>
                  <a:pt x="9153" y="16102"/>
                  <a:pt x="9153" y="16102"/>
                </a:cubicBezTo>
                <a:cubicBezTo>
                  <a:pt x="9519" y="16887"/>
                  <a:pt x="10251" y="16887"/>
                  <a:pt x="10617" y="16887"/>
                </a:cubicBezTo>
                <a:cubicBezTo>
                  <a:pt x="11349" y="16887"/>
                  <a:pt x="12081" y="16887"/>
                  <a:pt x="12447" y="16102"/>
                </a:cubicBezTo>
                <a:cubicBezTo>
                  <a:pt x="14278" y="14531"/>
                  <a:pt x="14278" y="14531"/>
                  <a:pt x="14278" y="14531"/>
                </a:cubicBezTo>
                <a:cubicBezTo>
                  <a:pt x="20502" y="14531"/>
                  <a:pt x="20502" y="14531"/>
                  <a:pt x="20502" y="14531"/>
                </a:cubicBezTo>
                <a:cubicBezTo>
                  <a:pt x="21234" y="14531"/>
                  <a:pt x="21600" y="14924"/>
                  <a:pt x="21600" y="15709"/>
                </a:cubicBezTo>
                <a:lnTo>
                  <a:pt x="21600" y="20029"/>
                </a:lnTo>
                <a:close/>
                <a:moveTo>
                  <a:pt x="17207" y="8640"/>
                </a:moveTo>
                <a:cubicBezTo>
                  <a:pt x="11349" y="14924"/>
                  <a:pt x="11349" y="14924"/>
                  <a:pt x="11349" y="14924"/>
                </a:cubicBezTo>
                <a:cubicBezTo>
                  <a:pt x="11349" y="15316"/>
                  <a:pt x="10983" y="15316"/>
                  <a:pt x="10617" y="15316"/>
                </a:cubicBezTo>
                <a:cubicBezTo>
                  <a:pt x="10617" y="15316"/>
                  <a:pt x="10251" y="15316"/>
                  <a:pt x="10251" y="14924"/>
                </a:cubicBezTo>
                <a:cubicBezTo>
                  <a:pt x="4393" y="8640"/>
                  <a:pt x="4393" y="8640"/>
                  <a:pt x="4393" y="8640"/>
                </a:cubicBezTo>
                <a:cubicBezTo>
                  <a:pt x="4027" y="8247"/>
                  <a:pt x="4027" y="7855"/>
                  <a:pt x="4027" y="7855"/>
                </a:cubicBezTo>
                <a:cubicBezTo>
                  <a:pt x="4393" y="7462"/>
                  <a:pt x="4759" y="7069"/>
                  <a:pt x="4759" y="7069"/>
                </a:cubicBezTo>
                <a:cubicBezTo>
                  <a:pt x="8420" y="7069"/>
                  <a:pt x="8420" y="7069"/>
                  <a:pt x="8420" y="7069"/>
                </a:cubicBezTo>
                <a:cubicBezTo>
                  <a:pt x="8420" y="785"/>
                  <a:pt x="8420" y="785"/>
                  <a:pt x="8420" y="785"/>
                </a:cubicBezTo>
                <a:cubicBezTo>
                  <a:pt x="8420" y="393"/>
                  <a:pt x="8786" y="0"/>
                  <a:pt x="9153" y="0"/>
                </a:cubicBezTo>
                <a:cubicBezTo>
                  <a:pt x="12447" y="0"/>
                  <a:pt x="12447" y="0"/>
                  <a:pt x="12447" y="0"/>
                </a:cubicBezTo>
                <a:cubicBezTo>
                  <a:pt x="12814" y="0"/>
                  <a:pt x="13180" y="393"/>
                  <a:pt x="13180" y="785"/>
                </a:cubicBezTo>
                <a:cubicBezTo>
                  <a:pt x="13180" y="7069"/>
                  <a:pt x="13180" y="7069"/>
                  <a:pt x="13180" y="7069"/>
                </a:cubicBezTo>
                <a:cubicBezTo>
                  <a:pt x="16475" y="7069"/>
                  <a:pt x="16475" y="7069"/>
                  <a:pt x="16475" y="7069"/>
                </a:cubicBezTo>
                <a:cubicBezTo>
                  <a:pt x="16841" y="7069"/>
                  <a:pt x="17207" y="7462"/>
                  <a:pt x="17573" y="7855"/>
                </a:cubicBezTo>
                <a:cubicBezTo>
                  <a:pt x="17573" y="7855"/>
                  <a:pt x="17573" y="8247"/>
                  <a:pt x="17207" y="8640"/>
                </a:cubicBezTo>
                <a:close/>
                <a:moveTo>
                  <a:pt x="15742" y="18065"/>
                </a:moveTo>
                <a:cubicBezTo>
                  <a:pt x="15376" y="18065"/>
                  <a:pt x="15010" y="18458"/>
                  <a:pt x="15010" y="18851"/>
                </a:cubicBezTo>
                <a:cubicBezTo>
                  <a:pt x="15010" y="19244"/>
                  <a:pt x="15376" y="19636"/>
                  <a:pt x="15742" y="19636"/>
                </a:cubicBezTo>
                <a:cubicBezTo>
                  <a:pt x="16108" y="19636"/>
                  <a:pt x="16475" y="19244"/>
                  <a:pt x="16475" y="18851"/>
                </a:cubicBezTo>
                <a:cubicBezTo>
                  <a:pt x="16475" y="18458"/>
                  <a:pt x="16108" y="18065"/>
                  <a:pt x="15742" y="18065"/>
                </a:cubicBezTo>
                <a:close/>
                <a:moveTo>
                  <a:pt x="19037" y="18065"/>
                </a:moveTo>
                <a:cubicBezTo>
                  <a:pt x="18671" y="18065"/>
                  <a:pt x="18305" y="18458"/>
                  <a:pt x="18305" y="18851"/>
                </a:cubicBezTo>
                <a:cubicBezTo>
                  <a:pt x="18305" y="19244"/>
                  <a:pt x="18671" y="19636"/>
                  <a:pt x="19037" y="19636"/>
                </a:cubicBezTo>
                <a:cubicBezTo>
                  <a:pt x="19769" y="19636"/>
                  <a:pt x="20136" y="19244"/>
                  <a:pt x="20136" y="18851"/>
                </a:cubicBezTo>
                <a:cubicBezTo>
                  <a:pt x="20136" y="18458"/>
                  <a:pt x="19769" y="18065"/>
                  <a:pt x="19037" y="18065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9" name="TextBox 142"/>
          <p:cNvSpPr txBox="1"/>
          <p:nvPr/>
        </p:nvSpPr>
        <p:spPr>
          <a:xfrm flipH="1">
            <a:off x="8300928" y="2398723"/>
            <a:ext cx="2756158" cy="4401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5000"/>
              </a:lnSpc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20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20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consectur asit amet, consectetur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00929" y="1998676"/>
            <a:ext cx="189635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>
                <a:solidFill>
                  <a:schemeClr val="accent6"/>
                </a:solidFill>
              </a:rPr>
              <a:t>YOUR TEXT HERE</a:t>
            </a:r>
          </a:p>
        </p:txBody>
      </p:sp>
      <p:sp>
        <p:nvSpPr>
          <p:cNvPr id="31" name="Oval 30"/>
          <p:cNvSpPr/>
          <p:nvPr/>
        </p:nvSpPr>
        <p:spPr>
          <a:xfrm>
            <a:off x="7422162" y="3384864"/>
            <a:ext cx="645471" cy="64547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032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2" name="Shape 5306"/>
          <p:cNvSpPr/>
          <p:nvPr/>
        </p:nvSpPr>
        <p:spPr>
          <a:xfrm>
            <a:off x="7586900" y="3578130"/>
            <a:ext cx="315995" cy="292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294" y="12000"/>
                </a:moveTo>
                <a:cubicBezTo>
                  <a:pt x="14294" y="12000"/>
                  <a:pt x="14294" y="12343"/>
                  <a:pt x="14294" y="12343"/>
                </a:cubicBezTo>
                <a:cubicBezTo>
                  <a:pt x="12388" y="12343"/>
                  <a:pt x="12388" y="12343"/>
                  <a:pt x="12388" y="12343"/>
                </a:cubicBezTo>
                <a:cubicBezTo>
                  <a:pt x="12388" y="12686"/>
                  <a:pt x="12071" y="13029"/>
                  <a:pt x="12071" y="13371"/>
                </a:cubicBezTo>
                <a:cubicBezTo>
                  <a:pt x="12388" y="14057"/>
                  <a:pt x="12706" y="14400"/>
                  <a:pt x="13024" y="14743"/>
                </a:cubicBezTo>
                <a:cubicBezTo>
                  <a:pt x="13024" y="14743"/>
                  <a:pt x="13024" y="15086"/>
                  <a:pt x="13024" y="15086"/>
                </a:cubicBezTo>
                <a:cubicBezTo>
                  <a:pt x="13024" y="15086"/>
                  <a:pt x="13024" y="15086"/>
                  <a:pt x="13024" y="15429"/>
                </a:cubicBezTo>
                <a:cubicBezTo>
                  <a:pt x="12706" y="15771"/>
                  <a:pt x="11435" y="17143"/>
                  <a:pt x="11118" y="17143"/>
                </a:cubicBezTo>
                <a:cubicBezTo>
                  <a:pt x="11118" y="17143"/>
                  <a:pt x="11118" y="17143"/>
                  <a:pt x="11118" y="17143"/>
                </a:cubicBezTo>
                <a:cubicBezTo>
                  <a:pt x="9847" y="16114"/>
                  <a:pt x="9847" y="16114"/>
                  <a:pt x="9847" y="16114"/>
                </a:cubicBezTo>
                <a:cubicBezTo>
                  <a:pt x="9529" y="16114"/>
                  <a:pt x="9212" y="16114"/>
                  <a:pt x="8894" y="16457"/>
                </a:cubicBezTo>
                <a:cubicBezTo>
                  <a:pt x="8894" y="16800"/>
                  <a:pt x="8576" y="17486"/>
                  <a:pt x="8576" y="18171"/>
                </a:cubicBezTo>
                <a:cubicBezTo>
                  <a:pt x="8576" y="18514"/>
                  <a:pt x="8259" y="18514"/>
                  <a:pt x="8259" y="18514"/>
                </a:cubicBezTo>
                <a:cubicBezTo>
                  <a:pt x="6035" y="18514"/>
                  <a:pt x="6035" y="18514"/>
                  <a:pt x="6035" y="18514"/>
                </a:cubicBezTo>
                <a:cubicBezTo>
                  <a:pt x="6035" y="18514"/>
                  <a:pt x="5718" y="18514"/>
                  <a:pt x="5718" y="18171"/>
                </a:cubicBezTo>
                <a:cubicBezTo>
                  <a:pt x="5400" y="16457"/>
                  <a:pt x="5400" y="16457"/>
                  <a:pt x="5400" y="16457"/>
                </a:cubicBezTo>
                <a:cubicBezTo>
                  <a:pt x="5082" y="16114"/>
                  <a:pt x="5082" y="16114"/>
                  <a:pt x="4765" y="16114"/>
                </a:cubicBezTo>
                <a:cubicBezTo>
                  <a:pt x="3494" y="17143"/>
                  <a:pt x="3494" y="17143"/>
                  <a:pt x="3494" y="17143"/>
                </a:cubicBezTo>
                <a:cubicBezTo>
                  <a:pt x="3176" y="17143"/>
                  <a:pt x="3176" y="17143"/>
                  <a:pt x="3176" y="17143"/>
                </a:cubicBezTo>
                <a:cubicBezTo>
                  <a:pt x="3176" y="17143"/>
                  <a:pt x="2859" y="17143"/>
                  <a:pt x="2859" y="17143"/>
                </a:cubicBezTo>
                <a:cubicBezTo>
                  <a:pt x="2541" y="16800"/>
                  <a:pt x="1271" y="15429"/>
                  <a:pt x="1271" y="15086"/>
                </a:cubicBezTo>
                <a:cubicBezTo>
                  <a:pt x="1271" y="15086"/>
                  <a:pt x="1271" y="15086"/>
                  <a:pt x="1271" y="14743"/>
                </a:cubicBezTo>
                <a:cubicBezTo>
                  <a:pt x="1588" y="14400"/>
                  <a:pt x="1906" y="14057"/>
                  <a:pt x="2224" y="13371"/>
                </a:cubicBezTo>
                <a:cubicBezTo>
                  <a:pt x="2224" y="13029"/>
                  <a:pt x="1906" y="12686"/>
                  <a:pt x="1906" y="12343"/>
                </a:cubicBezTo>
                <a:cubicBezTo>
                  <a:pt x="318" y="12000"/>
                  <a:pt x="318" y="12000"/>
                  <a:pt x="318" y="12000"/>
                </a:cubicBezTo>
                <a:cubicBezTo>
                  <a:pt x="0" y="12000"/>
                  <a:pt x="0" y="12000"/>
                  <a:pt x="0" y="11657"/>
                </a:cubicBezTo>
                <a:cubicBezTo>
                  <a:pt x="0" y="9600"/>
                  <a:pt x="0" y="9600"/>
                  <a:pt x="0" y="9600"/>
                </a:cubicBezTo>
                <a:cubicBezTo>
                  <a:pt x="0" y="9257"/>
                  <a:pt x="0" y="9257"/>
                  <a:pt x="318" y="9257"/>
                </a:cubicBezTo>
                <a:cubicBezTo>
                  <a:pt x="1906" y="8914"/>
                  <a:pt x="1906" y="8914"/>
                  <a:pt x="1906" y="8914"/>
                </a:cubicBezTo>
                <a:cubicBezTo>
                  <a:pt x="1906" y="8571"/>
                  <a:pt x="2224" y="8229"/>
                  <a:pt x="2224" y="7886"/>
                </a:cubicBezTo>
                <a:cubicBezTo>
                  <a:pt x="1906" y="7543"/>
                  <a:pt x="1588" y="6857"/>
                  <a:pt x="1271" y="6514"/>
                </a:cubicBezTo>
                <a:cubicBezTo>
                  <a:pt x="1271" y="6514"/>
                  <a:pt x="1271" y="6514"/>
                  <a:pt x="1271" y="6171"/>
                </a:cubicBezTo>
                <a:cubicBezTo>
                  <a:pt x="1271" y="6171"/>
                  <a:pt x="1271" y="6171"/>
                  <a:pt x="1271" y="6171"/>
                </a:cubicBezTo>
                <a:cubicBezTo>
                  <a:pt x="1588" y="5829"/>
                  <a:pt x="2859" y="4114"/>
                  <a:pt x="3176" y="4114"/>
                </a:cubicBezTo>
                <a:cubicBezTo>
                  <a:pt x="3176" y="4114"/>
                  <a:pt x="3176" y="4114"/>
                  <a:pt x="3494" y="4457"/>
                </a:cubicBezTo>
                <a:cubicBezTo>
                  <a:pt x="4765" y="5486"/>
                  <a:pt x="4765" y="5486"/>
                  <a:pt x="4765" y="5486"/>
                </a:cubicBezTo>
                <a:cubicBezTo>
                  <a:pt x="5082" y="5143"/>
                  <a:pt x="5082" y="5143"/>
                  <a:pt x="5400" y="5143"/>
                </a:cubicBezTo>
                <a:cubicBezTo>
                  <a:pt x="5718" y="4457"/>
                  <a:pt x="5718" y="3771"/>
                  <a:pt x="5718" y="3086"/>
                </a:cubicBezTo>
                <a:cubicBezTo>
                  <a:pt x="5718" y="3086"/>
                  <a:pt x="6035" y="2743"/>
                  <a:pt x="6035" y="2743"/>
                </a:cubicBezTo>
                <a:cubicBezTo>
                  <a:pt x="8259" y="2743"/>
                  <a:pt x="8259" y="2743"/>
                  <a:pt x="8259" y="2743"/>
                </a:cubicBezTo>
                <a:cubicBezTo>
                  <a:pt x="8259" y="2743"/>
                  <a:pt x="8576" y="3086"/>
                  <a:pt x="8576" y="3086"/>
                </a:cubicBezTo>
                <a:cubicBezTo>
                  <a:pt x="8894" y="5143"/>
                  <a:pt x="8894" y="5143"/>
                  <a:pt x="8894" y="5143"/>
                </a:cubicBezTo>
                <a:cubicBezTo>
                  <a:pt x="9212" y="5143"/>
                  <a:pt x="9529" y="5143"/>
                  <a:pt x="9847" y="5486"/>
                </a:cubicBezTo>
                <a:cubicBezTo>
                  <a:pt x="11118" y="4457"/>
                  <a:pt x="11118" y="4457"/>
                  <a:pt x="11118" y="4457"/>
                </a:cubicBezTo>
                <a:cubicBezTo>
                  <a:pt x="11118" y="4114"/>
                  <a:pt x="11118" y="4114"/>
                  <a:pt x="11118" y="4114"/>
                </a:cubicBezTo>
                <a:cubicBezTo>
                  <a:pt x="11435" y="4114"/>
                  <a:pt x="11435" y="4114"/>
                  <a:pt x="11435" y="4457"/>
                </a:cubicBezTo>
                <a:cubicBezTo>
                  <a:pt x="11753" y="4457"/>
                  <a:pt x="13024" y="5829"/>
                  <a:pt x="13024" y="6171"/>
                </a:cubicBezTo>
                <a:cubicBezTo>
                  <a:pt x="13024" y="6514"/>
                  <a:pt x="13024" y="6514"/>
                  <a:pt x="13024" y="6514"/>
                </a:cubicBezTo>
                <a:cubicBezTo>
                  <a:pt x="12706" y="6857"/>
                  <a:pt x="12388" y="7543"/>
                  <a:pt x="12071" y="7886"/>
                </a:cubicBezTo>
                <a:cubicBezTo>
                  <a:pt x="12071" y="8229"/>
                  <a:pt x="12388" y="8571"/>
                  <a:pt x="12388" y="8914"/>
                </a:cubicBezTo>
                <a:cubicBezTo>
                  <a:pt x="14294" y="9257"/>
                  <a:pt x="14294" y="9257"/>
                  <a:pt x="14294" y="9257"/>
                </a:cubicBezTo>
                <a:cubicBezTo>
                  <a:pt x="14294" y="9257"/>
                  <a:pt x="14294" y="9257"/>
                  <a:pt x="14294" y="9600"/>
                </a:cubicBezTo>
                <a:lnTo>
                  <a:pt x="14294" y="12000"/>
                </a:lnTo>
                <a:close/>
                <a:moveTo>
                  <a:pt x="7306" y="7543"/>
                </a:moveTo>
                <a:cubicBezTo>
                  <a:pt x="5718" y="7543"/>
                  <a:pt x="4129" y="8914"/>
                  <a:pt x="4129" y="10629"/>
                </a:cubicBezTo>
                <a:cubicBezTo>
                  <a:pt x="4129" y="12343"/>
                  <a:pt x="5718" y="13714"/>
                  <a:pt x="7306" y="13714"/>
                </a:cubicBezTo>
                <a:cubicBezTo>
                  <a:pt x="8894" y="13714"/>
                  <a:pt x="10165" y="12343"/>
                  <a:pt x="10165" y="10629"/>
                </a:cubicBezTo>
                <a:cubicBezTo>
                  <a:pt x="10165" y="8914"/>
                  <a:pt x="8894" y="7543"/>
                  <a:pt x="7306" y="7543"/>
                </a:cubicBezTo>
                <a:close/>
                <a:moveTo>
                  <a:pt x="21600" y="5143"/>
                </a:moveTo>
                <a:cubicBezTo>
                  <a:pt x="21600" y="5486"/>
                  <a:pt x="20329" y="5486"/>
                  <a:pt x="20012" y="5486"/>
                </a:cubicBezTo>
                <a:cubicBezTo>
                  <a:pt x="20012" y="5829"/>
                  <a:pt x="19694" y="6171"/>
                  <a:pt x="19694" y="6171"/>
                </a:cubicBezTo>
                <a:cubicBezTo>
                  <a:pt x="19694" y="6514"/>
                  <a:pt x="20329" y="7886"/>
                  <a:pt x="20329" y="7886"/>
                </a:cubicBezTo>
                <a:cubicBezTo>
                  <a:pt x="20329" y="7886"/>
                  <a:pt x="20329" y="7886"/>
                  <a:pt x="20329" y="8229"/>
                </a:cubicBezTo>
                <a:cubicBezTo>
                  <a:pt x="20012" y="8229"/>
                  <a:pt x="18741" y="8914"/>
                  <a:pt x="18741" y="8914"/>
                </a:cubicBezTo>
                <a:cubicBezTo>
                  <a:pt x="18741" y="8914"/>
                  <a:pt x="17788" y="7543"/>
                  <a:pt x="17788" y="7543"/>
                </a:cubicBezTo>
                <a:cubicBezTo>
                  <a:pt x="17471" y="7543"/>
                  <a:pt x="17471" y="7543"/>
                  <a:pt x="17471" y="7543"/>
                </a:cubicBezTo>
                <a:cubicBezTo>
                  <a:pt x="17153" y="7543"/>
                  <a:pt x="17153" y="7543"/>
                  <a:pt x="17153" y="7543"/>
                </a:cubicBezTo>
                <a:cubicBezTo>
                  <a:pt x="16835" y="7543"/>
                  <a:pt x="15882" y="8914"/>
                  <a:pt x="15882" y="8914"/>
                </a:cubicBezTo>
                <a:cubicBezTo>
                  <a:pt x="15882" y="8914"/>
                  <a:pt x="14612" y="8229"/>
                  <a:pt x="14612" y="8229"/>
                </a:cubicBezTo>
                <a:cubicBezTo>
                  <a:pt x="14294" y="7886"/>
                  <a:pt x="14294" y="7886"/>
                  <a:pt x="14294" y="7886"/>
                </a:cubicBezTo>
                <a:cubicBezTo>
                  <a:pt x="14294" y="7886"/>
                  <a:pt x="14929" y="6514"/>
                  <a:pt x="14929" y="6171"/>
                </a:cubicBezTo>
                <a:cubicBezTo>
                  <a:pt x="14929" y="6171"/>
                  <a:pt x="14612" y="5829"/>
                  <a:pt x="14612" y="5486"/>
                </a:cubicBezTo>
                <a:cubicBezTo>
                  <a:pt x="14294" y="5486"/>
                  <a:pt x="13024" y="5486"/>
                  <a:pt x="13024" y="5143"/>
                </a:cubicBezTo>
                <a:cubicBezTo>
                  <a:pt x="13024" y="3429"/>
                  <a:pt x="13024" y="3429"/>
                  <a:pt x="13024" y="3429"/>
                </a:cubicBezTo>
                <a:cubicBezTo>
                  <a:pt x="13024" y="3429"/>
                  <a:pt x="14294" y="3086"/>
                  <a:pt x="14612" y="3086"/>
                </a:cubicBezTo>
                <a:cubicBezTo>
                  <a:pt x="14612" y="3086"/>
                  <a:pt x="14929" y="2743"/>
                  <a:pt x="14929" y="2400"/>
                </a:cubicBezTo>
                <a:cubicBezTo>
                  <a:pt x="14929" y="2400"/>
                  <a:pt x="14294" y="1029"/>
                  <a:pt x="14294" y="686"/>
                </a:cubicBezTo>
                <a:cubicBezTo>
                  <a:pt x="14294" y="686"/>
                  <a:pt x="14294" y="686"/>
                  <a:pt x="14612" y="686"/>
                </a:cubicBezTo>
                <a:cubicBezTo>
                  <a:pt x="14612" y="686"/>
                  <a:pt x="15882" y="0"/>
                  <a:pt x="15882" y="0"/>
                </a:cubicBezTo>
                <a:cubicBezTo>
                  <a:pt x="15882" y="0"/>
                  <a:pt x="16835" y="1029"/>
                  <a:pt x="17153" y="1371"/>
                </a:cubicBezTo>
                <a:cubicBezTo>
                  <a:pt x="17153" y="1371"/>
                  <a:pt x="17153" y="1371"/>
                  <a:pt x="17471" y="1371"/>
                </a:cubicBezTo>
                <a:cubicBezTo>
                  <a:pt x="17471" y="1371"/>
                  <a:pt x="17471" y="1371"/>
                  <a:pt x="17788" y="1371"/>
                </a:cubicBezTo>
                <a:cubicBezTo>
                  <a:pt x="18106" y="686"/>
                  <a:pt x="18424" y="343"/>
                  <a:pt x="18741" y="0"/>
                </a:cubicBezTo>
                <a:cubicBezTo>
                  <a:pt x="18741" y="0"/>
                  <a:pt x="18741" y="0"/>
                  <a:pt x="18741" y="0"/>
                </a:cubicBezTo>
                <a:cubicBezTo>
                  <a:pt x="18741" y="0"/>
                  <a:pt x="20012" y="686"/>
                  <a:pt x="20329" y="686"/>
                </a:cubicBezTo>
                <a:cubicBezTo>
                  <a:pt x="20329" y="686"/>
                  <a:pt x="20329" y="686"/>
                  <a:pt x="20329" y="686"/>
                </a:cubicBezTo>
                <a:cubicBezTo>
                  <a:pt x="20329" y="1029"/>
                  <a:pt x="19694" y="2400"/>
                  <a:pt x="19694" y="2400"/>
                </a:cubicBezTo>
                <a:cubicBezTo>
                  <a:pt x="19694" y="2743"/>
                  <a:pt x="20012" y="3086"/>
                  <a:pt x="20012" y="3086"/>
                </a:cubicBezTo>
                <a:cubicBezTo>
                  <a:pt x="20329" y="3086"/>
                  <a:pt x="21600" y="3429"/>
                  <a:pt x="21600" y="3429"/>
                </a:cubicBezTo>
                <a:lnTo>
                  <a:pt x="21600" y="5143"/>
                </a:lnTo>
                <a:close/>
                <a:moveTo>
                  <a:pt x="21600" y="17829"/>
                </a:moveTo>
                <a:cubicBezTo>
                  <a:pt x="21600" y="17829"/>
                  <a:pt x="20329" y="18171"/>
                  <a:pt x="20012" y="18171"/>
                </a:cubicBezTo>
                <a:cubicBezTo>
                  <a:pt x="20012" y="18514"/>
                  <a:pt x="19694" y="18514"/>
                  <a:pt x="19694" y="18857"/>
                </a:cubicBezTo>
                <a:cubicBezTo>
                  <a:pt x="19694" y="19200"/>
                  <a:pt x="20329" y="20229"/>
                  <a:pt x="20329" y="20571"/>
                </a:cubicBezTo>
                <a:cubicBezTo>
                  <a:pt x="20329" y="20571"/>
                  <a:pt x="20329" y="20571"/>
                  <a:pt x="20329" y="20571"/>
                </a:cubicBezTo>
                <a:cubicBezTo>
                  <a:pt x="20012" y="20571"/>
                  <a:pt x="18741" y="21600"/>
                  <a:pt x="18741" y="21600"/>
                </a:cubicBezTo>
                <a:cubicBezTo>
                  <a:pt x="18741" y="21600"/>
                  <a:pt x="17788" y="20229"/>
                  <a:pt x="17788" y="20229"/>
                </a:cubicBezTo>
                <a:cubicBezTo>
                  <a:pt x="17471" y="20229"/>
                  <a:pt x="17471" y="20229"/>
                  <a:pt x="17471" y="20229"/>
                </a:cubicBezTo>
                <a:cubicBezTo>
                  <a:pt x="17153" y="20229"/>
                  <a:pt x="17153" y="20229"/>
                  <a:pt x="17153" y="20229"/>
                </a:cubicBezTo>
                <a:cubicBezTo>
                  <a:pt x="16835" y="20229"/>
                  <a:pt x="15882" y="21600"/>
                  <a:pt x="15882" y="21600"/>
                </a:cubicBezTo>
                <a:cubicBezTo>
                  <a:pt x="15882" y="21600"/>
                  <a:pt x="14612" y="20571"/>
                  <a:pt x="14612" y="20571"/>
                </a:cubicBezTo>
                <a:cubicBezTo>
                  <a:pt x="14294" y="20571"/>
                  <a:pt x="14294" y="20571"/>
                  <a:pt x="14294" y="20571"/>
                </a:cubicBezTo>
                <a:cubicBezTo>
                  <a:pt x="14294" y="20229"/>
                  <a:pt x="14929" y="19200"/>
                  <a:pt x="14929" y="18857"/>
                </a:cubicBezTo>
                <a:cubicBezTo>
                  <a:pt x="14929" y="18514"/>
                  <a:pt x="14612" y="18514"/>
                  <a:pt x="14612" y="18171"/>
                </a:cubicBezTo>
                <a:cubicBezTo>
                  <a:pt x="14294" y="18171"/>
                  <a:pt x="13024" y="17829"/>
                  <a:pt x="13024" y="17829"/>
                </a:cubicBezTo>
                <a:cubicBezTo>
                  <a:pt x="13024" y="16114"/>
                  <a:pt x="13024" y="16114"/>
                  <a:pt x="13024" y="16114"/>
                </a:cubicBezTo>
                <a:cubicBezTo>
                  <a:pt x="13024" y="15771"/>
                  <a:pt x="14294" y="15771"/>
                  <a:pt x="14612" y="15771"/>
                </a:cubicBezTo>
                <a:cubicBezTo>
                  <a:pt x="14612" y="15429"/>
                  <a:pt x="14929" y="15429"/>
                  <a:pt x="14929" y="15086"/>
                </a:cubicBezTo>
                <a:cubicBezTo>
                  <a:pt x="14929" y="14743"/>
                  <a:pt x="14294" y="13714"/>
                  <a:pt x="14294" y="13371"/>
                </a:cubicBezTo>
                <a:cubicBezTo>
                  <a:pt x="14294" y="13371"/>
                  <a:pt x="14294" y="13371"/>
                  <a:pt x="14612" y="13371"/>
                </a:cubicBezTo>
                <a:cubicBezTo>
                  <a:pt x="14612" y="13371"/>
                  <a:pt x="15882" y="12343"/>
                  <a:pt x="15882" y="12343"/>
                </a:cubicBezTo>
                <a:cubicBezTo>
                  <a:pt x="15882" y="12343"/>
                  <a:pt x="16835" y="13714"/>
                  <a:pt x="17153" y="13714"/>
                </a:cubicBezTo>
                <a:cubicBezTo>
                  <a:pt x="17153" y="13714"/>
                  <a:pt x="17153" y="13714"/>
                  <a:pt x="17471" y="13714"/>
                </a:cubicBezTo>
                <a:cubicBezTo>
                  <a:pt x="17471" y="13714"/>
                  <a:pt x="17471" y="13714"/>
                  <a:pt x="17788" y="13714"/>
                </a:cubicBezTo>
                <a:cubicBezTo>
                  <a:pt x="18106" y="13371"/>
                  <a:pt x="18424" y="13029"/>
                  <a:pt x="18741" y="12343"/>
                </a:cubicBezTo>
                <a:cubicBezTo>
                  <a:pt x="18741" y="12343"/>
                  <a:pt x="18741" y="12343"/>
                  <a:pt x="18741" y="12343"/>
                </a:cubicBezTo>
                <a:cubicBezTo>
                  <a:pt x="18741" y="12343"/>
                  <a:pt x="20012" y="13371"/>
                  <a:pt x="20329" y="13371"/>
                </a:cubicBezTo>
                <a:cubicBezTo>
                  <a:pt x="20329" y="13371"/>
                  <a:pt x="20329" y="13371"/>
                  <a:pt x="20329" y="13371"/>
                </a:cubicBezTo>
                <a:cubicBezTo>
                  <a:pt x="20329" y="13714"/>
                  <a:pt x="19694" y="14743"/>
                  <a:pt x="19694" y="15086"/>
                </a:cubicBezTo>
                <a:cubicBezTo>
                  <a:pt x="19694" y="15429"/>
                  <a:pt x="20012" y="15429"/>
                  <a:pt x="20012" y="15771"/>
                </a:cubicBezTo>
                <a:cubicBezTo>
                  <a:pt x="20329" y="15771"/>
                  <a:pt x="21600" y="15771"/>
                  <a:pt x="21600" y="16114"/>
                </a:cubicBezTo>
                <a:lnTo>
                  <a:pt x="21600" y="17829"/>
                </a:lnTo>
                <a:close/>
                <a:moveTo>
                  <a:pt x="17471" y="2743"/>
                </a:moveTo>
                <a:cubicBezTo>
                  <a:pt x="16518" y="2743"/>
                  <a:pt x="15882" y="3429"/>
                  <a:pt x="15882" y="4457"/>
                </a:cubicBezTo>
                <a:cubicBezTo>
                  <a:pt x="15882" y="5143"/>
                  <a:pt x="16518" y="5829"/>
                  <a:pt x="17471" y="5829"/>
                </a:cubicBezTo>
                <a:cubicBezTo>
                  <a:pt x="18106" y="5829"/>
                  <a:pt x="18741" y="5143"/>
                  <a:pt x="18741" y="4457"/>
                </a:cubicBezTo>
                <a:cubicBezTo>
                  <a:pt x="18741" y="3429"/>
                  <a:pt x="18106" y="2743"/>
                  <a:pt x="17471" y="2743"/>
                </a:cubicBezTo>
                <a:close/>
                <a:moveTo>
                  <a:pt x="17471" y="15429"/>
                </a:moveTo>
                <a:cubicBezTo>
                  <a:pt x="16518" y="15429"/>
                  <a:pt x="15882" y="16114"/>
                  <a:pt x="15882" y="16800"/>
                </a:cubicBezTo>
                <a:cubicBezTo>
                  <a:pt x="15882" y="17829"/>
                  <a:pt x="16518" y="18514"/>
                  <a:pt x="17471" y="18514"/>
                </a:cubicBezTo>
                <a:cubicBezTo>
                  <a:pt x="18106" y="18514"/>
                  <a:pt x="18741" y="17829"/>
                  <a:pt x="18741" y="16800"/>
                </a:cubicBezTo>
                <a:cubicBezTo>
                  <a:pt x="18741" y="16114"/>
                  <a:pt x="18106" y="15429"/>
                  <a:pt x="17471" y="15429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3" name="TextBox 142"/>
          <p:cNvSpPr txBox="1"/>
          <p:nvPr/>
        </p:nvSpPr>
        <p:spPr>
          <a:xfrm flipH="1">
            <a:off x="8300928" y="3687272"/>
            <a:ext cx="2756158" cy="4401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5000"/>
              </a:lnSpc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20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20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consectur asit amet, consectetur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300929" y="3287224"/>
            <a:ext cx="189635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>
                <a:solidFill>
                  <a:schemeClr val="accent6"/>
                </a:solidFill>
              </a:rPr>
              <a:t>YOUR TEXT HERE</a:t>
            </a:r>
          </a:p>
        </p:txBody>
      </p:sp>
      <p:sp>
        <p:nvSpPr>
          <p:cNvPr id="39" name="Oval 38"/>
          <p:cNvSpPr/>
          <p:nvPr/>
        </p:nvSpPr>
        <p:spPr>
          <a:xfrm>
            <a:off x="6145865" y="6202489"/>
            <a:ext cx="224481" cy="224481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0" name="Shape 5255"/>
          <p:cNvSpPr/>
          <p:nvPr/>
        </p:nvSpPr>
        <p:spPr>
          <a:xfrm>
            <a:off x="6221371" y="6257758"/>
            <a:ext cx="73470" cy="1139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08" h="21414" extrusionOk="0">
                <a:moveTo>
                  <a:pt x="5692" y="21135"/>
                </a:moveTo>
                <a:cubicBezTo>
                  <a:pt x="5108" y="21507"/>
                  <a:pt x="3940" y="21507"/>
                  <a:pt x="3940" y="21135"/>
                </a:cubicBezTo>
                <a:cubicBezTo>
                  <a:pt x="438" y="18900"/>
                  <a:pt x="438" y="18900"/>
                  <a:pt x="438" y="18900"/>
                </a:cubicBezTo>
                <a:cubicBezTo>
                  <a:pt x="-146" y="18528"/>
                  <a:pt x="-146" y="18155"/>
                  <a:pt x="438" y="17783"/>
                </a:cubicBezTo>
                <a:cubicBezTo>
                  <a:pt x="11530" y="10707"/>
                  <a:pt x="11530" y="10707"/>
                  <a:pt x="11530" y="10707"/>
                </a:cubicBezTo>
                <a:cubicBezTo>
                  <a:pt x="438" y="3631"/>
                  <a:pt x="438" y="3631"/>
                  <a:pt x="438" y="3631"/>
                </a:cubicBezTo>
                <a:cubicBezTo>
                  <a:pt x="-146" y="3259"/>
                  <a:pt x="-146" y="2886"/>
                  <a:pt x="438" y="2514"/>
                </a:cubicBezTo>
                <a:cubicBezTo>
                  <a:pt x="3940" y="279"/>
                  <a:pt x="3940" y="279"/>
                  <a:pt x="3940" y="279"/>
                </a:cubicBezTo>
                <a:cubicBezTo>
                  <a:pt x="3940" y="-93"/>
                  <a:pt x="5108" y="-93"/>
                  <a:pt x="5692" y="279"/>
                </a:cubicBezTo>
                <a:cubicBezTo>
                  <a:pt x="20870" y="9962"/>
                  <a:pt x="20870" y="9962"/>
                  <a:pt x="20870" y="9962"/>
                </a:cubicBezTo>
                <a:cubicBezTo>
                  <a:pt x="21454" y="10335"/>
                  <a:pt x="21454" y="11079"/>
                  <a:pt x="20870" y="11452"/>
                </a:cubicBezTo>
                <a:lnTo>
                  <a:pt x="5692" y="2113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41" name="Oval 40"/>
          <p:cNvSpPr/>
          <p:nvPr/>
        </p:nvSpPr>
        <p:spPr>
          <a:xfrm flipH="1">
            <a:off x="5821654" y="6201486"/>
            <a:ext cx="224481" cy="224481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2" name="Shape 5255"/>
          <p:cNvSpPr/>
          <p:nvPr/>
        </p:nvSpPr>
        <p:spPr>
          <a:xfrm flipH="1">
            <a:off x="5897160" y="6256756"/>
            <a:ext cx="73470" cy="1139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08" h="21414" extrusionOk="0">
                <a:moveTo>
                  <a:pt x="5692" y="21135"/>
                </a:moveTo>
                <a:cubicBezTo>
                  <a:pt x="5108" y="21507"/>
                  <a:pt x="3940" y="21507"/>
                  <a:pt x="3940" y="21135"/>
                </a:cubicBezTo>
                <a:cubicBezTo>
                  <a:pt x="438" y="18900"/>
                  <a:pt x="438" y="18900"/>
                  <a:pt x="438" y="18900"/>
                </a:cubicBezTo>
                <a:cubicBezTo>
                  <a:pt x="-146" y="18528"/>
                  <a:pt x="-146" y="18155"/>
                  <a:pt x="438" y="17783"/>
                </a:cubicBezTo>
                <a:cubicBezTo>
                  <a:pt x="11530" y="10707"/>
                  <a:pt x="11530" y="10707"/>
                  <a:pt x="11530" y="10707"/>
                </a:cubicBezTo>
                <a:cubicBezTo>
                  <a:pt x="438" y="3631"/>
                  <a:pt x="438" y="3631"/>
                  <a:pt x="438" y="3631"/>
                </a:cubicBezTo>
                <a:cubicBezTo>
                  <a:pt x="-146" y="3259"/>
                  <a:pt x="-146" y="2886"/>
                  <a:pt x="438" y="2514"/>
                </a:cubicBezTo>
                <a:cubicBezTo>
                  <a:pt x="3940" y="279"/>
                  <a:pt x="3940" y="279"/>
                  <a:pt x="3940" y="279"/>
                </a:cubicBezTo>
                <a:cubicBezTo>
                  <a:pt x="3940" y="-93"/>
                  <a:pt x="5108" y="-93"/>
                  <a:pt x="5692" y="279"/>
                </a:cubicBezTo>
                <a:cubicBezTo>
                  <a:pt x="20870" y="9962"/>
                  <a:pt x="20870" y="9962"/>
                  <a:pt x="20870" y="9962"/>
                </a:cubicBezTo>
                <a:cubicBezTo>
                  <a:pt x="21454" y="10335"/>
                  <a:pt x="21454" y="11079"/>
                  <a:pt x="20870" y="11452"/>
                </a:cubicBezTo>
                <a:lnTo>
                  <a:pt x="5692" y="2113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73760E5-198A-410C-AE3D-61153F581902}"/>
              </a:ext>
            </a:extLst>
          </p:cNvPr>
          <p:cNvSpPr txBox="1"/>
          <p:nvPr/>
        </p:nvSpPr>
        <p:spPr>
          <a:xfrm>
            <a:off x="4014548" y="337095"/>
            <a:ext cx="4182235" cy="73853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799" b="1" spc="300" dirty="0"/>
              <a:t>Infographic</a:t>
            </a:r>
          </a:p>
        </p:txBody>
      </p:sp>
    </p:spTree>
    <p:extLst>
      <p:ext uri="{BB962C8B-B14F-4D97-AF65-F5344CB8AC3E}">
        <p14:creationId xmlns:p14="http://schemas.microsoft.com/office/powerpoint/2010/main" val="383340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flipH="1">
            <a:off x="4714395" y="2231938"/>
            <a:ext cx="2763211" cy="3208384"/>
            <a:chOff x="6113160" y="1030558"/>
            <a:chExt cx="5018866" cy="5827442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6113160" y="1030558"/>
              <a:ext cx="5018866" cy="5827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000"/>
            </a:p>
          </p:txBody>
        </p:sp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8832634" y="3456290"/>
              <a:ext cx="1948798" cy="2469951"/>
            </a:xfrm>
            <a:custGeom>
              <a:avLst/>
              <a:gdLst>
                <a:gd name="T0" fmla="*/ 1234 w 1234"/>
                <a:gd name="T1" fmla="*/ 76 h 1564"/>
                <a:gd name="T2" fmla="*/ 490 w 1234"/>
                <a:gd name="T3" fmla="*/ 0 h 1564"/>
                <a:gd name="T4" fmla="*/ 0 w 1234"/>
                <a:gd name="T5" fmla="*/ 738 h 1564"/>
                <a:gd name="T6" fmla="*/ 508 w 1234"/>
                <a:gd name="T7" fmla="*/ 1508 h 1564"/>
                <a:gd name="T8" fmla="*/ 682 w 1234"/>
                <a:gd name="T9" fmla="*/ 1564 h 1564"/>
                <a:gd name="T10" fmla="*/ 1234 w 1234"/>
                <a:gd name="T11" fmla="*/ 76 h 1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4" h="1564">
                  <a:moveTo>
                    <a:pt x="1234" y="76"/>
                  </a:moveTo>
                  <a:lnTo>
                    <a:pt x="490" y="0"/>
                  </a:lnTo>
                  <a:lnTo>
                    <a:pt x="0" y="738"/>
                  </a:lnTo>
                  <a:lnTo>
                    <a:pt x="508" y="1508"/>
                  </a:lnTo>
                  <a:lnTo>
                    <a:pt x="682" y="1564"/>
                  </a:lnTo>
                  <a:lnTo>
                    <a:pt x="1234" y="76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000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7376562" y="4621778"/>
              <a:ext cx="1617155" cy="1216024"/>
            </a:xfrm>
            <a:custGeom>
              <a:avLst/>
              <a:gdLst>
                <a:gd name="T0" fmla="*/ 0 w 1024"/>
                <a:gd name="T1" fmla="*/ 680 h 770"/>
                <a:gd name="T2" fmla="*/ 150 w 1024"/>
                <a:gd name="T3" fmla="*/ 406 h 770"/>
                <a:gd name="T4" fmla="*/ 922 w 1024"/>
                <a:gd name="T5" fmla="*/ 0 h 770"/>
                <a:gd name="T6" fmla="*/ 1024 w 1024"/>
                <a:gd name="T7" fmla="*/ 32 h 770"/>
                <a:gd name="T8" fmla="*/ 822 w 1024"/>
                <a:gd name="T9" fmla="*/ 770 h 770"/>
                <a:gd name="T10" fmla="*/ 0 w 1024"/>
                <a:gd name="T11" fmla="*/ 680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4" h="770">
                  <a:moveTo>
                    <a:pt x="0" y="680"/>
                  </a:moveTo>
                  <a:lnTo>
                    <a:pt x="150" y="406"/>
                  </a:lnTo>
                  <a:lnTo>
                    <a:pt x="922" y="0"/>
                  </a:lnTo>
                  <a:lnTo>
                    <a:pt x="1024" y="32"/>
                  </a:lnTo>
                  <a:lnTo>
                    <a:pt x="822" y="770"/>
                  </a:lnTo>
                  <a:lnTo>
                    <a:pt x="0" y="68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000"/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6217391" y="2679298"/>
              <a:ext cx="1752971" cy="1174964"/>
            </a:xfrm>
            <a:custGeom>
              <a:avLst/>
              <a:gdLst>
                <a:gd name="T0" fmla="*/ 0 w 1110"/>
                <a:gd name="T1" fmla="*/ 704 h 744"/>
                <a:gd name="T2" fmla="*/ 102 w 1110"/>
                <a:gd name="T3" fmla="*/ 744 h 744"/>
                <a:gd name="T4" fmla="*/ 1110 w 1110"/>
                <a:gd name="T5" fmla="*/ 188 h 744"/>
                <a:gd name="T6" fmla="*/ 974 w 1110"/>
                <a:gd name="T7" fmla="*/ 0 h 744"/>
                <a:gd name="T8" fmla="*/ 0 w 1110"/>
                <a:gd name="T9" fmla="*/ 704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0" h="744">
                  <a:moveTo>
                    <a:pt x="0" y="704"/>
                  </a:moveTo>
                  <a:lnTo>
                    <a:pt x="102" y="744"/>
                  </a:lnTo>
                  <a:lnTo>
                    <a:pt x="1110" y="188"/>
                  </a:lnTo>
                  <a:lnTo>
                    <a:pt x="974" y="0"/>
                  </a:lnTo>
                  <a:lnTo>
                    <a:pt x="0" y="70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000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7038602" y="1302189"/>
              <a:ext cx="404289" cy="587482"/>
            </a:xfrm>
            <a:custGeom>
              <a:avLst/>
              <a:gdLst>
                <a:gd name="T0" fmla="*/ 0 w 256"/>
                <a:gd name="T1" fmla="*/ 0 h 372"/>
                <a:gd name="T2" fmla="*/ 174 w 256"/>
                <a:gd name="T3" fmla="*/ 372 h 372"/>
                <a:gd name="T4" fmla="*/ 256 w 256"/>
                <a:gd name="T5" fmla="*/ 338 h 372"/>
                <a:gd name="T6" fmla="*/ 0 w 256"/>
                <a:gd name="T7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6" h="372">
                  <a:moveTo>
                    <a:pt x="0" y="0"/>
                  </a:moveTo>
                  <a:lnTo>
                    <a:pt x="174" y="372"/>
                  </a:lnTo>
                  <a:lnTo>
                    <a:pt x="256" y="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000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8987400" y="1595930"/>
              <a:ext cx="881223" cy="530629"/>
            </a:xfrm>
            <a:custGeom>
              <a:avLst/>
              <a:gdLst>
                <a:gd name="T0" fmla="*/ 558 w 558"/>
                <a:gd name="T1" fmla="*/ 0 h 336"/>
                <a:gd name="T2" fmla="*/ 532 w 558"/>
                <a:gd name="T3" fmla="*/ 94 h 336"/>
                <a:gd name="T4" fmla="*/ 132 w 558"/>
                <a:gd name="T5" fmla="*/ 336 h 336"/>
                <a:gd name="T6" fmla="*/ 0 w 558"/>
                <a:gd name="T7" fmla="*/ 272 h 336"/>
                <a:gd name="T8" fmla="*/ 558 w 558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8" h="336">
                  <a:moveTo>
                    <a:pt x="558" y="0"/>
                  </a:moveTo>
                  <a:lnTo>
                    <a:pt x="532" y="94"/>
                  </a:lnTo>
                  <a:lnTo>
                    <a:pt x="132" y="336"/>
                  </a:lnTo>
                  <a:lnTo>
                    <a:pt x="0" y="272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000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7496586" y="2126559"/>
              <a:ext cx="1269719" cy="900174"/>
            </a:xfrm>
            <a:custGeom>
              <a:avLst/>
              <a:gdLst>
                <a:gd name="T0" fmla="*/ 74 w 804"/>
                <a:gd name="T1" fmla="*/ 30 h 570"/>
                <a:gd name="T2" fmla="*/ 0 w 804"/>
                <a:gd name="T3" fmla="*/ 110 h 570"/>
                <a:gd name="T4" fmla="*/ 320 w 804"/>
                <a:gd name="T5" fmla="*/ 570 h 570"/>
                <a:gd name="T6" fmla="*/ 804 w 804"/>
                <a:gd name="T7" fmla="*/ 202 h 570"/>
                <a:gd name="T8" fmla="*/ 732 w 804"/>
                <a:gd name="T9" fmla="*/ 0 h 570"/>
                <a:gd name="T10" fmla="*/ 74 w 804"/>
                <a:gd name="T11" fmla="*/ 3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4" h="570">
                  <a:moveTo>
                    <a:pt x="74" y="30"/>
                  </a:moveTo>
                  <a:lnTo>
                    <a:pt x="0" y="110"/>
                  </a:lnTo>
                  <a:lnTo>
                    <a:pt x="320" y="570"/>
                  </a:lnTo>
                  <a:lnTo>
                    <a:pt x="804" y="202"/>
                  </a:lnTo>
                  <a:lnTo>
                    <a:pt x="732" y="0"/>
                  </a:lnTo>
                  <a:lnTo>
                    <a:pt x="74" y="3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000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7910350" y="2811955"/>
              <a:ext cx="1234976" cy="1809823"/>
            </a:xfrm>
            <a:custGeom>
              <a:avLst/>
              <a:gdLst>
                <a:gd name="T0" fmla="*/ 56 w 782"/>
                <a:gd name="T1" fmla="*/ 0 h 1146"/>
                <a:gd name="T2" fmla="*/ 0 w 782"/>
                <a:gd name="T3" fmla="*/ 192 h 1146"/>
                <a:gd name="T4" fmla="*/ 632 w 782"/>
                <a:gd name="T5" fmla="*/ 1146 h 1146"/>
                <a:gd name="T6" fmla="*/ 782 w 782"/>
                <a:gd name="T7" fmla="*/ 1060 h 1146"/>
                <a:gd name="T8" fmla="*/ 56 w 782"/>
                <a:gd name="T9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1146">
                  <a:moveTo>
                    <a:pt x="56" y="0"/>
                  </a:moveTo>
                  <a:lnTo>
                    <a:pt x="0" y="192"/>
                  </a:lnTo>
                  <a:lnTo>
                    <a:pt x="632" y="1146"/>
                  </a:lnTo>
                  <a:lnTo>
                    <a:pt x="782" y="106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000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6934372" y="1030558"/>
              <a:ext cx="2934252" cy="1721385"/>
            </a:xfrm>
            <a:custGeom>
              <a:avLst/>
              <a:gdLst>
                <a:gd name="T0" fmla="*/ 1846 w 1858"/>
                <a:gd name="T1" fmla="*/ 348 h 1090"/>
                <a:gd name="T2" fmla="*/ 1714 w 1858"/>
                <a:gd name="T3" fmla="*/ 256 h 1090"/>
                <a:gd name="T4" fmla="*/ 1574 w 1858"/>
                <a:gd name="T5" fmla="*/ 176 h 1090"/>
                <a:gd name="T6" fmla="*/ 1394 w 1858"/>
                <a:gd name="T7" fmla="*/ 100 h 1090"/>
                <a:gd name="T8" fmla="*/ 1178 w 1858"/>
                <a:gd name="T9" fmla="*/ 38 h 1090"/>
                <a:gd name="T10" fmla="*/ 1022 w 1858"/>
                <a:gd name="T11" fmla="*/ 12 h 1090"/>
                <a:gd name="T12" fmla="*/ 788 w 1858"/>
                <a:gd name="T13" fmla="*/ 0 h 1090"/>
                <a:gd name="T14" fmla="*/ 562 w 1858"/>
                <a:gd name="T15" fmla="*/ 16 h 1090"/>
                <a:gd name="T16" fmla="*/ 352 w 1858"/>
                <a:gd name="T17" fmla="*/ 56 h 1090"/>
                <a:gd name="T18" fmla="*/ 170 w 1858"/>
                <a:gd name="T19" fmla="*/ 120 h 1090"/>
                <a:gd name="T20" fmla="*/ 66 w 1858"/>
                <a:gd name="T21" fmla="*/ 172 h 1090"/>
                <a:gd name="T22" fmla="*/ 252 w 1858"/>
                <a:gd name="T23" fmla="*/ 494 h 1090"/>
                <a:gd name="T24" fmla="*/ 164 w 1858"/>
                <a:gd name="T25" fmla="*/ 506 h 1090"/>
                <a:gd name="T26" fmla="*/ 82 w 1858"/>
                <a:gd name="T27" fmla="*/ 550 h 1090"/>
                <a:gd name="T28" fmla="*/ 24 w 1858"/>
                <a:gd name="T29" fmla="*/ 620 h 1090"/>
                <a:gd name="T30" fmla="*/ 6 w 1858"/>
                <a:gd name="T31" fmla="*/ 662 h 1090"/>
                <a:gd name="T32" fmla="*/ 0 w 1858"/>
                <a:gd name="T33" fmla="*/ 710 h 1090"/>
                <a:gd name="T34" fmla="*/ 8 w 1858"/>
                <a:gd name="T35" fmla="*/ 760 h 1090"/>
                <a:gd name="T36" fmla="*/ 28 w 1858"/>
                <a:gd name="T37" fmla="*/ 812 h 1090"/>
                <a:gd name="T38" fmla="*/ 72 w 1858"/>
                <a:gd name="T39" fmla="*/ 870 h 1090"/>
                <a:gd name="T40" fmla="*/ 152 w 1858"/>
                <a:gd name="T41" fmla="*/ 926 h 1090"/>
                <a:gd name="T42" fmla="*/ 242 w 1858"/>
                <a:gd name="T43" fmla="*/ 942 h 1090"/>
                <a:gd name="T44" fmla="*/ 300 w 1858"/>
                <a:gd name="T45" fmla="*/ 928 h 1090"/>
                <a:gd name="T46" fmla="*/ 342 w 1858"/>
                <a:gd name="T47" fmla="*/ 906 h 1090"/>
                <a:gd name="T48" fmla="*/ 380 w 1858"/>
                <a:gd name="T49" fmla="*/ 874 h 1090"/>
                <a:gd name="T50" fmla="*/ 414 w 1858"/>
                <a:gd name="T51" fmla="*/ 830 h 1090"/>
                <a:gd name="T52" fmla="*/ 442 w 1858"/>
                <a:gd name="T53" fmla="*/ 774 h 1090"/>
                <a:gd name="T54" fmla="*/ 632 w 1858"/>
                <a:gd name="T55" fmla="*/ 1090 h 1090"/>
                <a:gd name="T56" fmla="*/ 1068 w 1858"/>
                <a:gd name="T57" fmla="*/ 810 h 1090"/>
                <a:gd name="T58" fmla="*/ 1094 w 1858"/>
                <a:gd name="T59" fmla="*/ 808 h 1090"/>
                <a:gd name="T60" fmla="*/ 1096 w 1858"/>
                <a:gd name="T61" fmla="*/ 864 h 1090"/>
                <a:gd name="T62" fmla="*/ 1108 w 1858"/>
                <a:gd name="T63" fmla="*/ 916 h 1090"/>
                <a:gd name="T64" fmla="*/ 1150 w 1858"/>
                <a:gd name="T65" fmla="*/ 994 h 1090"/>
                <a:gd name="T66" fmla="*/ 1214 w 1858"/>
                <a:gd name="T67" fmla="*/ 1050 h 1090"/>
                <a:gd name="T68" fmla="*/ 1260 w 1858"/>
                <a:gd name="T69" fmla="*/ 1072 h 1090"/>
                <a:gd name="T70" fmla="*/ 1310 w 1858"/>
                <a:gd name="T71" fmla="*/ 1084 h 1090"/>
                <a:gd name="T72" fmla="*/ 1362 w 1858"/>
                <a:gd name="T73" fmla="*/ 1080 h 1090"/>
                <a:gd name="T74" fmla="*/ 1416 w 1858"/>
                <a:gd name="T75" fmla="*/ 1064 h 1090"/>
                <a:gd name="T76" fmla="*/ 1470 w 1858"/>
                <a:gd name="T77" fmla="*/ 1032 h 1090"/>
                <a:gd name="T78" fmla="*/ 1504 w 1858"/>
                <a:gd name="T79" fmla="*/ 1000 h 1090"/>
                <a:gd name="T80" fmla="*/ 1538 w 1858"/>
                <a:gd name="T81" fmla="*/ 954 h 1090"/>
                <a:gd name="T82" fmla="*/ 1558 w 1858"/>
                <a:gd name="T83" fmla="*/ 904 h 1090"/>
                <a:gd name="T84" fmla="*/ 1562 w 1858"/>
                <a:gd name="T85" fmla="*/ 856 h 1090"/>
                <a:gd name="T86" fmla="*/ 1552 w 1858"/>
                <a:gd name="T87" fmla="*/ 808 h 1090"/>
                <a:gd name="T88" fmla="*/ 1508 w 1858"/>
                <a:gd name="T89" fmla="*/ 724 h 1090"/>
                <a:gd name="T90" fmla="*/ 1442 w 1858"/>
                <a:gd name="T91" fmla="*/ 662 h 1090"/>
                <a:gd name="T92" fmla="*/ 1370 w 1858"/>
                <a:gd name="T93" fmla="*/ 632 h 1090"/>
                <a:gd name="T94" fmla="*/ 1644 w 1858"/>
                <a:gd name="T95" fmla="*/ 476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58" h="1090">
                  <a:moveTo>
                    <a:pt x="1858" y="358"/>
                  </a:moveTo>
                  <a:lnTo>
                    <a:pt x="1858" y="358"/>
                  </a:lnTo>
                  <a:lnTo>
                    <a:pt x="1846" y="348"/>
                  </a:lnTo>
                  <a:lnTo>
                    <a:pt x="1810" y="320"/>
                  </a:lnTo>
                  <a:lnTo>
                    <a:pt x="1750" y="280"/>
                  </a:lnTo>
                  <a:lnTo>
                    <a:pt x="1714" y="256"/>
                  </a:lnTo>
                  <a:lnTo>
                    <a:pt x="1672" y="230"/>
                  </a:lnTo>
                  <a:lnTo>
                    <a:pt x="1626" y="204"/>
                  </a:lnTo>
                  <a:lnTo>
                    <a:pt x="1574" y="176"/>
                  </a:lnTo>
                  <a:lnTo>
                    <a:pt x="1518" y="150"/>
                  </a:lnTo>
                  <a:lnTo>
                    <a:pt x="1458" y="124"/>
                  </a:lnTo>
                  <a:lnTo>
                    <a:pt x="1394" y="100"/>
                  </a:lnTo>
                  <a:lnTo>
                    <a:pt x="1324" y="76"/>
                  </a:lnTo>
                  <a:lnTo>
                    <a:pt x="1254" y="56"/>
                  </a:lnTo>
                  <a:lnTo>
                    <a:pt x="1178" y="38"/>
                  </a:lnTo>
                  <a:lnTo>
                    <a:pt x="1178" y="38"/>
                  </a:lnTo>
                  <a:lnTo>
                    <a:pt x="1100" y="24"/>
                  </a:lnTo>
                  <a:lnTo>
                    <a:pt x="1022" y="12"/>
                  </a:lnTo>
                  <a:lnTo>
                    <a:pt x="944" y="4"/>
                  </a:lnTo>
                  <a:lnTo>
                    <a:pt x="866" y="0"/>
                  </a:lnTo>
                  <a:lnTo>
                    <a:pt x="788" y="0"/>
                  </a:lnTo>
                  <a:lnTo>
                    <a:pt x="712" y="2"/>
                  </a:lnTo>
                  <a:lnTo>
                    <a:pt x="636" y="8"/>
                  </a:lnTo>
                  <a:lnTo>
                    <a:pt x="562" y="16"/>
                  </a:lnTo>
                  <a:lnTo>
                    <a:pt x="490" y="26"/>
                  </a:lnTo>
                  <a:lnTo>
                    <a:pt x="420" y="40"/>
                  </a:lnTo>
                  <a:lnTo>
                    <a:pt x="352" y="56"/>
                  </a:lnTo>
                  <a:lnTo>
                    <a:pt x="288" y="76"/>
                  </a:lnTo>
                  <a:lnTo>
                    <a:pt x="226" y="96"/>
                  </a:lnTo>
                  <a:lnTo>
                    <a:pt x="170" y="120"/>
                  </a:lnTo>
                  <a:lnTo>
                    <a:pt x="116" y="144"/>
                  </a:lnTo>
                  <a:lnTo>
                    <a:pt x="66" y="172"/>
                  </a:lnTo>
                  <a:lnTo>
                    <a:pt x="66" y="172"/>
                  </a:lnTo>
                  <a:lnTo>
                    <a:pt x="280" y="498"/>
                  </a:lnTo>
                  <a:lnTo>
                    <a:pt x="280" y="498"/>
                  </a:lnTo>
                  <a:lnTo>
                    <a:pt x="252" y="494"/>
                  </a:lnTo>
                  <a:lnTo>
                    <a:pt x="222" y="494"/>
                  </a:lnTo>
                  <a:lnTo>
                    <a:pt x="194" y="498"/>
                  </a:lnTo>
                  <a:lnTo>
                    <a:pt x="164" y="506"/>
                  </a:lnTo>
                  <a:lnTo>
                    <a:pt x="136" y="518"/>
                  </a:lnTo>
                  <a:lnTo>
                    <a:pt x="108" y="532"/>
                  </a:lnTo>
                  <a:lnTo>
                    <a:pt x="82" y="550"/>
                  </a:lnTo>
                  <a:lnTo>
                    <a:pt x="60" y="572"/>
                  </a:lnTo>
                  <a:lnTo>
                    <a:pt x="40" y="594"/>
                  </a:lnTo>
                  <a:lnTo>
                    <a:pt x="24" y="620"/>
                  </a:lnTo>
                  <a:lnTo>
                    <a:pt x="16" y="634"/>
                  </a:lnTo>
                  <a:lnTo>
                    <a:pt x="10" y="648"/>
                  </a:lnTo>
                  <a:lnTo>
                    <a:pt x="6" y="662"/>
                  </a:lnTo>
                  <a:lnTo>
                    <a:pt x="2" y="678"/>
                  </a:lnTo>
                  <a:lnTo>
                    <a:pt x="0" y="694"/>
                  </a:lnTo>
                  <a:lnTo>
                    <a:pt x="0" y="710"/>
                  </a:lnTo>
                  <a:lnTo>
                    <a:pt x="2" y="726"/>
                  </a:lnTo>
                  <a:lnTo>
                    <a:pt x="4" y="742"/>
                  </a:lnTo>
                  <a:lnTo>
                    <a:pt x="8" y="760"/>
                  </a:lnTo>
                  <a:lnTo>
                    <a:pt x="12" y="776"/>
                  </a:lnTo>
                  <a:lnTo>
                    <a:pt x="20" y="794"/>
                  </a:lnTo>
                  <a:lnTo>
                    <a:pt x="28" y="812"/>
                  </a:lnTo>
                  <a:lnTo>
                    <a:pt x="28" y="812"/>
                  </a:lnTo>
                  <a:lnTo>
                    <a:pt x="48" y="844"/>
                  </a:lnTo>
                  <a:lnTo>
                    <a:pt x="72" y="870"/>
                  </a:lnTo>
                  <a:lnTo>
                    <a:pt x="96" y="894"/>
                  </a:lnTo>
                  <a:lnTo>
                    <a:pt x="124" y="912"/>
                  </a:lnTo>
                  <a:lnTo>
                    <a:pt x="152" y="926"/>
                  </a:lnTo>
                  <a:lnTo>
                    <a:pt x="182" y="936"/>
                  </a:lnTo>
                  <a:lnTo>
                    <a:pt x="210" y="942"/>
                  </a:lnTo>
                  <a:lnTo>
                    <a:pt x="242" y="942"/>
                  </a:lnTo>
                  <a:lnTo>
                    <a:pt x="272" y="938"/>
                  </a:lnTo>
                  <a:lnTo>
                    <a:pt x="286" y="934"/>
                  </a:lnTo>
                  <a:lnTo>
                    <a:pt x="300" y="928"/>
                  </a:lnTo>
                  <a:lnTo>
                    <a:pt x="314" y="922"/>
                  </a:lnTo>
                  <a:lnTo>
                    <a:pt x="328" y="916"/>
                  </a:lnTo>
                  <a:lnTo>
                    <a:pt x="342" y="906"/>
                  </a:lnTo>
                  <a:lnTo>
                    <a:pt x="356" y="896"/>
                  </a:lnTo>
                  <a:lnTo>
                    <a:pt x="368" y="886"/>
                  </a:lnTo>
                  <a:lnTo>
                    <a:pt x="380" y="874"/>
                  </a:lnTo>
                  <a:lnTo>
                    <a:pt x="392" y="860"/>
                  </a:lnTo>
                  <a:lnTo>
                    <a:pt x="404" y="846"/>
                  </a:lnTo>
                  <a:lnTo>
                    <a:pt x="414" y="830"/>
                  </a:lnTo>
                  <a:lnTo>
                    <a:pt x="424" y="812"/>
                  </a:lnTo>
                  <a:lnTo>
                    <a:pt x="434" y="794"/>
                  </a:lnTo>
                  <a:lnTo>
                    <a:pt x="442" y="774"/>
                  </a:lnTo>
                  <a:lnTo>
                    <a:pt x="442" y="774"/>
                  </a:lnTo>
                  <a:lnTo>
                    <a:pt x="632" y="1090"/>
                  </a:lnTo>
                  <a:lnTo>
                    <a:pt x="632" y="1090"/>
                  </a:lnTo>
                  <a:lnTo>
                    <a:pt x="854" y="950"/>
                  </a:lnTo>
                  <a:lnTo>
                    <a:pt x="1012" y="848"/>
                  </a:lnTo>
                  <a:lnTo>
                    <a:pt x="1068" y="810"/>
                  </a:lnTo>
                  <a:lnTo>
                    <a:pt x="1096" y="790"/>
                  </a:lnTo>
                  <a:lnTo>
                    <a:pt x="1096" y="790"/>
                  </a:lnTo>
                  <a:lnTo>
                    <a:pt x="1094" y="808"/>
                  </a:lnTo>
                  <a:lnTo>
                    <a:pt x="1092" y="826"/>
                  </a:lnTo>
                  <a:lnTo>
                    <a:pt x="1094" y="846"/>
                  </a:lnTo>
                  <a:lnTo>
                    <a:pt x="1096" y="864"/>
                  </a:lnTo>
                  <a:lnTo>
                    <a:pt x="1098" y="882"/>
                  </a:lnTo>
                  <a:lnTo>
                    <a:pt x="1102" y="900"/>
                  </a:lnTo>
                  <a:lnTo>
                    <a:pt x="1108" y="916"/>
                  </a:lnTo>
                  <a:lnTo>
                    <a:pt x="1114" y="934"/>
                  </a:lnTo>
                  <a:lnTo>
                    <a:pt x="1130" y="964"/>
                  </a:lnTo>
                  <a:lnTo>
                    <a:pt x="1150" y="994"/>
                  </a:lnTo>
                  <a:lnTo>
                    <a:pt x="1174" y="1020"/>
                  </a:lnTo>
                  <a:lnTo>
                    <a:pt x="1200" y="1042"/>
                  </a:lnTo>
                  <a:lnTo>
                    <a:pt x="1214" y="1050"/>
                  </a:lnTo>
                  <a:lnTo>
                    <a:pt x="1228" y="1060"/>
                  </a:lnTo>
                  <a:lnTo>
                    <a:pt x="1244" y="1066"/>
                  </a:lnTo>
                  <a:lnTo>
                    <a:pt x="1260" y="1072"/>
                  </a:lnTo>
                  <a:lnTo>
                    <a:pt x="1276" y="1078"/>
                  </a:lnTo>
                  <a:lnTo>
                    <a:pt x="1292" y="1082"/>
                  </a:lnTo>
                  <a:lnTo>
                    <a:pt x="1310" y="1084"/>
                  </a:lnTo>
                  <a:lnTo>
                    <a:pt x="1326" y="1084"/>
                  </a:lnTo>
                  <a:lnTo>
                    <a:pt x="1344" y="1084"/>
                  </a:lnTo>
                  <a:lnTo>
                    <a:pt x="1362" y="1080"/>
                  </a:lnTo>
                  <a:lnTo>
                    <a:pt x="1380" y="1076"/>
                  </a:lnTo>
                  <a:lnTo>
                    <a:pt x="1398" y="1072"/>
                  </a:lnTo>
                  <a:lnTo>
                    <a:pt x="1416" y="1064"/>
                  </a:lnTo>
                  <a:lnTo>
                    <a:pt x="1434" y="1056"/>
                  </a:lnTo>
                  <a:lnTo>
                    <a:pt x="1452" y="1044"/>
                  </a:lnTo>
                  <a:lnTo>
                    <a:pt x="1470" y="1032"/>
                  </a:lnTo>
                  <a:lnTo>
                    <a:pt x="1470" y="1032"/>
                  </a:lnTo>
                  <a:lnTo>
                    <a:pt x="1488" y="1016"/>
                  </a:lnTo>
                  <a:lnTo>
                    <a:pt x="1504" y="1000"/>
                  </a:lnTo>
                  <a:lnTo>
                    <a:pt x="1518" y="986"/>
                  </a:lnTo>
                  <a:lnTo>
                    <a:pt x="1528" y="970"/>
                  </a:lnTo>
                  <a:lnTo>
                    <a:pt x="1538" y="954"/>
                  </a:lnTo>
                  <a:lnTo>
                    <a:pt x="1546" y="938"/>
                  </a:lnTo>
                  <a:lnTo>
                    <a:pt x="1552" y="920"/>
                  </a:lnTo>
                  <a:lnTo>
                    <a:pt x="1558" y="904"/>
                  </a:lnTo>
                  <a:lnTo>
                    <a:pt x="1560" y="888"/>
                  </a:lnTo>
                  <a:lnTo>
                    <a:pt x="1562" y="872"/>
                  </a:lnTo>
                  <a:lnTo>
                    <a:pt x="1562" y="856"/>
                  </a:lnTo>
                  <a:lnTo>
                    <a:pt x="1560" y="840"/>
                  </a:lnTo>
                  <a:lnTo>
                    <a:pt x="1556" y="824"/>
                  </a:lnTo>
                  <a:lnTo>
                    <a:pt x="1552" y="808"/>
                  </a:lnTo>
                  <a:lnTo>
                    <a:pt x="1542" y="778"/>
                  </a:lnTo>
                  <a:lnTo>
                    <a:pt x="1526" y="750"/>
                  </a:lnTo>
                  <a:lnTo>
                    <a:pt x="1508" y="724"/>
                  </a:lnTo>
                  <a:lnTo>
                    <a:pt x="1488" y="700"/>
                  </a:lnTo>
                  <a:lnTo>
                    <a:pt x="1466" y="680"/>
                  </a:lnTo>
                  <a:lnTo>
                    <a:pt x="1442" y="662"/>
                  </a:lnTo>
                  <a:lnTo>
                    <a:pt x="1418" y="648"/>
                  </a:lnTo>
                  <a:lnTo>
                    <a:pt x="1394" y="638"/>
                  </a:lnTo>
                  <a:lnTo>
                    <a:pt x="1370" y="632"/>
                  </a:lnTo>
                  <a:lnTo>
                    <a:pt x="1370" y="632"/>
                  </a:lnTo>
                  <a:lnTo>
                    <a:pt x="1482" y="568"/>
                  </a:lnTo>
                  <a:lnTo>
                    <a:pt x="1644" y="476"/>
                  </a:lnTo>
                  <a:lnTo>
                    <a:pt x="1858" y="358"/>
                  </a:lnTo>
                  <a:lnTo>
                    <a:pt x="1858" y="35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000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6113160" y="1340092"/>
              <a:ext cx="1737178" cy="2514170"/>
            </a:xfrm>
            <a:custGeom>
              <a:avLst/>
              <a:gdLst>
                <a:gd name="T0" fmla="*/ 932 w 1100"/>
                <a:gd name="T1" fmla="*/ 636 h 1592"/>
                <a:gd name="T2" fmla="*/ 890 w 1100"/>
                <a:gd name="T3" fmla="*/ 688 h 1592"/>
                <a:gd name="T4" fmla="*/ 842 w 1100"/>
                <a:gd name="T5" fmla="*/ 722 h 1592"/>
                <a:gd name="T6" fmla="*/ 790 w 1100"/>
                <a:gd name="T7" fmla="*/ 742 h 1592"/>
                <a:gd name="T8" fmla="*/ 736 w 1100"/>
                <a:gd name="T9" fmla="*/ 746 h 1592"/>
                <a:gd name="T10" fmla="*/ 682 w 1100"/>
                <a:gd name="T11" fmla="*/ 736 h 1592"/>
                <a:gd name="T12" fmla="*/ 632 w 1100"/>
                <a:gd name="T13" fmla="*/ 710 h 1592"/>
                <a:gd name="T14" fmla="*/ 586 w 1100"/>
                <a:gd name="T15" fmla="*/ 670 h 1592"/>
                <a:gd name="T16" fmla="*/ 548 w 1100"/>
                <a:gd name="T17" fmla="*/ 616 h 1592"/>
                <a:gd name="T18" fmla="*/ 534 w 1100"/>
                <a:gd name="T19" fmla="*/ 586 h 1592"/>
                <a:gd name="T20" fmla="*/ 520 w 1100"/>
                <a:gd name="T21" fmla="*/ 530 h 1592"/>
                <a:gd name="T22" fmla="*/ 524 w 1100"/>
                <a:gd name="T23" fmla="*/ 476 h 1592"/>
                <a:gd name="T24" fmla="*/ 540 w 1100"/>
                <a:gd name="T25" fmla="*/ 428 h 1592"/>
                <a:gd name="T26" fmla="*/ 570 w 1100"/>
                <a:gd name="T27" fmla="*/ 386 h 1592"/>
                <a:gd name="T28" fmla="*/ 608 w 1100"/>
                <a:gd name="T29" fmla="*/ 350 h 1592"/>
                <a:gd name="T30" fmla="*/ 652 w 1100"/>
                <a:gd name="T31" fmla="*/ 324 h 1592"/>
                <a:gd name="T32" fmla="*/ 700 w 1100"/>
                <a:gd name="T33" fmla="*/ 306 h 1592"/>
                <a:gd name="T34" fmla="*/ 540 w 1100"/>
                <a:gd name="T35" fmla="*/ 0 h 1592"/>
                <a:gd name="T36" fmla="*/ 504 w 1100"/>
                <a:gd name="T37" fmla="*/ 30 h 1592"/>
                <a:gd name="T38" fmla="*/ 436 w 1100"/>
                <a:gd name="T39" fmla="*/ 92 h 1592"/>
                <a:gd name="T40" fmla="*/ 372 w 1100"/>
                <a:gd name="T41" fmla="*/ 156 h 1592"/>
                <a:gd name="T42" fmla="*/ 316 w 1100"/>
                <a:gd name="T43" fmla="*/ 220 h 1592"/>
                <a:gd name="T44" fmla="*/ 242 w 1100"/>
                <a:gd name="T45" fmla="*/ 318 h 1592"/>
                <a:gd name="T46" fmla="*/ 162 w 1100"/>
                <a:gd name="T47" fmla="*/ 450 h 1592"/>
                <a:gd name="T48" fmla="*/ 100 w 1100"/>
                <a:gd name="T49" fmla="*/ 580 h 1592"/>
                <a:gd name="T50" fmla="*/ 56 w 1100"/>
                <a:gd name="T51" fmla="*/ 712 h 1592"/>
                <a:gd name="T52" fmla="*/ 26 w 1100"/>
                <a:gd name="T53" fmla="*/ 838 h 1592"/>
                <a:gd name="T54" fmla="*/ 8 w 1100"/>
                <a:gd name="T55" fmla="*/ 960 h 1592"/>
                <a:gd name="T56" fmla="*/ 2 w 1100"/>
                <a:gd name="T57" fmla="*/ 1076 h 1592"/>
                <a:gd name="T58" fmla="*/ 2 w 1100"/>
                <a:gd name="T59" fmla="*/ 1182 h 1592"/>
                <a:gd name="T60" fmla="*/ 10 w 1100"/>
                <a:gd name="T61" fmla="*/ 1278 h 1592"/>
                <a:gd name="T62" fmla="*/ 28 w 1100"/>
                <a:gd name="T63" fmla="*/ 1402 h 1592"/>
                <a:gd name="T64" fmla="*/ 54 w 1100"/>
                <a:gd name="T65" fmla="*/ 1512 h 1592"/>
                <a:gd name="T66" fmla="*/ 66 w 1100"/>
                <a:gd name="T67" fmla="*/ 1552 h 1592"/>
                <a:gd name="T68" fmla="*/ 328 w 1100"/>
                <a:gd name="T69" fmla="*/ 1378 h 1592"/>
                <a:gd name="T70" fmla="*/ 432 w 1100"/>
                <a:gd name="T71" fmla="*/ 1308 h 1592"/>
                <a:gd name="T72" fmla="*/ 432 w 1100"/>
                <a:gd name="T73" fmla="*/ 1354 h 1592"/>
                <a:gd name="T74" fmla="*/ 436 w 1100"/>
                <a:gd name="T75" fmla="*/ 1396 h 1592"/>
                <a:gd name="T76" fmla="*/ 446 w 1100"/>
                <a:gd name="T77" fmla="*/ 1434 h 1592"/>
                <a:gd name="T78" fmla="*/ 460 w 1100"/>
                <a:gd name="T79" fmla="*/ 1468 h 1592"/>
                <a:gd name="T80" fmla="*/ 478 w 1100"/>
                <a:gd name="T81" fmla="*/ 1498 h 1592"/>
                <a:gd name="T82" fmla="*/ 498 w 1100"/>
                <a:gd name="T83" fmla="*/ 1524 h 1592"/>
                <a:gd name="T84" fmla="*/ 522 w 1100"/>
                <a:gd name="T85" fmla="*/ 1546 h 1592"/>
                <a:gd name="T86" fmla="*/ 578 w 1100"/>
                <a:gd name="T87" fmla="*/ 1576 h 1592"/>
                <a:gd name="T88" fmla="*/ 638 w 1100"/>
                <a:gd name="T89" fmla="*/ 1592 h 1592"/>
                <a:gd name="T90" fmla="*/ 702 w 1100"/>
                <a:gd name="T91" fmla="*/ 1588 h 1592"/>
                <a:gd name="T92" fmla="*/ 764 w 1100"/>
                <a:gd name="T93" fmla="*/ 1570 h 1592"/>
                <a:gd name="T94" fmla="*/ 792 w 1100"/>
                <a:gd name="T95" fmla="*/ 1552 h 1592"/>
                <a:gd name="T96" fmla="*/ 818 w 1100"/>
                <a:gd name="T97" fmla="*/ 1534 h 1592"/>
                <a:gd name="T98" fmla="*/ 838 w 1100"/>
                <a:gd name="T99" fmla="*/ 1512 h 1592"/>
                <a:gd name="T100" fmla="*/ 868 w 1100"/>
                <a:gd name="T101" fmla="*/ 1462 h 1592"/>
                <a:gd name="T102" fmla="*/ 880 w 1100"/>
                <a:gd name="T103" fmla="*/ 1406 h 1592"/>
                <a:gd name="T104" fmla="*/ 878 w 1100"/>
                <a:gd name="T105" fmla="*/ 1346 h 1592"/>
                <a:gd name="T106" fmla="*/ 860 w 1100"/>
                <a:gd name="T107" fmla="*/ 1288 h 1592"/>
                <a:gd name="T108" fmla="*/ 830 w 1100"/>
                <a:gd name="T109" fmla="*/ 1234 h 1592"/>
                <a:gd name="T110" fmla="*/ 784 w 1100"/>
                <a:gd name="T111" fmla="*/ 1188 h 1592"/>
                <a:gd name="T112" fmla="*/ 728 w 1100"/>
                <a:gd name="T113" fmla="*/ 1150 h 1592"/>
                <a:gd name="T114" fmla="*/ 822 w 1100"/>
                <a:gd name="T115" fmla="*/ 1092 h 1592"/>
                <a:gd name="T116" fmla="*/ 1100 w 1100"/>
                <a:gd name="T117" fmla="*/ 908 h 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00" h="1592">
                  <a:moveTo>
                    <a:pt x="932" y="636"/>
                  </a:moveTo>
                  <a:lnTo>
                    <a:pt x="932" y="636"/>
                  </a:lnTo>
                  <a:lnTo>
                    <a:pt x="912" y="664"/>
                  </a:lnTo>
                  <a:lnTo>
                    <a:pt x="890" y="688"/>
                  </a:lnTo>
                  <a:lnTo>
                    <a:pt x="868" y="706"/>
                  </a:lnTo>
                  <a:lnTo>
                    <a:pt x="842" y="722"/>
                  </a:lnTo>
                  <a:lnTo>
                    <a:pt x="816" y="734"/>
                  </a:lnTo>
                  <a:lnTo>
                    <a:pt x="790" y="742"/>
                  </a:lnTo>
                  <a:lnTo>
                    <a:pt x="764" y="746"/>
                  </a:lnTo>
                  <a:lnTo>
                    <a:pt x="736" y="746"/>
                  </a:lnTo>
                  <a:lnTo>
                    <a:pt x="710" y="742"/>
                  </a:lnTo>
                  <a:lnTo>
                    <a:pt x="682" y="736"/>
                  </a:lnTo>
                  <a:lnTo>
                    <a:pt x="656" y="724"/>
                  </a:lnTo>
                  <a:lnTo>
                    <a:pt x="632" y="710"/>
                  </a:lnTo>
                  <a:lnTo>
                    <a:pt x="608" y="692"/>
                  </a:lnTo>
                  <a:lnTo>
                    <a:pt x="586" y="670"/>
                  </a:lnTo>
                  <a:lnTo>
                    <a:pt x="566" y="644"/>
                  </a:lnTo>
                  <a:lnTo>
                    <a:pt x="548" y="616"/>
                  </a:lnTo>
                  <a:lnTo>
                    <a:pt x="548" y="616"/>
                  </a:lnTo>
                  <a:lnTo>
                    <a:pt x="534" y="586"/>
                  </a:lnTo>
                  <a:lnTo>
                    <a:pt x="524" y="558"/>
                  </a:lnTo>
                  <a:lnTo>
                    <a:pt x="520" y="530"/>
                  </a:lnTo>
                  <a:lnTo>
                    <a:pt x="520" y="502"/>
                  </a:lnTo>
                  <a:lnTo>
                    <a:pt x="524" y="476"/>
                  </a:lnTo>
                  <a:lnTo>
                    <a:pt x="530" y="452"/>
                  </a:lnTo>
                  <a:lnTo>
                    <a:pt x="540" y="428"/>
                  </a:lnTo>
                  <a:lnTo>
                    <a:pt x="554" y="406"/>
                  </a:lnTo>
                  <a:lnTo>
                    <a:pt x="570" y="386"/>
                  </a:lnTo>
                  <a:lnTo>
                    <a:pt x="588" y="366"/>
                  </a:lnTo>
                  <a:lnTo>
                    <a:pt x="608" y="350"/>
                  </a:lnTo>
                  <a:lnTo>
                    <a:pt x="630" y="336"/>
                  </a:lnTo>
                  <a:lnTo>
                    <a:pt x="652" y="324"/>
                  </a:lnTo>
                  <a:lnTo>
                    <a:pt x="676" y="312"/>
                  </a:lnTo>
                  <a:lnTo>
                    <a:pt x="700" y="306"/>
                  </a:lnTo>
                  <a:lnTo>
                    <a:pt x="726" y="300"/>
                  </a:lnTo>
                  <a:lnTo>
                    <a:pt x="540" y="0"/>
                  </a:lnTo>
                  <a:lnTo>
                    <a:pt x="540" y="0"/>
                  </a:lnTo>
                  <a:lnTo>
                    <a:pt x="504" y="30"/>
                  </a:lnTo>
                  <a:lnTo>
                    <a:pt x="468" y="60"/>
                  </a:lnTo>
                  <a:lnTo>
                    <a:pt x="436" y="92"/>
                  </a:lnTo>
                  <a:lnTo>
                    <a:pt x="404" y="124"/>
                  </a:lnTo>
                  <a:lnTo>
                    <a:pt x="372" y="156"/>
                  </a:lnTo>
                  <a:lnTo>
                    <a:pt x="344" y="188"/>
                  </a:lnTo>
                  <a:lnTo>
                    <a:pt x="316" y="220"/>
                  </a:lnTo>
                  <a:lnTo>
                    <a:pt x="290" y="252"/>
                  </a:lnTo>
                  <a:lnTo>
                    <a:pt x="242" y="318"/>
                  </a:lnTo>
                  <a:lnTo>
                    <a:pt x="200" y="384"/>
                  </a:lnTo>
                  <a:lnTo>
                    <a:pt x="162" y="450"/>
                  </a:lnTo>
                  <a:lnTo>
                    <a:pt x="128" y="516"/>
                  </a:lnTo>
                  <a:lnTo>
                    <a:pt x="100" y="580"/>
                  </a:lnTo>
                  <a:lnTo>
                    <a:pt x="76" y="646"/>
                  </a:lnTo>
                  <a:lnTo>
                    <a:pt x="56" y="712"/>
                  </a:lnTo>
                  <a:lnTo>
                    <a:pt x="38" y="776"/>
                  </a:lnTo>
                  <a:lnTo>
                    <a:pt x="26" y="838"/>
                  </a:lnTo>
                  <a:lnTo>
                    <a:pt x="16" y="900"/>
                  </a:lnTo>
                  <a:lnTo>
                    <a:pt x="8" y="960"/>
                  </a:lnTo>
                  <a:lnTo>
                    <a:pt x="4" y="1018"/>
                  </a:lnTo>
                  <a:lnTo>
                    <a:pt x="2" y="1076"/>
                  </a:lnTo>
                  <a:lnTo>
                    <a:pt x="0" y="1130"/>
                  </a:lnTo>
                  <a:lnTo>
                    <a:pt x="2" y="1182"/>
                  </a:lnTo>
                  <a:lnTo>
                    <a:pt x="6" y="1232"/>
                  </a:lnTo>
                  <a:lnTo>
                    <a:pt x="10" y="1278"/>
                  </a:lnTo>
                  <a:lnTo>
                    <a:pt x="16" y="1322"/>
                  </a:lnTo>
                  <a:lnTo>
                    <a:pt x="28" y="1402"/>
                  </a:lnTo>
                  <a:lnTo>
                    <a:pt x="42" y="1464"/>
                  </a:lnTo>
                  <a:lnTo>
                    <a:pt x="54" y="1512"/>
                  </a:lnTo>
                  <a:lnTo>
                    <a:pt x="66" y="1552"/>
                  </a:lnTo>
                  <a:lnTo>
                    <a:pt x="66" y="1552"/>
                  </a:lnTo>
                  <a:lnTo>
                    <a:pt x="208" y="1460"/>
                  </a:lnTo>
                  <a:lnTo>
                    <a:pt x="328" y="1378"/>
                  </a:lnTo>
                  <a:lnTo>
                    <a:pt x="432" y="1308"/>
                  </a:lnTo>
                  <a:lnTo>
                    <a:pt x="432" y="1308"/>
                  </a:lnTo>
                  <a:lnTo>
                    <a:pt x="430" y="1332"/>
                  </a:lnTo>
                  <a:lnTo>
                    <a:pt x="432" y="1354"/>
                  </a:lnTo>
                  <a:lnTo>
                    <a:pt x="432" y="1376"/>
                  </a:lnTo>
                  <a:lnTo>
                    <a:pt x="436" y="1396"/>
                  </a:lnTo>
                  <a:lnTo>
                    <a:pt x="440" y="1416"/>
                  </a:lnTo>
                  <a:lnTo>
                    <a:pt x="446" y="1434"/>
                  </a:lnTo>
                  <a:lnTo>
                    <a:pt x="452" y="1452"/>
                  </a:lnTo>
                  <a:lnTo>
                    <a:pt x="460" y="1468"/>
                  </a:lnTo>
                  <a:lnTo>
                    <a:pt x="468" y="1484"/>
                  </a:lnTo>
                  <a:lnTo>
                    <a:pt x="478" y="1498"/>
                  </a:lnTo>
                  <a:lnTo>
                    <a:pt x="488" y="1512"/>
                  </a:lnTo>
                  <a:lnTo>
                    <a:pt x="498" y="1524"/>
                  </a:lnTo>
                  <a:lnTo>
                    <a:pt x="510" y="1534"/>
                  </a:lnTo>
                  <a:lnTo>
                    <a:pt x="522" y="1546"/>
                  </a:lnTo>
                  <a:lnTo>
                    <a:pt x="548" y="1564"/>
                  </a:lnTo>
                  <a:lnTo>
                    <a:pt x="578" y="1576"/>
                  </a:lnTo>
                  <a:lnTo>
                    <a:pt x="608" y="1586"/>
                  </a:lnTo>
                  <a:lnTo>
                    <a:pt x="638" y="1592"/>
                  </a:lnTo>
                  <a:lnTo>
                    <a:pt x="670" y="1592"/>
                  </a:lnTo>
                  <a:lnTo>
                    <a:pt x="702" y="1588"/>
                  </a:lnTo>
                  <a:lnTo>
                    <a:pt x="732" y="1582"/>
                  </a:lnTo>
                  <a:lnTo>
                    <a:pt x="764" y="1570"/>
                  </a:lnTo>
                  <a:lnTo>
                    <a:pt x="792" y="1552"/>
                  </a:lnTo>
                  <a:lnTo>
                    <a:pt x="792" y="1552"/>
                  </a:lnTo>
                  <a:lnTo>
                    <a:pt x="806" y="1544"/>
                  </a:lnTo>
                  <a:lnTo>
                    <a:pt x="818" y="1534"/>
                  </a:lnTo>
                  <a:lnTo>
                    <a:pt x="828" y="1522"/>
                  </a:lnTo>
                  <a:lnTo>
                    <a:pt x="838" y="1512"/>
                  </a:lnTo>
                  <a:lnTo>
                    <a:pt x="856" y="1488"/>
                  </a:lnTo>
                  <a:lnTo>
                    <a:pt x="868" y="1462"/>
                  </a:lnTo>
                  <a:lnTo>
                    <a:pt x="876" y="1434"/>
                  </a:lnTo>
                  <a:lnTo>
                    <a:pt x="880" y="1406"/>
                  </a:lnTo>
                  <a:lnTo>
                    <a:pt x="882" y="1376"/>
                  </a:lnTo>
                  <a:lnTo>
                    <a:pt x="878" y="1346"/>
                  </a:lnTo>
                  <a:lnTo>
                    <a:pt x="870" y="1318"/>
                  </a:lnTo>
                  <a:lnTo>
                    <a:pt x="860" y="1288"/>
                  </a:lnTo>
                  <a:lnTo>
                    <a:pt x="846" y="1262"/>
                  </a:lnTo>
                  <a:lnTo>
                    <a:pt x="830" y="1234"/>
                  </a:lnTo>
                  <a:lnTo>
                    <a:pt x="808" y="1210"/>
                  </a:lnTo>
                  <a:lnTo>
                    <a:pt x="784" y="1188"/>
                  </a:lnTo>
                  <a:lnTo>
                    <a:pt x="758" y="1168"/>
                  </a:lnTo>
                  <a:lnTo>
                    <a:pt x="728" y="1150"/>
                  </a:lnTo>
                  <a:lnTo>
                    <a:pt x="728" y="1150"/>
                  </a:lnTo>
                  <a:lnTo>
                    <a:pt x="822" y="1092"/>
                  </a:lnTo>
                  <a:lnTo>
                    <a:pt x="946" y="1010"/>
                  </a:lnTo>
                  <a:lnTo>
                    <a:pt x="1100" y="908"/>
                  </a:lnTo>
                  <a:lnTo>
                    <a:pt x="932" y="6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000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7935618" y="1646467"/>
              <a:ext cx="2763693" cy="2893191"/>
            </a:xfrm>
            <a:custGeom>
              <a:avLst/>
              <a:gdLst>
                <a:gd name="T0" fmla="*/ 1046 w 1750"/>
                <a:gd name="T1" fmla="*/ 1260 h 1832"/>
                <a:gd name="T2" fmla="*/ 1128 w 1750"/>
                <a:gd name="T3" fmla="*/ 1234 h 1832"/>
                <a:gd name="T4" fmla="*/ 1208 w 1750"/>
                <a:gd name="T5" fmla="*/ 1246 h 1832"/>
                <a:gd name="T6" fmla="*/ 1280 w 1750"/>
                <a:gd name="T7" fmla="*/ 1288 h 1832"/>
                <a:gd name="T8" fmla="*/ 1336 w 1750"/>
                <a:gd name="T9" fmla="*/ 1348 h 1832"/>
                <a:gd name="T10" fmla="*/ 1370 w 1750"/>
                <a:gd name="T11" fmla="*/ 1422 h 1832"/>
                <a:gd name="T12" fmla="*/ 1750 w 1750"/>
                <a:gd name="T13" fmla="*/ 1186 h 1832"/>
                <a:gd name="T14" fmla="*/ 1672 w 1750"/>
                <a:gd name="T15" fmla="*/ 1116 h 1832"/>
                <a:gd name="T16" fmla="*/ 1626 w 1750"/>
                <a:gd name="T17" fmla="*/ 1046 h 1832"/>
                <a:gd name="T18" fmla="*/ 1602 w 1750"/>
                <a:gd name="T19" fmla="*/ 972 h 1832"/>
                <a:gd name="T20" fmla="*/ 1588 w 1750"/>
                <a:gd name="T21" fmla="*/ 848 h 1832"/>
                <a:gd name="T22" fmla="*/ 1582 w 1750"/>
                <a:gd name="T23" fmla="*/ 690 h 1832"/>
                <a:gd name="T24" fmla="*/ 1564 w 1750"/>
                <a:gd name="T25" fmla="*/ 520 h 1832"/>
                <a:gd name="T26" fmla="*/ 1532 w 1750"/>
                <a:gd name="T27" fmla="*/ 388 h 1832"/>
                <a:gd name="T28" fmla="*/ 1510 w 1750"/>
                <a:gd name="T29" fmla="*/ 340 h 1832"/>
                <a:gd name="T30" fmla="*/ 1456 w 1750"/>
                <a:gd name="T31" fmla="*/ 254 h 1832"/>
                <a:gd name="T32" fmla="*/ 1322 w 1750"/>
                <a:gd name="T33" fmla="*/ 82 h 1832"/>
                <a:gd name="T34" fmla="*/ 810 w 1750"/>
                <a:gd name="T35" fmla="*/ 268 h 1832"/>
                <a:gd name="T36" fmla="*/ 842 w 1750"/>
                <a:gd name="T37" fmla="*/ 296 h 1832"/>
                <a:gd name="T38" fmla="*/ 886 w 1750"/>
                <a:gd name="T39" fmla="*/ 352 h 1832"/>
                <a:gd name="T40" fmla="*/ 914 w 1750"/>
                <a:gd name="T41" fmla="*/ 422 h 1832"/>
                <a:gd name="T42" fmla="*/ 916 w 1750"/>
                <a:gd name="T43" fmla="*/ 496 h 1832"/>
                <a:gd name="T44" fmla="*/ 884 w 1750"/>
                <a:gd name="T45" fmla="*/ 572 h 1832"/>
                <a:gd name="T46" fmla="*/ 838 w 1750"/>
                <a:gd name="T47" fmla="*/ 620 h 1832"/>
                <a:gd name="T48" fmla="*/ 776 w 1750"/>
                <a:gd name="T49" fmla="*/ 658 h 1832"/>
                <a:gd name="T50" fmla="*/ 684 w 1750"/>
                <a:gd name="T51" fmla="*/ 680 h 1832"/>
                <a:gd name="T52" fmla="*/ 598 w 1750"/>
                <a:gd name="T53" fmla="*/ 662 h 1832"/>
                <a:gd name="T54" fmla="*/ 528 w 1750"/>
                <a:gd name="T55" fmla="*/ 614 h 1832"/>
                <a:gd name="T56" fmla="*/ 478 w 1750"/>
                <a:gd name="T57" fmla="*/ 540 h 1832"/>
                <a:gd name="T58" fmla="*/ 40 w 1750"/>
                <a:gd name="T59" fmla="*/ 738 h 1832"/>
                <a:gd name="T60" fmla="*/ 226 w 1750"/>
                <a:gd name="T61" fmla="*/ 1030 h 1832"/>
                <a:gd name="T62" fmla="*/ 292 w 1750"/>
                <a:gd name="T63" fmla="*/ 1128 h 1832"/>
                <a:gd name="T64" fmla="*/ 232 w 1750"/>
                <a:gd name="T65" fmla="*/ 1122 h 1832"/>
                <a:gd name="T66" fmla="*/ 176 w 1750"/>
                <a:gd name="T67" fmla="*/ 1130 h 1832"/>
                <a:gd name="T68" fmla="*/ 126 w 1750"/>
                <a:gd name="T69" fmla="*/ 1148 h 1832"/>
                <a:gd name="T70" fmla="*/ 62 w 1750"/>
                <a:gd name="T71" fmla="*/ 1196 h 1832"/>
                <a:gd name="T72" fmla="*/ 12 w 1750"/>
                <a:gd name="T73" fmla="*/ 1274 h 1832"/>
                <a:gd name="T74" fmla="*/ 0 w 1750"/>
                <a:gd name="T75" fmla="*/ 1364 h 1832"/>
                <a:gd name="T76" fmla="*/ 16 w 1750"/>
                <a:gd name="T77" fmla="*/ 1420 h 1832"/>
                <a:gd name="T78" fmla="*/ 30 w 1750"/>
                <a:gd name="T79" fmla="*/ 1448 h 1832"/>
                <a:gd name="T80" fmla="*/ 72 w 1750"/>
                <a:gd name="T81" fmla="*/ 1500 h 1832"/>
                <a:gd name="T82" fmla="*/ 118 w 1750"/>
                <a:gd name="T83" fmla="*/ 1536 h 1832"/>
                <a:gd name="T84" fmla="*/ 164 w 1750"/>
                <a:gd name="T85" fmla="*/ 1558 h 1832"/>
                <a:gd name="T86" fmla="*/ 212 w 1750"/>
                <a:gd name="T87" fmla="*/ 1566 h 1832"/>
                <a:gd name="T88" fmla="*/ 274 w 1750"/>
                <a:gd name="T89" fmla="*/ 1558 h 1832"/>
                <a:gd name="T90" fmla="*/ 358 w 1750"/>
                <a:gd name="T91" fmla="*/ 1518 h 1832"/>
                <a:gd name="T92" fmla="*/ 418 w 1750"/>
                <a:gd name="T93" fmla="*/ 1452 h 1832"/>
                <a:gd name="T94" fmla="*/ 442 w 1750"/>
                <a:gd name="T95" fmla="*/ 1398 h 1832"/>
                <a:gd name="T96" fmla="*/ 1024 w 1750"/>
                <a:gd name="T97" fmla="*/ 1638 h 1832"/>
                <a:gd name="T98" fmla="*/ 982 w 1750"/>
                <a:gd name="T99" fmla="*/ 1602 h 1832"/>
                <a:gd name="T100" fmla="*/ 944 w 1750"/>
                <a:gd name="T101" fmla="*/ 1534 h 1832"/>
                <a:gd name="T102" fmla="*/ 930 w 1750"/>
                <a:gd name="T103" fmla="*/ 1458 h 1832"/>
                <a:gd name="T104" fmla="*/ 944 w 1750"/>
                <a:gd name="T105" fmla="*/ 1382 h 1832"/>
                <a:gd name="T106" fmla="*/ 980 w 1750"/>
                <a:gd name="T107" fmla="*/ 1314 h 1832"/>
                <a:gd name="T108" fmla="*/ 1018 w 1750"/>
                <a:gd name="T109" fmla="*/ 1278 h 1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50" h="1832">
                  <a:moveTo>
                    <a:pt x="1018" y="1278"/>
                  </a:moveTo>
                  <a:lnTo>
                    <a:pt x="1018" y="1278"/>
                  </a:lnTo>
                  <a:lnTo>
                    <a:pt x="1046" y="1260"/>
                  </a:lnTo>
                  <a:lnTo>
                    <a:pt x="1072" y="1246"/>
                  </a:lnTo>
                  <a:lnTo>
                    <a:pt x="1100" y="1238"/>
                  </a:lnTo>
                  <a:lnTo>
                    <a:pt x="1128" y="1234"/>
                  </a:lnTo>
                  <a:lnTo>
                    <a:pt x="1156" y="1234"/>
                  </a:lnTo>
                  <a:lnTo>
                    <a:pt x="1182" y="1238"/>
                  </a:lnTo>
                  <a:lnTo>
                    <a:pt x="1208" y="1246"/>
                  </a:lnTo>
                  <a:lnTo>
                    <a:pt x="1234" y="1258"/>
                  </a:lnTo>
                  <a:lnTo>
                    <a:pt x="1258" y="1270"/>
                  </a:lnTo>
                  <a:lnTo>
                    <a:pt x="1280" y="1288"/>
                  </a:lnTo>
                  <a:lnTo>
                    <a:pt x="1300" y="1306"/>
                  </a:lnTo>
                  <a:lnTo>
                    <a:pt x="1320" y="1326"/>
                  </a:lnTo>
                  <a:lnTo>
                    <a:pt x="1336" y="1348"/>
                  </a:lnTo>
                  <a:lnTo>
                    <a:pt x="1350" y="1372"/>
                  </a:lnTo>
                  <a:lnTo>
                    <a:pt x="1362" y="1396"/>
                  </a:lnTo>
                  <a:lnTo>
                    <a:pt x="1370" y="1422"/>
                  </a:lnTo>
                  <a:lnTo>
                    <a:pt x="1370" y="1422"/>
                  </a:lnTo>
                  <a:lnTo>
                    <a:pt x="1750" y="1186"/>
                  </a:lnTo>
                  <a:lnTo>
                    <a:pt x="1750" y="1186"/>
                  </a:lnTo>
                  <a:lnTo>
                    <a:pt x="1720" y="1162"/>
                  </a:lnTo>
                  <a:lnTo>
                    <a:pt x="1694" y="1140"/>
                  </a:lnTo>
                  <a:lnTo>
                    <a:pt x="1672" y="1116"/>
                  </a:lnTo>
                  <a:lnTo>
                    <a:pt x="1654" y="1094"/>
                  </a:lnTo>
                  <a:lnTo>
                    <a:pt x="1638" y="1070"/>
                  </a:lnTo>
                  <a:lnTo>
                    <a:pt x="1626" y="1046"/>
                  </a:lnTo>
                  <a:lnTo>
                    <a:pt x="1616" y="1022"/>
                  </a:lnTo>
                  <a:lnTo>
                    <a:pt x="1608" y="998"/>
                  </a:lnTo>
                  <a:lnTo>
                    <a:pt x="1602" y="972"/>
                  </a:lnTo>
                  <a:lnTo>
                    <a:pt x="1596" y="948"/>
                  </a:lnTo>
                  <a:lnTo>
                    <a:pt x="1592" y="898"/>
                  </a:lnTo>
                  <a:lnTo>
                    <a:pt x="1588" y="848"/>
                  </a:lnTo>
                  <a:lnTo>
                    <a:pt x="1586" y="796"/>
                  </a:lnTo>
                  <a:lnTo>
                    <a:pt x="1586" y="796"/>
                  </a:lnTo>
                  <a:lnTo>
                    <a:pt x="1582" y="690"/>
                  </a:lnTo>
                  <a:lnTo>
                    <a:pt x="1578" y="634"/>
                  </a:lnTo>
                  <a:lnTo>
                    <a:pt x="1572" y="576"/>
                  </a:lnTo>
                  <a:lnTo>
                    <a:pt x="1564" y="520"/>
                  </a:lnTo>
                  <a:lnTo>
                    <a:pt x="1554" y="466"/>
                  </a:lnTo>
                  <a:lnTo>
                    <a:pt x="1540" y="414"/>
                  </a:lnTo>
                  <a:lnTo>
                    <a:pt x="1532" y="388"/>
                  </a:lnTo>
                  <a:lnTo>
                    <a:pt x="1522" y="364"/>
                  </a:lnTo>
                  <a:lnTo>
                    <a:pt x="1522" y="364"/>
                  </a:lnTo>
                  <a:lnTo>
                    <a:pt x="1510" y="340"/>
                  </a:lnTo>
                  <a:lnTo>
                    <a:pt x="1494" y="312"/>
                  </a:lnTo>
                  <a:lnTo>
                    <a:pt x="1476" y="284"/>
                  </a:lnTo>
                  <a:lnTo>
                    <a:pt x="1456" y="254"/>
                  </a:lnTo>
                  <a:lnTo>
                    <a:pt x="1412" y="194"/>
                  </a:lnTo>
                  <a:lnTo>
                    <a:pt x="1366" y="134"/>
                  </a:lnTo>
                  <a:lnTo>
                    <a:pt x="1322" y="82"/>
                  </a:lnTo>
                  <a:lnTo>
                    <a:pt x="1284" y="38"/>
                  </a:lnTo>
                  <a:lnTo>
                    <a:pt x="1250" y="0"/>
                  </a:lnTo>
                  <a:lnTo>
                    <a:pt x="810" y="268"/>
                  </a:lnTo>
                  <a:lnTo>
                    <a:pt x="810" y="268"/>
                  </a:lnTo>
                  <a:lnTo>
                    <a:pt x="826" y="282"/>
                  </a:lnTo>
                  <a:lnTo>
                    <a:pt x="842" y="296"/>
                  </a:lnTo>
                  <a:lnTo>
                    <a:pt x="858" y="314"/>
                  </a:lnTo>
                  <a:lnTo>
                    <a:pt x="872" y="332"/>
                  </a:lnTo>
                  <a:lnTo>
                    <a:pt x="886" y="352"/>
                  </a:lnTo>
                  <a:lnTo>
                    <a:pt x="898" y="374"/>
                  </a:lnTo>
                  <a:lnTo>
                    <a:pt x="906" y="398"/>
                  </a:lnTo>
                  <a:lnTo>
                    <a:pt x="914" y="422"/>
                  </a:lnTo>
                  <a:lnTo>
                    <a:pt x="918" y="446"/>
                  </a:lnTo>
                  <a:lnTo>
                    <a:pt x="918" y="470"/>
                  </a:lnTo>
                  <a:lnTo>
                    <a:pt x="916" y="496"/>
                  </a:lnTo>
                  <a:lnTo>
                    <a:pt x="910" y="522"/>
                  </a:lnTo>
                  <a:lnTo>
                    <a:pt x="898" y="546"/>
                  </a:lnTo>
                  <a:lnTo>
                    <a:pt x="884" y="572"/>
                  </a:lnTo>
                  <a:lnTo>
                    <a:pt x="864" y="596"/>
                  </a:lnTo>
                  <a:lnTo>
                    <a:pt x="838" y="620"/>
                  </a:lnTo>
                  <a:lnTo>
                    <a:pt x="838" y="620"/>
                  </a:lnTo>
                  <a:lnTo>
                    <a:pt x="822" y="632"/>
                  </a:lnTo>
                  <a:lnTo>
                    <a:pt x="808" y="642"/>
                  </a:lnTo>
                  <a:lnTo>
                    <a:pt x="776" y="658"/>
                  </a:lnTo>
                  <a:lnTo>
                    <a:pt x="746" y="670"/>
                  </a:lnTo>
                  <a:lnTo>
                    <a:pt x="714" y="678"/>
                  </a:lnTo>
                  <a:lnTo>
                    <a:pt x="684" y="680"/>
                  </a:lnTo>
                  <a:lnTo>
                    <a:pt x="654" y="678"/>
                  </a:lnTo>
                  <a:lnTo>
                    <a:pt x="626" y="672"/>
                  </a:lnTo>
                  <a:lnTo>
                    <a:pt x="598" y="662"/>
                  </a:lnTo>
                  <a:lnTo>
                    <a:pt x="572" y="650"/>
                  </a:lnTo>
                  <a:lnTo>
                    <a:pt x="548" y="632"/>
                  </a:lnTo>
                  <a:lnTo>
                    <a:pt x="528" y="614"/>
                  </a:lnTo>
                  <a:lnTo>
                    <a:pt x="508" y="592"/>
                  </a:lnTo>
                  <a:lnTo>
                    <a:pt x="492" y="566"/>
                  </a:lnTo>
                  <a:lnTo>
                    <a:pt x="478" y="540"/>
                  </a:lnTo>
                  <a:lnTo>
                    <a:pt x="468" y="512"/>
                  </a:lnTo>
                  <a:lnTo>
                    <a:pt x="462" y="480"/>
                  </a:lnTo>
                  <a:lnTo>
                    <a:pt x="40" y="738"/>
                  </a:lnTo>
                  <a:lnTo>
                    <a:pt x="40" y="738"/>
                  </a:lnTo>
                  <a:lnTo>
                    <a:pt x="142" y="900"/>
                  </a:lnTo>
                  <a:lnTo>
                    <a:pt x="226" y="1030"/>
                  </a:lnTo>
                  <a:lnTo>
                    <a:pt x="264" y="1086"/>
                  </a:lnTo>
                  <a:lnTo>
                    <a:pt x="292" y="1128"/>
                  </a:lnTo>
                  <a:lnTo>
                    <a:pt x="292" y="1128"/>
                  </a:lnTo>
                  <a:lnTo>
                    <a:pt x="272" y="1124"/>
                  </a:lnTo>
                  <a:lnTo>
                    <a:pt x="252" y="1122"/>
                  </a:lnTo>
                  <a:lnTo>
                    <a:pt x="232" y="1122"/>
                  </a:lnTo>
                  <a:lnTo>
                    <a:pt x="212" y="1124"/>
                  </a:lnTo>
                  <a:lnTo>
                    <a:pt x="194" y="1126"/>
                  </a:lnTo>
                  <a:lnTo>
                    <a:pt x="176" y="1130"/>
                  </a:lnTo>
                  <a:lnTo>
                    <a:pt x="158" y="1134"/>
                  </a:lnTo>
                  <a:lnTo>
                    <a:pt x="142" y="1140"/>
                  </a:lnTo>
                  <a:lnTo>
                    <a:pt x="126" y="1148"/>
                  </a:lnTo>
                  <a:lnTo>
                    <a:pt x="112" y="1156"/>
                  </a:lnTo>
                  <a:lnTo>
                    <a:pt x="84" y="1174"/>
                  </a:lnTo>
                  <a:lnTo>
                    <a:pt x="62" y="1196"/>
                  </a:lnTo>
                  <a:lnTo>
                    <a:pt x="42" y="1220"/>
                  </a:lnTo>
                  <a:lnTo>
                    <a:pt x="26" y="1246"/>
                  </a:lnTo>
                  <a:lnTo>
                    <a:pt x="12" y="1274"/>
                  </a:lnTo>
                  <a:lnTo>
                    <a:pt x="4" y="1304"/>
                  </a:lnTo>
                  <a:lnTo>
                    <a:pt x="0" y="1334"/>
                  </a:lnTo>
                  <a:lnTo>
                    <a:pt x="0" y="1364"/>
                  </a:lnTo>
                  <a:lnTo>
                    <a:pt x="6" y="1392"/>
                  </a:lnTo>
                  <a:lnTo>
                    <a:pt x="10" y="1406"/>
                  </a:lnTo>
                  <a:lnTo>
                    <a:pt x="16" y="1420"/>
                  </a:lnTo>
                  <a:lnTo>
                    <a:pt x="22" y="1434"/>
                  </a:lnTo>
                  <a:lnTo>
                    <a:pt x="30" y="1448"/>
                  </a:lnTo>
                  <a:lnTo>
                    <a:pt x="30" y="1448"/>
                  </a:lnTo>
                  <a:lnTo>
                    <a:pt x="44" y="1466"/>
                  </a:lnTo>
                  <a:lnTo>
                    <a:pt x="58" y="1484"/>
                  </a:lnTo>
                  <a:lnTo>
                    <a:pt x="72" y="1500"/>
                  </a:lnTo>
                  <a:lnTo>
                    <a:pt x="86" y="1514"/>
                  </a:lnTo>
                  <a:lnTo>
                    <a:pt x="102" y="1526"/>
                  </a:lnTo>
                  <a:lnTo>
                    <a:pt x="118" y="1536"/>
                  </a:lnTo>
                  <a:lnTo>
                    <a:pt x="134" y="1544"/>
                  </a:lnTo>
                  <a:lnTo>
                    <a:pt x="150" y="1552"/>
                  </a:lnTo>
                  <a:lnTo>
                    <a:pt x="164" y="1558"/>
                  </a:lnTo>
                  <a:lnTo>
                    <a:pt x="180" y="1562"/>
                  </a:lnTo>
                  <a:lnTo>
                    <a:pt x="196" y="1564"/>
                  </a:lnTo>
                  <a:lnTo>
                    <a:pt x="212" y="1566"/>
                  </a:lnTo>
                  <a:lnTo>
                    <a:pt x="228" y="1566"/>
                  </a:lnTo>
                  <a:lnTo>
                    <a:pt x="244" y="1564"/>
                  </a:lnTo>
                  <a:lnTo>
                    <a:pt x="274" y="1558"/>
                  </a:lnTo>
                  <a:lnTo>
                    <a:pt x="304" y="1548"/>
                  </a:lnTo>
                  <a:lnTo>
                    <a:pt x="332" y="1536"/>
                  </a:lnTo>
                  <a:lnTo>
                    <a:pt x="358" y="1518"/>
                  </a:lnTo>
                  <a:lnTo>
                    <a:pt x="380" y="1498"/>
                  </a:lnTo>
                  <a:lnTo>
                    <a:pt x="402" y="1476"/>
                  </a:lnTo>
                  <a:lnTo>
                    <a:pt x="418" y="1452"/>
                  </a:lnTo>
                  <a:lnTo>
                    <a:pt x="432" y="1426"/>
                  </a:lnTo>
                  <a:lnTo>
                    <a:pt x="442" y="1398"/>
                  </a:lnTo>
                  <a:lnTo>
                    <a:pt x="442" y="1398"/>
                  </a:lnTo>
                  <a:lnTo>
                    <a:pt x="712" y="1832"/>
                  </a:lnTo>
                  <a:lnTo>
                    <a:pt x="712" y="1832"/>
                  </a:lnTo>
                  <a:lnTo>
                    <a:pt x="1024" y="1638"/>
                  </a:lnTo>
                  <a:lnTo>
                    <a:pt x="1024" y="1638"/>
                  </a:lnTo>
                  <a:lnTo>
                    <a:pt x="1002" y="1620"/>
                  </a:lnTo>
                  <a:lnTo>
                    <a:pt x="982" y="1602"/>
                  </a:lnTo>
                  <a:lnTo>
                    <a:pt x="966" y="1580"/>
                  </a:lnTo>
                  <a:lnTo>
                    <a:pt x="954" y="1558"/>
                  </a:lnTo>
                  <a:lnTo>
                    <a:pt x="944" y="1534"/>
                  </a:lnTo>
                  <a:lnTo>
                    <a:pt x="936" y="1510"/>
                  </a:lnTo>
                  <a:lnTo>
                    <a:pt x="932" y="1484"/>
                  </a:lnTo>
                  <a:lnTo>
                    <a:pt x="930" y="1458"/>
                  </a:lnTo>
                  <a:lnTo>
                    <a:pt x="932" y="1432"/>
                  </a:lnTo>
                  <a:lnTo>
                    <a:pt x="936" y="1406"/>
                  </a:lnTo>
                  <a:lnTo>
                    <a:pt x="944" y="1382"/>
                  </a:lnTo>
                  <a:lnTo>
                    <a:pt x="954" y="1358"/>
                  </a:lnTo>
                  <a:lnTo>
                    <a:pt x="966" y="1334"/>
                  </a:lnTo>
                  <a:lnTo>
                    <a:pt x="980" y="1314"/>
                  </a:lnTo>
                  <a:lnTo>
                    <a:pt x="998" y="1294"/>
                  </a:lnTo>
                  <a:lnTo>
                    <a:pt x="1018" y="1278"/>
                  </a:lnTo>
                  <a:lnTo>
                    <a:pt x="1018" y="127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000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9110582" y="3576313"/>
              <a:ext cx="2021444" cy="2353086"/>
            </a:xfrm>
            <a:custGeom>
              <a:avLst/>
              <a:gdLst>
                <a:gd name="T0" fmla="*/ 1242 w 1280"/>
                <a:gd name="T1" fmla="*/ 192 h 1490"/>
                <a:gd name="T2" fmla="*/ 1058 w 1280"/>
                <a:gd name="T3" fmla="*/ 0 h 1490"/>
                <a:gd name="T4" fmla="*/ 632 w 1280"/>
                <a:gd name="T5" fmla="*/ 280 h 1490"/>
                <a:gd name="T6" fmla="*/ 632 w 1280"/>
                <a:gd name="T7" fmla="*/ 234 h 1490"/>
                <a:gd name="T8" fmla="*/ 610 w 1280"/>
                <a:gd name="T9" fmla="*/ 158 h 1490"/>
                <a:gd name="T10" fmla="*/ 550 w 1280"/>
                <a:gd name="T11" fmla="*/ 80 h 1490"/>
                <a:gd name="T12" fmla="*/ 468 w 1280"/>
                <a:gd name="T13" fmla="*/ 26 h 1490"/>
                <a:gd name="T14" fmla="*/ 420 w 1280"/>
                <a:gd name="T15" fmla="*/ 14 h 1490"/>
                <a:gd name="T16" fmla="*/ 372 w 1280"/>
                <a:gd name="T17" fmla="*/ 14 h 1490"/>
                <a:gd name="T18" fmla="*/ 322 w 1280"/>
                <a:gd name="T19" fmla="*/ 26 h 1490"/>
                <a:gd name="T20" fmla="*/ 272 w 1280"/>
                <a:gd name="T21" fmla="*/ 56 h 1490"/>
                <a:gd name="T22" fmla="*/ 230 w 1280"/>
                <a:gd name="T23" fmla="*/ 98 h 1490"/>
                <a:gd name="T24" fmla="*/ 192 w 1280"/>
                <a:gd name="T25" fmla="*/ 180 h 1490"/>
                <a:gd name="T26" fmla="*/ 188 w 1280"/>
                <a:gd name="T27" fmla="*/ 270 h 1490"/>
                <a:gd name="T28" fmla="*/ 218 w 1280"/>
                <a:gd name="T29" fmla="*/ 354 h 1490"/>
                <a:gd name="T30" fmla="*/ 248 w 1280"/>
                <a:gd name="T31" fmla="*/ 390 h 1490"/>
                <a:gd name="T32" fmla="*/ 286 w 1280"/>
                <a:gd name="T33" fmla="*/ 420 h 1490"/>
                <a:gd name="T34" fmla="*/ 336 w 1280"/>
                <a:gd name="T35" fmla="*/ 442 h 1490"/>
                <a:gd name="T36" fmla="*/ 0 w 1280"/>
                <a:gd name="T37" fmla="*/ 662 h 1490"/>
                <a:gd name="T38" fmla="*/ 150 w 1280"/>
                <a:gd name="T39" fmla="*/ 854 h 1490"/>
                <a:gd name="T40" fmla="*/ 222 w 1280"/>
                <a:gd name="T41" fmla="*/ 810 h 1490"/>
                <a:gd name="T42" fmla="*/ 304 w 1280"/>
                <a:gd name="T43" fmla="*/ 792 h 1490"/>
                <a:gd name="T44" fmla="*/ 384 w 1280"/>
                <a:gd name="T45" fmla="*/ 802 h 1490"/>
                <a:gd name="T46" fmla="*/ 456 w 1280"/>
                <a:gd name="T47" fmla="*/ 846 h 1490"/>
                <a:gd name="T48" fmla="*/ 510 w 1280"/>
                <a:gd name="T49" fmla="*/ 926 h 1490"/>
                <a:gd name="T50" fmla="*/ 522 w 1280"/>
                <a:gd name="T51" fmla="*/ 968 h 1490"/>
                <a:gd name="T52" fmla="*/ 522 w 1280"/>
                <a:gd name="T53" fmla="*/ 1036 h 1490"/>
                <a:gd name="T54" fmla="*/ 504 w 1280"/>
                <a:gd name="T55" fmla="*/ 1106 h 1490"/>
                <a:gd name="T56" fmla="*/ 466 w 1280"/>
                <a:gd name="T57" fmla="*/ 1168 h 1490"/>
                <a:gd name="T58" fmla="*/ 406 w 1280"/>
                <a:gd name="T59" fmla="*/ 1216 h 1490"/>
                <a:gd name="T60" fmla="*/ 506 w 1280"/>
                <a:gd name="T61" fmla="*/ 1488 h 1490"/>
                <a:gd name="T62" fmla="*/ 600 w 1280"/>
                <a:gd name="T63" fmla="*/ 1488 h 1490"/>
                <a:gd name="T64" fmla="*/ 732 w 1280"/>
                <a:gd name="T65" fmla="*/ 1474 h 1490"/>
                <a:gd name="T66" fmla="*/ 842 w 1280"/>
                <a:gd name="T67" fmla="*/ 1446 h 1490"/>
                <a:gd name="T68" fmla="*/ 950 w 1280"/>
                <a:gd name="T69" fmla="*/ 1398 h 1490"/>
                <a:gd name="T70" fmla="*/ 1002 w 1280"/>
                <a:gd name="T71" fmla="*/ 1358 h 1490"/>
                <a:gd name="T72" fmla="*/ 1042 w 1280"/>
                <a:gd name="T73" fmla="*/ 1290 h 1490"/>
                <a:gd name="T74" fmla="*/ 1042 w 1280"/>
                <a:gd name="T75" fmla="*/ 1224 h 1490"/>
                <a:gd name="T76" fmla="*/ 1014 w 1280"/>
                <a:gd name="T77" fmla="*/ 1140 h 1490"/>
                <a:gd name="T78" fmla="*/ 986 w 1280"/>
                <a:gd name="T79" fmla="*/ 1078 h 1490"/>
                <a:gd name="T80" fmla="*/ 980 w 1280"/>
                <a:gd name="T81" fmla="*/ 1034 h 1490"/>
                <a:gd name="T82" fmla="*/ 1000 w 1280"/>
                <a:gd name="T83" fmla="*/ 974 h 1490"/>
                <a:gd name="T84" fmla="*/ 1040 w 1280"/>
                <a:gd name="T85" fmla="*/ 924 h 1490"/>
                <a:gd name="T86" fmla="*/ 1050 w 1280"/>
                <a:gd name="T87" fmla="*/ 910 h 1490"/>
                <a:gd name="T88" fmla="*/ 1054 w 1280"/>
                <a:gd name="T89" fmla="*/ 888 h 1490"/>
                <a:gd name="T90" fmla="*/ 1036 w 1280"/>
                <a:gd name="T91" fmla="*/ 856 h 1490"/>
                <a:gd name="T92" fmla="*/ 1006 w 1280"/>
                <a:gd name="T93" fmla="*/ 810 h 1490"/>
                <a:gd name="T94" fmla="*/ 1000 w 1280"/>
                <a:gd name="T95" fmla="*/ 794 h 1490"/>
                <a:gd name="T96" fmla="*/ 1004 w 1280"/>
                <a:gd name="T97" fmla="*/ 776 h 1490"/>
                <a:gd name="T98" fmla="*/ 1028 w 1280"/>
                <a:gd name="T99" fmla="*/ 754 h 1490"/>
                <a:gd name="T100" fmla="*/ 1070 w 1280"/>
                <a:gd name="T101" fmla="*/ 734 h 1490"/>
                <a:gd name="T102" fmla="*/ 1096 w 1280"/>
                <a:gd name="T103" fmla="*/ 700 h 1490"/>
                <a:gd name="T104" fmla="*/ 1088 w 1280"/>
                <a:gd name="T105" fmla="*/ 634 h 1490"/>
                <a:gd name="T106" fmla="*/ 1060 w 1280"/>
                <a:gd name="T107" fmla="*/ 568 h 1490"/>
                <a:gd name="T108" fmla="*/ 1050 w 1280"/>
                <a:gd name="T109" fmla="*/ 516 h 1490"/>
                <a:gd name="T110" fmla="*/ 1066 w 1280"/>
                <a:gd name="T111" fmla="*/ 474 h 1490"/>
                <a:gd name="T112" fmla="*/ 1116 w 1280"/>
                <a:gd name="T113" fmla="*/ 430 h 1490"/>
                <a:gd name="T114" fmla="*/ 1216 w 1280"/>
                <a:gd name="T115" fmla="*/ 368 h 1490"/>
                <a:gd name="T116" fmla="*/ 1242 w 1280"/>
                <a:gd name="T117" fmla="*/ 344 h 1490"/>
                <a:gd name="T118" fmla="*/ 1268 w 1280"/>
                <a:gd name="T119" fmla="*/ 308 h 1490"/>
                <a:gd name="T120" fmla="*/ 1280 w 1280"/>
                <a:gd name="T121" fmla="*/ 272 h 1490"/>
                <a:gd name="T122" fmla="*/ 1276 w 1280"/>
                <a:gd name="T123" fmla="*/ 232 h 1490"/>
                <a:gd name="T124" fmla="*/ 1258 w 1280"/>
                <a:gd name="T125" fmla="*/ 206 h 1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80" h="1490">
                  <a:moveTo>
                    <a:pt x="1258" y="206"/>
                  </a:moveTo>
                  <a:lnTo>
                    <a:pt x="1258" y="206"/>
                  </a:lnTo>
                  <a:lnTo>
                    <a:pt x="1242" y="192"/>
                  </a:lnTo>
                  <a:lnTo>
                    <a:pt x="1214" y="166"/>
                  </a:lnTo>
                  <a:lnTo>
                    <a:pt x="1148" y="96"/>
                  </a:lnTo>
                  <a:lnTo>
                    <a:pt x="1058" y="0"/>
                  </a:lnTo>
                  <a:lnTo>
                    <a:pt x="1058" y="0"/>
                  </a:lnTo>
                  <a:lnTo>
                    <a:pt x="632" y="280"/>
                  </a:lnTo>
                  <a:lnTo>
                    <a:pt x="632" y="280"/>
                  </a:lnTo>
                  <a:lnTo>
                    <a:pt x="634" y="264"/>
                  </a:lnTo>
                  <a:lnTo>
                    <a:pt x="634" y="250"/>
                  </a:lnTo>
                  <a:lnTo>
                    <a:pt x="632" y="234"/>
                  </a:lnTo>
                  <a:lnTo>
                    <a:pt x="630" y="218"/>
                  </a:lnTo>
                  <a:lnTo>
                    <a:pt x="622" y="188"/>
                  </a:lnTo>
                  <a:lnTo>
                    <a:pt x="610" y="158"/>
                  </a:lnTo>
                  <a:lnTo>
                    <a:pt x="594" y="130"/>
                  </a:lnTo>
                  <a:lnTo>
                    <a:pt x="574" y="104"/>
                  </a:lnTo>
                  <a:lnTo>
                    <a:pt x="550" y="80"/>
                  </a:lnTo>
                  <a:lnTo>
                    <a:pt x="526" y="58"/>
                  </a:lnTo>
                  <a:lnTo>
                    <a:pt x="498" y="40"/>
                  </a:lnTo>
                  <a:lnTo>
                    <a:pt x="468" y="26"/>
                  </a:lnTo>
                  <a:lnTo>
                    <a:pt x="452" y="20"/>
                  </a:lnTo>
                  <a:lnTo>
                    <a:pt x="436" y="16"/>
                  </a:lnTo>
                  <a:lnTo>
                    <a:pt x="420" y="14"/>
                  </a:lnTo>
                  <a:lnTo>
                    <a:pt x="404" y="12"/>
                  </a:lnTo>
                  <a:lnTo>
                    <a:pt x="388" y="12"/>
                  </a:lnTo>
                  <a:lnTo>
                    <a:pt x="372" y="14"/>
                  </a:lnTo>
                  <a:lnTo>
                    <a:pt x="356" y="16"/>
                  </a:lnTo>
                  <a:lnTo>
                    <a:pt x="338" y="20"/>
                  </a:lnTo>
                  <a:lnTo>
                    <a:pt x="322" y="26"/>
                  </a:lnTo>
                  <a:lnTo>
                    <a:pt x="306" y="34"/>
                  </a:lnTo>
                  <a:lnTo>
                    <a:pt x="288" y="44"/>
                  </a:lnTo>
                  <a:lnTo>
                    <a:pt x="272" y="56"/>
                  </a:lnTo>
                  <a:lnTo>
                    <a:pt x="272" y="56"/>
                  </a:lnTo>
                  <a:lnTo>
                    <a:pt x="250" y="76"/>
                  </a:lnTo>
                  <a:lnTo>
                    <a:pt x="230" y="98"/>
                  </a:lnTo>
                  <a:lnTo>
                    <a:pt x="214" y="124"/>
                  </a:lnTo>
                  <a:lnTo>
                    <a:pt x="202" y="152"/>
                  </a:lnTo>
                  <a:lnTo>
                    <a:pt x="192" y="180"/>
                  </a:lnTo>
                  <a:lnTo>
                    <a:pt x="188" y="210"/>
                  </a:lnTo>
                  <a:lnTo>
                    <a:pt x="186" y="240"/>
                  </a:lnTo>
                  <a:lnTo>
                    <a:pt x="188" y="270"/>
                  </a:lnTo>
                  <a:lnTo>
                    <a:pt x="194" y="300"/>
                  </a:lnTo>
                  <a:lnTo>
                    <a:pt x="204" y="328"/>
                  </a:lnTo>
                  <a:lnTo>
                    <a:pt x="218" y="354"/>
                  </a:lnTo>
                  <a:lnTo>
                    <a:pt x="228" y="368"/>
                  </a:lnTo>
                  <a:lnTo>
                    <a:pt x="238" y="380"/>
                  </a:lnTo>
                  <a:lnTo>
                    <a:pt x="248" y="390"/>
                  </a:lnTo>
                  <a:lnTo>
                    <a:pt x="260" y="402"/>
                  </a:lnTo>
                  <a:lnTo>
                    <a:pt x="272" y="412"/>
                  </a:lnTo>
                  <a:lnTo>
                    <a:pt x="286" y="420"/>
                  </a:lnTo>
                  <a:lnTo>
                    <a:pt x="302" y="428"/>
                  </a:lnTo>
                  <a:lnTo>
                    <a:pt x="318" y="436"/>
                  </a:lnTo>
                  <a:lnTo>
                    <a:pt x="336" y="442"/>
                  </a:lnTo>
                  <a:lnTo>
                    <a:pt x="354" y="446"/>
                  </a:lnTo>
                  <a:lnTo>
                    <a:pt x="354" y="446"/>
                  </a:lnTo>
                  <a:lnTo>
                    <a:pt x="0" y="662"/>
                  </a:lnTo>
                  <a:lnTo>
                    <a:pt x="130" y="874"/>
                  </a:lnTo>
                  <a:lnTo>
                    <a:pt x="130" y="874"/>
                  </a:lnTo>
                  <a:lnTo>
                    <a:pt x="150" y="854"/>
                  </a:lnTo>
                  <a:lnTo>
                    <a:pt x="172" y="836"/>
                  </a:lnTo>
                  <a:lnTo>
                    <a:pt x="196" y="822"/>
                  </a:lnTo>
                  <a:lnTo>
                    <a:pt x="222" y="810"/>
                  </a:lnTo>
                  <a:lnTo>
                    <a:pt x="248" y="800"/>
                  </a:lnTo>
                  <a:lnTo>
                    <a:pt x="276" y="794"/>
                  </a:lnTo>
                  <a:lnTo>
                    <a:pt x="304" y="792"/>
                  </a:lnTo>
                  <a:lnTo>
                    <a:pt x="330" y="792"/>
                  </a:lnTo>
                  <a:lnTo>
                    <a:pt x="358" y="794"/>
                  </a:lnTo>
                  <a:lnTo>
                    <a:pt x="384" y="802"/>
                  </a:lnTo>
                  <a:lnTo>
                    <a:pt x="410" y="812"/>
                  </a:lnTo>
                  <a:lnTo>
                    <a:pt x="434" y="826"/>
                  </a:lnTo>
                  <a:lnTo>
                    <a:pt x="456" y="846"/>
                  </a:lnTo>
                  <a:lnTo>
                    <a:pt x="476" y="868"/>
                  </a:lnTo>
                  <a:lnTo>
                    <a:pt x="494" y="896"/>
                  </a:lnTo>
                  <a:lnTo>
                    <a:pt x="510" y="926"/>
                  </a:lnTo>
                  <a:lnTo>
                    <a:pt x="510" y="926"/>
                  </a:lnTo>
                  <a:lnTo>
                    <a:pt x="516" y="948"/>
                  </a:lnTo>
                  <a:lnTo>
                    <a:pt x="522" y="968"/>
                  </a:lnTo>
                  <a:lnTo>
                    <a:pt x="524" y="990"/>
                  </a:lnTo>
                  <a:lnTo>
                    <a:pt x="524" y="1014"/>
                  </a:lnTo>
                  <a:lnTo>
                    <a:pt x="522" y="1036"/>
                  </a:lnTo>
                  <a:lnTo>
                    <a:pt x="518" y="1060"/>
                  </a:lnTo>
                  <a:lnTo>
                    <a:pt x="512" y="1084"/>
                  </a:lnTo>
                  <a:lnTo>
                    <a:pt x="504" y="1106"/>
                  </a:lnTo>
                  <a:lnTo>
                    <a:pt x="494" y="1128"/>
                  </a:lnTo>
                  <a:lnTo>
                    <a:pt x="480" y="1148"/>
                  </a:lnTo>
                  <a:lnTo>
                    <a:pt x="466" y="1168"/>
                  </a:lnTo>
                  <a:lnTo>
                    <a:pt x="448" y="1186"/>
                  </a:lnTo>
                  <a:lnTo>
                    <a:pt x="428" y="1202"/>
                  </a:lnTo>
                  <a:lnTo>
                    <a:pt x="406" y="1216"/>
                  </a:lnTo>
                  <a:lnTo>
                    <a:pt x="380" y="1228"/>
                  </a:lnTo>
                  <a:lnTo>
                    <a:pt x="354" y="1238"/>
                  </a:lnTo>
                  <a:lnTo>
                    <a:pt x="506" y="1488"/>
                  </a:lnTo>
                  <a:lnTo>
                    <a:pt x="506" y="1488"/>
                  </a:lnTo>
                  <a:lnTo>
                    <a:pt x="552" y="1490"/>
                  </a:lnTo>
                  <a:lnTo>
                    <a:pt x="600" y="1488"/>
                  </a:lnTo>
                  <a:lnTo>
                    <a:pt x="662" y="1482"/>
                  </a:lnTo>
                  <a:lnTo>
                    <a:pt x="696" y="1478"/>
                  </a:lnTo>
                  <a:lnTo>
                    <a:pt x="732" y="1474"/>
                  </a:lnTo>
                  <a:lnTo>
                    <a:pt x="768" y="1466"/>
                  </a:lnTo>
                  <a:lnTo>
                    <a:pt x="806" y="1456"/>
                  </a:lnTo>
                  <a:lnTo>
                    <a:pt x="842" y="1446"/>
                  </a:lnTo>
                  <a:lnTo>
                    <a:pt x="880" y="1432"/>
                  </a:lnTo>
                  <a:lnTo>
                    <a:pt x="916" y="1416"/>
                  </a:lnTo>
                  <a:lnTo>
                    <a:pt x="950" y="1398"/>
                  </a:lnTo>
                  <a:lnTo>
                    <a:pt x="950" y="1398"/>
                  </a:lnTo>
                  <a:lnTo>
                    <a:pt x="980" y="1378"/>
                  </a:lnTo>
                  <a:lnTo>
                    <a:pt x="1002" y="1358"/>
                  </a:lnTo>
                  <a:lnTo>
                    <a:pt x="1020" y="1336"/>
                  </a:lnTo>
                  <a:lnTo>
                    <a:pt x="1034" y="1314"/>
                  </a:lnTo>
                  <a:lnTo>
                    <a:pt x="1042" y="1290"/>
                  </a:lnTo>
                  <a:lnTo>
                    <a:pt x="1044" y="1268"/>
                  </a:lnTo>
                  <a:lnTo>
                    <a:pt x="1046" y="1246"/>
                  </a:lnTo>
                  <a:lnTo>
                    <a:pt x="1042" y="1224"/>
                  </a:lnTo>
                  <a:lnTo>
                    <a:pt x="1038" y="1202"/>
                  </a:lnTo>
                  <a:lnTo>
                    <a:pt x="1032" y="1180"/>
                  </a:lnTo>
                  <a:lnTo>
                    <a:pt x="1014" y="1140"/>
                  </a:lnTo>
                  <a:lnTo>
                    <a:pt x="998" y="1106"/>
                  </a:lnTo>
                  <a:lnTo>
                    <a:pt x="986" y="1078"/>
                  </a:lnTo>
                  <a:lnTo>
                    <a:pt x="986" y="1078"/>
                  </a:lnTo>
                  <a:lnTo>
                    <a:pt x="982" y="1066"/>
                  </a:lnTo>
                  <a:lnTo>
                    <a:pt x="980" y="1056"/>
                  </a:lnTo>
                  <a:lnTo>
                    <a:pt x="980" y="1034"/>
                  </a:lnTo>
                  <a:lnTo>
                    <a:pt x="982" y="1012"/>
                  </a:lnTo>
                  <a:lnTo>
                    <a:pt x="990" y="992"/>
                  </a:lnTo>
                  <a:lnTo>
                    <a:pt x="1000" y="974"/>
                  </a:lnTo>
                  <a:lnTo>
                    <a:pt x="1012" y="956"/>
                  </a:lnTo>
                  <a:lnTo>
                    <a:pt x="1026" y="940"/>
                  </a:lnTo>
                  <a:lnTo>
                    <a:pt x="1040" y="924"/>
                  </a:lnTo>
                  <a:lnTo>
                    <a:pt x="1040" y="924"/>
                  </a:lnTo>
                  <a:lnTo>
                    <a:pt x="1046" y="916"/>
                  </a:lnTo>
                  <a:lnTo>
                    <a:pt x="1050" y="910"/>
                  </a:lnTo>
                  <a:lnTo>
                    <a:pt x="1054" y="902"/>
                  </a:lnTo>
                  <a:lnTo>
                    <a:pt x="1054" y="896"/>
                  </a:lnTo>
                  <a:lnTo>
                    <a:pt x="1054" y="888"/>
                  </a:lnTo>
                  <a:lnTo>
                    <a:pt x="1052" y="882"/>
                  </a:lnTo>
                  <a:lnTo>
                    <a:pt x="1046" y="868"/>
                  </a:lnTo>
                  <a:lnTo>
                    <a:pt x="1036" y="856"/>
                  </a:lnTo>
                  <a:lnTo>
                    <a:pt x="1026" y="842"/>
                  </a:lnTo>
                  <a:lnTo>
                    <a:pt x="1014" y="826"/>
                  </a:lnTo>
                  <a:lnTo>
                    <a:pt x="1006" y="810"/>
                  </a:lnTo>
                  <a:lnTo>
                    <a:pt x="1006" y="810"/>
                  </a:lnTo>
                  <a:lnTo>
                    <a:pt x="1002" y="802"/>
                  </a:lnTo>
                  <a:lnTo>
                    <a:pt x="1000" y="794"/>
                  </a:lnTo>
                  <a:lnTo>
                    <a:pt x="1000" y="788"/>
                  </a:lnTo>
                  <a:lnTo>
                    <a:pt x="1002" y="782"/>
                  </a:lnTo>
                  <a:lnTo>
                    <a:pt x="1004" y="776"/>
                  </a:lnTo>
                  <a:lnTo>
                    <a:pt x="1008" y="772"/>
                  </a:lnTo>
                  <a:lnTo>
                    <a:pt x="1016" y="762"/>
                  </a:lnTo>
                  <a:lnTo>
                    <a:pt x="1028" y="754"/>
                  </a:lnTo>
                  <a:lnTo>
                    <a:pt x="1042" y="748"/>
                  </a:lnTo>
                  <a:lnTo>
                    <a:pt x="1070" y="734"/>
                  </a:lnTo>
                  <a:lnTo>
                    <a:pt x="1070" y="734"/>
                  </a:lnTo>
                  <a:lnTo>
                    <a:pt x="1082" y="724"/>
                  </a:lnTo>
                  <a:lnTo>
                    <a:pt x="1090" y="714"/>
                  </a:lnTo>
                  <a:lnTo>
                    <a:pt x="1096" y="700"/>
                  </a:lnTo>
                  <a:lnTo>
                    <a:pt x="1096" y="682"/>
                  </a:lnTo>
                  <a:lnTo>
                    <a:pt x="1094" y="660"/>
                  </a:lnTo>
                  <a:lnTo>
                    <a:pt x="1088" y="634"/>
                  </a:lnTo>
                  <a:lnTo>
                    <a:pt x="1076" y="604"/>
                  </a:lnTo>
                  <a:lnTo>
                    <a:pt x="1060" y="568"/>
                  </a:lnTo>
                  <a:lnTo>
                    <a:pt x="1060" y="568"/>
                  </a:lnTo>
                  <a:lnTo>
                    <a:pt x="1054" y="548"/>
                  </a:lnTo>
                  <a:lnTo>
                    <a:pt x="1050" y="532"/>
                  </a:lnTo>
                  <a:lnTo>
                    <a:pt x="1050" y="516"/>
                  </a:lnTo>
                  <a:lnTo>
                    <a:pt x="1052" y="500"/>
                  </a:lnTo>
                  <a:lnTo>
                    <a:pt x="1058" y="486"/>
                  </a:lnTo>
                  <a:lnTo>
                    <a:pt x="1066" y="474"/>
                  </a:lnTo>
                  <a:lnTo>
                    <a:pt x="1076" y="462"/>
                  </a:lnTo>
                  <a:lnTo>
                    <a:pt x="1088" y="450"/>
                  </a:lnTo>
                  <a:lnTo>
                    <a:pt x="1116" y="430"/>
                  </a:lnTo>
                  <a:lnTo>
                    <a:pt x="1148" y="408"/>
                  </a:lnTo>
                  <a:lnTo>
                    <a:pt x="1182" y="388"/>
                  </a:lnTo>
                  <a:lnTo>
                    <a:pt x="1216" y="368"/>
                  </a:lnTo>
                  <a:lnTo>
                    <a:pt x="1216" y="368"/>
                  </a:lnTo>
                  <a:lnTo>
                    <a:pt x="1230" y="356"/>
                  </a:lnTo>
                  <a:lnTo>
                    <a:pt x="1242" y="344"/>
                  </a:lnTo>
                  <a:lnTo>
                    <a:pt x="1254" y="332"/>
                  </a:lnTo>
                  <a:lnTo>
                    <a:pt x="1262" y="320"/>
                  </a:lnTo>
                  <a:lnTo>
                    <a:pt x="1268" y="308"/>
                  </a:lnTo>
                  <a:lnTo>
                    <a:pt x="1274" y="296"/>
                  </a:lnTo>
                  <a:lnTo>
                    <a:pt x="1278" y="284"/>
                  </a:lnTo>
                  <a:lnTo>
                    <a:pt x="1280" y="272"/>
                  </a:lnTo>
                  <a:lnTo>
                    <a:pt x="1280" y="262"/>
                  </a:lnTo>
                  <a:lnTo>
                    <a:pt x="1280" y="250"/>
                  </a:lnTo>
                  <a:lnTo>
                    <a:pt x="1276" y="232"/>
                  </a:lnTo>
                  <a:lnTo>
                    <a:pt x="1268" y="216"/>
                  </a:lnTo>
                  <a:lnTo>
                    <a:pt x="1264" y="210"/>
                  </a:lnTo>
                  <a:lnTo>
                    <a:pt x="1258" y="206"/>
                  </a:lnTo>
                  <a:lnTo>
                    <a:pt x="1258" y="20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000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7048078" y="4672314"/>
              <a:ext cx="2886874" cy="2185686"/>
            </a:xfrm>
            <a:custGeom>
              <a:avLst/>
              <a:gdLst>
                <a:gd name="T0" fmla="*/ 1804 w 1828"/>
                <a:gd name="T1" fmla="*/ 214 h 1384"/>
                <a:gd name="T2" fmla="*/ 1772 w 1828"/>
                <a:gd name="T3" fmla="*/ 166 h 1384"/>
                <a:gd name="T4" fmla="*/ 1734 w 1828"/>
                <a:gd name="T5" fmla="*/ 130 h 1384"/>
                <a:gd name="T6" fmla="*/ 1688 w 1828"/>
                <a:gd name="T7" fmla="*/ 108 h 1384"/>
                <a:gd name="T8" fmla="*/ 1640 w 1828"/>
                <a:gd name="T9" fmla="*/ 98 h 1384"/>
                <a:gd name="T10" fmla="*/ 1558 w 1828"/>
                <a:gd name="T11" fmla="*/ 104 h 1384"/>
                <a:gd name="T12" fmla="*/ 1468 w 1828"/>
                <a:gd name="T13" fmla="*/ 148 h 1384"/>
                <a:gd name="T14" fmla="*/ 1410 w 1828"/>
                <a:gd name="T15" fmla="*/ 208 h 1384"/>
                <a:gd name="T16" fmla="*/ 1388 w 1828"/>
                <a:gd name="T17" fmla="*/ 252 h 1384"/>
                <a:gd name="T18" fmla="*/ 1232 w 1828"/>
                <a:gd name="T19" fmla="*/ 0 h 1384"/>
                <a:gd name="T20" fmla="*/ 932 w 1828"/>
                <a:gd name="T21" fmla="*/ 218 h 1384"/>
                <a:gd name="T22" fmla="*/ 974 w 1828"/>
                <a:gd name="T23" fmla="*/ 282 h 1384"/>
                <a:gd name="T24" fmla="*/ 992 w 1828"/>
                <a:gd name="T25" fmla="*/ 356 h 1384"/>
                <a:gd name="T26" fmla="*/ 990 w 1828"/>
                <a:gd name="T27" fmla="*/ 434 h 1384"/>
                <a:gd name="T28" fmla="*/ 964 w 1828"/>
                <a:gd name="T29" fmla="*/ 506 h 1384"/>
                <a:gd name="T30" fmla="*/ 914 w 1828"/>
                <a:gd name="T31" fmla="*/ 564 h 1384"/>
                <a:gd name="T32" fmla="*/ 856 w 1828"/>
                <a:gd name="T33" fmla="*/ 598 h 1384"/>
                <a:gd name="T34" fmla="*/ 770 w 1828"/>
                <a:gd name="T35" fmla="*/ 618 h 1384"/>
                <a:gd name="T36" fmla="*/ 690 w 1828"/>
                <a:gd name="T37" fmla="*/ 602 h 1384"/>
                <a:gd name="T38" fmla="*/ 622 w 1828"/>
                <a:gd name="T39" fmla="*/ 556 h 1384"/>
                <a:gd name="T40" fmla="*/ 574 w 1828"/>
                <a:gd name="T41" fmla="*/ 486 h 1384"/>
                <a:gd name="T42" fmla="*/ 208 w 1828"/>
                <a:gd name="T43" fmla="*/ 648 h 1384"/>
                <a:gd name="T44" fmla="*/ 220 w 1828"/>
                <a:gd name="T45" fmla="*/ 688 h 1384"/>
                <a:gd name="T46" fmla="*/ 236 w 1828"/>
                <a:gd name="T47" fmla="*/ 792 h 1384"/>
                <a:gd name="T48" fmla="*/ 230 w 1828"/>
                <a:gd name="T49" fmla="*/ 944 h 1384"/>
                <a:gd name="T50" fmla="*/ 214 w 1828"/>
                <a:gd name="T51" fmla="*/ 1034 h 1384"/>
                <a:gd name="T52" fmla="*/ 180 w 1828"/>
                <a:gd name="T53" fmla="*/ 1128 h 1384"/>
                <a:gd name="T54" fmla="*/ 130 w 1828"/>
                <a:gd name="T55" fmla="*/ 1224 h 1384"/>
                <a:gd name="T56" fmla="*/ 60 w 1828"/>
                <a:gd name="T57" fmla="*/ 1320 h 1384"/>
                <a:gd name="T58" fmla="*/ 1716 w 1828"/>
                <a:gd name="T59" fmla="*/ 1384 h 1384"/>
                <a:gd name="T60" fmla="*/ 1684 w 1828"/>
                <a:gd name="T61" fmla="*/ 1320 h 1384"/>
                <a:gd name="T62" fmla="*/ 1642 w 1828"/>
                <a:gd name="T63" fmla="*/ 1210 h 1384"/>
                <a:gd name="T64" fmla="*/ 1618 w 1828"/>
                <a:gd name="T65" fmla="*/ 1094 h 1384"/>
                <a:gd name="T66" fmla="*/ 1618 w 1828"/>
                <a:gd name="T67" fmla="*/ 1022 h 1384"/>
                <a:gd name="T68" fmla="*/ 1630 w 1828"/>
                <a:gd name="T69" fmla="*/ 948 h 1384"/>
                <a:gd name="T70" fmla="*/ 1662 w 1828"/>
                <a:gd name="T71" fmla="*/ 878 h 1384"/>
                <a:gd name="T72" fmla="*/ 1712 w 1828"/>
                <a:gd name="T73" fmla="*/ 814 h 1384"/>
                <a:gd name="T74" fmla="*/ 1676 w 1828"/>
                <a:gd name="T75" fmla="*/ 712 h 1384"/>
                <a:gd name="T76" fmla="*/ 1570 w 1828"/>
                <a:gd name="T77" fmla="*/ 554 h 1384"/>
                <a:gd name="T78" fmla="*/ 1628 w 1828"/>
                <a:gd name="T79" fmla="*/ 550 h 1384"/>
                <a:gd name="T80" fmla="*/ 1708 w 1828"/>
                <a:gd name="T81" fmla="*/ 524 h 1384"/>
                <a:gd name="T82" fmla="*/ 1776 w 1828"/>
                <a:gd name="T83" fmla="*/ 464 h 1384"/>
                <a:gd name="T84" fmla="*/ 1816 w 1828"/>
                <a:gd name="T85" fmla="*/ 390 h 1384"/>
                <a:gd name="T86" fmla="*/ 1828 w 1828"/>
                <a:gd name="T87" fmla="*/ 308 h 1384"/>
                <a:gd name="T88" fmla="*/ 1812 w 1828"/>
                <a:gd name="T89" fmla="*/ 232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28" h="1384">
                  <a:moveTo>
                    <a:pt x="1812" y="232"/>
                  </a:moveTo>
                  <a:lnTo>
                    <a:pt x="1812" y="232"/>
                  </a:lnTo>
                  <a:lnTo>
                    <a:pt x="1804" y="214"/>
                  </a:lnTo>
                  <a:lnTo>
                    <a:pt x="1794" y="196"/>
                  </a:lnTo>
                  <a:lnTo>
                    <a:pt x="1784" y="180"/>
                  </a:lnTo>
                  <a:lnTo>
                    <a:pt x="1772" y="166"/>
                  </a:lnTo>
                  <a:lnTo>
                    <a:pt x="1760" y="152"/>
                  </a:lnTo>
                  <a:lnTo>
                    <a:pt x="1746" y="140"/>
                  </a:lnTo>
                  <a:lnTo>
                    <a:pt x="1734" y="130"/>
                  </a:lnTo>
                  <a:lnTo>
                    <a:pt x="1718" y="122"/>
                  </a:lnTo>
                  <a:lnTo>
                    <a:pt x="1704" y="114"/>
                  </a:lnTo>
                  <a:lnTo>
                    <a:pt x="1688" y="108"/>
                  </a:lnTo>
                  <a:lnTo>
                    <a:pt x="1674" y="104"/>
                  </a:lnTo>
                  <a:lnTo>
                    <a:pt x="1658" y="100"/>
                  </a:lnTo>
                  <a:lnTo>
                    <a:pt x="1640" y="98"/>
                  </a:lnTo>
                  <a:lnTo>
                    <a:pt x="1624" y="96"/>
                  </a:lnTo>
                  <a:lnTo>
                    <a:pt x="1592" y="98"/>
                  </a:lnTo>
                  <a:lnTo>
                    <a:pt x="1558" y="104"/>
                  </a:lnTo>
                  <a:lnTo>
                    <a:pt x="1528" y="114"/>
                  </a:lnTo>
                  <a:lnTo>
                    <a:pt x="1496" y="130"/>
                  </a:lnTo>
                  <a:lnTo>
                    <a:pt x="1468" y="148"/>
                  </a:lnTo>
                  <a:lnTo>
                    <a:pt x="1442" y="170"/>
                  </a:lnTo>
                  <a:lnTo>
                    <a:pt x="1420" y="194"/>
                  </a:lnTo>
                  <a:lnTo>
                    <a:pt x="1410" y="208"/>
                  </a:lnTo>
                  <a:lnTo>
                    <a:pt x="1402" y="222"/>
                  </a:lnTo>
                  <a:lnTo>
                    <a:pt x="1394" y="238"/>
                  </a:lnTo>
                  <a:lnTo>
                    <a:pt x="1388" y="252"/>
                  </a:lnTo>
                  <a:lnTo>
                    <a:pt x="1388" y="252"/>
                  </a:lnTo>
                  <a:lnTo>
                    <a:pt x="1296" y="102"/>
                  </a:lnTo>
                  <a:lnTo>
                    <a:pt x="1232" y="0"/>
                  </a:lnTo>
                  <a:lnTo>
                    <a:pt x="914" y="202"/>
                  </a:lnTo>
                  <a:lnTo>
                    <a:pt x="914" y="202"/>
                  </a:lnTo>
                  <a:lnTo>
                    <a:pt x="932" y="218"/>
                  </a:lnTo>
                  <a:lnTo>
                    <a:pt x="948" y="238"/>
                  </a:lnTo>
                  <a:lnTo>
                    <a:pt x="962" y="258"/>
                  </a:lnTo>
                  <a:lnTo>
                    <a:pt x="974" y="282"/>
                  </a:lnTo>
                  <a:lnTo>
                    <a:pt x="982" y="306"/>
                  </a:lnTo>
                  <a:lnTo>
                    <a:pt x="988" y="330"/>
                  </a:lnTo>
                  <a:lnTo>
                    <a:pt x="992" y="356"/>
                  </a:lnTo>
                  <a:lnTo>
                    <a:pt x="994" y="382"/>
                  </a:lnTo>
                  <a:lnTo>
                    <a:pt x="994" y="408"/>
                  </a:lnTo>
                  <a:lnTo>
                    <a:pt x="990" y="434"/>
                  </a:lnTo>
                  <a:lnTo>
                    <a:pt x="984" y="458"/>
                  </a:lnTo>
                  <a:lnTo>
                    <a:pt x="976" y="482"/>
                  </a:lnTo>
                  <a:lnTo>
                    <a:pt x="964" y="506"/>
                  </a:lnTo>
                  <a:lnTo>
                    <a:pt x="950" y="528"/>
                  </a:lnTo>
                  <a:lnTo>
                    <a:pt x="934" y="546"/>
                  </a:lnTo>
                  <a:lnTo>
                    <a:pt x="914" y="564"/>
                  </a:lnTo>
                  <a:lnTo>
                    <a:pt x="914" y="564"/>
                  </a:lnTo>
                  <a:lnTo>
                    <a:pt x="886" y="584"/>
                  </a:lnTo>
                  <a:lnTo>
                    <a:pt x="856" y="598"/>
                  </a:lnTo>
                  <a:lnTo>
                    <a:pt x="828" y="610"/>
                  </a:lnTo>
                  <a:lnTo>
                    <a:pt x="798" y="616"/>
                  </a:lnTo>
                  <a:lnTo>
                    <a:pt x="770" y="618"/>
                  </a:lnTo>
                  <a:lnTo>
                    <a:pt x="742" y="616"/>
                  </a:lnTo>
                  <a:lnTo>
                    <a:pt x="716" y="610"/>
                  </a:lnTo>
                  <a:lnTo>
                    <a:pt x="690" y="602"/>
                  </a:lnTo>
                  <a:lnTo>
                    <a:pt x="666" y="590"/>
                  </a:lnTo>
                  <a:lnTo>
                    <a:pt x="642" y="574"/>
                  </a:lnTo>
                  <a:lnTo>
                    <a:pt x="622" y="556"/>
                  </a:lnTo>
                  <a:lnTo>
                    <a:pt x="604" y="536"/>
                  </a:lnTo>
                  <a:lnTo>
                    <a:pt x="588" y="512"/>
                  </a:lnTo>
                  <a:lnTo>
                    <a:pt x="574" y="486"/>
                  </a:lnTo>
                  <a:lnTo>
                    <a:pt x="562" y="460"/>
                  </a:lnTo>
                  <a:lnTo>
                    <a:pt x="554" y="430"/>
                  </a:lnTo>
                  <a:lnTo>
                    <a:pt x="208" y="648"/>
                  </a:lnTo>
                  <a:lnTo>
                    <a:pt x="208" y="648"/>
                  </a:lnTo>
                  <a:lnTo>
                    <a:pt x="214" y="666"/>
                  </a:lnTo>
                  <a:lnTo>
                    <a:pt x="220" y="688"/>
                  </a:lnTo>
                  <a:lnTo>
                    <a:pt x="226" y="716"/>
                  </a:lnTo>
                  <a:lnTo>
                    <a:pt x="230" y="750"/>
                  </a:lnTo>
                  <a:lnTo>
                    <a:pt x="236" y="792"/>
                  </a:lnTo>
                  <a:lnTo>
                    <a:pt x="238" y="838"/>
                  </a:lnTo>
                  <a:lnTo>
                    <a:pt x="236" y="890"/>
                  </a:lnTo>
                  <a:lnTo>
                    <a:pt x="230" y="944"/>
                  </a:lnTo>
                  <a:lnTo>
                    <a:pt x="226" y="974"/>
                  </a:lnTo>
                  <a:lnTo>
                    <a:pt x="220" y="1004"/>
                  </a:lnTo>
                  <a:lnTo>
                    <a:pt x="214" y="1034"/>
                  </a:lnTo>
                  <a:lnTo>
                    <a:pt x="204" y="1064"/>
                  </a:lnTo>
                  <a:lnTo>
                    <a:pt x="194" y="1096"/>
                  </a:lnTo>
                  <a:lnTo>
                    <a:pt x="180" y="1128"/>
                  </a:lnTo>
                  <a:lnTo>
                    <a:pt x="166" y="1158"/>
                  </a:lnTo>
                  <a:lnTo>
                    <a:pt x="150" y="1192"/>
                  </a:lnTo>
                  <a:lnTo>
                    <a:pt x="130" y="1224"/>
                  </a:lnTo>
                  <a:lnTo>
                    <a:pt x="110" y="1256"/>
                  </a:lnTo>
                  <a:lnTo>
                    <a:pt x="86" y="1288"/>
                  </a:lnTo>
                  <a:lnTo>
                    <a:pt x="60" y="1320"/>
                  </a:lnTo>
                  <a:lnTo>
                    <a:pt x="32" y="1352"/>
                  </a:lnTo>
                  <a:lnTo>
                    <a:pt x="0" y="1384"/>
                  </a:lnTo>
                  <a:lnTo>
                    <a:pt x="1716" y="1384"/>
                  </a:lnTo>
                  <a:lnTo>
                    <a:pt x="1716" y="1384"/>
                  </a:lnTo>
                  <a:lnTo>
                    <a:pt x="1708" y="1366"/>
                  </a:lnTo>
                  <a:lnTo>
                    <a:pt x="1684" y="1320"/>
                  </a:lnTo>
                  <a:lnTo>
                    <a:pt x="1670" y="1288"/>
                  </a:lnTo>
                  <a:lnTo>
                    <a:pt x="1656" y="1250"/>
                  </a:lnTo>
                  <a:lnTo>
                    <a:pt x="1642" y="1210"/>
                  </a:lnTo>
                  <a:lnTo>
                    <a:pt x="1630" y="1166"/>
                  </a:lnTo>
                  <a:lnTo>
                    <a:pt x="1622" y="1118"/>
                  </a:lnTo>
                  <a:lnTo>
                    <a:pt x="1618" y="1094"/>
                  </a:lnTo>
                  <a:lnTo>
                    <a:pt x="1618" y="1070"/>
                  </a:lnTo>
                  <a:lnTo>
                    <a:pt x="1616" y="1046"/>
                  </a:lnTo>
                  <a:lnTo>
                    <a:pt x="1618" y="1022"/>
                  </a:lnTo>
                  <a:lnTo>
                    <a:pt x="1620" y="996"/>
                  </a:lnTo>
                  <a:lnTo>
                    <a:pt x="1624" y="972"/>
                  </a:lnTo>
                  <a:lnTo>
                    <a:pt x="1630" y="948"/>
                  </a:lnTo>
                  <a:lnTo>
                    <a:pt x="1638" y="924"/>
                  </a:lnTo>
                  <a:lnTo>
                    <a:pt x="1648" y="902"/>
                  </a:lnTo>
                  <a:lnTo>
                    <a:pt x="1662" y="878"/>
                  </a:lnTo>
                  <a:lnTo>
                    <a:pt x="1676" y="856"/>
                  </a:lnTo>
                  <a:lnTo>
                    <a:pt x="1692" y="836"/>
                  </a:lnTo>
                  <a:lnTo>
                    <a:pt x="1712" y="814"/>
                  </a:lnTo>
                  <a:lnTo>
                    <a:pt x="1734" y="796"/>
                  </a:lnTo>
                  <a:lnTo>
                    <a:pt x="1734" y="796"/>
                  </a:lnTo>
                  <a:lnTo>
                    <a:pt x="1676" y="712"/>
                  </a:lnTo>
                  <a:lnTo>
                    <a:pt x="1624" y="638"/>
                  </a:lnTo>
                  <a:lnTo>
                    <a:pt x="1570" y="554"/>
                  </a:lnTo>
                  <a:lnTo>
                    <a:pt x="1570" y="554"/>
                  </a:lnTo>
                  <a:lnTo>
                    <a:pt x="1590" y="554"/>
                  </a:lnTo>
                  <a:lnTo>
                    <a:pt x="1610" y="552"/>
                  </a:lnTo>
                  <a:lnTo>
                    <a:pt x="1628" y="550"/>
                  </a:lnTo>
                  <a:lnTo>
                    <a:pt x="1646" y="546"/>
                  </a:lnTo>
                  <a:lnTo>
                    <a:pt x="1678" y="536"/>
                  </a:lnTo>
                  <a:lnTo>
                    <a:pt x="1708" y="524"/>
                  </a:lnTo>
                  <a:lnTo>
                    <a:pt x="1734" y="506"/>
                  </a:lnTo>
                  <a:lnTo>
                    <a:pt x="1756" y="486"/>
                  </a:lnTo>
                  <a:lnTo>
                    <a:pt x="1776" y="464"/>
                  </a:lnTo>
                  <a:lnTo>
                    <a:pt x="1792" y="442"/>
                  </a:lnTo>
                  <a:lnTo>
                    <a:pt x="1806" y="416"/>
                  </a:lnTo>
                  <a:lnTo>
                    <a:pt x="1816" y="390"/>
                  </a:lnTo>
                  <a:lnTo>
                    <a:pt x="1822" y="362"/>
                  </a:lnTo>
                  <a:lnTo>
                    <a:pt x="1826" y="336"/>
                  </a:lnTo>
                  <a:lnTo>
                    <a:pt x="1828" y="308"/>
                  </a:lnTo>
                  <a:lnTo>
                    <a:pt x="1826" y="282"/>
                  </a:lnTo>
                  <a:lnTo>
                    <a:pt x="1820" y="256"/>
                  </a:lnTo>
                  <a:lnTo>
                    <a:pt x="1812" y="232"/>
                  </a:lnTo>
                  <a:lnTo>
                    <a:pt x="1812" y="23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000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6271085" y="2862491"/>
              <a:ext cx="2687889" cy="2785802"/>
            </a:xfrm>
            <a:custGeom>
              <a:avLst/>
              <a:gdLst>
                <a:gd name="T0" fmla="*/ 1442 w 1702"/>
                <a:gd name="T1" fmla="*/ 716 h 1764"/>
                <a:gd name="T2" fmla="*/ 1382 w 1702"/>
                <a:gd name="T3" fmla="*/ 764 h 1764"/>
                <a:gd name="T4" fmla="*/ 1310 w 1702"/>
                <a:gd name="T5" fmla="*/ 792 h 1764"/>
                <a:gd name="T6" fmla="*/ 1230 w 1702"/>
                <a:gd name="T7" fmla="*/ 792 h 1764"/>
                <a:gd name="T8" fmla="*/ 1152 w 1702"/>
                <a:gd name="T9" fmla="*/ 756 h 1764"/>
                <a:gd name="T10" fmla="*/ 1080 w 1702"/>
                <a:gd name="T11" fmla="*/ 678 h 1764"/>
                <a:gd name="T12" fmla="*/ 1058 w 1702"/>
                <a:gd name="T13" fmla="*/ 630 h 1764"/>
                <a:gd name="T14" fmla="*/ 1050 w 1702"/>
                <a:gd name="T15" fmla="*/ 556 h 1764"/>
                <a:gd name="T16" fmla="*/ 1072 w 1702"/>
                <a:gd name="T17" fmla="*/ 482 h 1764"/>
                <a:gd name="T18" fmla="*/ 1120 w 1702"/>
                <a:gd name="T19" fmla="*/ 416 h 1764"/>
                <a:gd name="T20" fmla="*/ 1190 w 1702"/>
                <a:gd name="T21" fmla="*/ 370 h 1764"/>
                <a:gd name="T22" fmla="*/ 1032 w 1702"/>
                <a:gd name="T23" fmla="*/ 0 h 1764"/>
                <a:gd name="T24" fmla="*/ 704 w 1702"/>
                <a:gd name="T25" fmla="*/ 238 h 1764"/>
                <a:gd name="T26" fmla="*/ 756 w 1702"/>
                <a:gd name="T27" fmla="*/ 306 h 1764"/>
                <a:gd name="T28" fmla="*/ 782 w 1702"/>
                <a:gd name="T29" fmla="*/ 382 h 1764"/>
                <a:gd name="T30" fmla="*/ 784 w 1702"/>
                <a:gd name="T31" fmla="*/ 460 h 1764"/>
                <a:gd name="T32" fmla="*/ 756 w 1702"/>
                <a:gd name="T33" fmla="*/ 532 h 1764"/>
                <a:gd name="T34" fmla="*/ 698 w 1702"/>
                <a:gd name="T35" fmla="*/ 588 h 1764"/>
                <a:gd name="T36" fmla="*/ 646 w 1702"/>
                <a:gd name="T37" fmla="*/ 614 h 1764"/>
                <a:gd name="T38" fmla="*/ 564 w 1702"/>
                <a:gd name="T39" fmla="*/ 628 h 1764"/>
                <a:gd name="T40" fmla="*/ 482 w 1702"/>
                <a:gd name="T41" fmla="*/ 612 h 1764"/>
                <a:gd name="T42" fmla="*/ 412 w 1702"/>
                <a:gd name="T43" fmla="*/ 568 h 1764"/>
                <a:gd name="T44" fmla="*/ 360 w 1702"/>
                <a:gd name="T45" fmla="*/ 496 h 1764"/>
                <a:gd name="T46" fmla="*/ 0 w 1702"/>
                <a:gd name="T47" fmla="*/ 646 h 1764"/>
                <a:gd name="T48" fmla="*/ 70 w 1702"/>
                <a:gd name="T49" fmla="*/ 792 h 1764"/>
                <a:gd name="T50" fmla="*/ 182 w 1702"/>
                <a:gd name="T51" fmla="*/ 988 h 1764"/>
                <a:gd name="T52" fmla="*/ 290 w 1702"/>
                <a:gd name="T53" fmla="*/ 1142 h 1764"/>
                <a:gd name="T54" fmla="*/ 412 w 1702"/>
                <a:gd name="T55" fmla="*/ 1274 h 1764"/>
                <a:gd name="T56" fmla="*/ 488 w 1702"/>
                <a:gd name="T57" fmla="*/ 1352 h 1764"/>
                <a:gd name="T58" fmla="*/ 576 w 1702"/>
                <a:gd name="T59" fmla="*/ 1472 h 1764"/>
                <a:gd name="T60" fmla="*/ 636 w 1702"/>
                <a:gd name="T61" fmla="*/ 1586 h 1764"/>
                <a:gd name="T62" fmla="*/ 680 w 1702"/>
                <a:gd name="T63" fmla="*/ 1702 h 1764"/>
                <a:gd name="T64" fmla="*/ 692 w 1702"/>
                <a:gd name="T65" fmla="*/ 1748 h 1764"/>
                <a:gd name="T66" fmla="*/ 1048 w 1702"/>
                <a:gd name="T67" fmla="*/ 1512 h 1764"/>
                <a:gd name="T68" fmla="*/ 1052 w 1702"/>
                <a:gd name="T69" fmla="*/ 1568 h 1764"/>
                <a:gd name="T70" fmla="*/ 1074 w 1702"/>
                <a:gd name="T71" fmla="*/ 1636 h 1764"/>
                <a:gd name="T72" fmla="*/ 1132 w 1702"/>
                <a:gd name="T73" fmla="*/ 1714 h 1764"/>
                <a:gd name="T74" fmla="*/ 1200 w 1702"/>
                <a:gd name="T75" fmla="*/ 1752 h 1764"/>
                <a:gd name="T76" fmla="*/ 1246 w 1702"/>
                <a:gd name="T77" fmla="*/ 1762 h 1764"/>
                <a:gd name="T78" fmla="*/ 1296 w 1702"/>
                <a:gd name="T79" fmla="*/ 1762 h 1764"/>
                <a:gd name="T80" fmla="*/ 1346 w 1702"/>
                <a:gd name="T81" fmla="*/ 1748 h 1764"/>
                <a:gd name="T82" fmla="*/ 1396 w 1702"/>
                <a:gd name="T83" fmla="*/ 1722 h 1764"/>
                <a:gd name="T84" fmla="*/ 1424 w 1702"/>
                <a:gd name="T85" fmla="*/ 1700 h 1764"/>
                <a:gd name="T86" fmla="*/ 1470 w 1702"/>
                <a:gd name="T87" fmla="*/ 1640 h 1764"/>
                <a:gd name="T88" fmla="*/ 1492 w 1702"/>
                <a:gd name="T89" fmla="*/ 1552 h 1764"/>
                <a:gd name="T90" fmla="*/ 1484 w 1702"/>
                <a:gd name="T91" fmla="*/ 1460 h 1764"/>
                <a:gd name="T92" fmla="*/ 1444 w 1702"/>
                <a:gd name="T93" fmla="*/ 1380 h 1764"/>
                <a:gd name="T94" fmla="*/ 1402 w 1702"/>
                <a:gd name="T95" fmla="*/ 1340 h 1764"/>
                <a:gd name="T96" fmla="*/ 1362 w 1702"/>
                <a:gd name="T97" fmla="*/ 1320 h 1764"/>
                <a:gd name="T98" fmla="*/ 1702 w 1702"/>
                <a:gd name="T99" fmla="*/ 1094 h 1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02" h="1764">
                  <a:moveTo>
                    <a:pt x="1458" y="696"/>
                  </a:moveTo>
                  <a:lnTo>
                    <a:pt x="1458" y="696"/>
                  </a:lnTo>
                  <a:lnTo>
                    <a:pt x="1442" y="716"/>
                  </a:lnTo>
                  <a:lnTo>
                    <a:pt x="1424" y="734"/>
                  </a:lnTo>
                  <a:lnTo>
                    <a:pt x="1404" y="750"/>
                  </a:lnTo>
                  <a:lnTo>
                    <a:pt x="1382" y="764"/>
                  </a:lnTo>
                  <a:lnTo>
                    <a:pt x="1360" y="776"/>
                  </a:lnTo>
                  <a:lnTo>
                    <a:pt x="1336" y="786"/>
                  </a:lnTo>
                  <a:lnTo>
                    <a:pt x="1310" y="792"/>
                  </a:lnTo>
                  <a:lnTo>
                    <a:pt x="1284" y="796"/>
                  </a:lnTo>
                  <a:lnTo>
                    <a:pt x="1258" y="796"/>
                  </a:lnTo>
                  <a:lnTo>
                    <a:pt x="1230" y="792"/>
                  </a:lnTo>
                  <a:lnTo>
                    <a:pt x="1204" y="784"/>
                  </a:lnTo>
                  <a:lnTo>
                    <a:pt x="1178" y="772"/>
                  </a:lnTo>
                  <a:lnTo>
                    <a:pt x="1152" y="756"/>
                  </a:lnTo>
                  <a:lnTo>
                    <a:pt x="1126" y="734"/>
                  </a:lnTo>
                  <a:lnTo>
                    <a:pt x="1102" y="708"/>
                  </a:lnTo>
                  <a:lnTo>
                    <a:pt x="1080" y="678"/>
                  </a:lnTo>
                  <a:lnTo>
                    <a:pt x="1080" y="678"/>
                  </a:lnTo>
                  <a:lnTo>
                    <a:pt x="1066" y="654"/>
                  </a:lnTo>
                  <a:lnTo>
                    <a:pt x="1058" y="630"/>
                  </a:lnTo>
                  <a:lnTo>
                    <a:pt x="1052" y="606"/>
                  </a:lnTo>
                  <a:lnTo>
                    <a:pt x="1050" y="580"/>
                  </a:lnTo>
                  <a:lnTo>
                    <a:pt x="1050" y="556"/>
                  </a:lnTo>
                  <a:lnTo>
                    <a:pt x="1054" y="530"/>
                  </a:lnTo>
                  <a:lnTo>
                    <a:pt x="1062" y="506"/>
                  </a:lnTo>
                  <a:lnTo>
                    <a:pt x="1072" y="482"/>
                  </a:lnTo>
                  <a:lnTo>
                    <a:pt x="1086" y="458"/>
                  </a:lnTo>
                  <a:lnTo>
                    <a:pt x="1102" y="436"/>
                  </a:lnTo>
                  <a:lnTo>
                    <a:pt x="1120" y="416"/>
                  </a:lnTo>
                  <a:lnTo>
                    <a:pt x="1140" y="400"/>
                  </a:lnTo>
                  <a:lnTo>
                    <a:pt x="1164" y="384"/>
                  </a:lnTo>
                  <a:lnTo>
                    <a:pt x="1190" y="370"/>
                  </a:lnTo>
                  <a:lnTo>
                    <a:pt x="1218" y="362"/>
                  </a:lnTo>
                  <a:lnTo>
                    <a:pt x="1250" y="354"/>
                  </a:lnTo>
                  <a:lnTo>
                    <a:pt x="1032" y="0"/>
                  </a:lnTo>
                  <a:lnTo>
                    <a:pt x="682" y="218"/>
                  </a:lnTo>
                  <a:lnTo>
                    <a:pt x="682" y="218"/>
                  </a:lnTo>
                  <a:lnTo>
                    <a:pt x="704" y="238"/>
                  </a:lnTo>
                  <a:lnTo>
                    <a:pt x="724" y="258"/>
                  </a:lnTo>
                  <a:lnTo>
                    <a:pt x="742" y="282"/>
                  </a:lnTo>
                  <a:lnTo>
                    <a:pt x="756" y="306"/>
                  </a:lnTo>
                  <a:lnTo>
                    <a:pt x="768" y="330"/>
                  </a:lnTo>
                  <a:lnTo>
                    <a:pt x="776" y="356"/>
                  </a:lnTo>
                  <a:lnTo>
                    <a:pt x="782" y="382"/>
                  </a:lnTo>
                  <a:lnTo>
                    <a:pt x="786" y="408"/>
                  </a:lnTo>
                  <a:lnTo>
                    <a:pt x="786" y="434"/>
                  </a:lnTo>
                  <a:lnTo>
                    <a:pt x="784" y="460"/>
                  </a:lnTo>
                  <a:lnTo>
                    <a:pt x="778" y="484"/>
                  </a:lnTo>
                  <a:lnTo>
                    <a:pt x="768" y="508"/>
                  </a:lnTo>
                  <a:lnTo>
                    <a:pt x="756" y="532"/>
                  </a:lnTo>
                  <a:lnTo>
                    <a:pt x="740" y="552"/>
                  </a:lnTo>
                  <a:lnTo>
                    <a:pt x="720" y="572"/>
                  </a:lnTo>
                  <a:lnTo>
                    <a:pt x="698" y="588"/>
                  </a:lnTo>
                  <a:lnTo>
                    <a:pt x="698" y="588"/>
                  </a:lnTo>
                  <a:lnTo>
                    <a:pt x="672" y="604"/>
                  </a:lnTo>
                  <a:lnTo>
                    <a:pt x="646" y="614"/>
                  </a:lnTo>
                  <a:lnTo>
                    <a:pt x="618" y="622"/>
                  </a:lnTo>
                  <a:lnTo>
                    <a:pt x="590" y="626"/>
                  </a:lnTo>
                  <a:lnTo>
                    <a:pt x="564" y="628"/>
                  </a:lnTo>
                  <a:lnTo>
                    <a:pt x="536" y="626"/>
                  </a:lnTo>
                  <a:lnTo>
                    <a:pt x="508" y="622"/>
                  </a:lnTo>
                  <a:lnTo>
                    <a:pt x="482" y="612"/>
                  </a:lnTo>
                  <a:lnTo>
                    <a:pt x="458" y="602"/>
                  </a:lnTo>
                  <a:lnTo>
                    <a:pt x="434" y="586"/>
                  </a:lnTo>
                  <a:lnTo>
                    <a:pt x="412" y="568"/>
                  </a:lnTo>
                  <a:lnTo>
                    <a:pt x="392" y="548"/>
                  </a:lnTo>
                  <a:lnTo>
                    <a:pt x="376" y="524"/>
                  </a:lnTo>
                  <a:lnTo>
                    <a:pt x="360" y="496"/>
                  </a:lnTo>
                  <a:lnTo>
                    <a:pt x="350" y="466"/>
                  </a:lnTo>
                  <a:lnTo>
                    <a:pt x="342" y="432"/>
                  </a:lnTo>
                  <a:lnTo>
                    <a:pt x="0" y="646"/>
                  </a:lnTo>
                  <a:lnTo>
                    <a:pt x="0" y="646"/>
                  </a:lnTo>
                  <a:lnTo>
                    <a:pt x="32" y="716"/>
                  </a:lnTo>
                  <a:lnTo>
                    <a:pt x="70" y="792"/>
                  </a:lnTo>
                  <a:lnTo>
                    <a:pt x="120" y="884"/>
                  </a:lnTo>
                  <a:lnTo>
                    <a:pt x="150" y="936"/>
                  </a:lnTo>
                  <a:lnTo>
                    <a:pt x="182" y="988"/>
                  </a:lnTo>
                  <a:lnTo>
                    <a:pt x="216" y="1040"/>
                  </a:lnTo>
                  <a:lnTo>
                    <a:pt x="252" y="1090"/>
                  </a:lnTo>
                  <a:lnTo>
                    <a:pt x="290" y="1142"/>
                  </a:lnTo>
                  <a:lnTo>
                    <a:pt x="330" y="1190"/>
                  </a:lnTo>
                  <a:lnTo>
                    <a:pt x="370" y="1234"/>
                  </a:lnTo>
                  <a:lnTo>
                    <a:pt x="412" y="1274"/>
                  </a:lnTo>
                  <a:lnTo>
                    <a:pt x="412" y="1274"/>
                  </a:lnTo>
                  <a:lnTo>
                    <a:pt x="452" y="1312"/>
                  </a:lnTo>
                  <a:lnTo>
                    <a:pt x="488" y="1352"/>
                  </a:lnTo>
                  <a:lnTo>
                    <a:pt x="520" y="1392"/>
                  </a:lnTo>
                  <a:lnTo>
                    <a:pt x="550" y="1432"/>
                  </a:lnTo>
                  <a:lnTo>
                    <a:pt x="576" y="1472"/>
                  </a:lnTo>
                  <a:lnTo>
                    <a:pt x="600" y="1512"/>
                  </a:lnTo>
                  <a:lnTo>
                    <a:pt x="620" y="1550"/>
                  </a:lnTo>
                  <a:lnTo>
                    <a:pt x="636" y="1586"/>
                  </a:lnTo>
                  <a:lnTo>
                    <a:pt x="650" y="1620"/>
                  </a:lnTo>
                  <a:lnTo>
                    <a:pt x="662" y="1650"/>
                  </a:lnTo>
                  <a:lnTo>
                    <a:pt x="680" y="1702"/>
                  </a:lnTo>
                  <a:lnTo>
                    <a:pt x="690" y="1736"/>
                  </a:lnTo>
                  <a:lnTo>
                    <a:pt x="692" y="1748"/>
                  </a:lnTo>
                  <a:lnTo>
                    <a:pt x="692" y="1748"/>
                  </a:lnTo>
                  <a:lnTo>
                    <a:pt x="1048" y="1492"/>
                  </a:lnTo>
                  <a:lnTo>
                    <a:pt x="1048" y="1492"/>
                  </a:lnTo>
                  <a:lnTo>
                    <a:pt x="1048" y="1512"/>
                  </a:lnTo>
                  <a:lnTo>
                    <a:pt x="1048" y="1532"/>
                  </a:lnTo>
                  <a:lnTo>
                    <a:pt x="1050" y="1550"/>
                  </a:lnTo>
                  <a:lnTo>
                    <a:pt x="1052" y="1568"/>
                  </a:lnTo>
                  <a:lnTo>
                    <a:pt x="1056" y="1586"/>
                  </a:lnTo>
                  <a:lnTo>
                    <a:pt x="1060" y="1604"/>
                  </a:lnTo>
                  <a:lnTo>
                    <a:pt x="1074" y="1636"/>
                  </a:lnTo>
                  <a:lnTo>
                    <a:pt x="1090" y="1664"/>
                  </a:lnTo>
                  <a:lnTo>
                    <a:pt x="1110" y="1692"/>
                  </a:lnTo>
                  <a:lnTo>
                    <a:pt x="1132" y="1714"/>
                  </a:lnTo>
                  <a:lnTo>
                    <a:pt x="1158" y="1732"/>
                  </a:lnTo>
                  <a:lnTo>
                    <a:pt x="1186" y="1748"/>
                  </a:lnTo>
                  <a:lnTo>
                    <a:pt x="1200" y="1752"/>
                  </a:lnTo>
                  <a:lnTo>
                    <a:pt x="1216" y="1758"/>
                  </a:lnTo>
                  <a:lnTo>
                    <a:pt x="1230" y="1760"/>
                  </a:lnTo>
                  <a:lnTo>
                    <a:pt x="1246" y="1762"/>
                  </a:lnTo>
                  <a:lnTo>
                    <a:pt x="1262" y="1764"/>
                  </a:lnTo>
                  <a:lnTo>
                    <a:pt x="1278" y="1764"/>
                  </a:lnTo>
                  <a:lnTo>
                    <a:pt x="1296" y="1762"/>
                  </a:lnTo>
                  <a:lnTo>
                    <a:pt x="1312" y="1758"/>
                  </a:lnTo>
                  <a:lnTo>
                    <a:pt x="1328" y="1754"/>
                  </a:lnTo>
                  <a:lnTo>
                    <a:pt x="1346" y="1748"/>
                  </a:lnTo>
                  <a:lnTo>
                    <a:pt x="1362" y="1742"/>
                  </a:lnTo>
                  <a:lnTo>
                    <a:pt x="1380" y="1732"/>
                  </a:lnTo>
                  <a:lnTo>
                    <a:pt x="1396" y="1722"/>
                  </a:lnTo>
                  <a:lnTo>
                    <a:pt x="1414" y="1710"/>
                  </a:lnTo>
                  <a:lnTo>
                    <a:pt x="1414" y="1710"/>
                  </a:lnTo>
                  <a:lnTo>
                    <a:pt x="1424" y="1700"/>
                  </a:lnTo>
                  <a:lnTo>
                    <a:pt x="1436" y="1690"/>
                  </a:lnTo>
                  <a:lnTo>
                    <a:pt x="1454" y="1666"/>
                  </a:lnTo>
                  <a:lnTo>
                    <a:pt x="1470" y="1640"/>
                  </a:lnTo>
                  <a:lnTo>
                    <a:pt x="1482" y="1612"/>
                  </a:lnTo>
                  <a:lnTo>
                    <a:pt x="1488" y="1582"/>
                  </a:lnTo>
                  <a:lnTo>
                    <a:pt x="1492" y="1552"/>
                  </a:lnTo>
                  <a:lnTo>
                    <a:pt x="1494" y="1520"/>
                  </a:lnTo>
                  <a:lnTo>
                    <a:pt x="1490" y="1490"/>
                  </a:lnTo>
                  <a:lnTo>
                    <a:pt x="1484" y="1460"/>
                  </a:lnTo>
                  <a:lnTo>
                    <a:pt x="1474" y="1430"/>
                  </a:lnTo>
                  <a:lnTo>
                    <a:pt x="1460" y="1404"/>
                  </a:lnTo>
                  <a:lnTo>
                    <a:pt x="1444" y="1380"/>
                  </a:lnTo>
                  <a:lnTo>
                    <a:pt x="1424" y="1358"/>
                  </a:lnTo>
                  <a:lnTo>
                    <a:pt x="1414" y="1348"/>
                  </a:lnTo>
                  <a:lnTo>
                    <a:pt x="1402" y="1340"/>
                  </a:lnTo>
                  <a:lnTo>
                    <a:pt x="1388" y="1332"/>
                  </a:lnTo>
                  <a:lnTo>
                    <a:pt x="1376" y="1324"/>
                  </a:lnTo>
                  <a:lnTo>
                    <a:pt x="1362" y="1320"/>
                  </a:lnTo>
                  <a:lnTo>
                    <a:pt x="1346" y="1314"/>
                  </a:lnTo>
                  <a:lnTo>
                    <a:pt x="1346" y="1314"/>
                  </a:lnTo>
                  <a:lnTo>
                    <a:pt x="1702" y="1094"/>
                  </a:lnTo>
                  <a:lnTo>
                    <a:pt x="1458" y="6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00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548952" y="2458520"/>
            <a:ext cx="165590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accent6"/>
                </a:solidFill>
              </a:rPr>
              <a:t>YOUR TEXT HERE</a:t>
            </a:r>
          </a:p>
        </p:txBody>
      </p:sp>
      <p:sp>
        <p:nvSpPr>
          <p:cNvPr id="18" name="TextBox 142"/>
          <p:cNvSpPr txBox="1"/>
          <p:nvPr/>
        </p:nvSpPr>
        <p:spPr>
          <a:xfrm flipH="1">
            <a:off x="1113055" y="2720096"/>
            <a:ext cx="2538649" cy="2092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Loconsec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sed do</a:t>
            </a:r>
          </a:p>
        </p:txBody>
      </p:sp>
      <p:sp>
        <p:nvSpPr>
          <p:cNvPr id="19" name="Rounded Rectangle 18"/>
          <p:cNvSpPr/>
          <p:nvPr/>
        </p:nvSpPr>
        <p:spPr>
          <a:xfrm rot="18900000">
            <a:off x="3369606" y="2409472"/>
            <a:ext cx="590473" cy="59047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0" name="Shape 5269"/>
          <p:cNvSpPr/>
          <p:nvPr/>
        </p:nvSpPr>
        <p:spPr>
          <a:xfrm>
            <a:off x="3511805" y="2577330"/>
            <a:ext cx="306076" cy="254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212"/>
                </a:moveTo>
                <a:cubicBezTo>
                  <a:pt x="21600" y="17887"/>
                  <a:pt x="21319" y="18562"/>
                  <a:pt x="21039" y="18562"/>
                </a:cubicBezTo>
                <a:cubicBezTo>
                  <a:pt x="16551" y="21262"/>
                  <a:pt x="16551" y="21262"/>
                  <a:pt x="16551" y="21262"/>
                </a:cubicBezTo>
                <a:cubicBezTo>
                  <a:pt x="16270" y="21600"/>
                  <a:pt x="16270" y="21600"/>
                  <a:pt x="15990" y="21600"/>
                </a:cubicBezTo>
                <a:cubicBezTo>
                  <a:pt x="15709" y="21600"/>
                  <a:pt x="15429" y="21600"/>
                  <a:pt x="15429" y="21262"/>
                </a:cubicBezTo>
                <a:cubicBezTo>
                  <a:pt x="10940" y="18562"/>
                  <a:pt x="10940" y="18562"/>
                  <a:pt x="10940" y="18562"/>
                </a:cubicBezTo>
                <a:cubicBezTo>
                  <a:pt x="10940" y="18562"/>
                  <a:pt x="10940" y="18562"/>
                  <a:pt x="10940" y="18562"/>
                </a:cubicBezTo>
                <a:cubicBezTo>
                  <a:pt x="10940" y="18562"/>
                  <a:pt x="10660" y="18562"/>
                  <a:pt x="10660" y="18562"/>
                </a:cubicBezTo>
                <a:cubicBezTo>
                  <a:pt x="6171" y="21262"/>
                  <a:pt x="6171" y="21262"/>
                  <a:pt x="6171" y="21262"/>
                </a:cubicBezTo>
                <a:cubicBezTo>
                  <a:pt x="6171" y="21600"/>
                  <a:pt x="5891" y="21600"/>
                  <a:pt x="5610" y="21600"/>
                </a:cubicBezTo>
                <a:cubicBezTo>
                  <a:pt x="5610" y="21600"/>
                  <a:pt x="5330" y="21600"/>
                  <a:pt x="5049" y="21262"/>
                </a:cubicBezTo>
                <a:cubicBezTo>
                  <a:pt x="561" y="18562"/>
                  <a:pt x="561" y="18562"/>
                  <a:pt x="561" y="18562"/>
                </a:cubicBezTo>
                <a:cubicBezTo>
                  <a:pt x="281" y="18562"/>
                  <a:pt x="0" y="17887"/>
                  <a:pt x="0" y="17212"/>
                </a:cubicBezTo>
                <a:cubicBezTo>
                  <a:pt x="0" y="12487"/>
                  <a:pt x="0" y="12487"/>
                  <a:pt x="0" y="12487"/>
                </a:cubicBezTo>
                <a:cubicBezTo>
                  <a:pt x="0" y="11812"/>
                  <a:pt x="281" y="11137"/>
                  <a:pt x="842" y="10800"/>
                </a:cubicBezTo>
                <a:cubicBezTo>
                  <a:pt x="5049" y="8775"/>
                  <a:pt x="5049" y="8775"/>
                  <a:pt x="5049" y="8775"/>
                </a:cubicBezTo>
                <a:cubicBezTo>
                  <a:pt x="5049" y="3713"/>
                  <a:pt x="5049" y="3713"/>
                  <a:pt x="5049" y="3713"/>
                </a:cubicBezTo>
                <a:cubicBezTo>
                  <a:pt x="5049" y="3375"/>
                  <a:pt x="5330" y="2700"/>
                  <a:pt x="5891" y="2363"/>
                </a:cubicBezTo>
                <a:cubicBezTo>
                  <a:pt x="10379" y="0"/>
                  <a:pt x="10379" y="0"/>
                  <a:pt x="10379" y="0"/>
                </a:cubicBezTo>
                <a:cubicBezTo>
                  <a:pt x="10379" y="0"/>
                  <a:pt x="10660" y="0"/>
                  <a:pt x="10940" y="0"/>
                </a:cubicBezTo>
                <a:cubicBezTo>
                  <a:pt x="10940" y="0"/>
                  <a:pt x="11221" y="0"/>
                  <a:pt x="11221" y="0"/>
                </a:cubicBezTo>
                <a:cubicBezTo>
                  <a:pt x="15709" y="2363"/>
                  <a:pt x="15709" y="2363"/>
                  <a:pt x="15709" y="2363"/>
                </a:cubicBezTo>
                <a:cubicBezTo>
                  <a:pt x="16270" y="2700"/>
                  <a:pt x="16551" y="3375"/>
                  <a:pt x="16551" y="3713"/>
                </a:cubicBezTo>
                <a:cubicBezTo>
                  <a:pt x="16551" y="8775"/>
                  <a:pt x="16551" y="8775"/>
                  <a:pt x="16551" y="8775"/>
                </a:cubicBezTo>
                <a:cubicBezTo>
                  <a:pt x="21039" y="10800"/>
                  <a:pt x="21039" y="10800"/>
                  <a:pt x="21039" y="10800"/>
                </a:cubicBezTo>
                <a:cubicBezTo>
                  <a:pt x="21319" y="11137"/>
                  <a:pt x="21600" y="11812"/>
                  <a:pt x="21600" y="12487"/>
                </a:cubicBezTo>
                <a:lnTo>
                  <a:pt x="21600" y="17212"/>
                </a:lnTo>
                <a:close/>
                <a:moveTo>
                  <a:pt x="9818" y="12150"/>
                </a:moveTo>
                <a:cubicBezTo>
                  <a:pt x="5610" y="10125"/>
                  <a:pt x="5610" y="10125"/>
                  <a:pt x="5610" y="10125"/>
                </a:cubicBezTo>
                <a:cubicBezTo>
                  <a:pt x="1683" y="12150"/>
                  <a:pt x="1683" y="12150"/>
                  <a:pt x="1683" y="12150"/>
                </a:cubicBezTo>
                <a:cubicBezTo>
                  <a:pt x="5610" y="14175"/>
                  <a:pt x="5610" y="14175"/>
                  <a:pt x="5610" y="14175"/>
                </a:cubicBezTo>
                <a:lnTo>
                  <a:pt x="9818" y="12150"/>
                </a:lnTo>
                <a:close/>
                <a:moveTo>
                  <a:pt x="10099" y="17212"/>
                </a:moveTo>
                <a:cubicBezTo>
                  <a:pt x="10099" y="13500"/>
                  <a:pt x="10099" y="13500"/>
                  <a:pt x="10099" y="13500"/>
                </a:cubicBezTo>
                <a:cubicBezTo>
                  <a:pt x="6452" y="15525"/>
                  <a:pt x="6452" y="15525"/>
                  <a:pt x="6452" y="15525"/>
                </a:cubicBezTo>
                <a:cubicBezTo>
                  <a:pt x="6452" y="19575"/>
                  <a:pt x="6452" y="19575"/>
                  <a:pt x="6452" y="19575"/>
                </a:cubicBezTo>
                <a:lnTo>
                  <a:pt x="10099" y="17212"/>
                </a:lnTo>
                <a:close/>
                <a:moveTo>
                  <a:pt x="15148" y="3713"/>
                </a:moveTo>
                <a:cubicBezTo>
                  <a:pt x="10940" y="1688"/>
                  <a:pt x="10940" y="1688"/>
                  <a:pt x="10940" y="1688"/>
                </a:cubicBezTo>
                <a:cubicBezTo>
                  <a:pt x="6452" y="3713"/>
                  <a:pt x="6452" y="3713"/>
                  <a:pt x="6452" y="3713"/>
                </a:cubicBezTo>
                <a:cubicBezTo>
                  <a:pt x="10940" y="6075"/>
                  <a:pt x="10940" y="6075"/>
                  <a:pt x="10940" y="6075"/>
                </a:cubicBezTo>
                <a:lnTo>
                  <a:pt x="15148" y="3713"/>
                </a:lnTo>
                <a:close/>
                <a:moveTo>
                  <a:pt x="15429" y="8775"/>
                </a:moveTo>
                <a:cubicBezTo>
                  <a:pt x="15429" y="5400"/>
                  <a:pt x="15429" y="5400"/>
                  <a:pt x="15429" y="5400"/>
                </a:cubicBezTo>
                <a:cubicBezTo>
                  <a:pt x="11501" y="7425"/>
                  <a:pt x="11501" y="7425"/>
                  <a:pt x="11501" y="7425"/>
                </a:cubicBezTo>
                <a:cubicBezTo>
                  <a:pt x="11501" y="10800"/>
                  <a:pt x="11501" y="10800"/>
                  <a:pt x="11501" y="10800"/>
                </a:cubicBezTo>
                <a:lnTo>
                  <a:pt x="15429" y="8775"/>
                </a:lnTo>
                <a:close/>
                <a:moveTo>
                  <a:pt x="19917" y="12150"/>
                </a:moveTo>
                <a:cubicBezTo>
                  <a:pt x="15990" y="10125"/>
                  <a:pt x="15990" y="10125"/>
                  <a:pt x="15990" y="10125"/>
                </a:cubicBezTo>
                <a:cubicBezTo>
                  <a:pt x="11782" y="12150"/>
                  <a:pt x="11782" y="12150"/>
                  <a:pt x="11782" y="12150"/>
                </a:cubicBezTo>
                <a:cubicBezTo>
                  <a:pt x="15990" y="14175"/>
                  <a:pt x="15990" y="14175"/>
                  <a:pt x="15990" y="14175"/>
                </a:cubicBezTo>
                <a:lnTo>
                  <a:pt x="19917" y="12150"/>
                </a:lnTo>
                <a:close/>
                <a:moveTo>
                  <a:pt x="20478" y="17212"/>
                </a:moveTo>
                <a:cubicBezTo>
                  <a:pt x="20478" y="13500"/>
                  <a:pt x="20478" y="13500"/>
                  <a:pt x="20478" y="13500"/>
                </a:cubicBezTo>
                <a:cubicBezTo>
                  <a:pt x="16551" y="15525"/>
                  <a:pt x="16551" y="15525"/>
                  <a:pt x="16551" y="15525"/>
                </a:cubicBezTo>
                <a:cubicBezTo>
                  <a:pt x="16551" y="19575"/>
                  <a:pt x="16551" y="19575"/>
                  <a:pt x="16551" y="19575"/>
                </a:cubicBezTo>
                <a:lnTo>
                  <a:pt x="20478" y="17212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1" name="Rounded Rectangle 20"/>
          <p:cNvSpPr/>
          <p:nvPr/>
        </p:nvSpPr>
        <p:spPr>
          <a:xfrm rot="18900000">
            <a:off x="3369606" y="4744603"/>
            <a:ext cx="590473" cy="59047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2" name="Shape 5347"/>
          <p:cNvSpPr/>
          <p:nvPr/>
        </p:nvSpPr>
        <p:spPr>
          <a:xfrm>
            <a:off x="3548954" y="4930788"/>
            <a:ext cx="231778" cy="2181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extrusionOk="0">
                <a:moveTo>
                  <a:pt x="18305" y="17673"/>
                </a:moveTo>
                <a:cubicBezTo>
                  <a:pt x="18305" y="20029"/>
                  <a:pt x="16475" y="21600"/>
                  <a:pt x="14644" y="21600"/>
                </a:cubicBezTo>
                <a:cubicBezTo>
                  <a:pt x="3661" y="21600"/>
                  <a:pt x="3661" y="21600"/>
                  <a:pt x="3661" y="21600"/>
                </a:cubicBezTo>
                <a:cubicBezTo>
                  <a:pt x="1464" y="21600"/>
                  <a:pt x="0" y="20029"/>
                  <a:pt x="0" y="17673"/>
                </a:cubicBezTo>
                <a:cubicBezTo>
                  <a:pt x="0" y="5891"/>
                  <a:pt x="0" y="5891"/>
                  <a:pt x="0" y="5891"/>
                </a:cubicBezTo>
                <a:cubicBezTo>
                  <a:pt x="0" y="3927"/>
                  <a:pt x="1464" y="1964"/>
                  <a:pt x="3661" y="1964"/>
                </a:cubicBezTo>
                <a:cubicBezTo>
                  <a:pt x="6956" y="1964"/>
                  <a:pt x="6956" y="1964"/>
                  <a:pt x="6956" y="1964"/>
                </a:cubicBezTo>
                <a:cubicBezTo>
                  <a:pt x="7322" y="1964"/>
                  <a:pt x="7322" y="1964"/>
                  <a:pt x="7322" y="2356"/>
                </a:cubicBezTo>
                <a:cubicBezTo>
                  <a:pt x="7322" y="2749"/>
                  <a:pt x="7322" y="2749"/>
                  <a:pt x="6956" y="2749"/>
                </a:cubicBezTo>
                <a:cubicBezTo>
                  <a:pt x="6590" y="3142"/>
                  <a:pt x="5858" y="3535"/>
                  <a:pt x="5492" y="3535"/>
                </a:cubicBezTo>
                <a:cubicBezTo>
                  <a:pt x="5125" y="3535"/>
                  <a:pt x="5125" y="3535"/>
                  <a:pt x="5125" y="3535"/>
                </a:cubicBezTo>
                <a:cubicBezTo>
                  <a:pt x="3661" y="3535"/>
                  <a:pt x="3661" y="3535"/>
                  <a:pt x="3661" y="3535"/>
                </a:cubicBezTo>
                <a:cubicBezTo>
                  <a:pt x="2563" y="3535"/>
                  <a:pt x="1464" y="4713"/>
                  <a:pt x="1464" y="5891"/>
                </a:cubicBezTo>
                <a:cubicBezTo>
                  <a:pt x="1464" y="17673"/>
                  <a:pt x="1464" y="17673"/>
                  <a:pt x="1464" y="17673"/>
                </a:cubicBezTo>
                <a:cubicBezTo>
                  <a:pt x="1464" y="18851"/>
                  <a:pt x="2563" y="20029"/>
                  <a:pt x="3661" y="20029"/>
                </a:cubicBezTo>
                <a:cubicBezTo>
                  <a:pt x="14644" y="20029"/>
                  <a:pt x="14644" y="20029"/>
                  <a:pt x="14644" y="20029"/>
                </a:cubicBezTo>
                <a:cubicBezTo>
                  <a:pt x="15742" y="20029"/>
                  <a:pt x="16475" y="18851"/>
                  <a:pt x="16475" y="17673"/>
                </a:cubicBezTo>
                <a:cubicBezTo>
                  <a:pt x="16475" y="14531"/>
                  <a:pt x="16475" y="14531"/>
                  <a:pt x="16475" y="14531"/>
                </a:cubicBezTo>
                <a:cubicBezTo>
                  <a:pt x="16475" y="14531"/>
                  <a:pt x="16841" y="14138"/>
                  <a:pt x="16841" y="14138"/>
                </a:cubicBezTo>
                <a:cubicBezTo>
                  <a:pt x="17207" y="14138"/>
                  <a:pt x="17207" y="13745"/>
                  <a:pt x="17573" y="13745"/>
                </a:cubicBezTo>
                <a:cubicBezTo>
                  <a:pt x="17573" y="13745"/>
                  <a:pt x="17939" y="13353"/>
                  <a:pt x="17939" y="13745"/>
                </a:cubicBezTo>
                <a:cubicBezTo>
                  <a:pt x="18305" y="13745"/>
                  <a:pt x="18305" y="13745"/>
                  <a:pt x="18305" y="14138"/>
                </a:cubicBezTo>
                <a:lnTo>
                  <a:pt x="18305" y="17673"/>
                </a:lnTo>
                <a:close/>
                <a:moveTo>
                  <a:pt x="16475" y="12567"/>
                </a:moveTo>
                <a:cubicBezTo>
                  <a:pt x="16108" y="12567"/>
                  <a:pt x="16108" y="12567"/>
                  <a:pt x="15742" y="12567"/>
                </a:cubicBezTo>
                <a:cubicBezTo>
                  <a:pt x="15742" y="12567"/>
                  <a:pt x="15742" y="12567"/>
                  <a:pt x="15376" y="12567"/>
                </a:cubicBezTo>
                <a:cubicBezTo>
                  <a:pt x="15010" y="12567"/>
                  <a:pt x="15010" y="12175"/>
                  <a:pt x="15010" y="11782"/>
                </a:cubicBezTo>
                <a:cubicBezTo>
                  <a:pt x="15010" y="9033"/>
                  <a:pt x="15010" y="9033"/>
                  <a:pt x="15010" y="9033"/>
                </a:cubicBezTo>
                <a:cubicBezTo>
                  <a:pt x="12814" y="9033"/>
                  <a:pt x="12814" y="9033"/>
                  <a:pt x="12814" y="9033"/>
                </a:cubicBezTo>
                <a:cubicBezTo>
                  <a:pt x="9885" y="9033"/>
                  <a:pt x="8054" y="9818"/>
                  <a:pt x="7322" y="10996"/>
                </a:cubicBezTo>
                <a:cubicBezTo>
                  <a:pt x="6224" y="12175"/>
                  <a:pt x="5858" y="14531"/>
                  <a:pt x="6224" y="17673"/>
                </a:cubicBezTo>
                <a:cubicBezTo>
                  <a:pt x="6224" y="17673"/>
                  <a:pt x="6224" y="18065"/>
                  <a:pt x="5858" y="18065"/>
                </a:cubicBezTo>
                <a:cubicBezTo>
                  <a:pt x="5858" y="18065"/>
                  <a:pt x="5858" y="18065"/>
                  <a:pt x="5858" y="18065"/>
                </a:cubicBezTo>
                <a:cubicBezTo>
                  <a:pt x="5492" y="18065"/>
                  <a:pt x="5492" y="18065"/>
                  <a:pt x="5492" y="18065"/>
                </a:cubicBezTo>
                <a:cubicBezTo>
                  <a:pt x="5492" y="17673"/>
                  <a:pt x="3295" y="14531"/>
                  <a:pt x="3295" y="11782"/>
                </a:cubicBezTo>
                <a:cubicBezTo>
                  <a:pt x="3295" y="7855"/>
                  <a:pt x="4393" y="3535"/>
                  <a:pt x="12814" y="3535"/>
                </a:cubicBezTo>
                <a:cubicBezTo>
                  <a:pt x="15010" y="3535"/>
                  <a:pt x="15010" y="3535"/>
                  <a:pt x="15010" y="3535"/>
                </a:cubicBezTo>
                <a:cubicBezTo>
                  <a:pt x="15010" y="1178"/>
                  <a:pt x="15010" y="1178"/>
                  <a:pt x="15010" y="1178"/>
                </a:cubicBezTo>
                <a:cubicBezTo>
                  <a:pt x="15010" y="785"/>
                  <a:pt x="15010" y="393"/>
                  <a:pt x="15376" y="393"/>
                </a:cubicBezTo>
                <a:cubicBezTo>
                  <a:pt x="15742" y="0"/>
                  <a:pt x="15742" y="0"/>
                  <a:pt x="15742" y="0"/>
                </a:cubicBezTo>
                <a:cubicBezTo>
                  <a:pt x="16108" y="0"/>
                  <a:pt x="16108" y="393"/>
                  <a:pt x="16475" y="393"/>
                </a:cubicBezTo>
                <a:cubicBezTo>
                  <a:pt x="21234" y="5891"/>
                  <a:pt x="21234" y="5891"/>
                  <a:pt x="21234" y="5891"/>
                </a:cubicBezTo>
                <a:cubicBezTo>
                  <a:pt x="21600" y="6284"/>
                  <a:pt x="21600" y="6676"/>
                  <a:pt x="21234" y="7069"/>
                </a:cubicBezTo>
                <a:lnTo>
                  <a:pt x="16475" y="12567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3" name="TextBox 22"/>
          <p:cNvSpPr txBox="1"/>
          <p:nvPr/>
        </p:nvSpPr>
        <p:spPr>
          <a:xfrm>
            <a:off x="1563906" y="4793650"/>
            <a:ext cx="165590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accent6"/>
                </a:solidFill>
              </a:rPr>
              <a:t>YOUR TEXT HERE</a:t>
            </a:r>
          </a:p>
        </p:txBody>
      </p:sp>
      <p:sp>
        <p:nvSpPr>
          <p:cNvPr id="24" name="TextBox 142"/>
          <p:cNvSpPr txBox="1"/>
          <p:nvPr/>
        </p:nvSpPr>
        <p:spPr>
          <a:xfrm flipH="1">
            <a:off x="1288836" y="5055227"/>
            <a:ext cx="2334742" cy="2092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Locotur adipiselit, </a:t>
            </a:r>
            <a:r>
              <a:rPr lang="en-US" sz="120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20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do</a:t>
            </a:r>
          </a:p>
        </p:txBody>
      </p:sp>
      <p:sp>
        <p:nvSpPr>
          <p:cNvPr id="25" name="Rounded Rectangle 24"/>
          <p:cNvSpPr/>
          <p:nvPr/>
        </p:nvSpPr>
        <p:spPr>
          <a:xfrm rot="18900000">
            <a:off x="8269803" y="2409472"/>
            <a:ext cx="590473" cy="59047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6" name="Shape 5275"/>
          <p:cNvSpPr/>
          <p:nvPr/>
        </p:nvSpPr>
        <p:spPr>
          <a:xfrm>
            <a:off x="8448657" y="2595657"/>
            <a:ext cx="232765" cy="2181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029"/>
                </a:moveTo>
                <a:cubicBezTo>
                  <a:pt x="21600" y="20815"/>
                  <a:pt x="21234" y="21600"/>
                  <a:pt x="20502" y="21600"/>
                </a:cubicBezTo>
                <a:cubicBezTo>
                  <a:pt x="1098" y="21600"/>
                  <a:pt x="1098" y="21600"/>
                  <a:pt x="1098" y="21600"/>
                </a:cubicBezTo>
                <a:cubicBezTo>
                  <a:pt x="366" y="21600"/>
                  <a:pt x="0" y="20815"/>
                  <a:pt x="0" y="20029"/>
                </a:cubicBezTo>
                <a:cubicBezTo>
                  <a:pt x="0" y="15709"/>
                  <a:pt x="0" y="15709"/>
                  <a:pt x="0" y="15709"/>
                </a:cubicBezTo>
                <a:cubicBezTo>
                  <a:pt x="0" y="14924"/>
                  <a:pt x="366" y="14531"/>
                  <a:pt x="1098" y="14531"/>
                </a:cubicBezTo>
                <a:cubicBezTo>
                  <a:pt x="7322" y="14531"/>
                  <a:pt x="7322" y="14531"/>
                  <a:pt x="7322" y="14531"/>
                </a:cubicBezTo>
                <a:cubicBezTo>
                  <a:pt x="9153" y="16102"/>
                  <a:pt x="9153" y="16102"/>
                  <a:pt x="9153" y="16102"/>
                </a:cubicBezTo>
                <a:cubicBezTo>
                  <a:pt x="9519" y="16887"/>
                  <a:pt x="10251" y="16887"/>
                  <a:pt x="10617" y="16887"/>
                </a:cubicBezTo>
                <a:cubicBezTo>
                  <a:pt x="11349" y="16887"/>
                  <a:pt x="12081" y="16887"/>
                  <a:pt x="12447" y="16102"/>
                </a:cubicBezTo>
                <a:cubicBezTo>
                  <a:pt x="14278" y="14531"/>
                  <a:pt x="14278" y="14531"/>
                  <a:pt x="14278" y="14531"/>
                </a:cubicBezTo>
                <a:cubicBezTo>
                  <a:pt x="20502" y="14531"/>
                  <a:pt x="20502" y="14531"/>
                  <a:pt x="20502" y="14531"/>
                </a:cubicBezTo>
                <a:cubicBezTo>
                  <a:pt x="21234" y="14531"/>
                  <a:pt x="21600" y="14924"/>
                  <a:pt x="21600" y="15709"/>
                </a:cubicBezTo>
                <a:lnTo>
                  <a:pt x="21600" y="20029"/>
                </a:lnTo>
                <a:close/>
                <a:moveTo>
                  <a:pt x="17207" y="8640"/>
                </a:moveTo>
                <a:cubicBezTo>
                  <a:pt x="11349" y="14924"/>
                  <a:pt x="11349" y="14924"/>
                  <a:pt x="11349" y="14924"/>
                </a:cubicBezTo>
                <a:cubicBezTo>
                  <a:pt x="11349" y="15316"/>
                  <a:pt x="10983" y="15316"/>
                  <a:pt x="10617" y="15316"/>
                </a:cubicBezTo>
                <a:cubicBezTo>
                  <a:pt x="10617" y="15316"/>
                  <a:pt x="10251" y="15316"/>
                  <a:pt x="10251" y="14924"/>
                </a:cubicBezTo>
                <a:cubicBezTo>
                  <a:pt x="4393" y="8640"/>
                  <a:pt x="4393" y="8640"/>
                  <a:pt x="4393" y="8640"/>
                </a:cubicBezTo>
                <a:cubicBezTo>
                  <a:pt x="4027" y="8247"/>
                  <a:pt x="4027" y="7855"/>
                  <a:pt x="4027" y="7855"/>
                </a:cubicBezTo>
                <a:cubicBezTo>
                  <a:pt x="4393" y="7462"/>
                  <a:pt x="4759" y="7069"/>
                  <a:pt x="4759" y="7069"/>
                </a:cubicBezTo>
                <a:cubicBezTo>
                  <a:pt x="8420" y="7069"/>
                  <a:pt x="8420" y="7069"/>
                  <a:pt x="8420" y="7069"/>
                </a:cubicBezTo>
                <a:cubicBezTo>
                  <a:pt x="8420" y="785"/>
                  <a:pt x="8420" y="785"/>
                  <a:pt x="8420" y="785"/>
                </a:cubicBezTo>
                <a:cubicBezTo>
                  <a:pt x="8420" y="393"/>
                  <a:pt x="8786" y="0"/>
                  <a:pt x="9153" y="0"/>
                </a:cubicBezTo>
                <a:cubicBezTo>
                  <a:pt x="12447" y="0"/>
                  <a:pt x="12447" y="0"/>
                  <a:pt x="12447" y="0"/>
                </a:cubicBezTo>
                <a:cubicBezTo>
                  <a:pt x="12814" y="0"/>
                  <a:pt x="13180" y="393"/>
                  <a:pt x="13180" y="785"/>
                </a:cubicBezTo>
                <a:cubicBezTo>
                  <a:pt x="13180" y="7069"/>
                  <a:pt x="13180" y="7069"/>
                  <a:pt x="13180" y="7069"/>
                </a:cubicBezTo>
                <a:cubicBezTo>
                  <a:pt x="16475" y="7069"/>
                  <a:pt x="16475" y="7069"/>
                  <a:pt x="16475" y="7069"/>
                </a:cubicBezTo>
                <a:cubicBezTo>
                  <a:pt x="16841" y="7069"/>
                  <a:pt x="17207" y="7462"/>
                  <a:pt x="17573" y="7855"/>
                </a:cubicBezTo>
                <a:cubicBezTo>
                  <a:pt x="17573" y="7855"/>
                  <a:pt x="17573" y="8247"/>
                  <a:pt x="17207" y="8640"/>
                </a:cubicBezTo>
                <a:close/>
                <a:moveTo>
                  <a:pt x="15742" y="18065"/>
                </a:moveTo>
                <a:cubicBezTo>
                  <a:pt x="15376" y="18065"/>
                  <a:pt x="15010" y="18458"/>
                  <a:pt x="15010" y="18851"/>
                </a:cubicBezTo>
                <a:cubicBezTo>
                  <a:pt x="15010" y="19244"/>
                  <a:pt x="15376" y="19636"/>
                  <a:pt x="15742" y="19636"/>
                </a:cubicBezTo>
                <a:cubicBezTo>
                  <a:pt x="16108" y="19636"/>
                  <a:pt x="16475" y="19244"/>
                  <a:pt x="16475" y="18851"/>
                </a:cubicBezTo>
                <a:cubicBezTo>
                  <a:pt x="16475" y="18458"/>
                  <a:pt x="16108" y="18065"/>
                  <a:pt x="15742" y="18065"/>
                </a:cubicBezTo>
                <a:close/>
                <a:moveTo>
                  <a:pt x="19037" y="18065"/>
                </a:moveTo>
                <a:cubicBezTo>
                  <a:pt x="18671" y="18065"/>
                  <a:pt x="18305" y="18458"/>
                  <a:pt x="18305" y="18851"/>
                </a:cubicBezTo>
                <a:cubicBezTo>
                  <a:pt x="18305" y="19244"/>
                  <a:pt x="18671" y="19636"/>
                  <a:pt x="19037" y="19636"/>
                </a:cubicBezTo>
                <a:cubicBezTo>
                  <a:pt x="19769" y="19636"/>
                  <a:pt x="20136" y="19244"/>
                  <a:pt x="20136" y="18851"/>
                </a:cubicBezTo>
                <a:cubicBezTo>
                  <a:pt x="20136" y="18458"/>
                  <a:pt x="19769" y="18065"/>
                  <a:pt x="19037" y="18065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7" name="TextBox 26"/>
          <p:cNvSpPr txBox="1"/>
          <p:nvPr/>
        </p:nvSpPr>
        <p:spPr>
          <a:xfrm flipH="1">
            <a:off x="9146011" y="2468970"/>
            <a:ext cx="165590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accent6"/>
                </a:solidFill>
              </a:rPr>
              <a:t>YOUR TEXT HERE</a:t>
            </a:r>
          </a:p>
        </p:txBody>
      </p:sp>
      <p:sp>
        <p:nvSpPr>
          <p:cNvPr id="28" name="TextBox 142"/>
          <p:cNvSpPr txBox="1"/>
          <p:nvPr/>
        </p:nvSpPr>
        <p:spPr>
          <a:xfrm>
            <a:off x="9146010" y="2730547"/>
            <a:ext cx="2364134" cy="2092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Loconsectetur ait, </a:t>
            </a:r>
            <a:r>
              <a:rPr lang="en-US" sz="120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20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do</a:t>
            </a:r>
          </a:p>
        </p:txBody>
      </p:sp>
      <p:sp>
        <p:nvSpPr>
          <p:cNvPr id="29" name="Rounded Rectangle 28"/>
          <p:cNvSpPr/>
          <p:nvPr/>
        </p:nvSpPr>
        <p:spPr>
          <a:xfrm rot="18900000">
            <a:off x="2645800" y="3577037"/>
            <a:ext cx="590473" cy="59047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0" name="Shape 5306"/>
          <p:cNvSpPr/>
          <p:nvPr/>
        </p:nvSpPr>
        <p:spPr>
          <a:xfrm>
            <a:off x="2806327" y="3747644"/>
            <a:ext cx="269420" cy="2492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294" y="12000"/>
                </a:moveTo>
                <a:cubicBezTo>
                  <a:pt x="14294" y="12000"/>
                  <a:pt x="14294" y="12343"/>
                  <a:pt x="14294" y="12343"/>
                </a:cubicBezTo>
                <a:cubicBezTo>
                  <a:pt x="12388" y="12343"/>
                  <a:pt x="12388" y="12343"/>
                  <a:pt x="12388" y="12343"/>
                </a:cubicBezTo>
                <a:cubicBezTo>
                  <a:pt x="12388" y="12686"/>
                  <a:pt x="12071" y="13029"/>
                  <a:pt x="12071" y="13371"/>
                </a:cubicBezTo>
                <a:cubicBezTo>
                  <a:pt x="12388" y="14057"/>
                  <a:pt x="12706" y="14400"/>
                  <a:pt x="13024" y="14743"/>
                </a:cubicBezTo>
                <a:cubicBezTo>
                  <a:pt x="13024" y="14743"/>
                  <a:pt x="13024" y="15086"/>
                  <a:pt x="13024" y="15086"/>
                </a:cubicBezTo>
                <a:cubicBezTo>
                  <a:pt x="13024" y="15086"/>
                  <a:pt x="13024" y="15086"/>
                  <a:pt x="13024" y="15429"/>
                </a:cubicBezTo>
                <a:cubicBezTo>
                  <a:pt x="12706" y="15771"/>
                  <a:pt x="11435" y="17143"/>
                  <a:pt x="11118" y="17143"/>
                </a:cubicBezTo>
                <a:cubicBezTo>
                  <a:pt x="11118" y="17143"/>
                  <a:pt x="11118" y="17143"/>
                  <a:pt x="11118" y="17143"/>
                </a:cubicBezTo>
                <a:cubicBezTo>
                  <a:pt x="9847" y="16114"/>
                  <a:pt x="9847" y="16114"/>
                  <a:pt x="9847" y="16114"/>
                </a:cubicBezTo>
                <a:cubicBezTo>
                  <a:pt x="9529" y="16114"/>
                  <a:pt x="9212" y="16114"/>
                  <a:pt x="8894" y="16457"/>
                </a:cubicBezTo>
                <a:cubicBezTo>
                  <a:pt x="8894" y="16800"/>
                  <a:pt x="8576" y="17486"/>
                  <a:pt x="8576" y="18171"/>
                </a:cubicBezTo>
                <a:cubicBezTo>
                  <a:pt x="8576" y="18514"/>
                  <a:pt x="8259" y="18514"/>
                  <a:pt x="8259" y="18514"/>
                </a:cubicBezTo>
                <a:cubicBezTo>
                  <a:pt x="6035" y="18514"/>
                  <a:pt x="6035" y="18514"/>
                  <a:pt x="6035" y="18514"/>
                </a:cubicBezTo>
                <a:cubicBezTo>
                  <a:pt x="6035" y="18514"/>
                  <a:pt x="5718" y="18514"/>
                  <a:pt x="5718" y="18171"/>
                </a:cubicBezTo>
                <a:cubicBezTo>
                  <a:pt x="5400" y="16457"/>
                  <a:pt x="5400" y="16457"/>
                  <a:pt x="5400" y="16457"/>
                </a:cubicBezTo>
                <a:cubicBezTo>
                  <a:pt x="5082" y="16114"/>
                  <a:pt x="5082" y="16114"/>
                  <a:pt x="4765" y="16114"/>
                </a:cubicBezTo>
                <a:cubicBezTo>
                  <a:pt x="3494" y="17143"/>
                  <a:pt x="3494" y="17143"/>
                  <a:pt x="3494" y="17143"/>
                </a:cubicBezTo>
                <a:cubicBezTo>
                  <a:pt x="3176" y="17143"/>
                  <a:pt x="3176" y="17143"/>
                  <a:pt x="3176" y="17143"/>
                </a:cubicBezTo>
                <a:cubicBezTo>
                  <a:pt x="3176" y="17143"/>
                  <a:pt x="2859" y="17143"/>
                  <a:pt x="2859" y="17143"/>
                </a:cubicBezTo>
                <a:cubicBezTo>
                  <a:pt x="2541" y="16800"/>
                  <a:pt x="1271" y="15429"/>
                  <a:pt x="1271" y="15086"/>
                </a:cubicBezTo>
                <a:cubicBezTo>
                  <a:pt x="1271" y="15086"/>
                  <a:pt x="1271" y="15086"/>
                  <a:pt x="1271" y="14743"/>
                </a:cubicBezTo>
                <a:cubicBezTo>
                  <a:pt x="1588" y="14400"/>
                  <a:pt x="1906" y="14057"/>
                  <a:pt x="2224" y="13371"/>
                </a:cubicBezTo>
                <a:cubicBezTo>
                  <a:pt x="2224" y="13029"/>
                  <a:pt x="1906" y="12686"/>
                  <a:pt x="1906" y="12343"/>
                </a:cubicBezTo>
                <a:cubicBezTo>
                  <a:pt x="318" y="12000"/>
                  <a:pt x="318" y="12000"/>
                  <a:pt x="318" y="12000"/>
                </a:cubicBezTo>
                <a:cubicBezTo>
                  <a:pt x="0" y="12000"/>
                  <a:pt x="0" y="12000"/>
                  <a:pt x="0" y="11657"/>
                </a:cubicBezTo>
                <a:cubicBezTo>
                  <a:pt x="0" y="9600"/>
                  <a:pt x="0" y="9600"/>
                  <a:pt x="0" y="9600"/>
                </a:cubicBezTo>
                <a:cubicBezTo>
                  <a:pt x="0" y="9257"/>
                  <a:pt x="0" y="9257"/>
                  <a:pt x="318" y="9257"/>
                </a:cubicBezTo>
                <a:cubicBezTo>
                  <a:pt x="1906" y="8914"/>
                  <a:pt x="1906" y="8914"/>
                  <a:pt x="1906" y="8914"/>
                </a:cubicBezTo>
                <a:cubicBezTo>
                  <a:pt x="1906" y="8571"/>
                  <a:pt x="2224" y="8229"/>
                  <a:pt x="2224" y="7886"/>
                </a:cubicBezTo>
                <a:cubicBezTo>
                  <a:pt x="1906" y="7543"/>
                  <a:pt x="1588" y="6857"/>
                  <a:pt x="1271" y="6514"/>
                </a:cubicBezTo>
                <a:cubicBezTo>
                  <a:pt x="1271" y="6514"/>
                  <a:pt x="1271" y="6514"/>
                  <a:pt x="1271" y="6171"/>
                </a:cubicBezTo>
                <a:cubicBezTo>
                  <a:pt x="1271" y="6171"/>
                  <a:pt x="1271" y="6171"/>
                  <a:pt x="1271" y="6171"/>
                </a:cubicBezTo>
                <a:cubicBezTo>
                  <a:pt x="1588" y="5829"/>
                  <a:pt x="2859" y="4114"/>
                  <a:pt x="3176" y="4114"/>
                </a:cubicBezTo>
                <a:cubicBezTo>
                  <a:pt x="3176" y="4114"/>
                  <a:pt x="3176" y="4114"/>
                  <a:pt x="3494" y="4457"/>
                </a:cubicBezTo>
                <a:cubicBezTo>
                  <a:pt x="4765" y="5486"/>
                  <a:pt x="4765" y="5486"/>
                  <a:pt x="4765" y="5486"/>
                </a:cubicBezTo>
                <a:cubicBezTo>
                  <a:pt x="5082" y="5143"/>
                  <a:pt x="5082" y="5143"/>
                  <a:pt x="5400" y="5143"/>
                </a:cubicBezTo>
                <a:cubicBezTo>
                  <a:pt x="5718" y="4457"/>
                  <a:pt x="5718" y="3771"/>
                  <a:pt x="5718" y="3086"/>
                </a:cubicBezTo>
                <a:cubicBezTo>
                  <a:pt x="5718" y="3086"/>
                  <a:pt x="6035" y="2743"/>
                  <a:pt x="6035" y="2743"/>
                </a:cubicBezTo>
                <a:cubicBezTo>
                  <a:pt x="8259" y="2743"/>
                  <a:pt x="8259" y="2743"/>
                  <a:pt x="8259" y="2743"/>
                </a:cubicBezTo>
                <a:cubicBezTo>
                  <a:pt x="8259" y="2743"/>
                  <a:pt x="8576" y="3086"/>
                  <a:pt x="8576" y="3086"/>
                </a:cubicBezTo>
                <a:cubicBezTo>
                  <a:pt x="8894" y="5143"/>
                  <a:pt x="8894" y="5143"/>
                  <a:pt x="8894" y="5143"/>
                </a:cubicBezTo>
                <a:cubicBezTo>
                  <a:pt x="9212" y="5143"/>
                  <a:pt x="9529" y="5143"/>
                  <a:pt x="9847" y="5486"/>
                </a:cubicBezTo>
                <a:cubicBezTo>
                  <a:pt x="11118" y="4457"/>
                  <a:pt x="11118" y="4457"/>
                  <a:pt x="11118" y="4457"/>
                </a:cubicBezTo>
                <a:cubicBezTo>
                  <a:pt x="11118" y="4114"/>
                  <a:pt x="11118" y="4114"/>
                  <a:pt x="11118" y="4114"/>
                </a:cubicBezTo>
                <a:cubicBezTo>
                  <a:pt x="11435" y="4114"/>
                  <a:pt x="11435" y="4114"/>
                  <a:pt x="11435" y="4457"/>
                </a:cubicBezTo>
                <a:cubicBezTo>
                  <a:pt x="11753" y="4457"/>
                  <a:pt x="13024" y="5829"/>
                  <a:pt x="13024" y="6171"/>
                </a:cubicBezTo>
                <a:cubicBezTo>
                  <a:pt x="13024" y="6514"/>
                  <a:pt x="13024" y="6514"/>
                  <a:pt x="13024" y="6514"/>
                </a:cubicBezTo>
                <a:cubicBezTo>
                  <a:pt x="12706" y="6857"/>
                  <a:pt x="12388" y="7543"/>
                  <a:pt x="12071" y="7886"/>
                </a:cubicBezTo>
                <a:cubicBezTo>
                  <a:pt x="12071" y="8229"/>
                  <a:pt x="12388" y="8571"/>
                  <a:pt x="12388" y="8914"/>
                </a:cubicBezTo>
                <a:cubicBezTo>
                  <a:pt x="14294" y="9257"/>
                  <a:pt x="14294" y="9257"/>
                  <a:pt x="14294" y="9257"/>
                </a:cubicBezTo>
                <a:cubicBezTo>
                  <a:pt x="14294" y="9257"/>
                  <a:pt x="14294" y="9257"/>
                  <a:pt x="14294" y="9600"/>
                </a:cubicBezTo>
                <a:lnTo>
                  <a:pt x="14294" y="12000"/>
                </a:lnTo>
                <a:close/>
                <a:moveTo>
                  <a:pt x="7306" y="7543"/>
                </a:moveTo>
                <a:cubicBezTo>
                  <a:pt x="5718" y="7543"/>
                  <a:pt x="4129" y="8914"/>
                  <a:pt x="4129" y="10629"/>
                </a:cubicBezTo>
                <a:cubicBezTo>
                  <a:pt x="4129" y="12343"/>
                  <a:pt x="5718" y="13714"/>
                  <a:pt x="7306" y="13714"/>
                </a:cubicBezTo>
                <a:cubicBezTo>
                  <a:pt x="8894" y="13714"/>
                  <a:pt x="10165" y="12343"/>
                  <a:pt x="10165" y="10629"/>
                </a:cubicBezTo>
                <a:cubicBezTo>
                  <a:pt x="10165" y="8914"/>
                  <a:pt x="8894" y="7543"/>
                  <a:pt x="7306" y="7543"/>
                </a:cubicBezTo>
                <a:close/>
                <a:moveTo>
                  <a:pt x="21600" y="5143"/>
                </a:moveTo>
                <a:cubicBezTo>
                  <a:pt x="21600" y="5486"/>
                  <a:pt x="20329" y="5486"/>
                  <a:pt x="20012" y="5486"/>
                </a:cubicBezTo>
                <a:cubicBezTo>
                  <a:pt x="20012" y="5829"/>
                  <a:pt x="19694" y="6171"/>
                  <a:pt x="19694" y="6171"/>
                </a:cubicBezTo>
                <a:cubicBezTo>
                  <a:pt x="19694" y="6514"/>
                  <a:pt x="20329" y="7886"/>
                  <a:pt x="20329" y="7886"/>
                </a:cubicBezTo>
                <a:cubicBezTo>
                  <a:pt x="20329" y="7886"/>
                  <a:pt x="20329" y="7886"/>
                  <a:pt x="20329" y="8229"/>
                </a:cubicBezTo>
                <a:cubicBezTo>
                  <a:pt x="20012" y="8229"/>
                  <a:pt x="18741" y="8914"/>
                  <a:pt x="18741" y="8914"/>
                </a:cubicBezTo>
                <a:cubicBezTo>
                  <a:pt x="18741" y="8914"/>
                  <a:pt x="17788" y="7543"/>
                  <a:pt x="17788" y="7543"/>
                </a:cubicBezTo>
                <a:cubicBezTo>
                  <a:pt x="17471" y="7543"/>
                  <a:pt x="17471" y="7543"/>
                  <a:pt x="17471" y="7543"/>
                </a:cubicBezTo>
                <a:cubicBezTo>
                  <a:pt x="17153" y="7543"/>
                  <a:pt x="17153" y="7543"/>
                  <a:pt x="17153" y="7543"/>
                </a:cubicBezTo>
                <a:cubicBezTo>
                  <a:pt x="16835" y="7543"/>
                  <a:pt x="15882" y="8914"/>
                  <a:pt x="15882" y="8914"/>
                </a:cubicBezTo>
                <a:cubicBezTo>
                  <a:pt x="15882" y="8914"/>
                  <a:pt x="14612" y="8229"/>
                  <a:pt x="14612" y="8229"/>
                </a:cubicBezTo>
                <a:cubicBezTo>
                  <a:pt x="14294" y="7886"/>
                  <a:pt x="14294" y="7886"/>
                  <a:pt x="14294" y="7886"/>
                </a:cubicBezTo>
                <a:cubicBezTo>
                  <a:pt x="14294" y="7886"/>
                  <a:pt x="14929" y="6514"/>
                  <a:pt x="14929" y="6171"/>
                </a:cubicBezTo>
                <a:cubicBezTo>
                  <a:pt x="14929" y="6171"/>
                  <a:pt x="14612" y="5829"/>
                  <a:pt x="14612" y="5486"/>
                </a:cubicBezTo>
                <a:cubicBezTo>
                  <a:pt x="14294" y="5486"/>
                  <a:pt x="13024" y="5486"/>
                  <a:pt x="13024" y="5143"/>
                </a:cubicBezTo>
                <a:cubicBezTo>
                  <a:pt x="13024" y="3429"/>
                  <a:pt x="13024" y="3429"/>
                  <a:pt x="13024" y="3429"/>
                </a:cubicBezTo>
                <a:cubicBezTo>
                  <a:pt x="13024" y="3429"/>
                  <a:pt x="14294" y="3086"/>
                  <a:pt x="14612" y="3086"/>
                </a:cubicBezTo>
                <a:cubicBezTo>
                  <a:pt x="14612" y="3086"/>
                  <a:pt x="14929" y="2743"/>
                  <a:pt x="14929" y="2400"/>
                </a:cubicBezTo>
                <a:cubicBezTo>
                  <a:pt x="14929" y="2400"/>
                  <a:pt x="14294" y="1029"/>
                  <a:pt x="14294" y="686"/>
                </a:cubicBezTo>
                <a:cubicBezTo>
                  <a:pt x="14294" y="686"/>
                  <a:pt x="14294" y="686"/>
                  <a:pt x="14612" y="686"/>
                </a:cubicBezTo>
                <a:cubicBezTo>
                  <a:pt x="14612" y="686"/>
                  <a:pt x="15882" y="0"/>
                  <a:pt x="15882" y="0"/>
                </a:cubicBezTo>
                <a:cubicBezTo>
                  <a:pt x="15882" y="0"/>
                  <a:pt x="16835" y="1029"/>
                  <a:pt x="17153" y="1371"/>
                </a:cubicBezTo>
                <a:cubicBezTo>
                  <a:pt x="17153" y="1371"/>
                  <a:pt x="17153" y="1371"/>
                  <a:pt x="17471" y="1371"/>
                </a:cubicBezTo>
                <a:cubicBezTo>
                  <a:pt x="17471" y="1371"/>
                  <a:pt x="17471" y="1371"/>
                  <a:pt x="17788" y="1371"/>
                </a:cubicBezTo>
                <a:cubicBezTo>
                  <a:pt x="18106" y="686"/>
                  <a:pt x="18424" y="343"/>
                  <a:pt x="18741" y="0"/>
                </a:cubicBezTo>
                <a:cubicBezTo>
                  <a:pt x="18741" y="0"/>
                  <a:pt x="18741" y="0"/>
                  <a:pt x="18741" y="0"/>
                </a:cubicBezTo>
                <a:cubicBezTo>
                  <a:pt x="18741" y="0"/>
                  <a:pt x="20012" y="686"/>
                  <a:pt x="20329" y="686"/>
                </a:cubicBezTo>
                <a:cubicBezTo>
                  <a:pt x="20329" y="686"/>
                  <a:pt x="20329" y="686"/>
                  <a:pt x="20329" y="686"/>
                </a:cubicBezTo>
                <a:cubicBezTo>
                  <a:pt x="20329" y="1029"/>
                  <a:pt x="19694" y="2400"/>
                  <a:pt x="19694" y="2400"/>
                </a:cubicBezTo>
                <a:cubicBezTo>
                  <a:pt x="19694" y="2743"/>
                  <a:pt x="20012" y="3086"/>
                  <a:pt x="20012" y="3086"/>
                </a:cubicBezTo>
                <a:cubicBezTo>
                  <a:pt x="20329" y="3086"/>
                  <a:pt x="21600" y="3429"/>
                  <a:pt x="21600" y="3429"/>
                </a:cubicBezTo>
                <a:lnTo>
                  <a:pt x="21600" y="5143"/>
                </a:lnTo>
                <a:close/>
                <a:moveTo>
                  <a:pt x="21600" y="17829"/>
                </a:moveTo>
                <a:cubicBezTo>
                  <a:pt x="21600" y="17829"/>
                  <a:pt x="20329" y="18171"/>
                  <a:pt x="20012" y="18171"/>
                </a:cubicBezTo>
                <a:cubicBezTo>
                  <a:pt x="20012" y="18514"/>
                  <a:pt x="19694" y="18514"/>
                  <a:pt x="19694" y="18857"/>
                </a:cubicBezTo>
                <a:cubicBezTo>
                  <a:pt x="19694" y="19200"/>
                  <a:pt x="20329" y="20229"/>
                  <a:pt x="20329" y="20571"/>
                </a:cubicBezTo>
                <a:cubicBezTo>
                  <a:pt x="20329" y="20571"/>
                  <a:pt x="20329" y="20571"/>
                  <a:pt x="20329" y="20571"/>
                </a:cubicBezTo>
                <a:cubicBezTo>
                  <a:pt x="20012" y="20571"/>
                  <a:pt x="18741" y="21600"/>
                  <a:pt x="18741" y="21600"/>
                </a:cubicBezTo>
                <a:cubicBezTo>
                  <a:pt x="18741" y="21600"/>
                  <a:pt x="17788" y="20229"/>
                  <a:pt x="17788" y="20229"/>
                </a:cubicBezTo>
                <a:cubicBezTo>
                  <a:pt x="17471" y="20229"/>
                  <a:pt x="17471" y="20229"/>
                  <a:pt x="17471" y="20229"/>
                </a:cubicBezTo>
                <a:cubicBezTo>
                  <a:pt x="17153" y="20229"/>
                  <a:pt x="17153" y="20229"/>
                  <a:pt x="17153" y="20229"/>
                </a:cubicBezTo>
                <a:cubicBezTo>
                  <a:pt x="16835" y="20229"/>
                  <a:pt x="15882" y="21600"/>
                  <a:pt x="15882" y="21600"/>
                </a:cubicBezTo>
                <a:cubicBezTo>
                  <a:pt x="15882" y="21600"/>
                  <a:pt x="14612" y="20571"/>
                  <a:pt x="14612" y="20571"/>
                </a:cubicBezTo>
                <a:cubicBezTo>
                  <a:pt x="14294" y="20571"/>
                  <a:pt x="14294" y="20571"/>
                  <a:pt x="14294" y="20571"/>
                </a:cubicBezTo>
                <a:cubicBezTo>
                  <a:pt x="14294" y="20229"/>
                  <a:pt x="14929" y="19200"/>
                  <a:pt x="14929" y="18857"/>
                </a:cubicBezTo>
                <a:cubicBezTo>
                  <a:pt x="14929" y="18514"/>
                  <a:pt x="14612" y="18514"/>
                  <a:pt x="14612" y="18171"/>
                </a:cubicBezTo>
                <a:cubicBezTo>
                  <a:pt x="14294" y="18171"/>
                  <a:pt x="13024" y="17829"/>
                  <a:pt x="13024" y="17829"/>
                </a:cubicBezTo>
                <a:cubicBezTo>
                  <a:pt x="13024" y="16114"/>
                  <a:pt x="13024" y="16114"/>
                  <a:pt x="13024" y="16114"/>
                </a:cubicBezTo>
                <a:cubicBezTo>
                  <a:pt x="13024" y="15771"/>
                  <a:pt x="14294" y="15771"/>
                  <a:pt x="14612" y="15771"/>
                </a:cubicBezTo>
                <a:cubicBezTo>
                  <a:pt x="14612" y="15429"/>
                  <a:pt x="14929" y="15429"/>
                  <a:pt x="14929" y="15086"/>
                </a:cubicBezTo>
                <a:cubicBezTo>
                  <a:pt x="14929" y="14743"/>
                  <a:pt x="14294" y="13714"/>
                  <a:pt x="14294" y="13371"/>
                </a:cubicBezTo>
                <a:cubicBezTo>
                  <a:pt x="14294" y="13371"/>
                  <a:pt x="14294" y="13371"/>
                  <a:pt x="14612" y="13371"/>
                </a:cubicBezTo>
                <a:cubicBezTo>
                  <a:pt x="14612" y="13371"/>
                  <a:pt x="15882" y="12343"/>
                  <a:pt x="15882" y="12343"/>
                </a:cubicBezTo>
                <a:cubicBezTo>
                  <a:pt x="15882" y="12343"/>
                  <a:pt x="16835" y="13714"/>
                  <a:pt x="17153" y="13714"/>
                </a:cubicBezTo>
                <a:cubicBezTo>
                  <a:pt x="17153" y="13714"/>
                  <a:pt x="17153" y="13714"/>
                  <a:pt x="17471" y="13714"/>
                </a:cubicBezTo>
                <a:cubicBezTo>
                  <a:pt x="17471" y="13714"/>
                  <a:pt x="17471" y="13714"/>
                  <a:pt x="17788" y="13714"/>
                </a:cubicBezTo>
                <a:cubicBezTo>
                  <a:pt x="18106" y="13371"/>
                  <a:pt x="18424" y="13029"/>
                  <a:pt x="18741" y="12343"/>
                </a:cubicBezTo>
                <a:cubicBezTo>
                  <a:pt x="18741" y="12343"/>
                  <a:pt x="18741" y="12343"/>
                  <a:pt x="18741" y="12343"/>
                </a:cubicBezTo>
                <a:cubicBezTo>
                  <a:pt x="18741" y="12343"/>
                  <a:pt x="20012" y="13371"/>
                  <a:pt x="20329" y="13371"/>
                </a:cubicBezTo>
                <a:cubicBezTo>
                  <a:pt x="20329" y="13371"/>
                  <a:pt x="20329" y="13371"/>
                  <a:pt x="20329" y="13371"/>
                </a:cubicBezTo>
                <a:cubicBezTo>
                  <a:pt x="20329" y="13714"/>
                  <a:pt x="19694" y="14743"/>
                  <a:pt x="19694" y="15086"/>
                </a:cubicBezTo>
                <a:cubicBezTo>
                  <a:pt x="19694" y="15429"/>
                  <a:pt x="20012" y="15429"/>
                  <a:pt x="20012" y="15771"/>
                </a:cubicBezTo>
                <a:cubicBezTo>
                  <a:pt x="20329" y="15771"/>
                  <a:pt x="21600" y="15771"/>
                  <a:pt x="21600" y="16114"/>
                </a:cubicBezTo>
                <a:lnTo>
                  <a:pt x="21600" y="17829"/>
                </a:lnTo>
                <a:close/>
                <a:moveTo>
                  <a:pt x="17471" y="2743"/>
                </a:moveTo>
                <a:cubicBezTo>
                  <a:pt x="16518" y="2743"/>
                  <a:pt x="15882" y="3429"/>
                  <a:pt x="15882" y="4457"/>
                </a:cubicBezTo>
                <a:cubicBezTo>
                  <a:pt x="15882" y="5143"/>
                  <a:pt x="16518" y="5829"/>
                  <a:pt x="17471" y="5829"/>
                </a:cubicBezTo>
                <a:cubicBezTo>
                  <a:pt x="18106" y="5829"/>
                  <a:pt x="18741" y="5143"/>
                  <a:pt x="18741" y="4457"/>
                </a:cubicBezTo>
                <a:cubicBezTo>
                  <a:pt x="18741" y="3429"/>
                  <a:pt x="18106" y="2743"/>
                  <a:pt x="17471" y="2743"/>
                </a:cubicBezTo>
                <a:close/>
                <a:moveTo>
                  <a:pt x="17471" y="15429"/>
                </a:moveTo>
                <a:cubicBezTo>
                  <a:pt x="16518" y="15429"/>
                  <a:pt x="15882" y="16114"/>
                  <a:pt x="15882" y="16800"/>
                </a:cubicBezTo>
                <a:cubicBezTo>
                  <a:pt x="15882" y="17829"/>
                  <a:pt x="16518" y="18514"/>
                  <a:pt x="17471" y="18514"/>
                </a:cubicBezTo>
                <a:cubicBezTo>
                  <a:pt x="18106" y="18514"/>
                  <a:pt x="18741" y="17829"/>
                  <a:pt x="18741" y="16800"/>
                </a:cubicBezTo>
                <a:cubicBezTo>
                  <a:pt x="18741" y="16114"/>
                  <a:pt x="18106" y="15429"/>
                  <a:pt x="17471" y="15429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1" name="TextBox 30"/>
          <p:cNvSpPr txBox="1"/>
          <p:nvPr/>
        </p:nvSpPr>
        <p:spPr>
          <a:xfrm>
            <a:off x="816130" y="3626085"/>
            <a:ext cx="165590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accent6"/>
                </a:solidFill>
              </a:rPr>
              <a:t>YOUR TEXT HERE</a:t>
            </a:r>
          </a:p>
        </p:txBody>
      </p:sp>
      <p:sp>
        <p:nvSpPr>
          <p:cNvPr id="32" name="TextBox 142"/>
          <p:cNvSpPr txBox="1"/>
          <p:nvPr/>
        </p:nvSpPr>
        <p:spPr>
          <a:xfrm flipH="1">
            <a:off x="765166" y="3887661"/>
            <a:ext cx="2123930" cy="2092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Locr adipiselit, </a:t>
            </a:r>
            <a:r>
              <a:rPr lang="en-US" sz="120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20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do</a:t>
            </a:r>
          </a:p>
        </p:txBody>
      </p:sp>
      <p:sp>
        <p:nvSpPr>
          <p:cNvPr id="33" name="Rounded Rectangle 32"/>
          <p:cNvSpPr/>
          <p:nvPr/>
        </p:nvSpPr>
        <p:spPr>
          <a:xfrm rot="18900000">
            <a:off x="8650753" y="3577037"/>
            <a:ext cx="590473" cy="59047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4" name="Shape 5348"/>
          <p:cNvSpPr/>
          <p:nvPr/>
        </p:nvSpPr>
        <p:spPr>
          <a:xfrm>
            <a:off x="8828691" y="3770554"/>
            <a:ext cx="234597" cy="2034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1012"/>
                </a:moveTo>
                <a:cubicBezTo>
                  <a:pt x="21600" y="11435"/>
                  <a:pt x="21234" y="11859"/>
                  <a:pt x="20868" y="11859"/>
                </a:cubicBezTo>
                <a:cubicBezTo>
                  <a:pt x="7322" y="13553"/>
                  <a:pt x="7322" y="13553"/>
                  <a:pt x="7322" y="13553"/>
                </a:cubicBezTo>
                <a:cubicBezTo>
                  <a:pt x="7322" y="13976"/>
                  <a:pt x="7322" y="14400"/>
                  <a:pt x="7322" y="14824"/>
                </a:cubicBezTo>
                <a:cubicBezTo>
                  <a:pt x="7322" y="15247"/>
                  <a:pt x="7322" y="15247"/>
                  <a:pt x="6956" y="15671"/>
                </a:cubicBezTo>
                <a:cubicBezTo>
                  <a:pt x="19037" y="15671"/>
                  <a:pt x="19037" y="15671"/>
                  <a:pt x="19037" y="15671"/>
                </a:cubicBezTo>
                <a:cubicBezTo>
                  <a:pt x="19769" y="15671"/>
                  <a:pt x="20136" y="16094"/>
                  <a:pt x="20136" y="16518"/>
                </a:cubicBezTo>
                <a:cubicBezTo>
                  <a:pt x="20136" y="17365"/>
                  <a:pt x="19769" y="17788"/>
                  <a:pt x="19037" y="17788"/>
                </a:cubicBezTo>
                <a:cubicBezTo>
                  <a:pt x="5858" y="17788"/>
                  <a:pt x="5858" y="17788"/>
                  <a:pt x="5858" y="17788"/>
                </a:cubicBezTo>
                <a:cubicBezTo>
                  <a:pt x="5492" y="17788"/>
                  <a:pt x="4759" y="17365"/>
                  <a:pt x="4759" y="16518"/>
                </a:cubicBezTo>
                <a:cubicBezTo>
                  <a:pt x="4759" y="16094"/>
                  <a:pt x="5492" y="14824"/>
                  <a:pt x="5858" y="14400"/>
                </a:cubicBezTo>
                <a:cubicBezTo>
                  <a:pt x="3295" y="2118"/>
                  <a:pt x="3295" y="2118"/>
                  <a:pt x="3295" y="2118"/>
                </a:cubicBezTo>
                <a:cubicBezTo>
                  <a:pt x="732" y="2118"/>
                  <a:pt x="732" y="2118"/>
                  <a:pt x="732" y="2118"/>
                </a:cubicBezTo>
                <a:cubicBezTo>
                  <a:pt x="366" y="2118"/>
                  <a:pt x="0" y="1694"/>
                  <a:pt x="0" y="1271"/>
                </a:cubicBezTo>
                <a:cubicBezTo>
                  <a:pt x="0" y="847"/>
                  <a:pt x="366" y="0"/>
                  <a:pt x="732" y="0"/>
                </a:cubicBezTo>
                <a:cubicBezTo>
                  <a:pt x="4027" y="0"/>
                  <a:pt x="4027" y="0"/>
                  <a:pt x="4027" y="0"/>
                </a:cubicBezTo>
                <a:cubicBezTo>
                  <a:pt x="5125" y="0"/>
                  <a:pt x="5125" y="1271"/>
                  <a:pt x="5125" y="2118"/>
                </a:cubicBezTo>
                <a:cubicBezTo>
                  <a:pt x="20868" y="2118"/>
                  <a:pt x="20868" y="2118"/>
                  <a:pt x="20868" y="2118"/>
                </a:cubicBezTo>
                <a:cubicBezTo>
                  <a:pt x="21234" y="2118"/>
                  <a:pt x="21600" y="2541"/>
                  <a:pt x="21600" y="2965"/>
                </a:cubicBezTo>
                <a:lnTo>
                  <a:pt x="21600" y="11012"/>
                </a:lnTo>
                <a:close/>
                <a:moveTo>
                  <a:pt x="6590" y="21600"/>
                </a:moveTo>
                <a:cubicBezTo>
                  <a:pt x="5858" y="21600"/>
                  <a:pt x="4759" y="20753"/>
                  <a:pt x="4759" y="19482"/>
                </a:cubicBezTo>
                <a:cubicBezTo>
                  <a:pt x="4759" y="18635"/>
                  <a:pt x="5858" y="17788"/>
                  <a:pt x="6590" y="17788"/>
                </a:cubicBezTo>
                <a:cubicBezTo>
                  <a:pt x="7688" y="17788"/>
                  <a:pt x="8420" y="18635"/>
                  <a:pt x="8420" y="19482"/>
                </a:cubicBezTo>
                <a:cubicBezTo>
                  <a:pt x="8420" y="20753"/>
                  <a:pt x="7688" y="21600"/>
                  <a:pt x="6590" y="21600"/>
                </a:cubicBezTo>
                <a:close/>
                <a:moveTo>
                  <a:pt x="18305" y="21600"/>
                </a:moveTo>
                <a:cubicBezTo>
                  <a:pt x="17207" y="21600"/>
                  <a:pt x="16475" y="20753"/>
                  <a:pt x="16475" y="19482"/>
                </a:cubicBezTo>
                <a:cubicBezTo>
                  <a:pt x="16475" y="18635"/>
                  <a:pt x="17207" y="17788"/>
                  <a:pt x="18305" y="17788"/>
                </a:cubicBezTo>
                <a:cubicBezTo>
                  <a:pt x="19403" y="17788"/>
                  <a:pt x="20136" y="18635"/>
                  <a:pt x="20136" y="19482"/>
                </a:cubicBezTo>
                <a:cubicBezTo>
                  <a:pt x="20136" y="20753"/>
                  <a:pt x="19403" y="21600"/>
                  <a:pt x="18305" y="2160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5" name="TextBox 34"/>
          <p:cNvSpPr txBox="1"/>
          <p:nvPr/>
        </p:nvSpPr>
        <p:spPr>
          <a:xfrm flipH="1">
            <a:off x="9526961" y="3626085"/>
            <a:ext cx="165590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accent6"/>
                </a:solidFill>
              </a:rPr>
              <a:t>YOUR TEXT HERE</a:t>
            </a:r>
          </a:p>
        </p:txBody>
      </p:sp>
      <p:sp>
        <p:nvSpPr>
          <p:cNvPr id="36" name="TextBox 142"/>
          <p:cNvSpPr txBox="1"/>
          <p:nvPr/>
        </p:nvSpPr>
        <p:spPr>
          <a:xfrm>
            <a:off x="9526962" y="3887661"/>
            <a:ext cx="2568041" cy="2092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Loconetur adipiselit, </a:t>
            </a:r>
            <a:r>
              <a:rPr lang="en-US" sz="120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20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do</a:t>
            </a:r>
          </a:p>
        </p:txBody>
      </p:sp>
      <p:sp>
        <p:nvSpPr>
          <p:cNvPr id="37" name="Rounded Rectangle 36"/>
          <p:cNvSpPr/>
          <p:nvPr/>
        </p:nvSpPr>
        <p:spPr>
          <a:xfrm rot="18900000">
            <a:off x="8269803" y="4744603"/>
            <a:ext cx="590473" cy="590473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8" name="Shape 5337"/>
          <p:cNvSpPr/>
          <p:nvPr/>
        </p:nvSpPr>
        <p:spPr>
          <a:xfrm>
            <a:off x="8447742" y="4930788"/>
            <a:ext cx="234596" cy="2181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673"/>
                </a:moveTo>
                <a:cubicBezTo>
                  <a:pt x="21600" y="17673"/>
                  <a:pt x="21600" y="18065"/>
                  <a:pt x="21234" y="18065"/>
                </a:cubicBezTo>
                <a:cubicBezTo>
                  <a:pt x="18305" y="18065"/>
                  <a:pt x="18305" y="18065"/>
                  <a:pt x="18305" y="18065"/>
                </a:cubicBezTo>
                <a:cubicBezTo>
                  <a:pt x="18305" y="20422"/>
                  <a:pt x="18305" y="20422"/>
                  <a:pt x="18305" y="20422"/>
                </a:cubicBezTo>
                <a:cubicBezTo>
                  <a:pt x="18305" y="21207"/>
                  <a:pt x="17573" y="21600"/>
                  <a:pt x="17207" y="21600"/>
                </a:cubicBezTo>
                <a:cubicBezTo>
                  <a:pt x="4393" y="21600"/>
                  <a:pt x="4393" y="21600"/>
                  <a:pt x="4393" y="21600"/>
                </a:cubicBezTo>
                <a:cubicBezTo>
                  <a:pt x="3661" y="21600"/>
                  <a:pt x="3295" y="21207"/>
                  <a:pt x="3295" y="20422"/>
                </a:cubicBezTo>
                <a:cubicBezTo>
                  <a:pt x="3295" y="18065"/>
                  <a:pt x="3295" y="18065"/>
                  <a:pt x="3295" y="18065"/>
                </a:cubicBezTo>
                <a:cubicBezTo>
                  <a:pt x="366" y="18065"/>
                  <a:pt x="366" y="18065"/>
                  <a:pt x="366" y="18065"/>
                </a:cubicBezTo>
                <a:cubicBezTo>
                  <a:pt x="0" y="18065"/>
                  <a:pt x="0" y="17673"/>
                  <a:pt x="0" y="17673"/>
                </a:cubicBezTo>
                <a:cubicBezTo>
                  <a:pt x="0" y="11782"/>
                  <a:pt x="0" y="11782"/>
                  <a:pt x="0" y="11782"/>
                </a:cubicBezTo>
                <a:cubicBezTo>
                  <a:pt x="0" y="10211"/>
                  <a:pt x="1098" y="9033"/>
                  <a:pt x="2563" y="9033"/>
                </a:cubicBezTo>
                <a:cubicBezTo>
                  <a:pt x="3295" y="9033"/>
                  <a:pt x="3295" y="9033"/>
                  <a:pt x="3295" y="9033"/>
                </a:cubicBezTo>
                <a:cubicBezTo>
                  <a:pt x="3295" y="1571"/>
                  <a:pt x="3295" y="1571"/>
                  <a:pt x="3295" y="1571"/>
                </a:cubicBezTo>
                <a:cubicBezTo>
                  <a:pt x="3295" y="785"/>
                  <a:pt x="3661" y="0"/>
                  <a:pt x="4393" y="0"/>
                </a:cubicBezTo>
                <a:cubicBezTo>
                  <a:pt x="13180" y="0"/>
                  <a:pt x="13180" y="0"/>
                  <a:pt x="13180" y="0"/>
                </a:cubicBezTo>
                <a:cubicBezTo>
                  <a:pt x="13912" y="0"/>
                  <a:pt x="15010" y="393"/>
                  <a:pt x="15376" y="1178"/>
                </a:cubicBezTo>
                <a:cubicBezTo>
                  <a:pt x="17573" y="3142"/>
                  <a:pt x="17573" y="3142"/>
                  <a:pt x="17573" y="3142"/>
                </a:cubicBezTo>
                <a:cubicBezTo>
                  <a:pt x="17939" y="3927"/>
                  <a:pt x="18305" y="4713"/>
                  <a:pt x="18305" y="5498"/>
                </a:cubicBezTo>
                <a:cubicBezTo>
                  <a:pt x="18305" y="9033"/>
                  <a:pt x="18305" y="9033"/>
                  <a:pt x="18305" y="9033"/>
                </a:cubicBezTo>
                <a:cubicBezTo>
                  <a:pt x="19037" y="9033"/>
                  <a:pt x="19037" y="9033"/>
                  <a:pt x="19037" y="9033"/>
                </a:cubicBezTo>
                <a:cubicBezTo>
                  <a:pt x="20502" y="9033"/>
                  <a:pt x="21600" y="10211"/>
                  <a:pt x="21600" y="11782"/>
                </a:cubicBezTo>
                <a:lnTo>
                  <a:pt x="21600" y="17673"/>
                </a:lnTo>
                <a:close/>
                <a:moveTo>
                  <a:pt x="16475" y="10996"/>
                </a:moveTo>
                <a:cubicBezTo>
                  <a:pt x="16475" y="5498"/>
                  <a:pt x="16475" y="5498"/>
                  <a:pt x="16475" y="5498"/>
                </a:cubicBezTo>
                <a:cubicBezTo>
                  <a:pt x="14644" y="5498"/>
                  <a:pt x="14644" y="5498"/>
                  <a:pt x="14644" y="5498"/>
                </a:cubicBezTo>
                <a:cubicBezTo>
                  <a:pt x="13912" y="5498"/>
                  <a:pt x="13180" y="5105"/>
                  <a:pt x="13180" y="4320"/>
                </a:cubicBezTo>
                <a:cubicBezTo>
                  <a:pt x="13180" y="1964"/>
                  <a:pt x="13180" y="1964"/>
                  <a:pt x="13180" y="1964"/>
                </a:cubicBezTo>
                <a:cubicBezTo>
                  <a:pt x="4759" y="1964"/>
                  <a:pt x="4759" y="1964"/>
                  <a:pt x="4759" y="1964"/>
                </a:cubicBezTo>
                <a:cubicBezTo>
                  <a:pt x="4759" y="10996"/>
                  <a:pt x="4759" y="10996"/>
                  <a:pt x="4759" y="10996"/>
                </a:cubicBezTo>
                <a:lnTo>
                  <a:pt x="16475" y="10996"/>
                </a:lnTo>
                <a:close/>
                <a:moveTo>
                  <a:pt x="16475" y="20029"/>
                </a:moveTo>
                <a:cubicBezTo>
                  <a:pt x="16475" y="16102"/>
                  <a:pt x="16475" y="16102"/>
                  <a:pt x="16475" y="16102"/>
                </a:cubicBezTo>
                <a:cubicBezTo>
                  <a:pt x="4759" y="16102"/>
                  <a:pt x="4759" y="16102"/>
                  <a:pt x="4759" y="16102"/>
                </a:cubicBezTo>
                <a:cubicBezTo>
                  <a:pt x="4759" y="20029"/>
                  <a:pt x="4759" y="20029"/>
                  <a:pt x="4759" y="20029"/>
                </a:cubicBezTo>
                <a:lnTo>
                  <a:pt x="16475" y="20029"/>
                </a:lnTo>
                <a:close/>
                <a:moveTo>
                  <a:pt x="19037" y="10996"/>
                </a:moveTo>
                <a:cubicBezTo>
                  <a:pt x="18671" y="10996"/>
                  <a:pt x="18305" y="11389"/>
                  <a:pt x="18305" y="11782"/>
                </a:cubicBezTo>
                <a:cubicBezTo>
                  <a:pt x="18305" y="12175"/>
                  <a:pt x="18671" y="12567"/>
                  <a:pt x="19037" y="12567"/>
                </a:cubicBezTo>
                <a:cubicBezTo>
                  <a:pt x="19769" y="12567"/>
                  <a:pt x="20136" y="12175"/>
                  <a:pt x="20136" y="11782"/>
                </a:cubicBezTo>
                <a:cubicBezTo>
                  <a:pt x="20136" y="11389"/>
                  <a:pt x="19769" y="10996"/>
                  <a:pt x="19037" y="10996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9" name="TextBox 38"/>
          <p:cNvSpPr txBox="1"/>
          <p:nvPr/>
        </p:nvSpPr>
        <p:spPr>
          <a:xfrm flipH="1">
            <a:off x="9146011" y="4793650"/>
            <a:ext cx="165590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accent6"/>
                </a:solidFill>
              </a:rPr>
              <a:t>YOUR TEXT HERE</a:t>
            </a:r>
          </a:p>
        </p:txBody>
      </p:sp>
      <p:sp>
        <p:nvSpPr>
          <p:cNvPr id="40" name="TextBox 142"/>
          <p:cNvSpPr txBox="1"/>
          <p:nvPr/>
        </p:nvSpPr>
        <p:spPr>
          <a:xfrm>
            <a:off x="9146010" y="5055226"/>
            <a:ext cx="2364134" cy="2092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Loconsectetur adipiselito</a:t>
            </a:r>
          </a:p>
        </p:txBody>
      </p:sp>
      <p:sp>
        <p:nvSpPr>
          <p:cNvPr id="43" name="Oval 42"/>
          <p:cNvSpPr/>
          <p:nvPr/>
        </p:nvSpPr>
        <p:spPr>
          <a:xfrm>
            <a:off x="6145865" y="6233075"/>
            <a:ext cx="224481" cy="224481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4" name="Shape 5255"/>
          <p:cNvSpPr/>
          <p:nvPr/>
        </p:nvSpPr>
        <p:spPr>
          <a:xfrm>
            <a:off x="6221371" y="6288344"/>
            <a:ext cx="73470" cy="1139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08" h="21414" extrusionOk="0">
                <a:moveTo>
                  <a:pt x="5692" y="21135"/>
                </a:moveTo>
                <a:cubicBezTo>
                  <a:pt x="5108" y="21507"/>
                  <a:pt x="3940" y="21507"/>
                  <a:pt x="3940" y="21135"/>
                </a:cubicBezTo>
                <a:cubicBezTo>
                  <a:pt x="438" y="18900"/>
                  <a:pt x="438" y="18900"/>
                  <a:pt x="438" y="18900"/>
                </a:cubicBezTo>
                <a:cubicBezTo>
                  <a:pt x="-146" y="18528"/>
                  <a:pt x="-146" y="18155"/>
                  <a:pt x="438" y="17783"/>
                </a:cubicBezTo>
                <a:cubicBezTo>
                  <a:pt x="11530" y="10707"/>
                  <a:pt x="11530" y="10707"/>
                  <a:pt x="11530" y="10707"/>
                </a:cubicBezTo>
                <a:cubicBezTo>
                  <a:pt x="438" y="3631"/>
                  <a:pt x="438" y="3631"/>
                  <a:pt x="438" y="3631"/>
                </a:cubicBezTo>
                <a:cubicBezTo>
                  <a:pt x="-146" y="3259"/>
                  <a:pt x="-146" y="2886"/>
                  <a:pt x="438" y="2514"/>
                </a:cubicBezTo>
                <a:cubicBezTo>
                  <a:pt x="3940" y="279"/>
                  <a:pt x="3940" y="279"/>
                  <a:pt x="3940" y="279"/>
                </a:cubicBezTo>
                <a:cubicBezTo>
                  <a:pt x="3940" y="-93"/>
                  <a:pt x="5108" y="-93"/>
                  <a:pt x="5692" y="279"/>
                </a:cubicBezTo>
                <a:cubicBezTo>
                  <a:pt x="20870" y="9962"/>
                  <a:pt x="20870" y="9962"/>
                  <a:pt x="20870" y="9962"/>
                </a:cubicBezTo>
                <a:cubicBezTo>
                  <a:pt x="21454" y="10335"/>
                  <a:pt x="21454" y="11079"/>
                  <a:pt x="20870" y="11452"/>
                </a:cubicBezTo>
                <a:lnTo>
                  <a:pt x="5692" y="2113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45" name="Oval 44"/>
          <p:cNvSpPr/>
          <p:nvPr/>
        </p:nvSpPr>
        <p:spPr>
          <a:xfrm flipH="1">
            <a:off x="5821654" y="6232072"/>
            <a:ext cx="224481" cy="224481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6" name="Shape 5255"/>
          <p:cNvSpPr/>
          <p:nvPr/>
        </p:nvSpPr>
        <p:spPr>
          <a:xfrm flipH="1">
            <a:off x="5897160" y="6287342"/>
            <a:ext cx="73470" cy="1139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08" h="21414" extrusionOk="0">
                <a:moveTo>
                  <a:pt x="5692" y="21135"/>
                </a:moveTo>
                <a:cubicBezTo>
                  <a:pt x="5108" y="21507"/>
                  <a:pt x="3940" y="21507"/>
                  <a:pt x="3940" y="21135"/>
                </a:cubicBezTo>
                <a:cubicBezTo>
                  <a:pt x="438" y="18900"/>
                  <a:pt x="438" y="18900"/>
                  <a:pt x="438" y="18900"/>
                </a:cubicBezTo>
                <a:cubicBezTo>
                  <a:pt x="-146" y="18528"/>
                  <a:pt x="-146" y="18155"/>
                  <a:pt x="438" y="17783"/>
                </a:cubicBezTo>
                <a:cubicBezTo>
                  <a:pt x="11530" y="10707"/>
                  <a:pt x="11530" y="10707"/>
                  <a:pt x="11530" y="10707"/>
                </a:cubicBezTo>
                <a:cubicBezTo>
                  <a:pt x="438" y="3631"/>
                  <a:pt x="438" y="3631"/>
                  <a:pt x="438" y="3631"/>
                </a:cubicBezTo>
                <a:cubicBezTo>
                  <a:pt x="-146" y="3259"/>
                  <a:pt x="-146" y="2886"/>
                  <a:pt x="438" y="2514"/>
                </a:cubicBezTo>
                <a:cubicBezTo>
                  <a:pt x="3940" y="279"/>
                  <a:pt x="3940" y="279"/>
                  <a:pt x="3940" y="279"/>
                </a:cubicBezTo>
                <a:cubicBezTo>
                  <a:pt x="3940" y="-93"/>
                  <a:pt x="5108" y="-93"/>
                  <a:pt x="5692" y="279"/>
                </a:cubicBezTo>
                <a:cubicBezTo>
                  <a:pt x="20870" y="9962"/>
                  <a:pt x="20870" y="9962"/>
                  <a:pt x="20870" y="9962"/>
                </a:cubicBezTo>
                <a:cubicBezTo>
                  <a:pt x="21454" y="10335"/>
                  <a:pt x="21454" y="11079"/>
                  <a:pt x="20870" y="11452"/>
                </a:cubicBezTo>
                <a:lnTo>
                  <a:pt x="5692" y="2113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D9ACD7C-AF11-4CD5-9EAB-B18BFE6F213C}"/>
              </a:ext>
            </a:extLst>
          </p:cNvPr>
          <p:cNvSpPr txBox="1"/>
          <p:nvPr/>
        </p:nvSpPr>
        <p:spPr>
          <a:xfrm>
            <a:off x="4014548" y="337095"/>
            <a:ext cx="4182235" cy="73853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799" b="1" spc="300" dirty="0"/>
              <a:t>Infographic</a:t>
            </a:r>
          </a:p>
        </p:txBody>
      </p:sp>
    </p:spTree>
    <p:extLst>
      <p:ext uri="{BB962C8B-B14F-4D97-AF65-F5344CB8AC3E}">
        <p14:creationId xmlns:p14="http://schemas.microsoft.com/office/powerpoint/2010/main" val="1105996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517590" y="2263410"/>
            <a:ext cx="9156821" cy="3432245"/>
            <a:chOff x="5334020" y="4755116"/>
            <a:chExt cx="18316027" cy="6865384"/>
          </a:xfrm>
        </p:grpSpPr>
        <p:sp>
          <p:nvSpPr>
            <p:cNvPr id="4" name="Arrow: Chevron 13"/>
            <p:cNvSpPr/>
            <p:nvPr/>
          </p:nvSpPr>
          <p:spPr>
            <a:xfrm>
              <a:off x="5334020" y="7781407"/>
              <a:ext cx="4746482" cy="710186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spc="150" dirty="0">
                <a:solidFill>
                  <a:schemeClr val="bg1"/>
                </a:solidFill>
              </a:endParaRPr>
            </a:p>
          </p:txBody>
        </p:sp>
        <p:sp>
          <p:nvSpPr>
            <p:cNvPr id="5" name="Arrow: Chevron 16"/>
            <p:cNvSpPr/>
            <p:nvPr/>
          </p:nvSpPr>
          <p:spPr>
            <a:xfrm>
              <a:off x="9846262" y="7781405"/>
              <a:ext cx="4746482" cy="710186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spc="150" dirty="0">
                <a:solidFill>
                  <a:schemeClr val="bg1"/>
                </a:solidFill>
              </a:endParaRPr>
            </a:p>
          </p:txBody>
        </p:sp>
        <p:sp>
          <p:nvSpPr>
            <p:cNvPr id="6" name="Arrow: Chevron 19"/>
            <p:cNvSpPr/>
            <p:nvPr/>
          </p:nvSpPr>
          <p:spPr>
            <a:xfrm>
              <a:off x="14372016" y="7781407"/>
              <a:ext cx="4746482" cy="710186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spc="150" dirty="0">
                <a:solidFill>
                  <a:schemeClr val="bg1"/>
                </a:solidFill>
              </a:endParaRPr>
            </a:p>
          </p:txBody>
        </p:sp>
        <p:sp>
          <p:nvSpPr>
            <p:cNvPr id="7" name="Arrow: Chevron 22"/>
            <p:cNvSpPr/>
            <p:nvPr/>
          </p:nvSpPr>
          <p:spPr>
            <a:xfrm>
              <a:off x="18903565" y="7781407"/>
              <a:ext cx="4746482" cy="710186"/>
            </a:xfrm>
            <a:prstGeom prst="chevr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spc="150" dirty="0">
                <a:solidFill>
                  <a:schemeClr val="bg1"/>
                </a:solidFill>
              </a:endParaRPr>
            </a:p>
          </p:txBody>
        </p:sp>
        <p:sp>
          <p:nvSpPr>
            <p:cNvPr id="8" name="Teardrop 7"/>
            <p:cNvSpPr/>
            <p:nvPr/>
          </p:nvSpPr>
          <p:spPr>
            <a:xfrm rot="18900000">
              <a:off x="15713066" y="9584214"/>
              <a:ext cx="2064377" cy="2036286"/>
            </a:xfrm>
            <a:prstGeom prst="teardrop">
              <a:avLst>
                <a:gd name="adj" fmla="val 12161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" name="Teardrop 8"/>
            <p:cNvSpPr/>
            <p:nvPr/>
          </p:nvSpPr>
          <p:spPr>
            <a:xfrm rot="18900000">
              <a:off x="6675069" y="9584214"/>
              <a:ext cx="2064377" cy="2036286"/>
            </a:xfrm>
            <a:prstGeom prst="teardrop">
              <a:avLst>
                <a:gd name="adj" fmla="val 12161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1" name="Teardrop 10"/>
            <p:cNvSpPr/>
            <p:nvPr/>
          </p:nvSpPr>
          <p:spPr>
            <a:xfrm rot="8100000">
              <a:off x="11187312" y="4755116"/>
              <a:ext cx="2064377" cy="2036286"/>
            </a:xfrm>
            <a:prstGeom prst="teardrop">
              <a:avLst>
                <a:gd name="adj" fmla="val 12161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" name="Teardrop 11"/>
            <p:cNvSpPr/>
            <p:nvPr/>
          </p:nvSpPr>
          <p:spPr>
            <a:xfrm rot="8100000">
              <a:off x="20244614" y="4755118"/>
              <a:ext cx="2064377" cy="2036286"/>
            </a:xfrm>
            <a:prstGeom prst="teardrop">
              <a:avLst>
                <a:gd name="adj" fmla="val 121614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sp>
        <p:nvSpPr>
          <p:cNvPr id="14" name="TextBox 142"/>
          <p:cNvSpPr txBox="1"/>
          <p:nvPr/>
        </p:nvSpPr>
        <p:spPr>
          <a:xfrm flipH="1">
            <a:off x="1478916" y="2867313"/>
            <a:ext cx="2756158" cy="4401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5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consectur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asit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endParaRPr lang="en-US" sz="1200" dirty="0">
              <a:solidFill>
                <a:schemeClr val="bg1">
                  <a:lumMod val="50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38722" y="2467266"/>
            <a:ext cx="189635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600" b="1">
                <a:solidFill>
                  <a:schemeClr val="accent6"/>
                </a:solidFill>
              </a:rPr>
              <a:t>YOUR TEXT HERE</a:t>
            </a:r>
          </a:p>
        </p:txBody>
      </p:sp>
      <p:sp>
        <p:nvSpPr>
          <p:cNvPr id="16" name="TextBox 142"/>
          <p:cNvSpPr txBox="1"/>
          <p:nvPr/>
        </p:nvSpPr>
        <p:spPr>
          <a:xfrm flipH="1">
            <a:off x="6006978" y="2867313"/>
            <a:ext cx="2756158" cy="4401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5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consectur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asit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endParaRPr lang="en-US" sz="1200" dirty="0">
              <a:solidFill>
                <a:schemeClr val="bg1">
                  <a:lumMod val="50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66783" y="2467266"/>
            <a:ext cx="189635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600" b="1">
                <a:solidFill>
                  <a:schemeClr val="accent6"/>
                </a:solidFill>
              </a:rPr>
              <a:t>YOUR TEXT HERE</a:t>
            </a:r>
          </a:p>
        </p:txBody>
      </p:sp>
      <p:sp>
        <p:nvSpPr>
          <p:cNvPr id="20" name="TextBox 142"/>
          <p:cNvSpPr txBox="1"/>
          <p:nvPr/>
        </p:nvSpPr>
        <p:spPr>
          <a:xfrm flipH="1">
            <a:off x="7947272" y="5166321"/>
            <a:ext cx="2756158" cy="4401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20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20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consectur asit amet, consectetur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947272" y="4766274"/>
            <a:ext cx="189635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>
                <a:solidFill>
                  <a:schemeClr val="accent6"/>
                </a:solidFill>
              </a:rPr>
              <a:t>YOUR TEXT HERE</a:t>
            </a:r>
          </a:p>
        </p:txBody>
      </p:sp>
      <p:sp>
        <p:nvSpPr>
          <p:cNvPr id="22" name="TextBox 142"/>
          <p:cNvSpPr txBox="1"/>
          <p:nvPr/>
        </p:nvSpPr>
        <p:spPr>
          <a:xfrm flipH="1">
            <a:off x="3428861" y="5166321"/>
            <a:ext cx="2756158" cy="4401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20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20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consectur asit amet, consectetur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28862" y="4766274"/>
            <a:ext cx="189635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>
                <a:solidFill>
                  <a:schemeClr val="accent6"/>
                </a:solidFill>
              </a:rPr>
              <a:t>YOUR TEXT HERE</a:t>
            </a:r>
          </a:p>
        </p:txBody>
      </p:sp>
      <p:sp>
        <p:nvSpPr>
          <p:cNvPr id="26" name="Shape 5337"/>
          <p:cNvSpPr/>
          <p:nvPr/>
        </p:nvSpPr>
        <p:spPr>
          <a:xfrm>
            <a:off x="7060866" y="5036030"/>
            <a:ext cx="321265" cy="2986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673"/>
                </a:moveTo>
                <a:cubicBezTo>
                  <a:pt x="21600" y="17673"/>
                  <a:pt x="21600" y="18065"/>
                  <a:pt x="21234" y="18065"/>
                </a:cubicBezTo>
                <a:cubicBezTo>
                  <a:pt x="18305" y="18065"/>
                  <a:pt x="18305" y="18065"/>
                  <a:pt x="18305" y="18065"/>
                </a:cubicBezTo>
                <a:cubicBezTo>
                  <a:pt x="18305" y="20422"/>
                  <a:pt x="18305" y="20422"/>
                  <a:pt x="18305" y="20422"/>
                </a:cubicBezTo>
                <a:cubicBezTo>
                  <a:pt x="18305" y="21207"/>
                  <a:pt x="17573" y="21600"/>
                  <a:pt x="17207" y="21600"/>
                </a:cubicBezTo>
                <a:cubicBezTo>
                  <a:pt x="4393" y="21600"/>
                  <a:pt x="4393" y="21600"/>
                  <a:pt x="4393" y="21600"/>
                </a:cubicBezTo>
                <a:cubicBezTo>
                  <a:pt x="3661" y="21600"/>
                  <a:pt x="3295" y="21207"/>
                  <a:pt x="3295" y="20422"/>
                </a:cubicBezTo>
                <a:cubicBezTo>
                  <a:pt x="3295" y="18065"/>
                  <a:pt x="3295" y="18065"/>
                  <a:pt x="3295" y="18065"/>
                </a:cubicBezTo>
                <a:cubicBezTo>
                  <a:pt x="366" y="18065"/>
                  <a:pt x="366" y="18065"/>
                  <a:pt x="366" y="18065"/>
                </a:cubicBezTo>
                <a:cubicBezTo>
                  <a:pt x="0" y="18065"/>
                  <a:pt x="0" y="17673"/>
                  <a:pt x="0" y="17673"/>
                </a:cubicBezTo>
                <a:cubicBezTo>
                  <a:pt x="0" y="11782"/>
                  <a:pt x="0" y="11782"/>
                  <a:pt x="0" y="11782"/>
                </a:cubicBezTo>
                <a:cubicBezTo>
                  <a:pt x="0" y="10211"/>
                  <a:pt x="1098" y="9033"/>
                  <a:pt x="2563" y="9033"/>
                </a:cubicBezTo>
                <a:cubicBezTo>
                  <a:pt x="3295" y="9033"/>
                  <a:pt x="3295" y="9033"/>
                  <a:pt x="3295" y="9033"/>
                </a:cubicBezTo>
                <a:cubicBezTo>
                  <a:pt x="3295" y="1571"/>
                  <a:pt x="3295" y="1571"/>
                  <a:pt x="3295" y="1571"/>
                </a:cubicBezTo>
                <a:cubicBezTo>
                  <a:pt x="3295" y="785"/>
                  <a:pt x="3661" y="0"/>
                  <a:pt x="4393" y="0"/>
                </a:cubicBezTo>
                <a:cubicBezTo>
                  <a:pt x="13180" y="0"/>
                  <a:pt x="13180" y="0"/>
                  <a:pt x="13180" y="0"/>
                </a:cubicBezTo>
                <a:cubicBezTo>
                  <a:pt x="13912" y="0"/>
                  <a:pt x="15010" y="393"/>
                  <a:pt x="15376" y="1178"/>
                </a:cubicBezTo>
                <a:cubicBezTo>
                  <a:pt x="17573" y="3142"/>
                  <a:pt x="17573" y="3142"/>
                  <a:pt x="17573" y="3142"/>
                </a:cubicBezTo>
                <a:cubicBezTo>
                  <a:pt x="17939" y="3927"/>
                  <a:pt x="18305" y="4713"/>
                  <a:pt x="18305" y="5498"/>
                </a:cubicBezTo>
                <a:cubicBezTo>
                  <a:pt x="18305" y="9033"/>
                  <a:pt x="18305" y="9033"/>
                  <a:pt x="18305" y="9033"/>
                </a:cubicBezTo>
                <a:cubicBezTo>
                  <a:pt x="19037" y="9033"/>
                  <a:pt x="19037" y="9033"/>
                  <a:pt x="19037" y="9033"/>
                </a:cubicBezTo>
                <a:cubicBezTo>
                  <a:pt x="20502" y="9033"/>
                  <a:pt x="21600" y="10211"/>
                  <a:pt x="21600" y="11782"/>
                </a:cubicBezTo>
                <a:lnTo>
                  <a:pt x="21600" y="17673"/>
                </a:lnTo>
                <a:close/>
                <a:moveTo>
                  <a:pt x="16475" y="10996"/>
                </a:moveTo>
                <a:cubicBezTo>
                  <a:pt x="16475" y="5498"/>
                  <a:pt x="16475" y="5498"/>
                  <a:pt x="16475" y="5498"/>
                </a:cubicBezTo>
                <a:cubicBezTo>
                  <a:pt x="14644" y="5498"/>
                  <a:pt x="14644" y="5498"/>
                  <a:pt x="14644" y="5498"/>
                </a:cubicBezTo>
                <a:cubicBezTo>
                  <a:pt x="13912" y="5498"/>
                  <a:pt x="13180" y="5105"/>
                  <a:pt x="13180" y="4320"/>
                </a:cubicBezTo>
                <a:cubicBezTo>
                  <a:pt x="13180" y="1964"/>
                  <a:pt x="13180" y="1964"/>
                  <a:pt x="13180" y="1964"/>
                </a:cubicBezTo>
                <a:cubicBezTo>
                  <a:pt x="4759" y="1964"/>
                  <a:pt x="4759" y="1964"/>
                  <a:pt x="4759" y="1964"/>
                </a:cubicBezTo>
                <a:cubicBezTo>
                  <a:pt x="4759" y="10996"/>
                  <a:pt x="4759" y="10996"/>
                  <a:pt x="4759" y="10996"/>
                </a:cubicBezTo>
                <a:lnTo>
                  <a:pt x="16475" y="10996"/>
                </a:lnTo>
                <a:close/>
                <a:moveTo>
                  <a:pt x="16475" y="20029"/>
                </a:moveTo>
                <a:cubicBezTo>
                  <a:pt x="16475" y="16102"/>
                  <a:pt x="16475" y="16102"/>
                  <a:pt x="16475" y="16102"/>
                </a:cubicBezTo>
                <a:cubicBezTo>
                  <a:pt x="4759" y="16102"/>
                  <a:pt x="4759" y="16102"/>
                  <a:pt x="4759" y="16102"/>
                </a:cubicBezTo>
                <a:cubicBezTo>
                  <a:pt x="4759" y="20029"/>
                  <a:pt x="4759" y="20029"/>
                  <a:pt x="4759" y="20029"/>
                </a:cubicBezTo>
                <a:lnTo>
                  <a:pt x="16475" y="20029"/>
                </a:lnTo>
                <a:close/>
                <a:moveTo>
                  <a:pt x="19037" y="10996"/>
                </a:moveTo>
                <a:cubicBezTo>
                  <a:pt x="18671" y="10996"/>
                  <a:pt x="18305" y="11389"/>
                  <a:pt x="18305" y="11782"/>
                </a:cubicBezTo>
                <a:cubicBezTo>
                  <a:pt x="18305" y="12175"/>
                  <a:pt x="18671" y="12567"/>
                  <a:pt x="19037" y="12567"/>
                </a:cubicBezTo>
                <a:cubicBezTo>
                  <a:pt x="19769" y="12567"/>
                  <a:pt x="20136" y="12175"/>
                  <a:pt x="20136" y="11782"/>
                </a:cubicBezTo>
                <a:cubicBezTo>
                  <a:pt x="20136" y="11389"/>
                  <a:pt x="19769" y="10996"/>
                  <a:pt x="19037" y="10996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7" name="Shape 5348"/>
          <p:cNvSpPr/>
          <p:nvPr/>
        </p:nvSpPr>
        <p:spPr>
          <a:xfrm>
            <a:off x="2524374" y="5046070"/>
            <a:ext cx="321266" cy="2785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1012"/>
                </a:moveTo>
                <a:cubicBezTo>
                  <a:pt x="21600" y="11435"/>
                  <a:pt x="21234" y="11859"/>
                  <a:pt x="20868" y="11859"/>
                </a:cubicBezTo>
                <a:cubicBezTo>
                  <a:pt x="7322" y="13553"/>
                  <a:pt x="7322" y="13553"/>
                  <a:pt x="7322" y="13553"/>
                </a:cubicBezTo>
                <a:cubicBezTo>
                  <a:pt x="7322" y="13976"/>
                  <a:pt x="7322" y="14400"/>
                  <a:pt x="7322" y="14824"/>
                </a:cubicBezTo>
                <a:cubicBezTo>
                  <a:pt x="7322" y="15247"/>
                  <a:pt x="7322" y="15247"/>
                  <a:pt x="6956" y="15671"/>
                </a:cubicBezTo>
                <a:cubicBezTo>
                  <a:pt x="19037" y="15671"/>
                  <a:pt x="19037" y="15671"/>
                  <a:pt x="19037" y="15671"/>
                </a:cubicBezTo>
                <a:cubicBezTo>
                  <a:pt x="19769" y="15671"/>
                  <a:pt x="20136" y="16094"/>
                  <a:pt x="20136" y="16518"/>
                </a:cubicBezTo>
                <a:cubicBezTo>
                  <a:pt x="20136" y="17365"/>
                  <a:pt x="19769" y="17788"/>
                  <a:pt x="19037" y="17788"/>
                </a:cubicBezTo>
                <a:cubicBezTo>
                  <a:pt x="5858" y="17788"/>
                  <a:pt x="5858" y="17788"/>
                  <a:pt x="5858" y="17788"/>
                </a:cubicBezTo>
                <a:cubicBezTo>
                  <a:pt x="5492" y="17788"/>
                  <a:pt x="4759" y="17365"/>
                  <a:pt x="4759" y="16518"/>
                </a:cubicBezTo>
                <a:cubicBezTo>
                  <a:pt x="4759" y="16094"/>
                  <a:pt x="5492" y="14824"/>
                  <a:pt x="5858" y="14400"/>
                </a:cubicBezTo>
                <a:cubicBezTo>
                  <a:pt x="3295" y="2118"/>
                  <a:pt x="3295" y="2118"/>
                  <a:pt x="3295" y="2118"/>
                </a:cubicBezTo>
                <a:cubicBezTo>
                  <a:pt x="732" y="2118"/>
                  <a:pt x="732" y="2118"/>
                  <a:pt x="732" y="2118"/>
                </a:cubicBezTo>
                <a:cubicBezTo>
                  <a:pt x="366" y="2118"/>
                  <a:pt x="0" y="1694"/>
                  <a:pt x="0" y="1271"/>
                </a:cubicBezTo>
                <a:cubicBezTo>
                  <a:pt x="0" y="847"/>
                  <a:pt x="366" y="0"/>
                  <a:pt x="732" y="0"/>
                </a:cubicBezTo>
                <a:cubicBezTo>
                  <a:pt x="4027" y="0"/>
                  <a:pt x="4027" y="0"/>
                  <a:pt x="4027" y="0"/>
                </a:cubicBezTo>
                <a:cubicBezTo>
                  <a:pt x="5125" y="0"/>
                  <a:pt x="5125" y="1271"/>
                  <a:pt x="5125" y="2118"/>
                </a:cubicBezTo>
                <a:cubicBezTo>
                  <a:pt x="20868" y="2118"/>
                  <a:pt x="20868" y="2118"/>
                  <a:pt x="20868" y="2118"/>
                </a:cubicBezTo>
                <a:cubicBezTo>
                  <a:pt x="21234" y="2118"/>
                  <a:pt x="21600" y="2541"/>
                  <a:pt x="21600" y="2965"/>
                </a:cubicBezTo>
                <a:lnTo>
                  <a:pt x="21600" y="11012"/>
                </a:lnTo>
                <a:close/>
                <a:moveTo>
                  <a:pt x="6590" y="21600"/>
                </a:moveTo>
                <a:cubicBezTo>
                  <a:pt x="5858" y="21600"/>
                  <a:pt x="4759" y="20753"/>
                  <a:pt x="4759" y="19482"/>
                </a:cubicBezTo>
                <a:cubicBezTo>
                  <a:pt x="4759" y="18635"/>
                  <a:pt x="5858" y="17788"/>
                  <a:pt x="6590" y="17788"/>
                </a:cubicBezTo>
                <a:cubicBezTo>
                  <a:pt x="7688" y="17788"/>
                  <a:pt x="8420" y="18635"/>
                  <a:pt x="8420" y="19482"/>
                </a:cubicBezTo>
                <a:cubicBezTo>
                  <a:pt x="8420" y="20753"/>
                  <a:pt x="7688" y="21600"/>
                  <a:pt x="6590" y="21600"/>
                </a:cubicBezTo>
                <a:close/>
                <a:moveTo>
                  <a:pt x="18305" y="21600"/>
                </a:moveTo>
                <a:cubicBezTo>
                  <a:pt x="17207" y="21600"/>
                  <a:pt x="16475" y="20753"/>
                  <a:pt x="16475" y="19482"/>
                </a:cubicBezTo>
                <a:cubicBezTo>
                  <a:pt x="16475" y="18635"/>
                  <a:pt x="17207" y="17788"/>
                  <a:pt x="18305" y="17788"/>
                </a:cubicBezTo>
                <a:cubicBezTo>
                  <a:pt x="19403" y="17788"/>
                  <a:pt x="20136" y="18635"/>
                  <a:pt x="20136" y="19482"/>
                </a:cubicBezTo>
                <a:cubicBezTo>
                  <a:pt x="20136" y="20753"/>
                  <a:pt x="19403" y="21600"/>
                  <a:pt x="18305" y="2160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8" name="Shape 5275"/>
          <p:cNvSpPr/>
          <p:nvPr/>
        </p:nvSpPr>
        <p:spPr>
          <a:xfrm>
            <a:off x="4800503" y="2568636"/>
            <a:ext cx="318756" cy="2986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029"/>
                </a:moveTo>
                <a:cubicBezTo>
                  <a:pt x="21600" y="20815"/>
                  <a:pt x="21234" y="21600"/>
                  <a:pt x="20502" y="21600"/>
                </a:cubicBezTo>
                <a:cubicBezTo>
                  <a:pt x="1098" y="21600"/>
                  <a:pt x="1098" y="21600"/>
                  <a:pt x="1098" y="21600"/>
                </a:cubicBezTo>
                <a:cubicBezTo>
                  <a:pt x="366" y="21600"/>
                  <a:pt x="0" y="20815"/>
                  <a:pt x="0" y="20029"/>
                </a:cubicBezTo>
                <a:cubicBezTo>
                  <a:pt x="0" y="15709"/>
                  <a:pt x="0" y="15709"/>
                  <a:pt x="0" y="15709"/>
                </a:cubicBezTo>
                <a:cubicBezTo>
                  <a:pt x="0" y="14924"/>
                  <a:pt x="366" y="14531"/>
                  <a:pt x="1098" y="14531"/>
                </a:cubicBezTo>
                <a:cubicBezTo>
                  <a:pt x="7322" y="14531"/>
                  <a:pt x="7322" y="14531"/>
                  <a:pt x="7322" y="14531"/>
                </a:cubicBezTo>
                <a:cubicBezTo>
                  <a:pt x="9153" y="16102"/>
                  <a:pt x="9153" y="16102"/>
                  <a:pt x="9153" y="16102"/>
                </a:cubicBezTo>
                <a:cubicBezTo>
                  <a:pt x="9519" y="16887"/>
                  <a:pt x="10251" y="16887"/>
                  <a:pt x="10617" y="16887"/>
                </a:cubicBezTo>
                <a:cubicBezTo>
                  <a:pt x="11349" y="16887"/>
                  <a:pt x="12081" y="16887"/>
                  <a:pt x="12447" y="16102"/>
                </a:cubicBezTo>
                <a:cubicBezTo>
                  <a:pt x="14278" y="14531"/>
                  <a:pt x="14278" y="14531"/>
                  <a:pt x="14278" y="14531"/>
                </a:cubicBezTo>
                <a:cubicBezTo>
                  <a:pt x="20502" y="14531"/>
                  <a:pt x="20502" y="14531"/>
                  <a:pt x="20502" y="14531"/>
                </a:cubicBezTo>
                <a:cubicBezTo>
                  <a:pt x="21234" y="14531"/>
                  <a:pt x="21600" y="14924"/>
                  <a:pt x="21600" y="15709"/>
                </a:cubicBezTo>
                <a:lnTo>
                  <a:pt x="21600" y="20029"/>
                </a:lnTo>
                <a:close/>
                <a:moveTo>
                  <a:pt x="17207" y="8640"/>
                </a:moveTo>
                <a:cubicBezTo>
                  <a:pt x="11349" y="14924"/>
                  <a:pt x="11349" y="14924"/>
                  <a:pt x="11349" y="14924"/>
                </a:cubicBezTo>
                <a:cubicBezTo>
                  <a:pt x="11349" y="15316"/>
                  <a:pt x="10983" y="15316"/>
                  <a:pt x="10617" y="15316"/>
                </a:cubicBezTo>
                <a:cubicBezTo>
                  <a:pt x="10617" y="15316"/>
                  <a:pt x="10251" y="15316"/>
                  <a:pt x="10251" y="14924"/>
                </a:cubicBezTo>
                <a:cubicBezTo>
                  <a:pt x="4393" y="8640"/>
                  <a:pt x="4393" y="8640"/>
                  <a:pt x="4393" y="8640"/>
                </a:cubicBezTo>
                <a:cubicBezTo>
                  <a:pt x="4027" y="8247"/>
                  <a:pt x="4027" y="7855"/>
                  <a:pt x="4027" y="7855"/>
                </a:cubicBezTo>
                <a:cubicBezTo>
                  <a:pt x="4393" y="7462"/>
                  <a:pt x="4759" y="7069"/>
                  <a:pt x="4759" y="7069"/>
                </a:cubicBezTo>
                <a:cubicBezTo>
                  <a:pt x="8420" y="7069"/>
                  <a:pt x="8420" y="7069"/>
                  <a:pt x="8420" y="7069"/>
                </a:cubicBezTo>
                <a:cubicBezTo>
                  <a:pt x="8420" y="785"/>
                  <a:pt x="8420" y="785"/>
                  <a:pt x="8420" y="785"/>
                </a:cubicBezTo>
                <a:cubicBezTo>
                  <a:pt x="8420" y="393"/>
                  <a:pt x="8786" y="0"/>
                  <a:pt x="9153" y="0"/>
                </a:cubicBezTo>
                <a:cubicBezTo>
                  <a:pt x="12447" y="0"/>
                  <a:pt x="12447" y="0"/>
                  <a:pt x="12447" y="0"/>
                </a:cubicBezTo>
                <a:cubicBezTo>
                  <a:pt x="12814" y="0"/>
                  <a:pt x="13180" y="393"/>
                  <a:pt x="13180" y="785"/>
                </a:cubicBezTo>
                <a:cubicBezTo>
                  <a:pt x="13180" y="7069"/>
                  <a:pt x="13180" y="7069"/>
                  <a:pt x="13180" y="7069"/>
                </a:cubicBezTo>
                <a:cubicBezTo>
                  <a:pt x="16475" y="7069"/>
                  <a:pt x="16475" y="7069"/>
                  <a:pt x="16475" y="7069"/>
                </a:cubicBezTo>
                <a:cubicBezTo>
                  <a:pt x="16841" y="7069"/>
                  <a:pt x="17207" y="7462"/>
                  <a:pt x="17573" y="7855"/>
                </a:cubicBezTo>
                <a:cubicBezTo>
                  <a:pt x="17573" y="7855"/>
                  <a:pt x="17573" y="8247"/>
                  <a:pt x="17207" y="8640"/>
                </a:cubicBezTo>
                <a:close/>
                <a:moveTo>
                  <a:pt x="15742" y="18065"/>
                </a:moveTo>
                <a:cubicBezTo>
                  <a:pt x="15376" y="18065"/>
                  <a:pt x="15010" y="18458"/>
                  <a:pt x="15010" y="18851"/>
                </a:cubicBezTo>
                <a:cubicBezTo>
                  <a:pt x="15010" y="19244"/>
                  <a:pt x="15376" y="19636"/>
                  <a:pt x="15742" y="19636"/>
                </a:cubicBezTo>
                <a:cubicBezTo>
                  <a:pt x="16108" y="19636"/>
                  <a:pt x="16475" y="19244"/>
                  <a:pt x="16475" y="18851"/>
                </a:cubicBezTo>
                <a:cubicBezTo>
                  <a:pt x="16475" y="18458"/>
                  <a:pt x="16108" y="18065"/>
                  <a:pt x="15742" y="18065"/>
                </a:cubicBezTo>
                <a:close/>
                <a:moveTo>
                  <a:pt x="19037" y="18065"/>
                </a:moveTo>
                <a:cubicBezTo>
                  <a:pt x="18671" y="18065"/>
                  <a:pt x="18305" y="18458"/>
                  <a:pt x="18305" y="18851"/>
                </a:cubicBezTo>
                <a:cubicBezTo>
                  <a:pt x="18305" y="19244"/>
                  <a:pt x="18671" y="19636"/>
                  <a:pt x="19037" y="19636"/>
                </a:cubicBezTo>
                <a:cubicBezTo>
                  <a:pt x="19769" y="19636"/>
                  <a:pt x="20136" y="19244"/>
                  <a:pt x="20136" y="18851"/>
                </a:cubicBezTo>
                <a:cubicBezTo>
                  <a:pt x="20136" y="18458"/>
                  <a:pt x="19769" y="18065"/>
                  <a:pt x="19037" y="18065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9" name="Shape 5306"/>
          <p:cNvSpPr/>
          <p:nvPr/>
        </p:nvSpPr>
        <p:spPr>
          <a:xfrm>
            <a:off x="9261519" y="2572238"/>
            <a:ext cx="432735" cy="400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294" y="12000"/>
                </a:moveTo>
                <a:cubicBezTo>
                  <a:pt x="14294" y="12000"/>
                  <a:pt x="14294" y="12343"/>
                  <a:pt x="14294" y="12343"/>
                </a:cubicBezTo>
                <a:cubicBezTo>
                  <a:pt x="12388" y="12343"/>
                  <a:pt x="12388" y="12343"/>
                  <a:pt x="12388" y="12343"/>
                </a:cubicBezTo>
                <a:cubicBezTo>
                  <a:pt x="12388" y="12686"/>
                  <a:pt x="12071" y="13029"/>
                  <a:pt x="12071" y="13371"/>
                </a:cubicBezTo>
                <a:cubicBezTo>
                  <a:pt x="12388" y="14057"/>
                  <a:pt x="12706" y="14400"/>
                  <a:pt x="13024" y="14743"/>
                </a:cubicBezTo>
                <a:cubicBezTo>
                  <a:pt x="13024" y="14743"/>
                  <a:pt x="13024" y="15086"/>
                  <a:pt x="13024" y="15086"/>
                </a:cubicBezTo>
                <a:cubicBezTo>
                  <a:pt x="13024" y="15086"/>
                  <a:pt x="13024" y="15086"/>
                  <a:pt x="13024" y="15429"/>
                </a:cubicBezTo>
                <a:cubicBezTo>
                  <a:pt x="12706" y="15771"/>
                  <a:pt x="11435" y="17143"/>
                  <a:pt x="11118" y="17143"/>
                </a:cubicBezTo>
                <a:cubicBezTo>
                  <a:pt x="11118" y="17143"/>
                  <a:pt x="11118" y="17143"/>
                  <a:pt x="11118" y="17143"/>
                </a:cubicBezTo>
                <a:cubicBezTo>
                  <a:pt x="9847" y="16114"/>
                  <a:pt x="9847" y="16114"/>
                  <a:pt x="9847" y="16114"/>
                </a:cubicBezTo>
                <a:cubicBezTo>
                  <a:pt x="9529" y="16114"/>
                  <a:pt x="9212" y="16114"/>
                  <a:pt x="8894" y="16457"/>
                </a:cubicBezTo>
                <a:cubicBezTo>
                  <a:pt x="8894" y="16800"/>
                  <a:pt x="8576" y="17486"/>
                  <a:pt x="8576" y="18171"/>
                </a:cubicBezTo>
                <a:cubicBezTo>
                  <a:pt x="8576" y="18514"/>
                  <a:pt x="8259" y="18514"/>
                  <a:pt x="8259" y="18514"/>
                </a:cubicBezTo>
                <a:cubicBezTo>
                  <a:pt x="6035" y="18514"/>
                  <a:pt x="6035" y="18514"/>
                  <a:pt x="6035" y="18514"/>
                </a:cubicBezTo>
                <a:cubicBezTo>
                  <a:pt x="6035" y="18514"/>
                  <a:pt x="5718" y="18514"/>
                  <a:pt x="5718" y="18171"/>
                </a:cubicBezTo>
                <a:cubicBezTo>
                  <a:pt x="5400" y="16457"/>
                  <a:pt x="5400" y="16457"/>
                  <a:pt x="5400" y="16457"/>
                </a:cubicBezTo>
                <a:cubicBezTo>
                  <a:pt x="5082" y="16114"/>
                  <a:pt x="5082" y="16114"/>
                  <a:pt x="4765" y="16114"/>
                </a:cubicBezTo>
                <a:cubicBezTo>
                  <a:pt x="3494" y="17143"/>
                  <a:pt x="3494" y="17143"/>
                  <a:pt x="3494" y="17143"/>
                </a:cubicBezTo>
                <a:cubicBezTo>
                  <a:pt x="3176" y="17143"/>
                  <a:pt x="3176" y="17143"/>
                  <a:pt x="3176" y="17143"/>
                </a:cubicBezTo>
                <a:cubicBezTo>
                  <a:pt x="3176" y="17143"/>
                  <a:pt x="2859" y="17143"/>
                  <a:pt x="2859" y="17143"/>
                </a:cubicBezTo>
                <a:cubicBezTo>
                  <a:pt x="2541" y="16800"/>
                  <a:pt x="1271" y="15429"/>
                  <a:pt x="1271" y="15086"/>
                </a:cubicBezTo>
                <a:cubicBezTo>
                  <a:pt x="1271" y="15086"/>
                  <a:pt x="1271" y="15086"/>
                  <a:pt x="1271" y="14743"/>
                </a:cubicBezTo>
                <a:cubicBezTo>
                  <a:pt x="1588" y="14400"/>
                  <a:pt x="1906" y="14057"/>
                  <a:pt x="2224" y="13371"/>
                </a:cubicBezTo>
                <a:cubicBezTo>
                  <a:pt x="2224" y="13029"/>
                  <a:pt x="1906" y="12686"/>
                  <a:pt x="1906" y="12343"/>
                </a:cubicBezTo>
                <a:cubicBezTo>
                  <a:pt x="318" y="12000"/>
                  <a:pt x="318" y="12000"/>
                  <a:pt x="318" y="12000"/>
                </a:cubicBezTo>
                <a:cubicBezTo>
                  <a:pt x="0" y="12000"/>
                  <a:pt x="0" y="12000"/>
                  <a:pt x="0" y="11657"/>
                </a:cubicBezTo>
                <a:cubicBezTo>
                  <a:pt x="0" y="9600"/>
                  <a:pt x="0" y="9600"/>
                  <a:pt x="0" y="9600"/>
                </a:cubicBezTo>
                <a:cubicBezTo>
                  <a:pt x="0" y="9257"/>
                  <a:pt x="0" y="9257"/>
                  <a:pt x="318" y="9257"/>
                </a:cubicBezTo>
                <a:cubicBezTo>
                  <a:pt x="1906" y="8914"/>
                  <a:pt x="1906" y="8914"/>
                  <a:pt x="1906" y="8914"/>
                </a:cubicBezTo>
                <a:cubicBezTo>
                  <a:pt x="1906" y="8571"/>
                  <a:pt x="2224" y="8229"/>
                  <a:pt x="2224" y="7886"/>
                </a:cubicBezTo>
                <a:cubicBezTo>
                  <a:pt x="1906" y="7543"/>
                  <a:pt x="1588" y="6857"/>
                  <a:pt x="1271" y="6514"/>
                </a:cubicBezTo>
                <a:cubicBezTo>
                  <a:pt x="1271" y="6514"/>
                  <a:pt x="1271" y="6514"/>
                  <a:pt x="1271" y="6171"/>
                </a:cubicBezTo>
                <a:cubicBezTo>
                  <a:pt x="1271" y="6171"/>
                  <a:pt x="1271" y="6171"/>
                  <a:pt x="1271" y="6171"/>
                </a:cubicBezTo>
                <a:cubicBezTo>
                  <a:pt x="1588" y="5829"/>
                  <a:pt x="2859" y="4114"/>
                  <a:pt x="3176" y="4114"/>
                </a:cubicBezTo>
                <a:cubicBezTo>
                  <a:pt x="3176" y="4114"/>
                  <a:pt x="3176" y="4114"/>
                  <a:pt x="3494" y="4457"/>
                </a:cubicBezTo>
                <a:cubicBezTo>
                  <a:pt x="4765" y="5486"/>
                  <a:pt x="4765" y="5486"/>
                  <a:pt x="4765" y="5486"/>
                </a:cubicBezTo>
                <a:cubicBezTo>
                  <a:pt x="5082" y="5143"/>
                  <a:pt x="5082" y="5143"/>
                  <a:pt x="5400" y="5143"/>
                </a:cubicBezTo>
                <a:cubicBezTo>
                  <a:pt x="5718" y="4457"/>
                  <a:pt x="5718" y="3771"/>
                  <a:pt x="5718" y="3086"/>
                </a:cubicBezTo>
                <a:cubicBezTo>
                  <a:pt x="5718" y="3086"/>
                  <a:pt x="6035" y="2743"/>
                  <a:pt x="6035" y="2743"/>
                </a:cubicBezTo>
                <a:cubicBezTo>
                  <a:pt x="8259" y="2743"/>
                  <a:pt x="8259" y="2743"/>
                  <a:pt x="8259" y="2743"/>
                </a:cubicBezTo>
                <a:cubicBezTo>
                  <a:pt x="8259" y="2743"/>
                  <a:pt x="8576" y="3086"/>
                  <a:pt x="8576" y="3086"/>
                </a:cubicBezTo>
                <a:cubicBezTo>
                  <a:pt x="8894" y="5143"/>
                  <a:pt x="8894" y="5143"/>
                  <a:pt x="8894" y="5143"/>
                </a:cubicBezTo>
                <a:cubicBezTo>
                  <a:pt x="9212" y="5143"/>
                  <a:pt x="9529" y="5143"/>
                  <a:pt x="9847" y="5486"/>
                </a:cubicBezTo>
                <a:cubicBezTo>
                  <a:pt x="11118" y="4457"/>
                  <a:pt x="11118" y="4457"/>
                  <a:pt x="11118" y="4457"/>
                </a:cubicBezTo>
                <a:cubicBezTo>
                  <a:pt x="11118" y="4114"/>
                  <a:pt x="11118" y="4114"/>
                  <a:pt x="11118" y="4114"/>
                </a:cubicBezTo>
                <a:cubicBezTo>
                  <a:pt x="11435" y="4114"/>
                  <a:pt x="11435" y="4114"/>
                  <a:pt x="11435" y="4457"/>
                </a:cubicBezTo>
                <a:cubicBezTo>
                  <a:pt x="11753" y="4457"/>
                  <a:pt x="13024" y="5829"/>
                  <a:pt x="13024" y="6171"/>
                </a:cubicBezTo>
                <a:cubicBezTo>
                  <a:pt x="13024" y="6514"/>
                  <a:pt x="13024" y="6514"/>
                  <a:pt x="13024" y="6514"/>
                </a:cubicBezTo>
                <a:cubicBezTo>
                  <a:pt x="12706" y="6857"/>
                  <a:pt x="12388" y="7543"/>
                  <a:pt x="12071" y="7886"/>
                </a:cubicBezTo>
                <a:cubicBezTo>
                  <a:pt x="12071" y="8229"/>
                  <a:pt x="12388" y="8571"/>
                  <a:pt x="12388" y="8914"/>
                </a:cubicBezTo>
                <a:cubicBezTo>
                  <a:pt x="14294" y="9257"/>
                  <a:pt x="14294" y="9257"/>
                  <a:pt x="14294" y="9257"/>
                </a:cubicBezTo>
                <a:cubicBezTo>
                  <a:pt x="14294" y="9257"/>
                  <a:pt x="14294" y="9257"/>
                  <a:pt x="14294" y="9600"/>
                </a:cubicBezTo>
                <a:lnTo>
                  <a:pt x="14294" y="12000"/>
                </a:lnTo>
                <a:close/>
                <a:moveTo>
                  <a:pt x="7306" y="7543"/>
                </a:moveTo>
                <a:cubicBezTo>
                  <a:pt x="5718" y="7543"/>
                  <a:pt x="4129" y="8914"/>
                  <a:pt x="4129" y="10629"/>
                </a:cubicBezTo>
                <a:cubicBezTo>
                  <a:pt x="4129" y="12343"/>
                  <a:pt x="5718" y="13714"/>
                  <a:pt x="7306" y="13714"/>
                </a:cubicBezTo>
                <a:cubicBezTo>
                  <a:pt x="8894" y="13714"/>
                  <a:pt x="10165" y="12343"/>
                  <a:pt x="10165" y="10629"/>
                </a:cubicBezTo>
                <a:cubicBezTo>
                  <a:pt x="10165" y="8914"/>
                  <a:pt x="8894" y="7543"/>
                  <a:pt x="7306" y="7543"/>
                </a:cubicBezTo>
                <a:close/>
                <a:moveTo>
                  <a:pt x="21600" y="5143"/>
                </a:moveTo>
                <a:cubicBezTo>
                  <a:pt x="21600" y="5486"/>
                  <a:pt x="20329" y="5486"/>
                  <a:pt x="20012" y="5486"/>
                </a:cubicBezTo>
                <a:cubicBezTo>
                  <a:pt x="20012" y="5829"/>
                  <a:pt x="19694" y="6171"/>
                  <a:pt x="19694" y="6171"/>
                </a:cubicBezTo>
                <a:cubicBezTo>
                  <a:pt x="19694" y="6514"/>
                  <a:pt x="20329" y="7886"/>
                  <a:pt x="20329" y="7886"/>
                </a:cubicBezTo>
                <a:cubicBezTo>
                  <a:pt x="20329" y="7886"/>
                  <a:pt x="20329" y="7886"/>
                  <a:pt x="20329" y="8229"/>
                </a:cubicBezTo>
                <a:cubicBezTo>
                  <a:pt x="20012" y="8229"/>
                  <a:pt x="18741" y="8914"/>
                  <a:pt x="18741" y="8914"/>
                </a:cubicBezTo>
                <a:cubicBezTo>
                  <a:pt x="18741" y="8914"/>
                  <a:pt x="17788" y="7543"/>
                  <a:pt x="17788" y="7543"/>
                </a:cubicBezTo>
                <a:cubicBezTo>
                  <a:pt x="17471" y="7543"/>
                  <a:pt x="17471" y="7543"/>
                  <a:pt x="17471" y="7543"/>
                </a:cubicBezTo>
                <a:cubicBezTo>
                  <a:pt x="17153" y="7543"/>
                  <a:pt x="17153" y="7543"/>
                  <a:pt x="17153" y="7543"/>
                </a:cubicBezTo>
                <a:cubicBezTo>
                  <a:pt x="16835" y="7543"/>
                  <a:pt x="15882" y="8914"/>
                  <a:pt x="15882" y="8914"/>
                </a:cubicBezTo>
                <a:cubicBezTo>
                  <a:pt x="15882" y="8914"/>
                  <a:pt x="14612" y="8229"/>
                  <a:pt x="14612" y="8229"/>
                </a:cubicBezTo>
                <a:cubicBezTo>
                  <a:pt x="14294" y="7886"/>
                  <a:pt x="14294" y="7886"/>
                  <a:pt x="14294" y="7886"/>
                </a:cubicBezTo>
                <a:cubicBezTo>
                  <a:pt x="14294" y="7886"/>
                  <a:pt x="14929" y="6514"/>
                  <a:pt x="14929" y="6171"/>
                </a:cubicBezTo>
                <a:cubicBezTo>
                  <a:pt x="14929" y="6171"/>
                  <a:pt x="14612" y="5829"/>
                  <a:pt x="14612" y="5486"/>
                </a:cubicBezTo>
                <a:cubicBezTo>
                  <a:pt x="14294" y="5486"/>
                  <a:pt x="13024" y="5486"/>
                  <a:pt x="13024" y="5143"/>
                </a:cubicBezTo>
                <a:cubicBezTo>
                  <a:pt x="13024" y="3429"/>
                  <a:pt x="13024" y="3429"/>
                  <a:pt x="13024" y="3429"/>
                </a:cubicBezTo>
                <a:cubicBezTo>
                  <a:pt x="13024" y="3429"/>
                  <a:pt x="14294" y="3086"/>
                  <a:pt x="14612" y="3086"/>
                </a:cubicBezTo>
                <a:cubicBezTo>
                  <a:pt x="14612" y="3086"/>
                  <a:pt x="14929" y="2743"/>
                  <a:pt x="14929" y="2400"/>
                </a:cubicBezTo>
                <a:cubicBezTo>
                  <a:pt x="14929" y="2400"/>
                  <a:pt x="14294" y="1029"/>
                  <a:pt x="14294" y="686"/>
                </a:cubicBezTo>
                <a:cubicBezTo>
                  <a:pt x="14294" y="686"/>
                  <a:pt x="14294" y="686"/>
                  <a:pt x="14612" y="686"/>
                </a:cubicBezTo>
                <a:cubicBezTo>
                  <a:pt x="14612" y="686"/>
                  <a:pt x="15882" y="0"/>
                  <a:pt x="15882" y="0"/>
                </a:cubicBezTo>
                <a:cubicBezTo>
                  <a:pt x="15882" y="0"/>
                  <a:pt x="16835" y="1029"/>
                  <a:pt x="17153" y="1371"/>
                </a:cubicBezTo>
                <a:cubicBezTo>
                  <a:pt x="17153" y="1371"/>
                  <a:pt x="17153" y="1371"/>
                  <a:pt x="17471" y="1371"/>
                </a:cubicBezTo>
                <a:cubicBezTo>
                  <a:pt x="17471" y="1371"/>
                  <a:pt x="17471" y="1371"/>
                  <a:pt x="17788" y="1371"/>
                </a:cubicBezTo>
                <a:cubicBezTo>
                  <a:pt x="18106" y="686"/>
                  <a:pt x="18424" y="343"/>
                  <a:pt x="18741" y="0"/>
                </a:cubicBezTo>
                <a:cubicBezTo>
                  <a:pt x="18741" y="0"/>
                  <a:pt x="18741" y="0"/>
                  <a:pt x="18741" y="0"/>
                </a:cubicBezTo>
                <a:cubicBezTo>
                  <a:pt x="18741" y="0"/>
                  <a:pt x="20012" y="686"/>
                  <a:pt x="20329" y="686"/>
                </a:cubicBezTo>
                <a:cubicBezTo>
                  <a:pt x="20329" y="686"/>
                  <a:pt x="20329" y="686"/>
                  <a:pt x="20329" y="686"/>
                </a:cubicBezTo>
                <a:cubicBezTo>
                  <a:pt x="20329" y="1029"/>
                  <a:pt x="19694" y="2400"/>
                  <a:pt x="19694" y="2400"/>
                </a:cubicBezTo>
                <a:cubicBezTo>
                  <a:pt x="19694" y="2743"/>
                  <a:pt x="20012" y="3086"/>
                  <a:pt x="20012" y="3086"/>
                </a:cubicBezTo>
                <a:cubicBezTo>
                  <a:pt x="20329" y="3086"/>
                  <a:pt x="21600" y="3429"/>
                  <a:pt x="21600" y="3429"/>
                </a:cubicBezTo>
                <a:lnTo>
                  <a:pt x="21600" y="5143"/>
                </a:lnTo>
                <a:close/>
                <a:moveTo>
                  <a:pt x="21600" y="17829"/>
                </a:moveTo>
                <a:cubicBezTo>
                  <a:pt x="21600" y="17829"/>
                  <a:pt x="20329" y="18171"/>
                  <a:pt x="20012" y="18171"/>
                </a:cubicBezTo>
                <a:cubicBezTo>
                  <a:pt x="20012" y="18514"/>
                  <a:pt x="19694" y="18514"/>
                  <a:pt x="19694" y="18857"/>
                </a:cubicBezTo>
                <a:cubicBezTo>
                  <a:pt x="19694" y="19200"/>
                  <a:pt x="20329" y="20229"/>
                  <a:pt x="20329" y="20571"/>
                </a:cubicBezTo>
                <a:cubicBezTo>
                  <a:pt x="20329" y="20571"/>
                  <a:pt x="20329" y="20571"/>
                  <a:pt x="20329" y="20571"/>
                </a:cubicBezTo>
                <a:cubicBezTo>
                  <a:pt x="20012" y="20571"/>
                  <a:pt x="18741" y="21600"/>
                  <a:pt x="18741" y="21600"/>
                </a:cubicBezTo>
                <a:cubicBezTo>
                  <a:pt x="18741" y="21600"/>
                  <a:pt x="17788" y="20229"/>
                  <a:pt x="17788" y="20229"/>
                </a:cubicBezTo>
                <a:cubicBezTo>
                  <a:pt x="17471" y="20229"/>
                  <a:pt x="17471" y="20229"/>
                  <a:pt x="17471" y="20229"/>
                </a:cubicBezTo>
                <a:cubicBezTo>
                  <a:pt x="17153" y="20229"/>
                  <a:pt x="17153" y="20229"/>
                  <a:pt x="17153" y="20229"/>
                </a:cubicBezTo>
                <a:cubicBezTo>
                  <a:pt x="16835" y="20229"/>
                  <a:pt x="15882" y="21600"/>
                  <a:pt x="15882" y="21600"/>
                </a:cubicBezTo>
                <a:cubicBezTo>
                  <a:pt x="15882" y="21600"/>
                  <a:pt x="14612" y="20571"/>
                  <a:pt x="14612" y="20571"/>
                </a:cubicBezTo>
                <a:cubicBezTo>
                  <a:pt x="14294" y="20571"/>
                  <a:pt x="14294" y="20571"/>
                  <a:pt x="14294" y="20571"/>
                </a:cubicBezTo>
                <a:cubicBezTo>
                  <a:pt x="14294" y="20229"/>
                  <a:pt x="14929" y="19200"/>
                  <a:pt x="14929" y="18857"/>
                </a:cubicBezTo>
                <a:cubicBezTo>
                  <a:pt x="14929" y="18514"/>
                  <a:pt x="14612" y="18514"/>
                  <a:pt x="14612" y="18171"/>
                </a:cubicBezTo>
                <a:cubicBezTo>
                  <a:pt x="14294" y="18171"/>
                  <a:pt x="13024" y="17829"/>
                  <a:pt x="13024" y="17829"/>
                </a:cubicBezTo>
                <a:cubicBezTo>
                  <a:pt x="13024" y="16114"/>
                  <a:pt x="13024" y="16114"/>
                  <a:pt x="13024" y="16114"/>
                </a:cubicBezTo>
                <a:cubicBezTo>
                  <a:pt x="13024" y="15771"/>
                  <a:pt x="14294" y="15771"/>
                  <a:pt x="14612" y="15771"/>
                </a:cubicBezTo>
                <a:cubicBezTo>
                  <a:pt x="14612" y="15429"/>
                  <a:pt x="14929" y="15429"/>
                  <a:pt x="14929" y="15086"/>
                </a:cubicBezTo>
                <a:cubicBezTo>
                  <a:pt x="14929" y="14743"/>
                  <a:pt x="14294" y="13714"/>
                  <a:pt x="14294" y="13371"/>
                </a:cubicBezTo>
                <a:cubicBezTo>
                  <a:pt x="14294" y="13371"/>
                  <a:pt x="14294" y="13371"/>
                  <a:pt x="14612" y="13371"/>
                </a:cubicBezTo>
                <a:cubicBezTo>
                  <a:pt x="14612" y="13371"/>
                  <a:pt x="15882" y="12343"/>
                  <a:pt x="15882" y="12343"/>
                </a:cubicBezTo>
                <a:cubicBezTo>
                  <a:pt x="15882" y="12343"/>
                  <a:pt x="16835" y="13714"/>
                  <a:pt x="17153" y="13714"/>
                </a:cubicBezTo>
                <a:cubicBezTo>
                  <a:pt x="17153" y="13714"/>
                  <a:pt x="17153" y="13714"/>
                  <a:pt x="17471" y="13714"/>
                </a:cubicBezTo>
                <a:cubicBezTo>
                  <a:pt x="17471" y="13714"/>
                  <a:pt x="17471" y="13714"/>
                  <a:pt x="17788" y="13714"/>
                </a:cubicBezTo>
                <a:cubicBezTo>
                  <a:pt x="18106" y="13371"/>
                  <a:pt x="18424" y="13029"/>
                  <a:pt x="18741" y="12343"/>
                </a:cubicBezTo>
                <a:cubicBezTo>
                  <a:pt x="18741" y="12343"/>
                  <a:pt x="18741" y="12343"/>
                  <a:pt x="18741" y="12343"/>
                </a:cubicBezTo>
                <a:cubicBezTo>
                  <a:pt x="18741" y="12343"/>
                  <a:pt x="20012" y="13371"/>
                  <a:pt x="20329" y="13371"/>
                </a:cubicBezTo>
                <a:cubicBezTo>
                  <a:pt x="20329" y="13371"/>
                  <a:pt x="20329" y="13371"/>
                  <a:pt x="20329" y="13371"/>
                </a:cubicBezTo>
                <a:cubicBezTo>
                  <a:pt x="20329" y="13714"/>
                  <a:pt x="19694" y="14743"/>
                  <a:pt x="19694" y="15086"/>
                </a:cubicBezTo>
                <a:cubicBezTo>
                  <a:pt x="19694" y="15429"/>
                  <a:pt x="20012" y="15429"/>
                  <a:pt x="20012" y="15771"/>
                </a:cubicBezTo>
                <a:cubicBezTo>
                  <a:pt x="20329" y="15771"/>
                  <a:pt x="21600" y="15771"/>
                  <a:pt x="21600" y="16114"/>
                </a:cubicBezTo>
                <a:lnTo>
                  <a:pt x="21600" y="17829"/>
                </a:lnTo>
                <a:close/>
                <a:moveTo>
                  <a:pt x="17471" y="2743"/>
                </a:moveTo>
                <a:cubicBezTo>
                  <a:pt x="16518" y="2743"/>
                  <a:pt x="15882" y="3429"/>
                  <a:pt x="15882" y="4457"/>
                </a:cubicBezTo>
                <a:cubicBezTo>
                  <a:pt x="15882" y="5143"/>
                  <a:pt x="16518" y="5829"/>
                  <a:pt x="17471" y="5829"/>
                </a:cubicBezTo>
                <a:cubicBezTo>
                  <a:pt x="18106" y="5829"/>
                  <a:pt x="18741" y="5143"/>
                  <a:pt x="18741" y="4457"/>
                </a:cubicBezTo>
                <a:cubicBezTo>
                  <a:pt x="18741" y="3429"/>
                  <a:pt x="18106" y="2743"/>
                  <a:pt x="17471" y="2743"/>
                </a:cubicBezTo>
                <a:close/>
                <a:moveTo>
                  <a:pt x="17471" y="15429"/>
                </a:moveTo>
                <a:cubicBezTo>
                  <a:pt x="16518" y="15429"/>
                  <a:pt x="15882" y="16114"/>
                  <a:pt x="15882" y="16800"/>
                </a:cubicBezTo>
                <a:cubicBezTo>
                  <a:pt x="15882" y="17829"/>
                  <a:pt x="16518" y="18514"/>
                  <a:pt x="17471" y="18514"/>
                </a:cubicBezTo>
                <a:cubicBezTo>
                  <a:pt x="18106" y="18514"/>
                  <a:pt x="18741" y="17829"/>
                  <a:pt x="18741" y="16800"/>
                </a:cubicBezTo>
                <a:cubicBezTo>
                  <a:pt x="18741" y="16114"/>
                  <a:pt x="18106" y="15429"/>
                  <a:pt x="17471" y="15429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2" name="Oval 31"/>
          <p:cNvSpPr/>
          <p:nvPr/>
        </p:nvSpPr>
        <p:spPr>
          <a:xfrm>
            <a:off x="6145865" y="6202489"/>
            <a:ext cx="224481" cy="224481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3" name="Shape 5255"/>
          <p:cNvSpPr/>
          <p:nvPr/>
        </p:nvSpPr>
        <p:spPr>
          <a:xfrm>
            <a:off x="6221371" y="6257758"/>
            <a:ext cx="73470" cy="1139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08" h="21414" extrusionOk="0">
                <a:moveTo>
                  <a:pt x="5692" y="21135"/>
                </a:moveTo>
                <a:cubicBezTo>
                  <a:pt x="5108" y="21507"/>
                  <a:pt x="3940" y="21507"/>
                  <a:pt x="3940" y="21135"/>
                </a:cubicBezTo>
                <a:cubicBezTo>
                  <a:pt x="438" y="18900"/>
                  <a:pt x="438" y="18900"/>
                  <a:pt x="438" y="18900"/>
                </a:cubicBezTo>
                <a:cubicBezTo>
                  <a:pt x="-146" y="18528"/>
                  <a:pt x="-146" y="18155"/>
                  <a:pt x="438" y="17783"/>
                </a:cubicBezTo>
                <a:cubicBezTo>
                  <a:pt x="11530" y="10707"/>
                  <a:pt x="11530" y="10707"/>
                  <a:pt x="11530" y="10707"/>
                </a:cubicBezTo>
                <a:cubicBezTo>
                  <a:pt x="438" y="3631"/>
                  <a:pt x="438" y="3631"/>
                  <a:pt x="438" y="3631"/>
                </a:cubicBezTo>
                <a:cubicBezTo>
                  <a:pt x="-146" y="3259"/>
                  <a:pt x="-146" y="2886"/>
                  <a:pt x="438" y="2514"/>
                </a:cubicBezTo>
                <a:cubicBezTo>
                  <a:pt x="3940" y="279"/>
                  <a:pt x="3940" y="279"/>
                  <a:pt x="3940" y="279"/>
                </a:cubicBezTo>
                <a:cubicBezTo>
                  <a:pt x="3940" y="-93"/>
                  <a:pt x="5108" y="-93"/>
                  <a:pt x="5692" y="279"/>
                </a:cubicBezTo>
                <a:cubicBezTo>
                  <a:pt x="20870" y="9962"/>
                  <a:pt x="20870" y="9962"/>
                  <a:pt x="20870" y="9962"/>
                </a:cubicBezTo>
                <a:cubicBezTo>
                  <a:pt x="21454" y="10335"/>
                  <a:pt x="21454" y="11079"/>
                  <a:pt x="20870" y="11452"/>
                </a:cubicBezTo>
                <a:lnTo>
                  <a:pt x="5692" y="2113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4" name="Oval 33"/>
          <p:cNvSpPr/>
          <p:nvPr/>
        </p:nvSpPr>
        <p:spPr>
          <a:xfrm flipH="1">
            <a:off x="5821654" y="6201486"/>
            <a:ext cx="224481" cy="224481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5" name="Shape 5255"/>
          <p:cNvSpPr/>
          <p:nvPr/>
        </p:nvSpPr>
        <p:spPr>
          <a:xfrm flipH="1">
            <a:off x="5897160" y="6256756"/>
            <a:ext cx="73470" cy="1139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08" h="21414" extrusionOk="0">
                <a:moveTo>
                  <a:pt x="5692" y="21135"/>
                </a:moveTo>
                <a:cubicBezTo>
                  <a:pt x="5108" y="21507"/>
                  <a:pt x="3940" y="21507"/>
                  <a:pt x="3940" y="21135"/>
                </a:cubicBezTo>
                <a:cubicBezTo>
                  <a:pt x="438" y="18900"/>
                  <a:pt x="438" y="18900"/>
                  <a:pt x="438" y="18900"/>
                </a:cubicBezTo>
                <a:cubicBezTo>
                  <a:pt x="-146" y="18528"/>
                  <a:pt x="-146" y="18155"/>
                  <a:pt x="438" y="17783"/>
                </a:cubicBezTo>
                <a:cubicBezTo>
                  <a:pt x="11530" y="10707"/>
                  <a:pt x="11530" y="10707"/>
                  <a:pt x="11530" y="10707"/>
                </a:cubicBezTo>
                <a:cubicBezTo>
                  <a:pt x="438" y="3631"/>
                  <a:pt x="438" y="3631"/>
                  <a:pt x="438" y="3631"/>
                </a:cubicBezTo>
                <a:cubicBezTo>
                  <a:pt x="-146" y="3259"/>
                  <a:pt x="-146" y="2886"/>
                  <a:pt x="438" y="2514"/>
                </a:cubicBezTo>
                <a:cubicBezTo>
                  <a:pt x="3940" y="279"/>
                  <a:pt x="3940" y="279"/>
                  <a:pt x="3940" y="279"/>
                </a:cubicBezTo>
                <a:cubicBezTo>
                  <a:pt x="3940" y="-93"/>
                  <a:pt x="5108" y="-93"/>
                  <a:pt x="5692" y="279"/>
                </a:cubicBezTo>
                <a:cubicBezTo>
                  <a:pt x="20870" y="9962"/>
                  <a:pt x="20870" y="9962"/>
                  <a:pt x="20870" y="9962"/>
                </a:cubicBezTo>
                <a:cubicBezTo>
                  <a:pt x="21454" y="10335"/>
                  <a:pt x="21454" y="11079"/>
                  <a:pt x="20870" y="11452"/>
                </a:cubicBezTo>
                <a:lnTo>
                  <a:pt x="5692" y="2113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FE09F0-9045-4531-BA9C-831854266DAE}"/>
              </a:ext>
            </a:extLst>
          </p:cNvPr>
          <p:cNvSpPr txBox="1"/>
          <p:nvPr/>
        </p:nvSpPr>
        <p:spPr>
          <a:xfrm>
            <a:off x="4014548" y="337095"/>
            <a:ext cx="4182235" cy="73853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799" b="1" spc="300" dirty="0"/>
              <a:t>Infographic</a:t>
            </a:r>
          </a:p>
        </p:txBody>
      </p:sp>
    </p:spTree>
    <p:extLst>
      <p:ext uri="{BB962C8B-B14F-4D97-AF65-F5344CB8AC3E}">
        <p14:creationId xmlns:p14="http://schemas.microsoft.com/office/powerpoint/2010/main" val="1932190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3EA59DA-A6A6-408A-A7B4-CB8BDC2A6411}"/>
              </a:ext>
            </a:extLst>
          </p:cNvPr>
          <p:cNvGrpSpPr/>
          <p:nvPr/>
        </p:nvGrpSpPr>
        <p:grpSpPr>
          <a:xfrm>
            <a:off x="984561" y="904472"/>
            <a:ext cx="4462675" cy="3497529"/>
            <a:chOff x="9366250" y="4162426"/>
            <a:chExt cx="2341563" cy="1835151"/>
          </a:xfrm>
        </p:grpSpPr>
        <p:sp>
          <p:nvSpPr>
            <p:cNvPr id="3" name="Oval 229">
              <a:extLst>
                <a:ext uri="{FF2B5EF4-FFF2-40B4-BE49-F238E27FC236}">
                  <a16:creationId xmlns:a16="http://schemas.microsoft.com/office/drawing/2014/main" id="{BE0A0720-0191-4CBA-BABA-5674E234CA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6250" y="5907089"/>
              <a:ext cx="2341563" cy="90488"/>
            </a:xfrm>
            <a:prstGeom prst="ellipse">
              <a:avLst/>
            </a:prstGeom>
            <a:solidFill>
              <a:srgbClr val="D3A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" name="Freeform 230">
              <a:extLst>
                <a:ext uri="{FF2B5EF4-FFF2-40B4-BE49-F238E27FC236}">
                  <a16:creationId xmlns:a16="http://schemas.microsoft.com/office/drawing/2014/main" id="{7E2BFF15-841B-4C5E-820E-6831CCBDA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2088" y="5405439"/>
              <a:ext cx="173038" cy="546100"/>
            </a:xfrm>
            <a:custGeom>
              <a:avLst/>
              <a:gdLst>
                <a:gd name="T0" fmla="*/ 78 w 109"/>
                <a:gd name="T1" fmla="*/ 0 h 344"/>
                <a:gd name="T2" fmla="*/ 0 w 109"/>
                <a:gd name="T3" fmla="*/ 342 h 344"/>
                <a:gd name="T4" fmla="*/ 12 w 109"/>
                <a:gd name="T5" fmla="*/ 344 h 344"/>
                <a:gd name="T6" fmla="*/ 109 w 109"/>
                <a:gd name="T7" fmla="*/ 6 h 344"/>
                <a:gd name="T8" fmla="*/ 78 w 109"/>
                <a:gd name="T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344">
                  <a:moveTo>
                    <a:pt x="78" y="0"/>
                  </a:moveTo>
                  <a:lnTo>
                    <a:pt x="0" y="342"/>
                  </a:lnTo>
                  <a:lnTo>
                    <a:pt x="12" y="344"/>
                  </a:lnTo>
                  <a:lnTo>
                    <a:pt x="109" y="6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7C6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231">
              <a:extLst>
                <a:ext uri="{FF2B5EF4-FFF2-40B4-BE49-F238E27FC236}">
                  <a16:creationId xmlns:a16="http://schemas.microsoft.com/office/drawing/2014/main" id="{F4F41DE3-E46A-4A17-BF71-23093A397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5300" y="5408614"/>
              <a:ext cx="50800" cy="544513"/>
            </a:xfrm>
            <a:custGeom>
              <a:avLst/>
              <a:gdLst>
                <a:gd name="T0" fmla="*/ 0 w 32"/>
                <a:gd name="T1" fmla="*/ 0 h 343"/>
                <a:gd name="T2" fmla="*/ 20 w 32"/>
                <a:gd name="T3" fmla="*/ 343 h 343"/>
                <a:gd name="T4" fmla="*/ 32 w 32"/>
                <a:gd name="T5" fmla="*/ 343 h 343"/>
                <a:gd name="T6" fmla="*/ 32 w 32"/>
                <a:gd name="T7" fmla="*/ 2 h 343"/>
                <a:gd name="T8" fmla="*/ 0 w 32"/>
                <a:gd name="T9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43">
                  <a:moveTo>
                    <a:pt x="0" y="0"/>
                  </a:moveTo>
                  <a:lnTo>
                    <a:pt x="20" y="343"/>
                  </a:lnTo>
                  <a:lnTo>
                    <a:pt x="32" y="343"/>
                  </a:lnTo>
                  <a:lnTo>
                    <a:pt x="3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232">
              <a:extLst>
                <a:ext uri="{FF2B5EF4-FFF2-40B4-BE49-F238E27FC236}">
                  <a16:creationId xmlns:a16="http://schemas.microsoft.com/office/drawing/2014/main" id="{6AC9922C-B9CB-4CA9-BD61-9BA5CA851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47388" y="5405439"/>
              <a:ext cx="173038" cy="546100"/>
            </a:xfrm>
            <a:custGeom>
              <a:avLst/>
              <a:gdLst>
                <a:gd name="T0" fmla="*/ 30 w 109"/>
                <a:gd name="T1" fmla="*/ 0 h 344"/>
                <a:gd name="T2" fmla="*/ 109 w 109"/>
                <a:gd name="T3" fmla="*/ 342 h 344"/>
                <a:gd name="T4" fmla="*/ 97 w 109"/>
                <a:gd name="T5" fmla="*/ 344 h 344"/>
                <a:gd name="T6" fmla="*/ 0 w 109"/>
                <a:gd name="T7" fmla="*/ 6 h 344"/>
                <a:gd name="T8" fmla="*/ 30 w 109"/>
                <a:gd name="T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344">
                  <a:moveTo>
                    <a:pt x="30" y="0"/>
                  </a:moveTo>
                  <a:lnTo>
                    <a:pt x="109" y="342"/>
                  </a:lnTo>
                  <a:lnTo>
                    <a:pt x="97" y="344"/>
                  </a:lnTo>
                  <a:lnTo>
                    <a:pt x="0" y="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3F3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" name="Freeform 233">
              <a:extLst>
                <a:ext uri="{FF2B5EF4-FFF2-40B4-BE49-F238E27FC236}">
                  <a16:creationId xmlns:a16="http://schemas.microsoft.com/office/drawing/2014/main" id="{E7A1332E-7928-4CB9-B6A1-D80471DE7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5788" y="5403851"/>
              <a:ext cx="111125" cy="549275"/>
            </a:xfrm>
            <a:custGeom>
              <a:avLst/>
              <a:gdLst>
                <a:gd name="T0" fmla="*/ 31 w 70"/>
                <a:gd name="T1" fmla="*/ 0 h 346"/>
                <a:gd name="T2" fmla="*/ 70 w 70"/>
                <a:gd name="T3" fmla="*/ 346 h 346"/>
                <a:gd name="T4" fmla="*/ 58 w 70"/>
                <a:gd name="T5" fmla="*/ 346 h 346"/>
                <a:gd name="T6" fmla="*/ 0 w 70"/>
                <a:gd name="T7" fmla="*/ 3 h 346"/>
                <a:gd name="T8" fmla="*/ 31 w 70"/>
                <a:gd name="T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346">
                  <a:moveTo>
                    <a:pt x="31" y="0"/>
                  </a:moveTo>
                  <a:lnTo>
                    <a:pt x="70" y="346"/>
                  </a:lnTo>
                  <a:lnTo>
                    <a:pt x="58" y="346"/>
                  </a:lnTo>
                  <a:lnTo>
                    <a:pt x="0" y="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7C6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234">
              <a:extLst>
                <a:ext uri="{FF2B5EF4-FFF2-40B4-BE49-F238E27FC236}">
                  <a16:creationId xmlns:a16="http://schemas.microsoft.com/office/drawing/2014/main" id="{83B98490-9DB5-4E95-BE47-D762ACAA6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8275" y="4659314"/>
              <a:ext cx="858838" cy="796925"/>
            </a:xfrm>
            <a:custGeom>
              <a:avLst/>
              <a:gdLst>
                <a:gd name="T0" fmla="*/ 9 w 722"/>
                <a:gd name="T1" fmla="*/ 579 h 671"/>
                <a:gd name="T2" fmla="*/ 11 w 722"/>
                <a:gd name="T3" fmla="*/ 577 h 671"/>
                <a:gd name="T4" fmla="*/ 60 w 722"/>
                <a:gd name="T5" fmla="*/ 560 h 671"/>
                <a:gd name="T6" fmla="*/ 196 w 722"/>
                <a:gd name="T7" fmla="*/ 448 h 671"/>
                <a:gd name="T8" fmla="*/ 224 w 722"/>
                <a:gd name="T9" fmla="*/ 343 h 671"/>
                <a:gd name="T10" fmla="*/ 554 w 722"/>
                <a:gd name="T11" fmla="*/ 50 h 671"/>
                <a:gd name="T12" fmla="*/ 447 w 722"/>
                <a:gd name="T13" fmla="*/ 644 h 671"/>
                <a:gd name="T14" fmla="*/ 191 w 722"/>
                <a:gd name="T15" fmla="*/ 664 h 671"/>
                <a:gd name="T16" fmla="*/ 23 w 722"/>
                <a:gd name="T17" fmla="*/ 615 h 671"/>
                <a:gd name="T18" fmla="*/ 9 w 722"/>
                <a:gd name="T19" fmla="*/ 579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2" h="671">
                  <a:moveTo>
                    <a:pt x="9" y="579"/>
                  </a:moveTo>
                  <a:cubicBezTo>
                    <a:pt x="9" y="578"/>
                    <a:pt x="10" y="577"/>
                    <a:pt x="11" y="577"/>
                  </a:cubicBezTo>
                  <a:cubicBezTo>
                    <a:pt x="23" y="563"/>
                    <a:pt x="44" y="565"/>
                    <a:pt x="60" y="560"/>
                  </a:cubicBezTo>
                  <a:cubicBezTo>
                    <a:pt x="114" y="543"/>
                    <a:pt x="167" y="502"/>
                    <a:pt x="196" y="448"/>
                  </a:cubicBezTo>
                  <a:cubicBezTo>
                    <a:pt x="213" y="416"/>
                    <a:pt x="221" y="379"/>
                    <a:pt x="224" y="343"/>
                  </a:cubicBezTo>
                  <a:cubicBezTo>
                    <a:pt x="242" y="124"/>
                    <a:pt x="390" y="0"/>
                    <a:pt x="554" y="50"/>
                  </a:cubicBezTo>
                  <a:cubicBezTo>
                    <a:pt x="722" y="101"/>
                    <a:pt x="677" y="592"/>
                    <a:pt x="447" y="644"/>
                  </a:cubicBezTo>
                  <a:cubicBezTo>
                    <a:pt x="363" y="663"/>
                    <a:pt x="277" y="671"/>
                    <a:pt x="191" y="664"/>
                  </a:cubicBezTo>
                  <a:cubicBezTo>
                    <a:pt x="135" y="660"/>
                    <a:pt x="71" y="651"/>
                    <a:pt x="23" y="615"/>
                  </a:cubicBezTo>
                  <a:cubicBezTo>
                    <a:pt x="13" y="606"/>
                    <a:pt x="0" y="592"/>
                    <a:pt x="9" y="579"/>
                  </a:cubicBezTo>
                </a:path>
              </a:pathLst>
            </a:custGeom>
            <a:solidFill>
              <a:srgbClr val="61E2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9" name="Freeform 235">
              <a:extLst>
                <a:ext uri="{FF2B5EF4-FFF2-40B4-BE49-F238E27FC236}">
                  <a16:creationId xmlns:a16="http://schemas.microsoft.com/office/drawing/2014/main" id="{F2F3D099-91D0-417C-B28C-B00D5F932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1788" y="4162426"/>
              <a:ext cx="403225" cy="584200"/>
            </a:xfrm>
            <a:custGeom>
              <a:avLst/>
              <a:gdLst>
                <a:gd name="T0" fmla="*/ 37 w 339"/>
                <a:gd name="T1" fmla="*/ 449 h 492"/>
                <a:gd name="T2" fmla="*/ 53 w 339"/>
                <a:gd name="T3" fmla="*/ 93 h 492"/>
                <a:gd name="T4" fmla="*/ 151 w 339"/>
                <a:gd name="T5" fmla="*/ 43 h 492"/>
                <a:gd name="T6" fmla="*/ 238 w 339"/>
                <a:gd name="T7" fmla="*/ 51 h 492"/>
                <a:gd name="T8" fmla="*/ 264 w 339"/>
                <a:gd name="T9" fmla="*/ 352 h 492"/>
                <a:gd name="T10" fmla="*/ 37 w 339"/>
                <a:gd name="T11" fmla="*/ 449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9" h="492">
                  <a:moveTo>
                    <a:pt x="37" y="449"/>
                  </a:moveTo>
                  <a:cubicBezTo>
                    <a:pt x="37" y="449"/>
                    <a:pt x="0" y="212"/>
                    <a:pt x="53" y="93"/>
                  </a:cubicBezTo>
                  <a:cubicBezTo>
                    <a:pt x="94" y="0"/>
                    <a:pt x="151" y="43"/>
                    <a:pt x="151" y="43"/>
                  </a:cubicBezTo>
                  <a:cubicBezTo>
                    <a:pt x="151" y="43"/>
                    <a:pt x="201" y="5"/>
                    <a:pt x="238" y="51"/>
                  </a:cubicBezTo>
                  <a:cubicBezTo>
                    <a:pt x="276" y="97"/>
                    <a:pt x="339" y="212"/>
                    <a:pt x="264" y="352"/>
                  </a:cubicBezTo>
                  <a:cubicBezTo>
                    <a:pt x="189" y="492"/>
                    <a:pt x="37" y="449"/>
                    <a:pt x="37" y="449"/>
                  </a:cubicBezTo>
                </a:path>
              </a:pathLst>
            </a:custGeom>
            <a:solidFill>
              <a:srgbClr val="6A37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0" name="Freeform 236">
              <a:extLst>
                <a:ext uri="{FF2B5EF4-FFF2-40B4-BE49-F238E27FC236}">
                  <a16:creationId xmlns:a16="http://schemas.microsoft.com/office/drawing/2014/main" id="{13901DF5-168B-4771-9723-F9094E47F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5763" y="4232276"/>
              <a:ext cx="269875" cy="74613"/>
            </a:xfrm>
            <a:custGeom>
              <a:avLst/>
              <a:gdLst>
                <a:gd name="T0" fmla="*/ 227 w 227"/>
                <a:gd name="T1" fmla="*/ 45 h 63"/>
                <a:gd name="T2" fmla="*/ 200 w 227"/>
                <a:gd name="T3" fmla="*/ 0 h 63"/>
                <a:gd name="T4" fmla="*/ 22 w 227"/>
                <a:gd name="T5" fmla="*/ 8 h 63"/>
                <a:gd name="T6" fmla="*/ 8 w 227"/>
                <a:gd name="T7" fmla="*/ 34 h 63"/>
                <a:gd name="T8" fmla="*/ 0 w 227"/>
                <a:gd name="T9" fmla="*/ 54 h 63"/>
                <a:gd name="T10" fmla="*/ 227 w 227"/>
                <a:gd name="T11" fmla="*/ 4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7" h="63">
                  <a:moveTo>
                    <a:pt x="227" y="45"/>
                  </a:moveTo>
                  <a:cubicBezTo>
                    <a:pt x="218" y="27"/>
                    <a:pt x="209" y="12"/>
                    <a:pt x="200" y="0"/>
                  </a:cubicBezTo>
                  <a:cubicBezTo>
                    <a:pt x="123" y="43"/>
                    <a:pt x="57" y="24"/>
                    <a:pt x="22" y="8"/>
                  </a:cubicBezTo>
                  <a:cubicBezTo>
                    <a:pt x="18" y="15"/>
                    <a:pt x="13" y="23"/>
                    <a:pt x="8" y="34"/>
                  </a:cubicBezTo>
                  <a:cubicBezTo>
                    <a:pt x="5" y="40"/>
                    <a:pt x="3" y="47"/>
                    <a:pt x="0" y="54"/>
                  </a:cubicBezTo>
                  <a:cubicBezTo>
                    <a:pt x="49" y="58"/>
                    <a:pt x="138" y="63"/>
                    <a:pt x="227" y="45"/>
                  </a:cubicBezTo>
                  <a:close/>
                </a:path>
              </a:pathLst>
            </a:custGeom>
            <a:solidFill>
              <a:srgbClr val="935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1" name="Freeform 237">
              <a:extLst>
                <a:ext uri="{FF2B5EF4-FFF2-40B4-BE49-F238E27FC236}">
                  <a16:creationId xmlns:a16="http://schemas.microsoft.com/office/drawing/2014/main" id="{BB00572B-0D2A-425D-9C41-FEC5A315C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9700" y="4643439"/>
              <a:ext cx="303213" cy="369888"/>
            </a:xfrm>
            <a:custGeom>
              <a:avLst/>
              <a:gdLst>
                <a:gd name="T0" fmla="*/ 205 w 256"/>
                <a:gd name="T1" fmla="*/ 0 h 312"/>
                <a:gd name="T2" fmla="*/ 238 w 256"/>
                <a:gd name="T3" fmla="*/ 108 h 312"/>
                <a:gd name="T4" fmla="*/ 181 w 256"/>
                <a:gd name="T5" fmla="*/ 308 h 312"/>
                <a:gd name="T6" fmla="*/ 13 w 256"/>
                <a:gd name="T7" fmla="*/ 290 h 312"/>
                <a:gd name="T8" fmla="*/ 25 w 256"/>
                <a:gd name="T9" fmla="*/ 228 h 312"/>
                <a:gd name="T10" fmla="*/ 131 w 256"/>
                <a:gd name="T11" fmla="*/ 235 h 312"/>
                <a:gd name="T12" fmla="*/ 205 w 256"/>
                <a:gd name="T13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312">
                  <a:moveTo>
                    <a:pt x="205" y="0"/>
                  </a:moveTo>
                  <a:cubicBezTo>
                    <a:pt x="205" y="0"/>
                    <a:pt x="256" y="38"/>
                    <a:pt x="238" y="108"/>
                  </a:cubicBezTo>
                  <a:cubicBezTo>
                    <a:pt x="221" y="179"/>
                    <a:pt x="195" y="305"/>
                    <a:pt x="181" y="308"/>
                  </a:cubicBezTo>
                  <a:cubicBezTo>
                    <a:pt x="167" y="312"/>
                    <a:pt x="13" y="290"/>
                    <a:pt x="13" y="290"/>
                  </a:cubicBezTo>
                  <a:cubicBezTo>
                    <a:pt x="13" y="290"/>
                    <a:pt x="0" y="251"/>
                    <a:pt x="25" y="228"/>
                  </a:cubicBezTo>
                  <a:cubicBezTo>
                    <a:pt x="131" y="235"/>
                    <a:pt x="131" y="235"/>
                    <a:pt x="131" y="235"/>
                  </a:cubicBezTo>
                  <a:cubicBezTo>
                    <a:pt x="131" y="235"/>
                    <a:pt x="157" y="17"/>
                    <a:pt x="205" y="0"/>
                  </a:cubicBezTo>
                  <a:close/>
                </a:path>
              </a:pathLst>
            </a:custGeom>
            <a:solidFill>
              <a:srgbClr val="1B23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2" name="Freeform 238">
              <a:extLst>
                <a:ext uri="{FF2B5EF4-FFF2-40B4-BE49-F238E27FC236}">
                  <a16:creationId xmlns:a16="http://schemas.microsoft.com/office/drawing/2014/main" id="{35C32171-CAF0-436C-8635-DE7CC5C68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5413" y="4916489"/>
              <a:ext cx="71438" cy="66675"/>
            </a:xfrm>
            <a:custGeom>
              <a:avLst/>
              <a:gdLst>
                <a:gd name="T0" fmla="*/ 48 w 59"/>
                <a:gd name="T1" fmla="*/ 3 h 57"/>
                <a:gd name="T2" fmla="*/ 55 w 59"/>
                <a:gd name="T3" fmla="*/ 33 h 57"/>
                <a:gd name="T4" fmla="*/ 36 w 59"/>
                <a:gd name="T5" fmla="*/ 57 h 57"/>
                <a:gd name="T6" fmla="*/ 14 w 59"/>
                <a:gd name="T7" fmla="*/ 54 h 57"/>
                <a:gd name="T8" fmla="*/ 2 w 59"/>
                <a:gd name="T9" fmla="*/ 28 h 57"/>
                <a:gd name="T10" fmla="*/ 25 w 59"/>
                <a:gd name="T11" fmla="*/ 0 h 57"/>
                <a:gd name="T12" fmla="*/ 48 w 59"/>
                <a:gd name="T13" fmla="*/ 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57">
                  <a:moveTo>
                    <a:pt x="48" y="3"/>
                  </a:moveTo>
                  <a:cubicBezTo>
                    <a:pt x="48" y="3"/>
                    <a:pt x="59" y="16"/>
                    <a:pt x="55" y="33"/>
                  </a:cubicBezTo>
                  <a:cubicBezTo>
                    <a:pt x="50" y="51"/>
                    <a:pt x="36" y="57"/>
                    <a:pt x="36" y="57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4"/>
                    <a:pt x="0" y="47"/>
                    <a:pt x="2" y="28"/>
                  </a:cubicBezTo>
                  <a:cubicBezTo>
                    <a:pt x="3" y="10"/>
                    <a:pt x="15" y="0"/>
                    <a:pt x="25" y="0"/>
                  </a:cubicBezTo>
                  <a:lnTo>
                    <a:pt x="48" y="3"/>
                  </a:lnTo>
                  <a:close/>
                </a:path>
              </a:pathLst>
            </a:custGeom>
            <a:solidFill>
              <a:srgbClr val="F0F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" name="Freeform 239">
              <a:extLst>
                <a:ext uri="{FF2B5EF4-FFF2-40B4-BE49-F238E27FC236}">
                  <a16:creationId xmlns:a16="http://schemas.microsoft.com/office/drawing/2014/main" id="{21EAC73F-B484-46F7-B165-1777E517B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4763" y="4924426"/>
              <a:ext cx="158750" cy="71438"/>
            </a:xfrm>
            <a:custGeom>
              <a:avLst/>
              <a:gdLst>
                <a:gd name="T0" fmla="*/ 127 w 134"/>
                <a:gd name="T1" fmla="*/ 0 h 60"/>
                <a:gd name="T2" fmla="*/ 131 w 134"/>
                <a:gd name="T3" fmla="*/ 22 h 60"/>
                <a:gd name="T4" fmla="*/ 120 w 134"/>
                <a:gd name="T5" fmla="*/ 41 h 60"/>
                <a:gd name="T6" fmla="*/ 84 w 134"/>
                <a:gd name="T7" fmla="*/ 44 h 60"/>
                <a:gd name="T8" fmla="*/ 54 w 134"/>
                <a:gd name="T9" fmla="*/ 42 h 60"/>
                <a:gd name="T10" fmla="*/ 33 w 134"/>
                <a:gd name="T11" fmla="*/ 56 h 60"/>
                <a:gd name="T12" fmla="*/ 0 w 134"/>
                <a:gd name="T13" fmla="*/ 43 h 60"/>
                <a:gd name="T14" fmla="*/ 44 w 134"/>
                <a:gd name="T15" fmla="*/ 11 h 60"/>
                <a:gd name="T16" fmla="*/ 127 w 134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60">
                  <a:moveTo>
                    <a:pt x="127" y="0"/>
                  </a:moveTo>
                  <a:cubicBezTo>
                    <a:pt x="127" y="0"/>
                    <a:pt x="134" y="13"/>
                    <a:pt x="131" y="22"/>
                  </a:cubicBezTo>
                  <a:cubicBezTo>
                    <a:pt x="128" y="32"/>
                    <a:pt x="123" y="40"/>
                    <a:pt x="120" y="41"/>
                  </a:cubicBezTo>
                  <a:cubicBezTo>
                    <a:pt x="120" y="41"/>
                    <a:pt x="107" y="47"/>
                    <a:pt x="84" y="44"/>
                  </a:cubicBezTo>
                  <a:cubicBezTo>
                    <a:pt x="61" y="41"/>
                    <a:pt x="61" y="40"/>
                    <a:pt x="54" y="42"/>
                  </a:cubicBezTo>
                  <a:cubicBezTo>
                    <a:pt x="47" y="44"/>
                    <a:pt x="41" y="54"/>
                    <a:pt x="33" y="56"/>
                  </a:cubicBezTo>
                  <a:cubicBezTo>
                    <a:pt x="17" y="60"/>
                    <a:pt x="0" y="43"/>
                    <a:pt x="0" y="43"/>
                  </a:cubicBezTo>
                  <a:cubicBezTo>
                    <a:pt x="0" y="43"/>
                    <a:pt x="20" y="23"/>
                    <a:pt x="44" y="11"/>
                  </a:cubicBezTo>
                  <a:cubicBezTo>
                    <a:pt x="69" y="0"/>
                    <a:pt x="127" y="0"/>
                    <a:pt x="127" y="0"/>
                  </a:cubicBezTo>
                  <a:close/>
                </a:path>
              </a:pathLst>
            </a:custGeom>
            <a:solidFill>
              <a:srgbClr val="F4A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" name="Freeform 240">
              <a:extLst>
                <a:ext uri="{FF2B5EF4-FFF2-40B4-BE49-F238E27FC236}">
                  <a16:creationId xmlns:a16="http://schemas.microsoft.com/office/drawing/2014/main" id="{9C85FD23-C99F-48EE-B21A-36C3943FD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6525" y="5038726"/>
              <a:ext cx="574675" cy="360363"/>
            </a:xfrm>
            <a:custGeom>
              <a:avLst/>
              <a:gdLst>
                <a:gd name="T0" fmla="*/ 480 w 483"/>
                <a:gd name="T1" fmla="*/ 190 h 303"/>
                <a:gd name="T2" fmla="*/ 382 w 483"/>
                <a:gd name="T3" fmla="*/ 0 h 303"/>
                <a:gd name="T4" fmla="*/ 189 w 483"/>
                <a:gd name="T5" fmla="*/ 4 h 303"/>
                <a:gd name="T6" fmla="*/ 170 w 483"/>
                <a:gd name="T7" fmla="*/ 88 h 303"/>
                <a:gd name="T8" fmla="*/ 106 w 483"/>
                <a:gd name="T9" fmla="*/ 101 h 303"/>
                <a:gd name="T10" fmla="*/ 135 w 483"/>
                <a:gd name="T11" fmla="*/ 266 h 303"/>
                <a:gd name="T12" fmla="*/ 309 w 483"/>
                <a:gd name="T13" fmla="*/ 290 h 303"/>
                <a:gd name="T14" fmla="*/ 480 w 483"/>
                <a:gd name="T15" fmla="*/ 19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3" h="303">
                  <a:moveTo>
                    <a:pt x="480" y="190"/>
                  </a:moveTo>
                  <a:cubicBezTo>
                    <a:pt x="474" y="58"/>
                    <a:pt x="382" y="0"/>
                    <a:pt x="382" y="0"/>
                  </a:cubicBezTo>
                  <a:cubicBezTo>
                    <a:pt x="189" y="4"/>
                    <a:pt x="189" y="4"/>
                    <a:pt x="189" y="4"/>
                  </a:cubicBezTo>
                  <a:cubicBezTo>
                    <a:pt x="170" y="88"/>
                    <a:pt x="170" y="88"/>
                    <a:pt x="170" y="88"/>
                  </a:cubicBezTo>
                  <a:cubicBezTo>
                    <a:pt x="140" y="96"/>
                    <a:pt x="116" y="99"/>
                    <a:pt x="106" y="101"/>
                  </a:cubicBezTo>
                  <a:cubicBezTo>
                    <a:pt x="0" y="120"/>
                    <a:pt x="113" y="228"/>
                    <a:pt x="135" y="266"/>
                  </a:cubicBezTo>
                  <a:cubicBezTo>
                    <a:pt x="157" y="303"/>
                    <a:pt x="309" y="290"/>
                    <a:pt x="309" y="290"/>
                  </a:cubicBezTo>
                  <a:cubicBezTo>
                    <a:pt x="483" y="293"/>
                    <a:pt x="480" y="190"/>
                    <a:pt x="480" y="190"/>
                  </a:cubicBezTo>
                </a:path>
              </a:pathLst>
            </a:custGeom>
            <a:solidFill>
              <a:srgbClr val="1B23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241">
              <a:extLst>
                <a:ext uri="{FF2B5EF4-FFF2-40B4-BE49-F238E27FC236}">
                  <a16:creationId xmlns:a16="http://schemas.microsoft.com/office/drawing/2014/main" id="{B2668BFE-CFF9-4E17-AC4C-0E1AEB30B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96563" y="4598989"/>
              <a:ext cx="176213" cy="298450"/>
            </a:xfrm>
            <a:custGeom>
              <a:avLst/>
              <a:gdLst>
                <a:gd name="T0" fmla="*/ 20 w 148"/>
                <a:gd name="T1" fmla="*/ 252 h 252"/>
                <a:gd name="T2" fmla="*/ 113 w 148"/>
                <a:gd name="T3" fmla="*/ 84 h 252"/>
                <a:gd name="T4" fmla="*/ 148 w 148"/>
                <a:gd name="T5" fmla="*/ 16 h 252"/>
                <a:gd name="T6" fmla="*/ 10 w 148"/>
                <a:gd name="T7" fmla="*/ 15 h 252"/>
                <a:gd name="T8" fmla="*/ 0 w 148"/>
                <a:gd name="T9" fmla="*/ 82 h 252"/>
                <a:gd name="T10" fmla="*/ 20 w 148"/>
                <a:gd name="T11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252">
                  <a:moveTo>
                    <a:pt x="20" y="252"/>
                  </a:moveTo>
                  <a:cubicBezTo>
                    <a:pt x="113" y="84"/>
                    <a:pt x="113" y="84"/>
                    <a:pt x="113" y="84"/>
                  </a:cubicBezTo>
                  <a:cubicBezTo>
                    <a:pt x="148" y="16"/>
                    <a:pt x="148" y="16"/>
                    <a:pt x="148" y="16"/>
                  </a:cubicBezTo>
                  <a:cubicBezTo>
                    <a:pt x="93" y="0"/>
                    <a:pt x="45" y="5"/>
                    <a:pt x="10" y="15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193"/>
                    <a:pt x="20" y="252"/>
                  </a:cubicBezTo>
                  <a:close/>
                </a:path>
              </a:pathLst>
            </a:custGeom>
            <a:solidFill>
              <a:srgbClr val="D4D6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" name="Freeform 242">
              <a:extLst>
                <a:ext uri="{FF2B5EF4-FFF2-40B4-BE49-F238E27FC236}">
                  <a16:creationId xmlns:a16="http://schemas.microsoft.com/office/drawing/2014/main" id="{E0683013-D4D6-4A9F-AD42-DC86DA046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8950" y="4564064"/>
              <a:ext cx="80963" cy="85725"/>
            </a:xfrm>
            <a:custGeom>
              <a:avLst/>
              <a:gdLst>
                <a:gd name="T0" fmla="*/ 0 w 68"/>
                <a:gd name="T1" fmla="*/ 16 h 72"/>
                <a:gd name="T2" fmla="*/ 0 w 68"/>
                <a:gd name="T3" fmla="*/ 71 h 72"/>
                <a:gd name="T4" fmla="*/ 67 w 68"/>
                <a:gd name="T5" fmla="*/ 72 h 72"/>
                <a:gd name="T6" fmla="*/ 68 w 68"/>
                <a:gd name="T7" fmla="*/ 0 h 72"/>
                <a:gd name="T8" fmla="*/ 0 w 68"/>
                <a:gd name="T9" fmla="*/ 1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2">
                  <a:moveTo>
                    <a:pt x="0" y="16"/>
                  </a:moveTo>
                  <a:cubicBezTo>
                    <a:pt x="0" y="71"/>
                    <a:pt x="0" y="71"/>
                    <a:pt x="0" y="71"/>
                  </a:cubicBezTo>
                  <a:cubicBezTo>
                    <a:pt x="67" y="72"/>
                    <a:pt x="67" y="72"/>
                    <a:pt x="67" y="72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40" y="18"/>
                    <a:pt x="11" y="18"/>
                    <a:pt x="0" y="16"/>
                  </a:cubicBezTo>
                  <a:close/>
                </a:path>
              </a:pathLst>
            </a:custGeom>
            <a:solidFill>
              <a:srgbClr val="F4A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243">
              <a:extLst>
                <a:ext uri="{FF2B5EF4-FFF2-40B4-BE49-F238E27FC236}">
                  <a16:creationId xmlns:a16="http://schemas.microsoft.com/office/drawing/2014/main" id="{0240E321-E395-46BA-9E6C-552C00EA3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8950" y="4497389"/>
              <a:ext cx="80963" cy="87313"/>
            </a:xfrm>
            <a:custGeom>
              <a:avLst/>
              <a:gdLst>
                <a:gd name="T0" fmla="*/ 68 w 68"/>
                <a:gd name="T1" fmla="*/ 56 h 74"/>
                <a:gd name="T2" fmla="*/ 68 w 68"/>
                <a:gd name="T3" fmla="*/ 0 h 74"/>
                <a:gd name="T4" fmla="*/ 0 w 68"/>
                <a:gd name="T5" fmla="*/ 0 h 74"/>
                <a:gd name="T6" fmla="*/ 0 w 68"/>
                <a:gd name="T7" fmla="*/ 72 h 74"/>
                <a:gd name="T8" fmla="*/ 68 w 68"/>
                <a:gd name="T9" fmla="*/ 5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4">
                  <a:moveTo>
                    <a:pt x="68" y="56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1" y="74"/>
                    <a:pt x="40" y="74"/>
                    <a:pt x="68" y="56"/>
                  </a:cubicBezTo>
                </a:path>
              </a:pathLst>
            </a:custGeom>
            <a:solidFill>
              <a:srgbClr val="D88D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" name="Freeform 244">
              <a:extLst>
                <a:ext uri="{FF2B5EF4-FFF2-40B4-BE49-F238E27FC236}">
                  <a16:creationId xmlns:a16="http://schemas.microsoft.com/office/drawing/2014/main" id="{70B77533-2451-440C-8F15-00A6097CC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5913" y="4616451"/>
              <a:ext cx="365125" cy="487363"/>
            </a:xfrm>
            <a:custGeom>
              <a:avLst/>
              <a:gdLst>
                <a:gd name="T0" fmla="*/ 249 w 307"/>
                <a:gd name="T1" fmla="*/ 1 h 410"/>
                <a:gd name="T2" fmla="*/ 206 w 307"/>
                <a:gd name="T3" fmla="*/ 67 h 410"/>
                <a:gd name="T4" fmla="*/ 121 w 307"/>
                <a:gd name="T5" fmla="*/ 219 h 410"/>
                <a:gd name="T6" fmla="*/ 109 w 307"/>
                <a:gd name="T7" fmla="*/ 68 h 410"/>
                <a:gd name="T8" fmla="*/ 111 w 307"/>
                <a:gd name="T9" fmla="*/ 0 h 410"/>
                <a:gd name="T10" fmla="*/ 56 w 307"/>
                <a:gd name="T11" fmla="*/ 22 h 410"/>
                <a:gd name="T12" fmla="*/ 47 w 307"/>
                <a:gd name="T13" fmla="*/ 75 h 410"/>
                <a:gd name="T14" fmla="*/ 1 w 307"/>
                <a:gd name="T15" fmla="*/ 159 h 410"/>
                <a:gd name="T16" fmla="*/ 34 w 307"/>
                <a:gd name="T17" fmla="*/ 214 h 410"/>
                <a:gd name="T18" fmla="*/ 38 w 307"/>
                <a:gd name="T19" fmla="*/ 364 h 410"/>
                <a:gd name="T20" fmla="*/ 237 w 307"/>
                <a:gd name="T21" fmla="*/ 367 h 410"/>
                <a:gd name="T22" fmla="*/ 307 w 307"/>
                <a:gd name="T23" fmla="*/ 151 h 410"/>
                <a:gd name="T24" fmla="*/ 307 w 307"/>
                <a:gd name="T25" fmla="*/ 24 h 410"/>
                <a:gd name="T26" fmla="*/ 249 w 307"/>
                <a:gd name="T27" fmla="*/ 1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7" h="410">
                  <a:moveTo>
                    <a:pt x="249" y="1"/>
                  </a:moveTo>
                  <a:cubicBezTo>
                    <a:pt x="206" y="67"/>
                    <a:pt x="206" y="67"/>
                    <a:pt x="206" y="67"/>
                  </a:cubicBezTo>
                  <a:cubicBezTo>
                    <a:pt x="121" y="219"/>
                    <a:pt x="121" y="219"/>
                    <a:pt x="121" y="219"/>
                  </a:cubicBezTo>
                  <a:cubicBezTo>
                    <a:pt x="101" y="160"/>
                    <a:pt x="109" y="68"/>
                    <a:pt x="109" y="68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77" y="9"/>
                    <a:pt x="56" y="22"/>
                    <a:pt x="56" y="22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12" y="119"/>
                    <a:pt x="1" y="146"/>
                    <a:pt x="1" y="159"/>
                  </a:cubicBezTo>
                  <a:cubicBezTo>
                    <a:pt x="0" y="188"/>
                    <a:pt x="34" y="214"/>
                    <a:pt x="34" y="214"/>
                  </a:cubicBezTo>
                  <a:cubicBezTo>
                    <a:pt x="38" y="364"/>
                    <a:pt x="38" y="364"/>
                    <a:pt x="38" y="364"/>
                  </a:cubicBezTo>
                  <a:cubicBezTo>
                    <a:pt x="155" y="410"/>
                    <a:pt x="237" y="367"/>
                    <a:pt x="237" y="367"/>
                  </a:cubicBezTo>
                  <a:cubicBezTo>
                    <a:pt x="250" y="279"/>
                    <a:pt x="307" y="151"/>
                    <a:pt x="307" y="151"/>
                  </a:cubicBezTo>
                  <a:cubicBezTo>
                    <a:pt x="307" y="24"/>
                    <a:pt x="307" y="24"/>
                    <a:pt x="307" y="24"/>
                  </a:cubicBezTo>
                  <a:cubicBezTo>
                    <a:pt x="289" y="14"/>
                    <a:pt x="268" y="6"/>
                    <a:pt x="249" y="1"/>
                  </a:cubicBezTo>
                  <a:close/>
                </a:path>
              </a:pathLst>
            </a:custGeom>
            <a:solidFill>
              <a:srgbClr val="253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245">
              <a:extLst>
                <a:ext uri="{FF2B5EF4-FFF2-40B4-BE49-F238E27FC236}">
                  <a16:creationId xmlns:a16="http://schemas.microsoft.com/office/drawing/2014/main" id="{8D550659-B592-4C82-A801-44A8FF620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5613" y="4584701"/>
              <a:ext cx="144463" cy="111125"/>
            </a:xfrm>
            <a:custGeom>
              <a:avLst/>
              <a:gdLst>
                <a:gd name="T0" fmla="*/ 29 w 122"/>
                <a:gd name="T1" fmla="*/ 1 h 94"/>
                <a:gd name="T2" fmla="*/ 50 w 122"/>
                <a:gd name="T3" fmla="*/ 46 h 94"/>
                <a:gd name="T4" fmla="*/ 97 w 122"/>
                <a:gd name="T5" fmla="*/ 0 h 94"/>
                <a:gd name="T6" fmla="*/ 122 w 122"/>
                <a:gd name="T7" fmla="*/ 25 h 94"/>
                <a:gd name="T8" fmla="*/ 62 w 122"/>
                <a:gd name="T9" fmla="*/ 94 h 94"/>
                <a:gd name="T10" fmla="*/ 48 w 122"/>
                <a:gd name="T11" fmla="*/ 54 h 94"/>
                <a:gd name="T12" fmla="*/ 14 w 122"/>
                <a:gd name="T13" fmla="*/ 88 h 94"/>
                <a:gd name="T14" fmla="*/ 2 w 122"/>
                <a:gd name="T15" fmla="*/ 22 h 94"/>
                <a:gd name="T16" fmla="*/ 29 w 122"/>
                <a:gd name="T17" fmla="*/ 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94">
                  <a:moveTo>
                    <a:pt x="29" y="1"/>
                  </a:moveTo>
                  <a:cubicBezTo>
                    <a:pt x="29" y="1"/>
                    <a:pt x="27" y="33"/>
                    <a:pt x="50" y="46"/>
                  </a:cubicBezTo>
                  <a:cubicBezTo>
                    <a:pt x="50" y="46"/>
                    <a:pt x="94" y="36"/>
                    <a:pt x="97" y="0"/>
                  </a:cubicBezTo>
                  <a:cubicBezTo>
                    <a:pt x="122" y="25"/>
                    <a:pt x="122" y="25"/>
                    <a:pt x="122" y="25"/>
                  </a:cubicBezTo>
                  <a:cubicBezTo>
                    <a:pt x="122" y="25"/>
                    <a:pt x="94" y="78"/>
                    <a:pt x="62" y="9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4" y="88"/>
                    <a:pt x="0" y="48"/>
                    <a:pt x="2" y="22"/>
                  </a:cubicBezTo>
                  <a:lnTo>
                    <a:pt x="29" y="1"/>
                  </a:lnTo>
                  <a:close/>
                </a:path>
              </a:pathLst>
            </a:custGeom>
            <a:solidFill>
              <a:srgbClr val="F0F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246">
              <a:extLst>
                <a:ext uri="{FF2B5EF4-FFF2-40B4-BE49-F238E27FC236}">
                  <a16:creationId xmlns:a16="http://schemas.microsoft.com/office/drawing/2014/main" id="{9642B657-041D-402F-AF37-A131EF55A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8938" y="4616451"/>
              <a:ext cx="260350" cy="304800"/>
            </a:xfrm>
            <a:custGeom>
              <a:avLst/>
              <a:gdLst>
                <a:gd name="T0" fmla="*/ 20 w 219"/>
                <a:gd name="T1" fmla="*/ 100 h 257"/>
                <a:gd name="T2" fmla="*/ 4 w 219"/>
                <a:gd name="T3" fmla="*/ 117 h 257"/>
                <a:gd name="T4" fmla="*/ 58 w 219"/>
                <a:gd name="T5" fmla="*/ 257 h 257"/>
                <a:gd name="T6" fmla="*/ 178 w 219"/>
                <a:gd name="T7" fmla="*/ 126 h 257"/>
                <a:gd name="T8" fmla="*/ 156 w 219"/>
                <a:gd name="T9" fmla="*/ 105 h 257"/>
                <a:gd name="T10" fmla="*/ 188 w 219"/>
                <a:gd name="T11" fmla="*/ 104 h 257"/>
                <a:gd name="T12" fmla="*/ 219 w 219"/>
                <a:gd name="T13" fmla="*/ 12 h 257"/>
                <a:gd name="T14" fmla="*/ 188 w 219"/>
                <a:gd name="T15" fmla="*/ 1 h 257"/>
                <a:gd name="T16" fmla="*/ 145 w 219"/>
                <a:gd name="T17" fmla="*/ 67 h 257"/>
                <a:gd name="T18" fmla="*/ 60 w 219"/>
                <a:gd name="T19" fmla="*/ 219 h 257"/>
                <a:gd name="T20" fmla="*/ 48 w 219"/>
                <a:gd name="T21" fmla="*/ 68 h 257"/>
                <a:gd name="T22" fmla="*/ 50 w 219"/>
                <a:gd name="T23" fmla="*/ 0 h 257"/>
                <a:gd name="T24" fmla="*/ 24 w 219"/>
                <a:gd name="T25" fmla="*/ 8 h 257"/>
                <a:gd name="T26" fmla="*/ 0 w 219"/>
                <a:gd name="T27" fmla="*/ 94 h 257"/>
                <a:gd name="T28" fmla="*/ 20 w 219"/>
                <a:gd name="T29" fmla="*/ 10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9" h="257">
                  <a:moveTo>
                    <a:pt x="20" y="100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4" y="117"/>
                    <a:pt x="25" y="208"/>
                    <a:pt x="58" y="257"/>
                  </a:cubicBezTo>
                  <a:cubicBezTo>
                    <a:pt x="58" y="257"/>
                    <a:pt x="152" y="171"/>
                    <a:pt x="178" y="126"/>
                  </a:cubicBezTo>
                  <a:cubicBezTo>
                    <a:pt x="156" y="105"/>
                    <a:pt x="156" y="105"/>
                    <a:pt x="156" y="105"/>
                  </a:cubicBezTo>
                  <a:cubicBezTo>
                    <a:pt x="188" y="104"/>
                    <a:pt x="188" y="104"/>
                    <a:pt x="188" y="104"/>
                  </a:cubicBezTo>
                  <a:cubicBezTo>
                    <a:pt x="219" y="12"/>
                    <a:pt x="219" y="12"/>
                    <a:pt x="219" y="12"/>
                  </a:cubicBezTo>
                  <a:cubicBezTo>
                    <a:pt x="209" y="8"/>
                    <a:pt x="198" y="4"/>
                    <a:pt x="188" y="1"/>
                  </a:cubicBezTo>
                  <a:cubicBezTo>
                    <a:pt x="145" y="67"/>
                    <a:pt x="145" y="67"/>
                    <a:pt x="145" y="67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40" y="160"/>
                    <a:pt x="48" y="68"/>
                    <a:pt x="48" y="68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0" y="2"/>
                    <a:pt x="31" y="5"/>
                    <a:pt x="24" y="8"/>
                  </a:cubicBezTo>
                  <a:cubicBezTo>
                    <a:pt x="0" y="94"/>
                    <a:pt x="0" y="94"/>
                    <a:pt x="0" y="94"/>
                  </a:cubicBezTo>
                  <a:lnTo>
                    <a:pt x="20" y="100"/>
                  </a:lnTo>
                  <a:close/>
                </a:path>
              </a:pathLst>
            </a:custGeom>
            <a:solidFill>
              <a:srgbClr val="1B23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247">
              <a:extLst>
                <a:ext uri="{FF2B5EF4-FFF2-40B4-BE49-F238E27FC236}">
                  <a16:creationId xmlns:a16="http://schemas.microsoft.com/office/drawing/2014/main" id="{E5F0688E-18B6-4350-B83D-407547307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0050" y="4241801"/>
              <a:ext cx="288925" cy="344488"/>
            </a:xfrm>
            <a:custGeom>
              <a:avLst/>
              <a:gdLst>
                <a:gd name="T0" fmla="*/ 210 w 244"/>
                <a:gd name="T1" fmla="*/ 117 h 290"/>
                <a:gd name="T2" fmla="*/ 208 w 244"/>
                <a:gd name="T3" fmla="*/ 118 h 290"/>
                <a:gd name="T4" fmla="*/ 174 w 244"/>
                <a:gd name="T5" fmla="*/ 104 h 290"/>
                <a:gd name="T6" fmla="*/ 95 w 244"/>
                <a:gd name="T7" fmla="*/ 0 h 290"/>
                <a:gd name="T8" fmla="*/ 0 w 244"/>
                <a:gd name="T9" fmla="*/ 129 h 290"/>
                <a:gd name="T10" fmla="*/ 6 w 244"/>
                <a:gd name="T11" fmla="*/ 191 h 290"/>
                <a:gd name="T12" fmla="*/ 78 w 244"/>
                <a:gd name="T13" fmla="*/ 271 h 290"/>
                <a:gd name="T14" fmla="*/ 203 w 244"/>
                <a:gd name="T15" fmla="*/ 193 h 290"/>
                <a:gd name="T16" fmla="*/ 243 w 244"/>
                <a:gd name="T17" fmla="*/ 143 h 290"/>
                <a:gd name="T18" fmla="*/ 210 w 244"/>
                <a:gd name="T19" fmla="*/ 11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" h="290">
                  <a:moveTo>
                    <a:pt x="210" y="117"/>
                  </a:moveTo>
                  <a:cubicBezTo>
                    <a:pt x="208" y="118"/>
                    <a:pt x="208" y="118"/>
                    <a:pt x="208" y="118"/>
                  </a:cubicBezTo>
                  <a:cubicBezTo>
                    <a:pt x="208" y="118"/>
                    <a:pt x="202" y="188"/>
                    <a:pt x="174" y="104"/>
                  </a:cubicBezTo>
                  <a:cubicBezTo>
                    <a:pt x="115" y="64"/>
                    <a:pt x="95" y="0"/>
                    <a:pt x="95" y="0"/>
                  </a:cubicBezTo>
                  <a:cubicBezTo>
                    <a:pt x="76" y="49"/>
                    <a:pt x="27" y="117"/>
                    <a:pt x="0" y="129"/>
                  </a:cubicBezTo>
                  <a:cubicBezTo>
                    <a:pt x="0" y="145"/>
                    <a:pt x="3" y="169"/>
                    <a:pt x="6" y="191"/>
                  </a:cubicBezTo>
                  <a:cubicBezTo>
                    <a:pt x="12" y="233"/>
                    <a:pt x="35" y="263"/>
                    <a:pt x="78" y="271"/>
                  </a:cubicBezTo>
                  <a:cubicBezTo>
                    <a:pt x="179" y="290"/>
                    <a:pt x="203" y="193"/>
                    <a:pt x="203" y="193"/>
                  </a:cubicBezTo>
                  <a:cubicBezTo>
                    <a:pt x="203" y="193"/>
                    <a:pt x="241" y="192"/>
                    <a:pt x="243" y="143"/>
                  </a:cubicBezTo>
                  <a:cubicBezTo>
                    <a:pt x="244" y="103"/>
                    <a:pt x="210" y="117"/>
                    <a:pt x="210" y="117"/>
                  </a:cubicBezTo>
                </a:path>
              </a:pathLst>
            </a:custGeom>
            <a:solidFill>
              <a:srgbClr val="F4A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2" name="Freeform 248">
              <a:extLst>
                <a:ext uri="{FF2B5EF4-FFF2-40B4-BE49-F238E27FC236}">
                  <a16:creationId xmlns:a16="http://schemas.microsoft.com/office/drawing/2014/main" id="{D54949DE-3B04-4EC1-AF72-0BFB748D2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1163" y="4241801"/>
              <a:ext cx="195263" cy="146050"/>
            </a:xfrm>
            <a:custGeom>
              <a:avLst/>
              <a:gdLst>
                <a:gd name="T0" fmla="*/ 89 w 164"/>
                <a:gd name="T1" fmla="*/ 35 h 123"/>
                <a:gd name="T2" fmla="*/ 164 w 164"/>
                <a:gd name="T3" fmla="*/ 104 h 123"/>
                <a:gd name="T4" fmla="*/ 85 w 164"/>
                <a:gd name="T5" fmla="*/ 0 h 123"/>
                <a:gd name="T6" fmla="*/ 0 w 164"/>
                <a:gd name="T7" fmla="*/ 123 h 123"/>
                <a:gd name="T8" fmla="*/ 89 w 164"/>
                <a:gd name="T9" fmla="*/ 3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23">
                  <a:moveTo>
                    <a:pt x="89" y="35"/>
                  </a:moveTo>
                  <a:cubicBezTo>
                    <a:pt x="89" y="35"/>
                    <a:pt x="118" y="86"/>
                    <a:pt x="164" y="104"/>
                  </a:cubicBezTo>
                  <a:cubicBezTo>
                    <a:pt x="105" y="64"/>
                    <a:pt x="85" y="0"/>
                    <a:pt x="85" y="0"/>
                  </a:cubicBezTo>
                  <a:cubicBezTo>
                    <a:pt x="68" y="43"/>
                    <a:pt x="27" y="102"/>
                    <a:pt x="0" y="123"/>
                  </a:cubicBezTo>
                  <a:cubicBezTo>
                    <a:pt x="19" y="114"/>
                    <a:pt x="51" y="92"/>
                    <a:pt x="89" y="35"/>
                  </a:cubicBezTo>
                  <a:close/>
                </a:path>
              </a:pathLst>
            </a:custGeom>
            <a:solidFill>
              <a:srgbClr val="D88D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3" name="Freeform 249">
              <a:extLst>
                <a:ext uri="{FF2B5EF4-FFF2-40B4-BE49-F238E27FC236}">
                  <a16:creationId xmlns:a16="http://schemas.microsoft.com/office/drawing/2014/main" id="{BEA0537E-9A82-4257-BAA4-D7B1A47EF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96563" y="4429126"/>
              <a:ext cx="249238" cy="157163"/>
            </a:xfrm>
            <a:custGeom>
              <a:avLst/>
              <a:gdLst>
                <a:gd name="T0" fmla="*/ 163 w 210"/>
                <a:gd name="T1" fmla="*/ 25 h 132"/>
                <a:gd name="T2" fmla="*/ 83 w 210"/>
                <a:gd name="T3" fmla="*/ 107 h 132"/>
                <a:gd name="T4" fmla="*/ 0 w 210"/>
                <a:gd name="T5" fmla="*/ 89 h 132"/>
                <a:gd name="T6" fmla="*/ 47 w 210"/>
                <a:gd name="T7" fmla="*/ 113 h 132"/>
                <a:gd name="T8" fmla="*/ 172 w 210"/>
                <a:gd name="T9" fmla="*/ 35 h 132"/>
                <a:gd name="T10" fmla="*/ 210 w 210"/>
                <a:gd name="T11" fmla="*/ 0 h 132"/>
                <a:gd name="T12" fmla="*/ 163 w 210"/>
                <a:gd name="T13" fmla="*/ 25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132">
                  <a:moveTo>
                    <a:pt x="163" y="25"/>
                  </a:moveTo>
                  <a:cubicBezTo>
                    <a:pt x="163" y="25"/>
                    <a:pt x="139" y="97"/>
                    <a:pt x="83" y="107"/>
                  </a:cubicBezTo>
                  <a:cubicBezTo>
                    <a:pt x="49" y="113"/>
                    <a:pt x="19" y="100"/>
                    <a:pt x="0" y="89"/>
                  </a:cubicBezTo>
                  <a:cubicBezTo>
                    <a:pt x="12" y="101"/>
                    <a:pt x="27" y="109"/>
                    <a:pt x="47" y="113"/>
                  </a:cubicBezTo>
                  <a:cubicBezTo>
                    <a:pt x="148" y="132"/>
                    <a:pt x="172" y="35"/>
                    <a:pt x="172" y="35"/>
                  </a:cubicBezTo>
                  <a:cubicBezTo>
                    <a:pt x="172" y="35"/>
                    <a:pt x="202" y="34"/>
                    <a:pt x="210" y="0"/>
                  </a:cubicBezTo>
                  <a:cubicBezTo>
                    <a:pt x="186" y="36"/>
                    <a:pt x="163" y="25"/>
                    <a:pt x="163" y="25"/>
                  </a:cubicBezTo>
                </a:path>
              </a:pathLst>
            </a:custGeom>
            <a:solidFill>
              <a:srgbClr val="D88D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4" name="Freeform 250">
              <a:extLst>
                <a:ext uri="{FF2B5EF4-FFF2-40B4-BE49-F238E27FC236}">
                  <a16:creationId xmlns:a16="http://schemas.microsoft.com/office/drawing/2014/main" id="{7CD9E3B3-2202-439C-9386-34BCB5292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3075" y="4489451"/>
              <a:ext cx="79375" cy="39688"/>
            </a:xfrm>
            <a:custGeom>
              <a:avLst/>
              <a:gdLst>
                <a:gd name="T0" fmla="*/ 0 w 67"/>
                <a:gd name="T1" fmla="*/ 3 h 34"/>
                <a:gd name="T2" fmla="*/ 67 w 67"/>
                <a:gd name="T3" fmla="*/ 0 h 34"/>
                <a:gd name="T4" fmla="*/ 31 w 67"/>
                <a:gd name="T5" fmla="*/ 33 h 34"/>
                <a:gd name="T6" fmla="*/ 0 w 67"/>
                <a:gd name="T7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34">
                  <a:moveTo>
                    <a:pt x="0" y="3"/>
                  </a:moveTo>
                  <a:cubicBezTo>
                    <a:pt x="0" y="3"/>
                    <a:pt x="26" y="10"/>
                    <a:pt x="67" y="0"/>
                  </a:cubicBezTo>
                  <a:cubicBezTo>
                    <a:pt x="67" y="0"/>
                    <a:pt x="59" y="34"/>
                    <a:pt x="31" y="33"/>
                  </a:cubicBezTo>
                  <a:cubicBezTo>
                    <a:pt x="5" y="33"/>
                    <a:pt x="0" y="3"/>
                    <a:pt x="0" y="3"/>
                  </a:cubicBezTo>
                </a:path>
              </a:pathLst>
            </a:custGeom>
            <a:solidFill>
              <a:srgbClr val="5636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" name="Freeform 251">
              <a:extLst>
                <a:ext uri="{FF2B5EF4-FFF2-40B4-BE49-F238E27FC236}">
                  <a16:creationId xmlns:a16="http://schemas.microsoft.com/office/drawing/2014/main" id="{8077B41E-7B1D-421F-92AB-0A8F7D157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4663" y="4491039"/>
              <a:ext cx="76200" cy="17463"/>
            </a:xfrm>
            <a:custGeom>
              <a:avLst/>
              <a:gdLst>
                <a:gd name="T0" fmla="*/ 0 w 65"/>
                <a:gd name="T1" fmla="*/ 3 h 15"/>
                <a:gd name="T2" fmla="*/ 65 w 65"/>
                <a:gd name="T3" fmla="*/ 0 h 15"/>
                <a:gd name="T4" fmla="*/ 29 w 65"/>
                <a:gd name="T5" fmla="*/ 15 h 15"/>
                <a:gd name="T6" fmla="*/ 0 w 65"/>
                <a:gd name="T7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15">
                  <a:moveTo>
                    <a:pt x="0" y="3"/>
                  </a:moveTo>
                  <a:cubicBezTo>
                    <a:pt x="0" y="3"/>
                    <a:pt x="27" y="11"/>
                    <a:pt x="65" y="0"/>
                  </a:cubicBezTo>
                  <a:cubicBezTo>
                    <a:pt x="65" y="0"/>
                    <a:pt x="59" y="14"/>
                    <a:pt x="29" y="15"/>
                  </a:cubicBezTo>
                  <a:cubicBezTo>
                    <a:pt x="3" y="15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6" name="Freeform 252">
              <a:extLst>
                <a:ext uri="{FF2B5EF4-FFF2-40B4-BE49-F238E27FC236}">
                  <a16:creationId xmlns:a16="http://schemas.microsoft.com/office/drawing/2014/main" id="{50AB1591-ECE8-478B-BD7F-261E56520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6400" y="4362451"/>
              <a:ext cx="60325" cy="25400"/>
            </a:xfrm>
            <a:custGeom>
              <a:avLst/>
              <a:gdLst>
                <a:gd name="T0" fmla="*/ 48 w 51"/>
                <a:gd name="T1" fmla="*/ 11 h 22"/>
                <a:gd name="T2" fmla="*/ 1 w 51"/>
                <a:gd name="T3" fmla="*/ 22 h 22"/>
                <a:gd name="T4" fmla="*/ 5 w 51"/>
                <a:gd name="T5" fmla="*/ 14 h 22"/>
                <a:gd name="T6" fmla="*/ 41 w 51"/>
                <a:gd name="T7" fmla="*/ 3 h 22"/>
                <a:gd name="T8" fmla="*/ 48 w 51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2">
                  <a:moveTo>
                    <a:pt x="48" y="11"/>
                  </a:moveTo>
                  <a:cubicBezTo>
                    <a:pt x="48" y="11"/>
                    <a:pt x="25" y="3"/>
                    <a:pt x="1" y="22"/>
                  </a:cubicBezTo>
                  <a:cubicBezTo>
                    <a:pt x="1" y="22"/>
                    <a:pt x="0" y="19"/>
                    <a:pt x="5" y="14"/>
                  </a:cubicBezTo>
                  <a:cubicBezTo>
                    <a:pt x="10" y="8"/>
                    <a:pt x="25" y="0"/>
                    <a:pt x="41" y="3"/>
                  </a:cubicBezTo>
                  <a:cubicBezTo>
                    <a:pt x="41" y="3"/>
                    <a:pt x="51" y="8"/>
                    <a:pt x="48" y="11"/>
                  </a:cubicBezTo>
                  <a:close/>
                </a:path>
              </a:pathLst>
            </a:custGeom>
            <a:solidFill>
              <a:srgbClr val="6A37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7" name="Freeform 253">
              <a:extLst>
                <a:ext uri="{FF2B5EF4-FFF2-40B4-BE49-F238E27FC236}">
                  <a16:creationId xmlns:a16="http://schemas.microsoft.com/office/drawing/2014/main" id="{7A442AF4-C226-4249-8BA3-1985B6596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2288" y="4362451"/>
              <a:ext cx="61913" cy="22225"/>
            </a:xfrm>
            <a:custGeom>
              <a:avLst/>
              <a:gdLst>
                <a:gd name="T0" fmla="*/ 4 w 52"/>
                <a:gd name="T1" fmla="*/ 14 h 19"/>
                <a:gd name="T2" fmla="*/ 52 w 52"/>
                <a:gd name="T3" fmla="*/ 19 h 19"/>
                <a:gd name="T4" fmla="*/ 46 w 52"/>
                <a:gd name="T5" fmla="*/ 11 h 19"/>
                <a:gd name="T6" fmla="*/ 9 w 52"/>
                <a:gd name="T7" fmla="*/ 5 h 19"/>
                <a:gd name="T8" fmla="*/ 4 w 52"/>
                <a:gd name="T9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9">
                  <a:moveTo>
                    <a:pt x="4" y="14"/>
                  </a:moveTo>
                  <a:cubicBezTo>
                    <a:pt x="4" y="14"/>
                    <a:pt x="26" y="4"/>
                    <a:pt x="52" y="19"/>
                  </a:cubicBezTo>
                  <a:cubicBezTo>
                    <a:pt x="52" y="19"/>
                    <a:pt x="52" y="16"/>
                    <a:pt x="46" y="11"/>
                  </a:cubicBezTo>
                  <a:cubicBezTo>
                    <a:pt x="41" y="7"/>
                    <a:pt x="25" y="0"/>
                    <a:pt x="9" y="5"/>
                  </a:cubicBezTo>
                  <a:cubicBezTo>
                    <a:pt x="9" y="5"/>
                    <a:pt x="0" y="11"/>
                    <a:pt x="4" y="14"/>
                  </a:cubicBezTo>
                  <a:close/>
                </a:path>
              </a:pathLst>
            </a:custGeom>
            <a:solidFill>
              <a:srgbClr val="6A37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8" name="Freeform 254">
              <a:extLst>
                <a:ext uri="{FF2B5EF4-FFF2-40B4-BE49-F238E27FC236}">
                  <a16:creationId xmlns:a16="http://schemas.microsoft.com/office/drawing/2014/main" id="{64F2984C-5F70-48D2-A354-5F2003A5F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8313" y="4418014"/>
              <a:ext cx="41275" cy="69850"/>
            </a:xfrm>
            <a:custGeom>
              <a:avLst/>
              <a:gdLst>
                <a:gd name="T0" fmla="*/ 35 w 35"/>
                <a:gd name="T1" fmla="*/ 49 h 59"/>
                <a:gd name="T2" fmla="*/ 2 w 35"/>
                <a:gd name="T3" fmla="*/ 41 h 59"/>
                <a:gd name="T4" fmla="*/ 9 w 35"/>
                <a:gd name="T5" fmla="*/ 26 h 59"/>
                <a:gd name="T6" fmla="*/ 28 w 35"/>
                <a:gd name="T7" fmla="*/ 0 h 59"/>
                <a:gd name="T8" fmla="*/ 11 w 35"/>
                <a:gd name="T9" fmla="*/ 32 h 59"/>
                <a:gd name="T10" fmla="*/ 6 w 35"/>
                <a:gd name="T11" fmla="*/ 40 h 59"/>
                <a:gd name="T12" fmla="*/ 35 w 35"/>
                <a:gd name="T13" fmla="*/ 4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9">
                  <a:moveTo>
                    <a:pt x="35" y="49"/>
                  </a:moveTo>
                  <a:cubicBezTo>
                    <a:pt x="15" y="59"/>
                    <a:pt x="3" y="51"/>
                    <a:pt x="2" y="41"/>
                  </a:cubicBezTo>
                  <a:cubicBezTo>
                    <a:pt x="0" y="35"/>
                    <a:pt x="4" y="29"/>
                    <a:pt x="9" y="26"/>
                  </a:cubicBezTo>
                  <a:cubicBezTo>
                    <a:pt x="21" y="20"/>
                    <a:pt x="28" y="1"/>
                    <a:pt x="28" y="0"/>
                  </a:cubicBezTo>
                  <a:cubicBezTo>
                    <a:pt x="29" y="5"/>
                    <a:pt x="26" y="22"/>
                    <a:pt x="11" y="32"/>
                  </a:cubicBezTo>
                  <a:cubicBezTo>
                    <a:pt x="8" y="34"/>
                    <a:pt x="6" y="37"/>
                    <a:pt x="6" y="40"/>
                  </a:cubicBezTo>
                  <a:cubicBezTo>
                    <a:pt x="7" y="45"/>
                    <a:pt x="16" y="52"/>
                    <a:pt x="35" y="49"/>
                  </a:cubicBezTo>
                </a:path>
              </a:pathLst>
            </a:custGeom>
            <a:solidFill>
              <a:srgbClr val="D88D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9" name="Freeform 255">
              <a:extLst>
                <a:ext uri="{FF2B5EF4-FFF2-40B4-BE49-F238E27FC236}">
                  <a16:creationId xmlns:a16="http://schemas.microsoft.com/office/drawing/2014/main" id="{C486A61F-CDF1-4B55-8464-4CD405B5B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87038" y="4391026"/>
              <a:ext cx="33338" cy="44450"/>
            </a:xfrm>
            <a:custGeom>
              <a:avLst/>
              <a:gdLst>
                <a:gd name="T0" fmla="*/ 15 w 28"/>
                <a:gd name="T1" fmla="*/ 5 h 37"/>
                <a:gd name="T2" fmla="*/ 1 w 28"/>
                <a:gd name="T3" fmla="*/ 0 h 37"/>
                <a:gd name="T4" fmla="*/ 7 w 28"/>
                <a:gd name="T5" fmla="*/ 9 h 37"/>
                <a:gd name="T6" fmla="*/ 3 w 28"/>
                <a:gd name="T7" fmla="*/ 21 h 37"/>
                <a:gd name="T8" fmla="*/ 15 w 28"/>
                <a:gd name="T9" fmla="*/ 37 h 37"/>
                <a:gd name="T10" fmla="*/ 28 w 28"/>
                <a:gd name="T11" fmla="*/ 21 h 37"/>
                <a:gd name="T12" fmla="*/ 15 w 28"/>
                <a:gd name="T13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7">
                  <a:moveTo>
                    <a:pt x="15" y="5"/>
                  </a:moveTo>
                  <a:cubicBezTo>
                    <a:pt x="15" y="5"/>
                    <a:pt x="3" y="5"/>
                    <a:pt x="1" y="0"/>
                  </a:cubicBezTo>
                  <a:cubicBezTo>
                    <a:pt x="1" y="0"/>
                    <a:pt x="0" y="7"/>
                    <a:pt x="7" y="9"/>
                  </a:cubicBezTo>
                  <a:cubicBezTo>
                    <a:pt x="5" y="12"/>
                    <a:pt x="3" y="16"/>
                    <a:pt x="3" y="21"/>
                  </a:cubicBezTo>
                  <a:cubicBezTo>
                    <a:pt x="3" y="30"/>
                    <a:pt x="9" y="37"/>
                    <a:pt x="15" y="37"/>
                  </a:cubicBezTo>
                  <a:cubicBezTo>
                    <a:pt x="22" y="37"/>
                    <a:pt x="28" y="30"/>
                    <a:pt x="28" y="21"/>
                  </a:cubicBezTo>
                  <a:cubicBezTo>
                    <a:pt x="28" y="12"/>
                    <a:pt x="22" y="5"/>
                    <a:pt x="15" y="5"/>
                  </a:cubicBezTo>
                </a:path>
              </a:pathLst>
            </a:custGeom>
            <a:solidFill>
              <a:srgbClr val="5636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0" name="Freeform 256">
              <a:extLst>
                <a:ext uri="{FF2B5EF4-FFF2-40B4-BE49-F238E27FC236}">
                  <a16:creationId xmlns:a16="http://schemas.microsoft.com/office/drawing/2014/main" id="{6CF936E3-98A7-4145-BAAE-C623DE2C9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1338" y="4391026"/>
              <a:ext cx="33338" cy="44450"/>
            </a:xfrm>
            <a:custGeom>
              <a:avLst/>
              <a:gdLst>
                <a:gd name="T0" fmla="*/ 16 w 28"/>
                <a:gd name="T1" fmla="*/ 5 h 37"/>
                <a:gd name="T2" fmla="*/ 1 w 28"/>
                <a:gd name="T3" fmla="*/ 0 h 37"/>
                <a:gd name="T4" fmla="*/ 7 w 28"/>
                <a:gd name="T5" fmla="*/ 9 h 37"/>
                <a:gd name="T6" fmla="*/ 3 w 28"/>
                <a:gd name="T7" fmla="*/ 21 h 37"/>
                <a:gd name="T8" fmla="*/ 16 w 28"/>
                <a:gd name="T9" fmla="*/ 37 h 37"/>
                <a:gd name="T10" fmla="*/ 28 w 28"/>
                <a:gd name="T11" fmla="*/ 21 h 37"/>
                <a:gd name="T12" fmla="*/ 16 w 28"/>
                <a:gd name="T13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7">
                  <a:moveTo>
                    <a:pt x="16" y="5"/>
                  </a:moveTo>
                  <a:cubicBezTo>
                    <a:pt x="16" y="5"/>
                    <a:pt x="3" y="5"/>
                    <a:pt x="1" y="0"/>
                  </a:cubicBezTo>
                  <a:cubicBezTo>
                    <a:pt x="1" y="0"/>
                    <a:pt x="0" y="7"/>
                    <a:pt x="7" y="9"/>
                  </a:cubicBezTo>
                  <a:cubicBezTo>
                    <a:pt x="5" y="12"/>
                    <a:pt x="3" y="16"/>
                    <a:pt x="3" y="21"/>
                  </a:cubicBezTo>
                  <a:cubicBezTo>
                    <a:pt x="3" y="30"/>
                    <a:pt x="9" y="37"/>
                    <a:pt x="16" y="37"/>
                  </a:cubicBezTo>
                  <a:cubicBezTo>
                    <a:pt x="22" y="37"/>
                    <a:pt x="28" y="30"/>
                    <a:pt x="28" y="21"/>
                  </a:cubicBezTo>
                  <a:cubicBezTo>
                    <a:pt x="28" y="12"/>
                    <a:pt x="22" y="5"/>
                    <a:pt x="16" y="5"/>
                  </a:cubicBezTo>
                </a:path>
              </a:pathLst>
            </a:custGeom>
            <a:solidFill>
              <a:srgbClr val="5636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" name="Freeform 257">
              <a:extLst>
                <a:ext uri="{FF2B5EF4-FFF2-40B4-BE49-F238E27FC236}">
                  <a16:creationId xmlns:a16="http://schemas.microsoft.com/office/drawing/2014/main" id="{B448A25F-9F24-40BE-BE95-CDC504079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5263" y="5767389"/>
              <a:ext cx="215900" cy="179388"/>
            </a:xfrm>
            <a:custGeom>
              <a:avLst/>
              <a:gdLst>
                <a:gd name="T0" fmla="*/ 159 w 182"/>
                <a:gd name="T1" fmla="*/ 0 h 151"/>
                <a:gd name="T2" fmla="*/ 93 w 182"/>
                <a:gd name="T3" fmla="*/ 111 h 151"/>
                <a:gd name="T4" fmla="*/ 52 w 182"/>
                <a:gd name="T5" fmla="*/ 116 h 151"/>
                <a:gd name="T6" fmla="*/ 10 w 182"/>
                <a:gd name="T7" fmla="*/ 125 h 151"/>
                <a:gd name="T8" fmla="*/ 9 w 182"/>
                <a:gd name="T9" fmla="*/ 151 h 151"/>
                <a:gd name="T10" fmla="*/ 115 w 182"/>
                <a:gd name="T11" fmla="*/ 151 h 151"/>
                <a:gd name="T12" fmla="*/ 151 w 182"/>
                <a:gd name="T13" fmla="*/ 61 h 151"/>
                <a:gd name="T14" fmla="*/ 148 w 182"/>
                <a:gd name="T15" fmla="*/ 151 h 151"/>
                <a:gd name="T16" fmla="*/ 159 w 182"/>
                <a:gd name="T17" fmla="*/ 151 h 151"/>
                <a:gd name="T18" fmla="*/ 182 w 182"/>
                <a:gd name="T19" fmla="*/ 40 h 151"/>
                <a:gd name="T20" fmla="*/ 159 w 182"/>
                <a:gd name="T2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151">
                  <a:moveTo>
                    <a:pt x="159" y="0"/>
                  </a:moveTo>
                  <a:cubicBezTo>
                    <a:pt x="141" y="53"/>
                    <a:pt x="93" y="111"/>
                    <a:pt x="93" y="111"/>
                  </a:cubicBezTo>
                  <a:cubicBezTo>
                    <a:pt x="52" y="116"/>
                    <a:pt x="52" y="116"/>
                    <a:pt x="52" y="116"/>
                  </a:cubicBezTo>
                  <a:cubicBezTo>
                    <a:pt x="10" y="125"/>
                    <a:pt x="10" y="125"/>
                    <a:pt x="10" y="125"/>
                  </a:cubicBezTo>
                  <a:cubicBezTo>
                    <a:pt x="10" y="125"/>
                    <a:pt x="0" y="135"/>
                    <a:pt x="9" y="151"/>
                  </a:cubicBezTo>
                  <a:cubicBezTo>
                    <a:pt x="115" y="151"/>
                    <a:pt x="115" y="151"/>
                    <a:pt x="115" y="151"/>
                  </a:cubicBezTo>
                  <a:cubicBezTo>
                    <a:pt x="151" y="61"/>
                    <a:pt x="151" y="61"/>
                    <a:pt x="151" y="61"/>
                  </a:cubicBezTo>
                  <a:cubicBezTo>
                    <a:pt x="148" y="151"/>
                    <a:pt x="148" y="151"/>
                    <a:pt x="148" y="151"/>
                  </a:cubicBezTo>
                  <a:cubicBezTo>
                    <a:pt x="159" y="151"/>
                    <a:pt x="159" y="151"/>
                    <a:pt x="159" y="151"/>
                  </a:cubicBezTo>
                  <a:cubicBezTo>
                    <a:pt x="182" y="40"/>
                    <a:pt x="182" y="40"/>
                    <a:pt x="182" y="40"/>
                  </a:cubicBezTo>
                  <a:cubicBezTo>
                    <a:pt x="182" y="40"/>
                    <a:pt x="180" y="14"/>
                    <a:pt x="159" y="0"/>
                  </a:cubicBezTo>
                  <a:close/>
                </a:path>
              </a:pathLst>
            </a:custGeom>
            <a:solidFill>
              <a:srgbClr val="253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2" name="Freeform 258">
              <a:extLst>
                <a:ext uri="{FF2B5EF4-FFF2-40B4-BE49-F238E27FC236}">
                  <a16:creationId xmlns:a16="http://schemas.microsoft.com/office/drawing/2014/main" id="{63AD8A2E-A885-4A82-9E68-2DFC829AB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7175" y="5738814"/>
              <a:ext cx="127000" cy="166688"/>
            </a:xfrm>
            <a:custGeom>
              <a:avLst/>
              <a:gdLst>
                <a:gd name="T0" fmla="*/ 107 w 107"/>
                <a:gd name="T1" fmla="*/ 24 h 140"/>
                <a:gd name="T2" fmla="*/ 81 w 107"/>
                <a:gd name="T3" fmla="*/ 0 h 140"/>
                <a:gd name="T4" fmla="*/ 54 w 107"/>
                <a:gd name="T5" fmla="*/ 24 h 140"/>
                <a:gd name="T6" fmla="*/ 0 w 107"/>
                <a:gd name="T7" fmla="*/ 140 h 140"/>
                <a:gd name="T8" fmla="*/ 38 w 107"/>
                <a:gd name="T9" fmla="*/ 139 h 140"/>
                <a:gd name="T10" fmla="*/ 107 w 107"/>
                <a:gd name="T11" fmla="*/ 2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140">
                  <a:moveTo>
                    <a:pt x="107" y="24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4" y="24"/>
                    <a:pt x="19" y="126"/>
                    <a:pt x="0" y="140"/>
                  </a:cubicBezTo>
                  <a:cubicBezTo>
                    <a:pt x="38" y="139"/>
                    <a:pt x="38" y="139"/>
                    <a:pt x="38" y="139"/>
                  </a:cubicBezTo>
                  <a:cubicBezTo>
                    <a:pt x="38" y="139"/>
                    <a:pt x="89" y="77"/>
                    <a:pt x="107" y="24"/>
                  </a:cubicBezTo>
                  <a:close/>
                </a:path>
              </a:pathLst>
            </a:custGeom>
            <a:solidFill>
              <a:srgbClr val="F4A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3" name="Freeform 259">
              <a:extLst>
                <a:ext uri="{FF2B5EF4-FFF2-40B4-BE49-F238E27FC236}">
                  <a16:creationId xmlns:a16="http://schemas.microsoft.com/office/drawing/2014/main" id="{93B69723-1365-4AFE-9825-6EC7FF474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9225" y="5160964"/>
              <a:ext cx="306388" cy="211138"/>
            </a:xfrm>
            <a:custGeom>
              <a:avLst/>
              <a:gdLst>
                <a:gd name="T0" fmla="*/ 46 w 257"/>
                <a:gd name="T1" fmla="*/ 23 h 178"/>
                <a:gd name="T2" fmla="*/ 166 w 257"/>
                <a:gd name="T3" fmla="*/ 6 h 178"/>
                <a:gd name="T4" fmla="*/ 194 w 257"/>
                <a:gd name="T5" fmla="*/ 175 h 178"/>
                <a:gd name="T6" fmla="*/ 46 w 257"/>
                <a:gd name="T7" fmla="*/ 2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7" h="178">
                  <a:moveTo>
                    <a:pt x="46" y="23"/>
                  </a:moveTo>
                  <a:cubicBezTo>
                    <a:pt x="46" y="23"/>
                    <a:pt x="88" y="0"/>
                    <a:pt x="166" y="6"/>
                  </a:cubicBezTo>
                  <a:cubicBezTo>
                    <a:pt x="244" y="11"/>
                    <a:pt x="257" y="172"/>
                    <a:pt x="194" y="175"/>
                  </a:cubicBezTo>
                  <a:cubicBezTo>
                    <a:pt x="132" y="178"/>
                    <a:pt x="0" y="133"/>
                    <a:pt x="46" y="23"/>
                  </a:cubicBezTo>
                </a:path>
              </a:pathLst>
            </a:custGeom>
            <a:solidFill>
              <a:srgbClr val="F4A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4" name="Freeform 260">
              <a:extLst>
                <a:ext uri="{FF2B5EF4-FFF2-40B4-BE49-F238E27FC236}">
                  <a16:creationId xmlns:a16="http://schemas.microsoft.com/office/drawing/2014/main" id="{6BCD877F-E8FF-4B58-ABD8-BFE51049D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4950" y="5167314"/>
              <a:ext cx="220663" cy="203200"/>
            </a:xfrm>
            <a:custGeom>
              <a:avLst/>
              <a:gdLst>
                <a:gd name="T0" fmla="*/ 94 w 185"/>
                <a:gd name="T1" fmla="*/ 1 h 171"/>
                <a:gd name="T2" fmla="*/ 81 w 185"/>
                <a:gd name="T3" fmla="*/ 0 h 171"/>
                <a:gd name="T4" fmla="*/ 0 w 185"/>
                <a:gd name="T5" fmla="*/ 133 h 171"/>
                <a:gd name="T6" fmla="*/ 122 w 185"/>
                <a:gd name="T7" fmla="*/ 170 h 171"/>
                <a:gd name="T8" fmla="*/ 94 w 185"/>
                <a:gd name="T9" fmla="*/ 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171">
                  <a:moveTo>
                    <a:pt x="94" y="1"/>
                  </a:moveTo>
                  <a:cubicBezTo>
                    <a:pt x="90" y="0"/>
                    <a:pt x="85" y="0"/>
                    <a:pt x="81" y="0"/>
                  </a:cubicBezTo>
                  <a:cubicBezTo>
                    <a:pt x="78" y="29"/>
                    <a:pt x="71" y="146"/>
                    <a:pt x="0" y="133"/>
                  </a:cubicBezTo>
                  <a:cubicBezTo>
                    <a:pt x="37" y="160"/>
                    <a:pt x="90" y="171"/>
                    <a:pt x="122" y="170"/>
                  </a:cubicBezTo>
                  <a:cubicBezTo>
                    <a:pt x="185" y="167"/>
                    <a:pt x="172" y="6"/>
                    <a:pt x="94" y="1"/>
                  </a:cubicBezTo>
                </a:path>
              </a:pathLst>
            </a:custGeom>
            <a:solidFill>
              <a:srgbClr val="D88D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5" name="Freeform 261">
              <a:extLst>
                <a:ext uri="{FF2B5EF4-FFF2-40B4-BE49-F238E27FC236}">
                  <a16:creationId xmlns:a16="http://schemas.microsoft.com/office/drawing/2014/main" id="{F31EB8B5-4CCC-4D15-ACD9-BBB5086C1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0963" y="5175251"/>
              <a:ext cx="300038" cy="592138"/>
            </a:xfrm>
            <a:custGeom>
              <a:avLst/>
              <a:gdLst>
                <a:gd name="T0" fmla="*/ 202 w 252"/>
                <a:gd name="T1" fmla="*/ 500 h 500"/>
                <a:gd name="T2" fmla="*/ 116 w 252"/>
                <a:gd name="T3" fmla="*/ 7 h 500"/>
                <a:gd name="T4" fmla="*/ 158 w 252"/>
                <a:gd name="T5" fmla="*/ 18 h 500"/>
                <a:gd name="T6" fmla="*/ 252 w 252"/>
                <a:gd name="T7" fmla="*/ 498 h 500"/>
                <a:gd name="T8" fmla="*/ 202 w 252"/>
                <a:gd name="T9" fmla="*/ 50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500">
                  <a:moveTo>
                    <a:pt x="202" y="500"/>
                  </a:moveTo>
                  <a:cubicBezTo>
                    <a:pt x="202" y="500"/>
                    <a:pt x="0" y="32"/>
                    <a:pt x="116" y="7"/>
                  </a:cubicBezTo>
                  <a:cubicBezTo>
                    <a:pt x="116" y="7"/>
                    <a:pt x="138" y="0"/>
                    <a:pt x="158" y="18"/>
                  </a:cubicBezTo>
                  <a:cubicBezTo>
                    <a:pt x="178" y="37"/>
                    <a:pt x="196" y="88"/>
                    <a:pt x="252" y="498"/>
                  </a:cubicBezTo>
                  <a:cubicBezTo>
                    <a:pt x="202" y="500"/>
                    <a:pt x="202" y="500"/>
                    <a:pt x="202" y="500"/>
                  </a:cubicBezTo>
                </a:path>
              </a:pathLst>
            </a:custGeom>
            <a:solidFill>
              <a:srgbClr val="F4A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pic>
          <p:nvPicPr>
            <p:cNvPr id="36" name="Picture 262">
              <a:extLst>
                <a:ext uri="{FF2B5EF4-FFF2-40B4-BE49-F238E27FC236}">
                  <a16:creationId xmlns:a16="http://schemas.microsoft.com/office/drawing/2014/main" id="{44561161-FC18-4332-A859-13B2040BC1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74313" y="5180014"/>
              <a:ext cx="20638" cy="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263">
              <a:extLst>
                <a:ext uri="{FF2B5EF4-FFF2-40B4-BE49-F238E27FC236}">
                  <a16:creationId xmlns:a16="http://schemas.microsoft.com/office/drawing/2014/main" id="{D2127261-9AD3-412A-BA45-E226D99C16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71138" y="5183189"/>
              <a:ext cx="6350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264">
              <a:extLst>
                <a:ext uri="{FF2B5EF4-FFF2-40B4-BE49-F238E27FC236}">
                  <a16:creationId xmlns:a16="http://schemas.microsoft.com/office/drawing/2014/main" id="{51D46882-85A8-44CE-80C7-677EBE323E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6375" y="5181601"/>
              <a:ext cx="12700" cy="7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265">
              <a:extLst>
                <a:ext uri="{FF2B5EF4-FFF2-40B4-BE49-F238E27FC236}">
                  <a16:creationId xmlns:a16="http://schemas.microsoft.com/office/drawing/2014/main" id="{1800BD07-7B6A-4334-9991-DB57398B28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1938" y="5194301"/>
              <a:ext cx="46038" cy="96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266">
              <a:extLst>
                <a:ext uri="{FF2B5EF4-FFF2-40B4-BE49-F238E27FC236}">
                  <a16:creationId xmlns:a16="http://schemas.microsoft.com/office/drawing/2014/main" id="{FA85D772-529E-4FBE-9B6B-82DF7AFFFA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0038" y="5283201"/>
              <a:ext cx="9525" cy="20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267">
              <a:extLst>
                <a:ext uri="{FF2B5EF4-FFF2-40B4-BE49-F238E27FC236}">
                  <a16:creationId xmlns:a16="http://schemas.microsoft.com/office/drawing/2014/main" id="{CCEE2C1C-A8AA-4C39-9AA6-8EE8FA51A4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1450" y="5180014"/>
              <a:ext cx="138113" cy="180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Freeform 268">
              <a:extLst>
                <a:ext uri="{FF2B5EF4-FFF2-40B4-BE49-F238E27FC236}">
                  <a16:creationId xmlns:a16="http://schemas.microsoft.com/office/drawing/2014/main" id="{7945135F-B812-4EE3-A730-2E76255FF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4325" y="5160964"/>
              <a:ext cx="227013" cy="211138"/>
            </a:xfrm>
            <a:custGeom>
              <a:avLst/>
              <a:gdLst>
                <a:gd name="T0" fmla="*/ 190 w 190"/>
                <a:gd name="T1" fmla="*/ 97 h 177"/>
                <a:gd name="T2" fmla="*/ 105 w 190"/>
                <a:gd name="T3" fmla="*/ 0 h 177"/>
                <a:gd name="T4" fmla="*/ 54 w 190"/>
                <a:gd name="T5" fmla="*/ 3 h 177"/>
                <a:gd name="T6" fmla="*/ 14 w 190"/>
                <a:gd name="T7" fmla="*/ 72 h 177"/>
                <a:gd name="T8" fmla="*/ 114 w 190"/>
                <a:gd name="T9" fmla="*/ 175 h 177"/>
                <a:gd name="T10" fmla="*/ 144 w 190"/>
                <a:gd name="T11" fmla="*/ 177 h 177"/>
                <a:gd name="T12" fmla="*/ 190 w 190"/>
                <a:gd name="T13" fmla="*/ 9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" h="177">
                  <a:moveTo>
                    <a:pt x="190" y="97"/>
                  </a:moveTo>
                  <a:cubicBezTo>
                    <a:pt x="189" y="11"/>
                    <a:pt x="113" y="1"/>
                    <a:pt x="105" y="0"/>
                  </a:cubicBezTo>
                  <a:cubicBezTo>
                    <a:pt x="76" y="1"/>
                    <a:pt x="54" y="3"/>
                    <a:pt x="54" y="3"/>
                  </a:cubicBezTo>
                  <a:cubicBezTo>
                    <a:pt x="0" y="15"/>
                    <a:pt x="14" y="72"/>
                    <a:pt x="14" y="72"/>
                  </a:cubicBezTo>
                  <a:cubicBezTo>
                    <a:pt x="17" y="156"/>
                    <a:pt x="114" y="175"/>
                    <a:pt x="114" y="175"/>
                  </a:cubicBezTo>
                  <a:cubicBezTo>
                    <a:pt x="125" y="176"/>
                    <a:pt x="135" y="177"/>
                    <a:pt x="144" y="177"/>
                  </a:cubicBezTo>
                  <a:cubicBezTo>
                    <a:pt x="188" y="168"/>
                    <a:pt x="190" y="97"/>
                    <a:pt x="190" y="97"/>
                  </a:cubicBezTo>
                </a:path>
              </a:pathLst>
            </a:custGeom>
            <a:solidFill>
              <a:srgbClr val="F4A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3" name="Freeform 269">
              <a:extLst>
                <a:ext uri="{FF2B5EF4-FFF2-40B4-BE49-F238E27FC236}">
                  <a16:creationId xmlns:a16="http://schemas.microsoft.com/office/drawing/2014/main" id="{1D7D6FA9-1BA5-4A08-B5EA-A4C7A90DB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6550" y="5278439"/>
              <a:ext cx="200025" cy="93663"/>
            </a:xfrm>
            <a:custGeom>
              <a:avLst/>
              <a:gdLst>
                <a:gd name="T0" fmla="*/ 169 w 169"/>
                <a:gd name="T1" fmla="*/ 21 h 78"/>
                <a:gd name="T2" fmla="*/ 0 w 169"/>
                <a:gd name="T3" fmla="*/ 0 h 78"/>
                <a:gd name="T4" fmla="*/ 96 w 169"/>
                <a:gd name="T5" fmla="*/ 76 h 78"/>
                <a:gd name="T6" fmla="*/ 126 w 169"/>
                <a:gd name="T7" fmla="*/ 78 h 78"/>
                <a:gd name="T8" fmla="*/ 169 w 169"/>
                <a:gd name="T9" fmla="*/ 2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78">
                  <a:moveTo>
                    <a:pt x="169" y="21"/>
                  </a:moveTo>
                  <a:cubicBezTo>
                    <a:pt x="135" y="27"/>
                    <a:pt x="82" y="22"/>
                    <a:pt x="0" y="0"/>
                  </a:cubicBezTo>
                  <a:cubicBezTo>
                    <a:pt x="20" y="61"/>
                    <a:pt x="96" y="76"/>
                    <a:pt x="96" y="76"/>
                  </a:cubicBezTo>
                  <a:cubicBezTo>
                    <a:pt x="107" y="77"/>
                    <a:pt x="117" y="78"/>
                    <a:pt x="126" y="78"/>
                  </a:cubicBezTo>
                  <a:cubicBezTo>
                    <a:pt x="153" y="72"/>
                    <a:pt x="164" y="43"/>
                    <a:pt x="169" y="21"/>
                  </a:cubicBezTo>
                </a:path>
              </a:pathLst>
            </a:custGeom>
            <a:solidFill>
              <a:srgbClr val="D88D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4" name="Freeform 270">
              <a:extLst>
                <a:ext uri="{FF2B5EF4-FFF2-40B4-BE49-F238E27FC236}">
                  <a16:creationId xmlns:a16="http://schemas.microsoft.com/office/drawing/2014/main" id="{412E154B-9CF0-4FD3-BECA-8BAA34166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9238" y="5160964"/>
              <a:ext cx="238125" cy="609600"/>
            </a:xfrm>
            <a:custGeom>
              <a:avLst/>
              <a:gdLst>
                <a:gd name="T0" fmla="*/ 131 w 200"/>
                <a:gd name="T1" fmla="*/ 514 h 514"/>
                <a:gd name="T2" fmla="*/ 107 w 200"/>
                <a:gd name="T3" fmla="*/ 3 h 514"/>
                <a:gd name="T4" fmla="*/ 145 w 200"/>
                <a:gd name="T5" fmla="*/ 21 h 514"/>
                <a:gd name="T6" fmla="*/ 175 w 200"/>
                <a:gd name="T7" fmla="*/ 513 h 514"/>
                <a:gd name="T8" fmla="*/ 131 w 200"/>
                <a:gd name="T9" fmla="*/ 514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514">
                  <a:moveTo>
                    <a:pt x="131" y="514"/>
                  </a:moveTo>
                  <a:cubicBezTo>
                    <a:pt x="131" y="514"/>
                    <a:pt x="0" y="3"/>
                    <a:pt x="107" y="3"/>
                  </a:cubicBezTo>
                  <a:cubicBezTo>
                    <a:pt x="107" y="3"/>
                    <a:pt x="128" y="0"/>
                    <a:pt x="145" y="21"/>
                  </a:cubicBezTo>
                  <a:cubicBezTo>
                    <a:pt x="163" y="42"/>
                    <a:pt x="200" y="106"/>
                    <a:pt x="175" y="513"/>
                  </a:cubicBezTo>
                  <a:cubicBezTo>
                    <a:pt x="131" y="514"/>
                    <a:pt x="131" y="514"/>
                    <a:pt x="131" y="514"/>
                  </a:cubicBezTo>
                </a:path>
              </a:pathLst>
            </a:custGeom>
            <a:solidFill>
              <a:srgbClr val="F4A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5" name="Freeform 271">
              <a:extLst>
                <a:ext uri="{FF2B5EF4-FFF2-40B4-BE49-F238E27FC236}">
                  <a16:creationId xmlns:a16="http://schemas.microsoft.com/office/drawing/2014/main" id="{64AD54B3-B716-407C-AEA3-44661F627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188" y="5770564"/>
              <a:ext cx="119063" cy="180975"/>
            </a:xfrm>
            <a:custGeom>
              <a:avLst/>
              <a:gdLst>
                <a:gd name="T0" fmla="*/ 40 w 100"/>
                <a:gd name="T1" fmla="*/ 1 h 153"/>
                <a:gd name="T2" fmla="*/ 15 w 100"/>
                <a:gd name="T3" fmla="*/ 149 h 153"/>
                <a:gd name="T4" fmla="*/ 96 w 100"/>
                <a:gd name="T5" fmla="*/ 149 h 153"/>
                <a:gd name="T6" fmla="*/ 87 w 100"/>
                <a:gd name="T7" fmla="*/ 3 h 153"/>
                <a:gd name="T8" fmla="*/ 65 w 100"/>
                <a:gd name="T9" fmla="*/ 0 h 153"/>
                <a:gd name="T10" fmla="*/ 40 w 100"/>
                <a:gd name="T11" fmla="*/ 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53">
                  <a:moveTo>
                    <a:pt x="40" y="1"/>
                  </a:moveTo>
                  <a:cubicBezTo>
                    <a:pt x="40" y="1"/>
                    <a:pt x="0" y="147"/>
                    <a:pt x="15" y="149"/>
                  </a:cubicBezTo>
                  <a:cubicBezTo>
                    <a:pt x="96" y="149"/>
                    <a:pt x="96" y="149"/>
                    <a:pt x="96" y="149"/>
                  </a:cubicBezTo>
                  <a:cubicBezTo>
                    <a:pt x="96" y="149"/>
                    <a:pt x="100" y="153"/>
                    <a:pt x="87" y="3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0" y="1"/>
                  </a:lnTo>
                  <a:close/>
                </a:path>
              </a:pathLst>
            </a:custGeom>
            <a:solidFill>
              <a:srgbClr val="253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6" name="Freeform 272">
              <a:extLst>
                <a:ext uri="{FF2B5EF4-FFF2-40B4-BE49-F238E27FC236}">
                  <a16:creationId xmlns:a16="http://schemas.microsoft.com/office/drawing/2014/main" id="{188ADE4F-8CC7-4C6F-B4A7-0DED52255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50525" y="5730876"/>
              <a:ext cx="69850" cy="176213"/>
            </a:xfrm>
            <a:custGeom>
              <a:avLst/>
              <a:gdLst>
                <a:gd name="T0" fmla="*/ 13 w 60"/>
                <a:gd name="T1" fmla="*/ 33 h 149"/>
                <a:gd name="T2" fmla="*/ 0 w 60"/>
                <a:gd name="T3" fmla="*/ 144 h 149"/>
                <a:gd name="T4" fmla="*/ 58 w 60"/>
                <a:gd name="T5" fmla="*/ 149 h 149"/>
                <a:gd name="T6" fmla="*/ 60 w 60"/>
                <a:gd name="T7" fmla="*/ 37 h 149"/>
                <a:gd name="T8" fmla="*/ 43 w 60"/>
                <a:gd name="T9" fmla="*/ 0 h 149"/>
                <a:gd name="T10" fmla="*/ 13 w 60"/>
                <a:gd name="T11" fmla="*/ 3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149">
                  <a:moveTo>
                    <a:pt x="13" y="33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7" y="146"/>
                    <a:pt x="44" y="138"/>
                    <a:pt x="58" y="149"/>
                  </a:cubicBezTo>
                  <a:cubicBezTo>
                    <a:pt x="58" y="149"/>
                    <a:pt x="59" y="101"/>
                    <a:pt x="60" y="37"/>
                  </a:cubicBezTo>
                  <a:cubicBezTo>
                    <a:pt x="43" y="0"/>
                    <a:pt x="43" y="0"/>
                    <a:pt x="43" y="0"/>
                  </a:cubicBezTo>
                  <a:lnTo>
                    <a:pt x="13" y="33"/>
                  </a:lnTo>
                  <a:close/>
                </a:path>
              </a:pathLst>
            </a:custGeom>
            <a:solidFill>
              <a:srgbClr val="F4A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pic>
          <p:nvPicPr>
            <p:cNvPr id="47" name="Picture 273">
              <a:extLst>
                <a:ext uri="{FF2B5EF4-FFF2-40B4-BE49-F238E27FC236}">
                  <a16:creationId xmlns:a16="http://schemas.microsoft.com/office/drawing/2014/main" id="{E8B3CEAD-3420-4381-B8A7-C8006EB784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7500" y="5221289"/>
              <a:ext cx="174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274">
              <a:extLst>
                <a:ext uri="{FF2B5EF4-FFF2-40B4-BE49-F238E27FC236}">
                  <a16:creationId xmlns:a16="http://schemas.microsoft.com/office/drawing/2014/main" id="{D6B4500A-7B03-4EC9-9A43-558FA306BF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3850" y="5175251"/>
              <a:ext cx="28575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275">
              <a:extLst>
                <a:ext uri="{FF2B5EF4-FFF2-40B4-BE49-F238E27FC236}">
                  <a16:creationId xmlns:a16="http://schemas.microsoft.com/office/drawing/2014/main" id="{B0960F6C-B23A-4964-B1A7-AD48EEB87F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3850" y="5160964"/>
              <a:ext cx="60325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276">
              <a:extLst>
                <a:ext uri="{FF2B5EF4-FFF2-40B4-BE49-F238E27FC236}">
                  <a16:creationId xmlns:a16="http://schemas.microsoft.com/office/drawing/2014/main" id="{1A634A73-0651-4D61-A129-7CC70DBDCD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36238" y="5160964"/>
              <a:ext cx="11113" cy="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277">
              <a:extLst>
                <a:ext uri="{FF2B5EF4-FFF2-40B4-BE49-F238E27FC236}">
                  <a16:creationId xmlns:a16="http://schemas.microsoft.com/office/drawing/2014/main" id="{DE9FABDD-A0A2-4B60-BEE6-E36D75D6CC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33063" y="5160964"/>
              <a:ext cx="11113" cy="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278">
              <a:extLst>
                <a:ext uri="{FF2B5EF4-FFF2-40B4-BE49-F238E27FC236}">
                  <a16:creationId xmlns:a16="http://schemas.microsoft.com/office/drawing/2014/main" id="{D3DFE8A4-4BAB-4347-B0F0-18DC3DD5AC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37825" y="5164139"/>
              <a:ext cx="84138" cy="11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279">
              <a:extLst>
                <a:ext uri="{FF2B5EF4-FFF2-40B4-BE49-F238E27FC236}">
                  <a16:creationId xmlns:a16="http://schemas.microsoft.com/office/drawing/2014/main" id="{95DAD365-F375-42CD-A569-151752645F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9088" y="5221289"/>
              <a:ext cx="14288" cy="11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280">
              <a:extLst>
                <a:ext uri="{FF2B5EF4-FFF2-40B4-BE49-F238E27FC236}">
                  <a16:creationId xmlns:a16="http://schemas.microsoft.com/office/drawing/2014/main" id="{498E015A-9321-4A4A-95A1-9B2B79E016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5438" y="5178426"/>
              <a:ext cx="25400" cy="6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281">
              <a:extLst>
                <a:ext uri="{FF2B5EF4-FFF2-40B4-BE49-F238E27FC236}">
                  <a16:creationId xmlns:a16="http://schemas.microsoft.com/office/drawing/2014/main" id="{1DB1A84E-C173-453E-99BD-848B9C5A15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0675" y="5164139"/>
              <a:ext cx="136525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Freeform 282">
              <a:extLst>
                <a:ext uri="{FF2B5EF4-FFF2-40B4-BE49-F238E27FC236}">
                  <a16:creationId xmlns:a16="http://schemas.microsoft.com/office/drawing/2014/main" id="{6E905DE4-A0CC-4D9D-A615-2B78AEC0F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4013" y="4638676"/>
              <a:ext cx="384175" cy="379413"/>
            </a:xfrm>
            <a:custGeom>
              <a:avLst/>
              <a:gdLst>
                <a:gd name="T0" fmla="*/ 274 w 323"/>
                <a:gd name="T1" fmla="*/ 6 h 320"/>
                <a:gd name="T2" fmla="*/ 306 w 323"/>
                <a:gd name="T3" fmla="*/ 117 h 320"/>
                <a:gd name="T4" fmla="*/ 248 w 323"/>
                <a:gd name="T5" fmla="*/ 317 h 320"/>
                <a:gd name="T6" fmla="*/ 13 w 323"/>
                <a:gd name="T7" fmla="*/ 306 h 320"/>
                <a:gd name="T8" fmla="*/ 26 w 323"/>
                <a:gd name="T9" fmla="*/ 243 h 320"/>
                <a:gd name="T10" fmla="*/ 195 w 323"/>
                <a:gd name="T11" fmla="*/ 246 h 320"/>
                <a:gd name="T12" fmla="*/ 274 w 323"/>
                <a:gd name="T13" fmla="*/ 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3" h="320">
                  <a:moveTo>
                    <a:pt x="274" y="6"/>
                  </a:moveTo>
                  <a:cubicBezTo>
                    <a:pt x="274" y="6"/>
                    <a:pt x="323" y="46"/>
                    <a:pt x="306" y="117"/>
                  </a:cubicBezTo>
                  <a:cubicBezTo>
                    <a:pt x="289" y="188"/>
                    <a:pt x="262" y="314"/>
                    <a:pt x="248" y="317"/>
                  </a:cubicBezTo>
                  <a:cubicBezTo>
                    <a:pt x="234" y="320"/>
                    <a:pt x="13" y="306"/>
                    <a:pt x="13" y="306"/>
                  </a:cubicBezTo>
                  <a:cubicBezTo>
                    <a:pt x="13" y="306"/>
                    <a:pt x="0" y="266"/>
                    <a:pt x="26" y="243"/>
                  </a:cubicBezTo>
                  <a:cubicBezTo>
                    <a:pt x="195" y="246"/>
                    <a:pt x="195" y="246"/>
                    <a:pt x="195" y="246"/>
                  </a:cubicBezTo>
                  <a:cubicBezTo>
                    <a:pt x="195" y="246"/>
                    <a:pt x="230" y="0"/>
                    <a:pt x="274" y="6"/>
                  </a:cubicBezTo>
                  <a:close/>
                </a:path>
              </a:pathLst>
            </a:custGeom>
            <a:solidFill>
              <a:srgbClr val="323F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7" name="Freeform 283">
              <a:extLst>
                <a:ext uri="{FF2B5EF4-FFF2-40B4-BE49-F238E27FC236}">
                  <a16:creationId xmlns:a16="http://schemas.microsoft.com/office/drawing/2014/main" id="{04BF7280-1E5A-49AC-A2EE-F58628671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1313" y="4929189"/>
              <a:ext cx="69850" cy="66675"/>
            </a:xfrm>
            <a:custGeom>
              <a:avLst/>
              <a:gdLst>
                <a:gd name="T0" fmla="*/ 48 w 59"/>
                <a:gd name="T1" fmla="*/ 3 h 57"/>
                <a:gd name="T2" fmla="*/ 55 w 59"/>
                <a:gd name="T3" fmla="*/ 34 h 57"/>
                <a:gd name="T4" fmla="*/ 36 w 59"/>
                <a:gd name="T5" fmla="*/ 57 h 57"/>
                <a:gd name="T6" fmla="*/ 14 w 59"/>
                <a:gd name="T7" fmla="*/ 54 h 57"/>
                <a:gd name="T8" fmla="*/ 2 w 59"/>
                <a:gd name="T9" fmla="*/ 29 h 57"/>
                <a:gd name="T10" fmla="*/ 25 w 59"/>
                <a:gd name="T11" fmla="*/ 0 h 57"/>
                <a:gd name="T12" fmla="*/ 48 w 59"/>
                <a:gd name="T13" fmla="*/ 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57">
                  <a:moveTo>
                    <a:pt x="48" y="3"/>
                  </a:moveTo>
                  <a:cubicBezTo>
                    <a:pt x="48" y="3"/>
                    <a:pt x="59" y="16"/>
                    <a:pt x="55" y="34"/>
                  </a:cubicBezTo>
                  <a:cubicBezTo>
                    <a:pt x="51" y="51"/>
                    <a:pt x="36" y="57"/>
                    <a:pt x="36" y="57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4"/>
                    <a:pt x="0" y="47"/>
                    <a:pt x="2" y="29"/>
                  </a:cubicBezTo>
                  <a:cubicBezTo>
                    <a:pt x="3" y="10"/>
                    <a:pt x="15" y="1"/>
                    <a:pt x="25" y="0"/>
                  </a:cubicBezTo>
                  <a:lnTo>
                    <a:pt x="48" y="3"/>
                  </a:lnTo>
                  <a:close/>
                </a:path>
              </a:pathLst>
            </a:custGeom>
            <a:solidFill>
              <a:srgbClr val="F0F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8" name="Freeform 284">
              <a:extLst>
                <a:ext uri="{FF2B5EF4-FFF2-40B4-BE49-F238E27FC236}">
                  <a16:creationId xmlns:a16="http://schemas.microsoft.com/office/drawing/2014/main" id="{E3FFB89F-2D39-48B3-B9B4-2A19566C9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0663" y="4929189"/>
              <a:ext cx="158750" cy="71438"/>
            </a:xfrm>
            <a:custGeom>
              <a:avLst/>
              <a:gdLst>
                <a:gd name="T0" fmla="*/ 129 w 134"/>
                <a:gd name="T1" fmla="*/ 7 h 60"/>
                <a:gd name="T2" fmla="*/ 131 w 134"/>
                <a:gd name="T3" fmla="*/ 23 h 60"/>
                <a:gd name="T4" fmla="*/ 123 w 134"/>
                <a:gd name="T5" fmla="*/ 43 h 60"/>
                <a:gd name="T6" fmla="*/ 86 w 134"/>
                <a:gd name="T7" fmla="*/ 50 h 60"/>
                <a:gd name="T8" fmla="*/ 58 w 134"/>
                <a:gd name="T9" fmla="*/ 46 h 60"/>
                <a:gd name="T10" fmla="*/ 33 w 134"/>
                <a:gd name="T11" fmla="*/ 57 h 60"/>
                <a:gd name="T12" fmla="*/ 0 w 134"/>
                <a:gd name="T13" fmla="*/ 44 h 60"/>
                <a:gd name="T14" fmla="*/ 45 w 134"/>
                <a:gd name="T15" fmla="*/ 12 h 60"/>
                <a:gd name="T16" fmla="*/ 129 w 134"/>
                <a:gd name="T17" fmla="*/ 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60">
                  <a:moveTo>
                    <a:pt x="129" y="7"/>
                  </a:moveTo>
                  <a:cubicBezTo>
                    <a:pt x="129" y="7"/>
                    <a:pt x="134" y="13"/>
                    <a:pt x="131" y="23"/>
                  </a:cubicBezTo>
                  <a:cubicBezTo>
                    <a:pt x="128" y="33"/>
                    <a:pt x="126" y="42"/>
                    <a:pt x="123" y="43"/>
                  </a:cubicBezTo>
                  <a:cubicBezTo>
                    <a:pt x="123" y="43"/>
                    <a:pt x="109" y="53"/>
                    <a:pt x="86" y="50"/>
                  </a:cubicBezTo>
                  <a:cubicBezTo>
                    <a:pt x="64" y="47"/>
                    <a:pt x="65" y="44"/>
                    <a:pt x="58" y="46"/>
                  </a:cubicBezTo>
                  <a:cubicBezTo>
                    <a:pt x="51" y="48"/>
                    <a:pt x="41" y="55"/>
                    <a:pt x="33" y="57"/>
                  </a:cubicBezTo>
                  <a:cubicBezTo>
                    <a:pt x="17" y="60"/>
                    <a:pt x="0" y="44"/>
                    <a:pt x="0" y="44"/>
                  </a:cubicBezTo>
                  <a:cubicBezTo>
                    <a:pt x="0" y="44"/>
                    <a:pt x="20" y="23"/>
                    <a:pt x="45" y="12"/>
                  </a:cubicBezTo>
                  <a:cubicBezTo>
                    <a:pt x="70" y="0"/>
                    <a:pt x="129" y="7"/>
                    <a:pt x="129" y="7"/>
                  </a:cubicBezTo>
                  <a:close/>
                </a:path>
              </a:pathLst>
            </a:custGeom>
            <a:solidFill>
              <a:srgbClr val="F4A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9" name="Freeform 285">
              <a:extLst>
                <a:ext uri="{FF2B5EF4-FFF2-40B4-BE49-F238E27FC236}">
                  <a16:creationId xmlns:a16="http://schemas.microsoft.com/office/drawing/2014/main" id="{6095C41F-DA5A-4920-8136-239356139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2825" y="4710114"/>
              <a:ext cx="454025" cy="304800"/>
            </a:xfrm>
            <a:custGeom>
              <a:avLst/>
              <a:gdLst>
                <a:gd name="T0" fmla="*/ 29 w 286"/>
                <a:gd name="T1" fmla="*/ 192 h 192"/>
                <a:gd name="T2" fmla="*/ 0 w 286"/>
                <a:gd name="T3" fmla="*/ 0 h 192"/>
                <a:gd name="T4" fmla="*/ 273 w 286"/>
                <a:gd name="T5" fmla="*/ 0 h 192"/>
                <a:gd name="T6" fmla="*/ 286 w 286"/>
                <a:gd name="T7" fmla="*/ 192 h 192"/>
                <a:gd name="T8" fmla="*/ 29 w 286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192">
                  <a:moveTo>
                    <a:pt x="29" y="192"/>
                  </a:moveTo>
                  <a:lnTo>
                    <a:pt x="0" y="0"/>
                  </a:lnTo>
                  <a:lnTo>
                    <a:pt x="273" y="0"/>
                  </a:lnTo>
                  <a:lnTo>
                    <a:pt x="286" y="192"/>
                  </a:lnTo>
                  <a:lnTo>
                    <a:pt x="29" y="192"/>
                  </a:lnTo>
                  <a:close/>
                </a:path>
              </a:pathLst>
            </a:custGeom>
            <a:solidFill>
              <a:srgbClr val="C2D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0" name="Freeform 286">
              <a:extLst>
                <a:ext uri="{FF2B5EF4-FFF2-40B4-BE49-F238E27FC236}">
                  <a16:creationId xmlns:a16="http://schemas.microsoft.com/office/drawing/2014/main" id="{C9369687-C43F-42B5-B2CA-6B6E3D15B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6213" y="4710114"/>
              <a:ext cx="217488" cy="304800"/>
            </a:xfrm>
            <a:custGeom>
              <a:avLst/>
              <a:gdLst>
                <a:gd name="T0" fmla="*/ 0 w 137"/>
                <a:gd name="T1" fmla="*/ 0 h 192"/>
                <a:gd name="T2" fmla="*/ 13 w 137"/>
                <a:gd name="T3" fmla="*/ 0 h 192"/>
                <a:gd name="T4" fmla="*/ 22 w 137"/>
                <a:gd name="T5" fmla="*/ 180 h 192"/>
                <a:gd name="T6" fmla="*/ 137 w 137"/>
                <a:gd name="T7" fmla="*/ 174 h 192"/>
                <a:gd name="T8" fmla="*/ 137 w 137"/>
                <a:gd name="T9" fmla="*/ 192 h 192"/>
                <a:gd name="T10" fmla="*/ 13 w 137"/>
                <a:gd name="T11" fmla="*/ 192 h 192"/>
                <a:gd name="T12" fmla="*/ 0 w 137"/>
                <a:gd name="T13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" h="192">
                  <a:moveTo>
                    <a:pt x="0" y="0"/>
                  </a:moveTo>
                  <a:lnTo>
                    <a:pt x="13" y="0"/>
                  </a:lnTo>
                  <a:lnTo>
                    <a:pt x="22" y="180"/>
                  </a:lnTo>
                  <a:lnTo>
                    <a:pt x="137" y="174"/>
                  </a:lnTo>
                  <a:lnTo>
                    <a:pt x="137" y="192"/>
                  </a:lnTo>
                  <a:lnTo>
                    <a:pt x="13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A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1" name="Freeform 287">
              <a:extLst>
                <a:ext uri="{FF2B5EF4-FFF2-40B4-BE49-F238E27FC236}">
                  <a16:creationId xmlns:a16="http://schemas.microsoft.com/office/drawing/2014/main" id="{5D926A59-727F-4E9F-8573-C5AECAA30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6975" y="4762501"/>
              <a:ext cx="58738" cy="79375"/>
            </a:xfrm>
            <a:custGeom>
              <a:avLst/>
              <a:gdLst>
                <a:gd name="T0" fmla="*/ 48 w 50"/>
                <a:gd name="T1" fmla="*/ 30 h 67"/>
                <a:gd name="T2" fmla="*/ 29 w 50"/>
                <a:gd name="T3" fmla="*/ 65 h 67"/>
                <a:gd name="T4" fmla="*/ 2 w 50"/>
                <a:gd name="T5" fmla="*/ 36 h 67"/>
                <a:gd name="T6" fmla="*/ 21 w 50"/>
                <a:gd name="T7" fmla="*/ 2 h 67"/>
                <a:gd name="T8" fmla="*/ 48 w 50"/>
                <a:gd name="T9" fmla="*/ 3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7">
                  <a:moveTo>
                    <a:pt x="48" y="30"/>
                  </a:moveTo>
                  <a:cubicBezTo>
                    <a:pt x="50" y="48"/>
                    <a:pt x="42" y="63"/>
                    <a:pt x="29" y="65"/>
                  </a:cubicBezTo>
                  <a:cubicBezTo>
                    <a:pt x="16" y="67"/>
                    <a:pt x="4" y="54"/>
                    <a:pt x="2" y="36"/>
                  </a:cubicBezTo>
                  <a:cubicBezTo>
                    <a:pt x="0" y="19"/>
                    <a:pt x="8" y="3"/>
                    <a:pt x="21" y="2"/>
                  </a:cubicBezTo>
                  <a:cubicBezTo>
                    <a:pt x="34" y="0"/>
                    <a:pt x="46" y="13"/>
                    <a:pt x="48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2" name="Freeform 288">
              <a:extLst>
                <a:ext uri="{FF2B5EF4-FFF2-40B4-BE49-F238E27FC236}">
                  <a16:creationId xmlns:a16="http://schemas.microsoft.com/office/drawing/2014/main" id="{4B452CC2-2A1B-4D7B-B79B-37FA27107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4250" y="5067301"/>
              <a:ext cx="223838" cy="881063"/>
            </a:xfrm>
            <a:custGeom>
              <a:avLst/>
              <a:gdLst>
                <a:gd name="T0" fmla="*/ 19 w 141"/>
                <a:gd name="T1" fmla="*/ 555 h 555"/>
                <a:gd name="T2" fmla="*/ 0 w 141"/>
                <a:gd name="T3" fmla="*/ 555 h 555"/>
                <a:gd name="T4" fmla="*/ 123 w 141"/>
                <a:gd name="T5" fmla="*/ 0 h 555"/>
                <a:gd name="T6" fmla="*/ 141 w 141"/>
                <a:gd name="T7" fmla="*/ 3 h 555"/>
                <a:gd name="T8" fmla="*/ 19 w 141"/>
                <a:gd name="T9" fmla="*/ 555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555">
                  <a:moveTo>
                    <a:pt x="19" y="555"/>
                  </a:moveTo>
                  <a:lnTo>
                    <a:pt x="0" y="555"/>
                  </a:lnTo>
                  <a:lnTo>
                    <a:pt x="123" y="0"/>
                  </a:lnTo>
                  <a:lnTo>
                    <a:pt x="141" y="3"/>
                  </a:lnTo>
                  <a:lnTo>
                    <a:pt x="19" y="555"/>
                  </a:lnTo>
                  <a:close/>
                </a:path>
              </a:pathLst>
            </a:custGeom>
            <a:solidFill>
              <a:srgbClr val="594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3" name="Freeform 289">
              <a:extLst>
                <a:ext uri="{FF2B5EF4-FFF2-40B4-BE49-F238E27FC236}">
                  <a16:creationId xmlns:a16="http://schemas.microsoft.com/office/drawing/2014/main" id="{E514223B-9E4E-4D9B-BBF8-BCDA5CF0A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9513" y="5067301"/>
              <a:ext cx="225425" cy="881063"/>
            </a:xfrm>
            <a:custGeom>
              <a:avLst/>
              <a:gdLst>
                <a:gd name="T0" fmla="*/ 122 w 142"/>
                <a:gd name="T1" fmla="*/ 555 h 555"/>
                <a:gd name="T2" fmla="*/ 142 w 142"/>
                <a:gd name="T3" fmla="*/ 555 h 555"/>
                <a:gd name="T4" fmla="*/ 19 w 142"/>
                <a:gd name="T5" fmla="*/ 0 h 555"/>
                <a:gd name="T6" fmla="*/ 0 w 142"/>
                <a:gd name="T7" fmla="*/ 3 h 555"/>
                <a:gd name="T8" fmla="*/ 122 w 142"/>
                <a:gd name="T9" fmla="*/ 555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55">
                  <a:moveTo>
                    <a:pt x="122" y="555"/>
                  </a:moveTo>
                  <a:lnTo>
                    <a:pt x="142" y="555"/>
                  </a:lnTo>
                  <a:lnTo>
                    <a:pt x="19" y="0"/>
                  </a:lnTo>
                  <a:lnTo>
                    <a:pt x="0" y="3"/>
                  </a:lnTo>
                  <a:lnTo>
                    <a:pt x="122" y="555"/>
                  </a:lnTo>
                  <a:close/>
                </a:path>
              </a:pathLst>
            </a:custGeom>
            <a:solidFill>
              <a:srgbClr val="594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4" name="Freeform 290">
              <a:extLst>
                <a:ext uri="{FF2B5EF4-FFF2-40B4-BE49-F238E27FC236}">
                  <a16:creationId xmlns:a16="http://schemas.microsoft.com/office/drawing/2014/main" id="{88A1FAFA-CADF-42F9-AD45-852FCA27D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8988" y="5507039"/>
              <a:ext cx="523875" cy="25400"/>
            </a:xfrm>
            <a:custGeom>
              <a:avLst/>
              <a:gdLst>
                <a:gd name="T0" fmla="*/ 330 w 330"/>
                <a:gd name="T1" fmla="*/ 16 h 16"/>
                <a:gd name="T2" fmla="*/ 0 w 330"/>
                <a:gd name="T3" fmla="*/ 16 h 16"/>
                <a:gd name="T4" fmla="*/ 0 w 330"/>
                <a:gd name="T5" fmla="*/ 0 h 16"/>
                <a:gd name="T6" fmla="*/ 326 w 330"/>
                <a:gd name="T7" fmla="*/ 0 h 16"/>
                <a:gd name="T8" fmla="*/ 330 w 33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0" h="16">
                  <a:moveTo>
                    <a:pt x="330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326" y="0"/>
                  </a:lnTo>
                  <a:lnTo>
                    <a:pt x="330" y="16"/>
                  </a:lnTo>
                  <a:close/>
                </a:path>
              </a:pathLst>
            </a:custGeom>
            <a:solidFill>
              <a:srgbClr val="594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5" name="Freeform 291">
              <a:extLst>
                <a:ext uri="{FF2B5EF4-FFF2-40B4-BE49-F238E27FC236}">
                  <a16:creationId xmlns:a16="http://schemas.microsoft.com/office/drawing/2014/main" id="{DA91B231-906B-4CFA-A821-F4BB3FF7F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7863" y="5067301"/>
              <a:ext cx="222250" cy="881063"/>
            </a:xfrm>
            <a:custGeom>
              <a:avLst/>
              <a:gdLst>
                <a:gd name="T0" fmla="*/ 18 w 140"/>
                <a:gd name="T1" fmla="*/ 555 h 555"/>
                <a:gd name="T2" fmla="*/ 0 w 140"/>
                <a:gd name="T3" fmla="*/ 555 h 555"/>
                <a:gd name="T4" fmla="*/ 122 w 140"/>
                <a:gd name="T5" fmla="*/ 0 h 555"/>
                <a:gd name="T6" fmla="*/ 140 w 140"/>
                <a:gd name="T7" fmla="*/ 3 h 555"/>
                <a:gd name="T8" fmla="*/ 18 w 140"/>
                <a:gd name="T9" fmla="*/ 555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555">
                  <a:moveTo>
                    <a:pt x="18" y="555"/>
                  </a:moveTo>
                  <a:lnTo>
                    <a:pt x="0" y="555"/>
                  </a:lnTo>
                  <a:lnTo>
                    <a:pt x="122" y="0"/>
                  </a:lnTo>
                  <a:lnTo>
                    <a:pt x="140" y="3"/>
                  </a:lnTo>
                  <a:lnTo>
                    <a:pt x="18" y="555"/>
                  </a:lnTo>
                  <a:close/>
                </a:path>
              </a:pathLst>
            </a:custGeom>
            <a:solidFill>
              <a:srgbClr val="9D8A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6" name="Freeform 292">
              <a:extLst>
                <a:ext uri="{FF2B5EF4-FFF2-40B4-BE49-F238E27FC236}">
                  <a16:creationId xmlns:a16="http://schemas.microsoft.com/office/drawing/2014/main" id="{3B9E1F2E-B74F-4A43-B645-F2EDC9DB4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1538" y="5067301"/>
              <a:ext cx="225425" cy="881063"/>
            </a:xfrm>
            <a:custGeom>
              <a:avLst/>
              <a:gdLst>
                <a:gd name="T0" fmla="*/ 123 w 142"/>
                <a:gd name="T1" fmla="*/ 555 h 555"/>
                <a:gd name="T2" fmla="*/ 142 w 142"/>
                <a:gd name="T3" fmla="*/ 555 h 555"/>
                <a:gd name="T4" fmla="*/ 20 w 142"/>
                <a:gd name="T5" fmla="*/ 0 h 555"/>
                <a:gd name="T6" fmla="*/ 0 w 142"/>
                <a:gd name="T7" fmla="*/ 3 h 555"/>
                <a:gd name="T8" fmla="*/ 123 w 142"/>
                <a:gd name="T9" fmla="*/ 555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55">
                  <a:moveTo>
                    <a:pt x="123" y="555"/>
                  </a:moveTo>
                  <a:lnTo>
                    <a:pt x="142" y="555"/>
                  </a:lnTo>
                  <a:lnTo>
                    <a:pt x="20" y="0"/>
                  </a:lnTo>
                  <a:lnTo>
                    <a:pt x="0" y="3"/>
                  </a:lnTo>
                  <a:lnTo>
                    <a:pt x="123" y="555"/>
                  </a:lnTo>
                  <a:close/>
                </a:path>
              </a:pathLst>
            </a:custGeom>
            <a:solidFill>
              <a:srgbClr val="9D8A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7" name="Freeform 293">
              <a:extLst>
                <a:ext uri="{FF2B5EF4-FFF2-40B4-BE49-F238E27FC236}">
                  <a16:creationId xmlns:a16="http://schemas.microsoft.com/office/drawing/2014/main" id="{263CC71D-C286-419D-8DDF-7D751674A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8213" y="5067301"/>
              <a:ext cx="225425" cy="881063"/>
            </a:xfrm>
            <a:custGeom>
              <a:avLst/>
              <a:gdLst>
                <a:gd name="T0" fmla="*/ 20 w 142"/>
                <a:gd name="T1" fmla="*/ 555 h 555"/>
                <a:gd name="T2" fmla="*/ 0 w 142"/>
                <a:gd name="T3" fmla="*/ 555 h 555"/>
                <a:gd name="T4" fmla="*/ 123 w 142"/>
                <a:gd name="T5" fmla="*/ 0 h 555"/>
                <a:gd name="T6" fmla="*/ 142 w 142"/>
                <a:gd name="T7" fmla="*/ 3 h 555"/>
                <a:gd name="T8" fmla="*/ 20 w 142"/>
                <a:gd name="T9" fmla="*/ 555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55">
                  <a:moveTo>
                    <a:pt x="20" y="555"/>
                  </a:moveTo>
                  <a:lnTo>
                    <a:pt x="0" y="555"/>
                  </a:lnTo>
                  <a:lnTo>
                    <a:pt x="123" y="0"/>
                  </a:lnTo>
                  <a:lnTo>
                    <a:pt x="142" y="3"/>
                  </a:lnTo>
                  <a:lnTo>
                    <a:pt x="20" y="555"/>
                  </a:lnTo>
                  <a:close/>
                </a:path>
              </a:pathLst>
            </a:custGeom>
            <a:solidFill>
              <a:srgbClr val="594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8" name="Freeform 294">
              <a:extLst>
                <a:ext uri="{FF2B5EF4-FFF2-40B4-BE49-F238E27FC236}">
                  <a16:creationId xmlns:a16="http://schemas.microsoft.com/office/drawing/2014/main" id="{E7E75805-4A16-4CB1-A97D-AA21EB219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5063" y="5067301"/>
              <a:ext cx="223838" cy="881063"/>
            </a:xfrm>
            <a:custGeom>
              <a:avLst/>
              <a:gdLst>
                <a:gd name="T0" fmla="*/ 122 w 141"/>
                <a:gd name="T1" fmla="*/ 555 h 555"/>
                <a:gd name="T2" fmla="*/ 141 w 141"/>
                <a:gd name="T3" fmla="*/ 555 h 555"/>
                <a:gd name="T4" fmla="*/ 18 w 141"/>
                <a:gd name="T5" fmla="*/ 0 h 555"/>
                <a:gd name="T6" fmla="*/ 0 w 141"/>
                <a:gd name="T7" fmla="*/ 3 h 555"/>
                <a:gd name="T8" fmla="*/ 122 w 141"/>
                <a:gd name="T9" fmla="*/ 555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555">
                  <a:moveTo>
                    <a:pt x="122" y="555"/>
                  </a:moveTo>
                  <a:lnTo>
                    <a:pt x="141" y="555"/>
                  </a:lnTo>
                  <a:lnTo>
                    <a:pt x="18" y="0"/>
                  </a:lnTo>
                  <a:lnTo>
                    <a:pt x="0" y="3"/>
                  </a:lnTo>
                  <a:lnTo>
                    <a:pt x="122" y="555"/>
                  </a:lnTo>
                  <a:close/>
                </a:path>
              </a:pathLst>
            </a:custGeom>
            <a:solidFill>
              <a:srgbClr val="594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9" name="Freeform 295">
              <a:extLst>
                <a:ext uri="{FF2B5EF4-FFF2-40B4-BE49-F238E27FC236}">
                  <a16:creationId xmlns:a16="http://schemas.microsoft.com/office/drawing/2014/main" id="{11004DDC-A197-435B-98AD-11CB35717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2950" y="5507039"/>
              <a:ext cx="525463" cy="25400"/>
            </a:xfrm>
            <a:custGeom>
              <a:avLst/>
              <a:gdLst>
                <a:gd name="T0" fmla="*/ 331 w 331"/>
                <a:gd name="T1" fmla="*/ 16 h 16"/>
                <a:gd name="T2" fmla="*/ 0 w 331"/>
                <a:gd name="T3" fmla="*/ 16 h 16"/>
                <a:gd name="T4" fmla="*/ 0 w 331"/>
                <a:gd name="T5" fmla="*/ 0 h 16"/>
                <a:gd name="T6" fmla="*/ 327 w 331"/>
                <a:gd name="T7" fmla="*/ 0 h 16"/>
                <a:gd name="T8" fmla="*/ 331 w 331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16">
                  <a:moveTo>
                    <a:pt x="331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327" y="0"/>
                  </a:lnTo>
                  <a:lnTo>
                    <a:pt x="331" y="16"/>
                  </a:lnTo>
                  <a:close/>
                </a:path>
              </a:pathLst>
            </a:custGeom>
            <a:solidFill>
              <a:srgbClr val="594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0" name="Freeform 296">
              <a:extLst>
                <a:ext uri="{FF2B5EF4-FFF2-40B4-BE49-F238E27FC236}">
                  <a16:creationId xmlns:a16="http://schemas.microsoft.com/office/drawing/2014/main" id="{857B172B-DA11-4627-A94E-292A002B0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1825" y="5067301"/>
              <a:ext cx="223838" cy="881063"/>
            </a:xfrm>
            <a:custGeom>
              <a:avLst/>
              <a:gdLst>
                <a:gd name="T0" fmla="*/ 19 w 141"/>
                <a:gd name="T1" fmla="*/ 555 h 555"/>
                <a:gd name="T2" fmla="*/ 0 w 141"/>
                <a:gd name="T3" fmla="*/ 555 h 555"/>
                <a:gd name="T4" fmla="*/ 122 w 141"/>
                <a:gd name="T5" fmla="*/ 0 h 555"/>
                <a:gd name="T6" fmla="*/ 141 w 141"/>
                <a:gd name="T7" fmla="*/ 3 h 555"/>
                <a:gd name="T8" fmla="*/ 19 w 141"/>
                <a:gd name="T9" fmla="*/ 555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555">
                  <a:moveTo>
                    <a:pt x="19" y="555"/>
                  </a:moveTo>
                  <a:lnTo>
                    <a:pt x="0" y="555"/>
                  </a:lnTo>
                  <a:lnTo>
                    <a:pt x="122" y="0"/>
                  </a:lnTo>
                  <a:lnTo>
                    <a:pt x="141" y="3"/>
                  </a:lnTo>
                  <a:lnTo>
                    <a:pt x="19" y="555"/>
                  </a:lnTo>
                  <a:close/>
                </a:path>
              </a:pathLst>
            </a:custGeom>
            <a:solidFill>
              <a:srgbClr val="9D8A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1" name="Freeform 297">
              <a:extLst>
                <a:ext uri="{FF2B5EF4-FFF2-40B4-BE49-F238E27FC236}">
                  <a16:creationId xmlns:a16="http://schemas.microsoft.com/office/drawing/2014/main" id="{4FB7211C-C437-446F-903A-D29C2BDE6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7088" y="5067301"/>
              <a:ext cx="223838" cy="881063"/>
            </a:xfrm>
            <a:custGeom>
              <a:avLst/>
              <a:gdLst>
                <a:gd name="T0" fmla="*/ 122 w 141"/>
                <a:gd name="T1" fmla="*/ 555 h 555"/>
                <a:gd name="T2" fmla="*/ 141 w 141"/>
                <a:gd name="T3" fmla="*/ 555 h 555"/>
                <a:gd name="T4" fmla="*/ 19 w 141"/>
                <a:gd name="T5" fmla="*/ 0 h 555"/>
                <a:gd name="T6" fmla="*/ 0 w 141"/>
                <a:gd name="T7" fmla="*/ 3 h 555"/>
                <a:gd name="T8" fmla="*/ 122 w 141"/>
                <a:gd name="T9" fmla="*/ 555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555">
                  <a:moveTo>
                    <a:pt x="122" y="555"/>
                  </a:moveTo>
                  <a:lnTo>
                    <a:pt x="141" y="555"/>
                  </a:lnTo>
                  <a:lnTo>
                    <a:pt x="19" y="0"/>
                  </a:lnTo>
                  <a:lnTo>
                    <a:pt x="0" y="3"/>
                  </a:lnTo>
                  <a:lnTo>
                    <a:pt x="122" y="555"/>
                  </a:lnTo>
                  <a:close/>
                </a:path>
              </a:pathLst>
            </a:custGeom>
            <a:solidFill>
              <a:srgbClr val="9D8A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2" name="Rectangle 298">
              <a:extLst>
                <a:ext uri="{FF2B5EF4-FFF2-40B4-BE49-F238E27FC236}">
                  <a16:creationId xmlns:a16="http://schemas.microsoft.com/office/drawing/2014/main" id="{9319BE04-8122-4CA2-ADEE-DD97BFDFF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1825" y="5014914"/>
              <a:ext cx="1531938" cy="57150"/>
            </a:xfrm>
            <a:prstGeom prst="rect">
              <a:avLst/>
            </a:prstGeom>
            <a:solidFill>
              <a:srgbClr val="C59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3" name="Rectangle 299">
              <a:extLst>
                <a:ext uri="{FF2B5EF4-FFF2-40B4-BE49-F238E27FC236}">
                  <a16:creationId xmlns:a16="http://schemas.microsoft.com/office/drawing/2014/main" id="{C9BD6C38-C915-4367-8102-44B465F312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53763" y="5014914"/>
              <a:ext cx="511175" cy="57150"/>
            </a:xfrm>
            <a:prstGeom prst="rect">
              <a:avLst/>
            </a:prstGeom>
            <a:solidFill>
              <a:srgbClr val="9968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4" name="Freeform 300">
              <a:extLst>
                <a:ext uri="{FF2B5EF4-FFF2-40B4-BE49-F238E27FC236}">
                  <a16:creationId xmlns:a16="http://schemas.microsoft.com/office/drawing/2014/main" id="{2D97BEBD-A51E-428F-B5A2-5D6F79C57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0750" y="4884739"/>
              <a:ext cx="66675" cy="122238"/>
            </a:xfrm>
            <a:custGeom>
              <a:avLst/>
              <a:gdLst>
                <a:gd name="T0" fmla="*/ 0 w 56"/>
                <a:gd name="T1" fmla="*/ 103 h 103"/>
                <a:gd name="T2" fmla="*/ 12 w 56"/>
                <a:gd name="T3" fmla="*/ 103 h 103"/>
                <a:gd name="T4" fmla="*/ 56 w 56"/>
                <a:gd name="T5" fmla="*/ 51 h 103"/>
                <a:gd name="T6" fmla="*/ 12 w 56"/>
                <a:gd name="T7" fmla="*/ 0 h 103"/>
                <a:gd name="T8" fmla="*/ 0 w 56"/>
                <a:gd name="T9" fmla="*/ 0 h 103"/>
                <a:gd name="T10" fmla="*/ 0 w 56"/>
                <a:gd name="T11" fmla="*/ 14 h 103"/>
                <a:gd name="T12" fmla="*/ 12 w 56"/>
                <a:gd name="T13" fmla="*/ 14 h 103"/>
                <a:gd name="T14" fmla="*/ 42 w 56"/>
                <a:gd name="T15" fmla="*/ 51 h 103"/>
                <a:gd name="T16" fmla="*/ 12 w 56"/>
                <a:gd name="T17" fmla="*/ 89 h 103"/>
                <a:gd name="T18" fmla="*/ 0 w 56"/>
                <a:gd name="T19" fmla="*/ 89 h 103"/>
                <a:gd name="T20" fmla="*/ 0 w 56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3">
                  <a:moveTo>
                    <a:pt x="0" y="103"/>
                  </a:moveTo>
                  <a:cubicBezTo>
                    <a:pt x="12" y="103"/>
                    <a:pt x="12" y="103"/>
                    <a:pt x="12" y="103"/>
                  </a:cubicBezTo>
                  <a:cubicBezTo>
                    <a:pt x="36" y="103"/>
                    <a:pt x="56" y="80"/>
                    <a:pt x="56" y="51"/>
                  </a:cubicBezTo>
                  <a:cubicBezTo>
                    <a:pt x="56" y="23"/>
                    <a:pt x="36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29" y="14"/>
                    <a:pt x="42" y="31"/>
                    <a:pt x="42" y="51"/>
                  </a:cubicBezTo>
                  <a:cubicBezTo>
                    <a:pt x="42" y="72"/>
                    <a:pt x="29" y="89"/>
                    <a:pt x="12" y="89"/>
                  </a:cubicBezTo>
                  <a:cubicBezTo>
                    <a:pt x="0" y="89"/>
                    <a:pt x="0" y="89"/>
                    <a:pt x="0" y="89"/>
                  </a:cubicBezTo>
                  <a:lnTo>
                    <a:pt x="0" y="103"/>
                  </a:lnTo>
                  <a:close/>
                </a:path>
              </a:pathLst>
            </a:custGeom>
            <a:solidFill>
              <a:srgbClr val="8418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5" name="Rectangle 301">
              <a:extLst>
                <a:ext uri="{FF2B5EF4-FFF2-40B4-BE49-F238E27FC236}">
                  <a16:creationId xmlns:a16="http://schemas.microsoft.com/office/drawing/2014/main" id="{AB62C92E-799F-4A5C-AE1A-A1F3FBB73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20263" y="4879976"/>
              <a:ext cx="106363" cy="134938"/>
            </a:xfrm>
            <a:prstGeom prst="rect">
              <a:avLst/>
            </a:prstGeom>
            <a:solidFill>
              <a:srgbClr val="B4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6" name="Rectangle 302">
              <a:extLst>
                <a:ext uri="{FF2B5EF4-FFF2-40B4-BE49-F238E27FC236}">
                  <a16:creationId xmlns:a16="http://schemas.microsoft.com/office/drawing/2014/main" id="{59C6A3D6-9E44-4ED3-8FB9-2D6109276D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20450" y="4945064"/>
              <a:ext cx="276225" cy="69850"/>
            </a:xfrm>
            <a:prstGeom prst="rect">
              <a:avLst/>
            </a:prstGeom>
            <a:solidFill>
              <a:srgbClr val="3A39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7" name="Rectangle 303">
              <a:extLst>
                <a:ext uri="{FF2B5EF4-FFF2-40B4-BE49-F238E27FC236}">
                  <a16:creationId xmlns:a16="http://schemas.microsoft.com/office/drawing/2014/main" id="{0231508B-E399-4F61-8C8D-B63B0D903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9000" y="5010151"/>
              <a:ext cx="171450" cy="4763"/>
            </a:xfrm>
            <a:prstGeom prst="rect">
              <a:avLst/>
            </a:prstGeom>
            <a:solidFill>
              <a:srgbClr val="3A39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8" name="Rectangle 304">
              <a:extLst>
                <a:ext uri="{FF2B5EF4-FFF2-40B4-BE49-F238E27FC236}">
                  <a16:creationId xmlns:a16="http://schemas.microsoft.com/office/drawing/2014/main" id="{76AE55C9-7269-489D-8D4A-0706B3C072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9000" y="4945064"/>
              <a:ext cx="171450" cy="4763"/>
            </a:xfrm>
            <a:prstGeom prst="rect">
              <a:avLst/>
            </a:prstGeom>
            <a:solidFill>
              <a:srgbClr val="3A39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9" name="Rectangle 305">
              <a:extLst>
                <a:ext uri="{FF2B5EF4-FFF2-40B4-BE49-F238E27FC236}">
                  <a16:creationId xmlns:a16="http://schemas.microsoft.com/office/drawing/2014/main" id="{9CD82D3B-6A58-4709-98F5-F72DD7E4B6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0113" y="4949826"/>
              <a:ext cx="160338" cy="60325"/>
            </a:xfrm>
            <a:prstGeom prst="rect">
              <a:avLst/>
            </a:prstGeom>
            <a:solidFill>
              <a:srgbClr val="EAE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0" name="Rectangle 306">
              <a:extLst>
                <a:ext uri="{FF2B5EF4-FFF2-40B4-BE49-F238E27FC236}">
                  <a16:creationId xmlns:a16="http://schemas.microsoft.com/office/drawing/2014/main" id="{40A75C8F-DF6D-43BE-AC77-015F9B9B85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15700" y="4962526"/>
              <a:ext cx="168275" cy="28575"/>
            </a:xfrm>
            <a:prstGeom prst="rect">
              <a:avLst/>
            </a:prstGeom>
            <a:solidFill>
              <a:srgbClr val="EAE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1" name="Rectangle 307">
              <a:extLst>
                <a:ext uri="{FF2B5EF4-FFF2-40B4-BE49-F238E27FC236}">
                  <a16:creationId xmlns:a16="http://schemas.microsoft.com/office/drawing/2014/main" id="{661AF894-2A5C-43C2-93ED-DAD240323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50613" y="4873626"/>
              <a:ext cx="277813" cy="71438"/>
            </a:xfrm>
            <a:prstGeom prst="rect">
              <a:avLst/>
            </a:prstGeom>
            <a:solidFill>
              <a:srgbClr val="514F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2" name="Rectangle 308">
              <a:extLst>
                <a:ext uri="{FF2B5EF4-FFF2-40B4-BE49-F238E27FC236}">
                  <a16:creationId xmlns:a16="http://schemas.microsoft.com/office/drawing/2014/main" id="{B239B69C-5DFC-4FFF-8680-BEAF37273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80750" y="4938714"/>
              <a:ext cx="169863" cy="6350"/>
            </a:xfrm>
            <a:prstGeom prst="rect">
              <a:avLst/>
            </a:prstGeom>
            <a:solidFill>
              <a:srgbClr val="514F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3" name="Rectangle 309">
              <a:extLst>
                <a:ext uri="{FF2B5EF4-FFF2-40B4-BE49-F238E27FC236}">
                  <a16:creationId xmlns:a16="http://schemas.microsoft.com/office/drawing/2014/main" id="{53C547B6-8406-460E-AD4D-DED72D822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80750" y="4873626"/>
              <a:ext cx="169863" cy="6350"/>
            </a:xfrm>
            <a:prstGeom prst="rect">
              <a:avLst/>
            </a:prstGeom>
            <a:solidFill>
              <a:srgbClr val="514F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4" name="Rectangle 310">
              <a:extLst>
                <a:ext uri="{FF2B5EF4-FFF2-40B4-BE49-F238E27FC236}">
                  <a16:creationId xmlns:a16="http://schemas.microsoft.com/office/drawing/2014/main" id="{6D167E8F-7986-4C2D-B001-0AF57ABA6C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91863" y="4879976"/>
              <a:ext cx="158750" cy="58738"/>
            </a:xfrm>
            <a:prstGeom prst="rect">
              <a:avLst/>
            </a:prstGeom>
            <a:solidFill>
              <a:srgbClr val="EAE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5" name="Rectangle 311">
              <a:extLst>
                <a:ext uri="{FF2B5EF4-FFF2-40B4-BE49-F238E27FC236}">
                  <a16:creationId xmlns:a16="http://schemas.microsoft.com/office/drawing/2014/main" id="{1549B272-35D9-4E5A-A62B-B3EFFF1D6E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49038" y="4891089"/>
              <a:ext cx="165100" cy="30163"/>
            </a:xfrm>
            <a:prstGeom prst="rect">
              <a:avLst/>
            </a:prstGeom>
            <a:solidFill>
              <a:srgbClr val="EAE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6" name="Rectangle 312">
              <a:extLst>
                <a:ext uri="{FF2B5EF4-FFF2-40B4-BE49-F238E27FC236}">
                  <a16:creationId xmlns:a16="http://schemas.microsoft.com/office/drawing/2014/main" id="{D65B359E-0E00-4DF1-A398-865AA7AD8F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85525" y="4802189"/>
              <a:ext cx="276225" cy="71438"/>
            </a:xfrm>
            <a:prstGeom prst="rect">
              <a:avLst/>
            </a:prstGeom>
            <a:solidFill>
              <a:srgbClr val="666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7" name="Rectangle 313">
              <a:extLst>
                <a:ext uri="{FF2B5EF4-FFF2-40B4-BE49-F238E27FC236}">
                  <a16:creationId xmlns:a16="http://schemas.microsoft.com/office/drawing/2014/main" id="{E5D7BE93-38B5-4417-8159-53ABDB0C44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14075" y="4867276"/>
              <a:ext cx="171450" cy="6350"/>
            </a:xfrm>
            <a:prstGeom prst="rect">
              <a:avLst/>
            </a:prstGeom>
            <a:solidFill>
              <a:srgbClr val="666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8" name="Rectangle 314">
              <a:extLst>
                <a:ext uri="{FF2B5EF4-FFF2-40B4-BE49-F238E27FC236}">
                  <a16:creationId xmlns:a16="http://schemas.microsoft.com/office/drawing/2014/main" id="{E02FD8B6-A3D2-4F70-B974-953A5C4552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14075" y="4802189"/>
              <a:ext cx="171450" cy="6350"/>
            </a:xfrm>
            <a:prstGeom prst="rect">
              <a:avLst/>
            </a:prstGeom>
            <a:solidFill>
              <a:srgbClr val="666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9" name="Rectangle 315">
              <a:extLst>
                <a:ext uri="{FF2B5EF4-FFF2-40B4-BE49-F238E27FC236}">
                  <a16:creationId xmlns:a16="http://schemas.microsoft.com/office/drawing/2014/main" id="{348949E5-B541-483D-8553-1538BC1F7C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25188" y="4808539"/>
              <a:ext cx="160338" cy="58738"/>
            </a:xfrm>
            <a:prstGeom prst="rect">
              <a:avLst/>
            </a:prstGeom>
            <a:solidFill>
              <a:srgbClr val="EAE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90" name="Rectangle 316">
              <a:extLst>
                <a:ext uri="{FF2B5EF4-FFF2-40B4-BE49-F238E27FC236}">
                  <a16:creationId xmlns:a16="http://schemas.microsoft.com/office/drawing/2014/main" id="{55CE336E-D8D6-4C58-AAAC-809C037AA6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82363" y="4819651"/>
              <a:ext cx="166688" cy="30163"/>
            </a:xfrm>
            <a:prstGeom prst="rect">
              <a:avLst/>
            </a:prstGeom>
            <a:solidFill>
              <a:srgbClr val="EAE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91" name="Freeform 1367">
              <a:extLst>
                <a:ext uri="{FF2B5EF4-FFF2-40B4-BE49-F238E27FC236}">
                  <a16:creationId xmlns:a16="http://schemas.microsoft.com/office/drawing/2014/main" id="{E7CA7628-9E10-41FC-A93C-11EA6BCB42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02925" y="4408489"/>
              <a:ext cx="93663" cy="93663"/>
            </a:xfrm>
            <a:custGeom>
              <a:avLst/>
              <a:gdLst>
                <a:gd name="T0" fmla="*/ 6 w 79"/>
                <a:gd name="T1" fmla="*/ 19 h 79"/>
                <a:gd name="T2" fmla="*/ 0 w 79"/>
                <a:gd name="T3" fmla="*/ 40 h 79"/>
                <a:gd name="T4" fmla="*/ 40 w 79"/>
                <a:gd name="T5" fmla="*/ 79 h 79"/>
                <a:gd name="T6" fmla="*/ 57 w 79"/>
                <a:gd name="T7" fmla="*/ 76 h 79"/>
                <a:gd name="T8" fmla="*/ 58 w 79"/>
                <a:gd name="T9" fmla="*/ 74 h 79"/>
                <a:gd name="T10" fmla="*/ 40 w 79"/>
                <a:gd name="T11" fmla="*/ 78 h 79"/>
                <a:gd name="T12" fmla="*/ 1 w 79"/>
                <a:gd name="T13" fmla="*/ 40 h 79"/>
                <a:gd name="T14" fmla="*/ 7 w 79"/>
                <a:gd name="T15" fmla="*/ 20 h 79"/>
                <a:gd name="T16" fmla="*/ 6 w 79"/>
                <a:gd name="T17" fmla="*/ 19 h 79"/>
                <a:gd name="T18" fmla="*/ 40 w 79"/>
                <a:gd name="T19" fmla="*/ 0 h 79"/>
                <a:gd name="T20" fmla="*/ 25 w 79"/>
                <a:gd name="T21" fmla="*/ 3 h 79"/>
                <a:gd name="T22" fmla="*/ 26 w 79"/>
                <a:gd name="T23" fmla="*/ 4 h 79"/>
                <a:gd name="T24" fmla="*/ 40 w 79"/>
                <a:gd name="T25" fmla="*/ 1 h 79"/>
                <a:gd name="T26" fmla="*/ 78 w 79"/>
                <a:gd name="T27" fmla="*/ 40 h 79"/>
                <a:gd name="T28" fmla="*/ 78 w 79"/>
                <a:gd name="T29" fmla="*/ 44 h 79"/>
                <a:gd name="T30" fmla="*/ 79 w 79"/>
                <a:gd name="T31" fmla="*/ 44 h 79"/>
                <a:gd name="T32" fmla="*/ 79 w 79"/>
                <a:gd name="T33" fmla="*/ 40 h 79"/>
                <a:gd name="T34" fmla="*/ 40 w 79"/>
                <a:gd name="T3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9" h="79">
                  <a:moveTo>
                    <a:pt x="6" y="19"/>
                  </a:moveTo>
                  <a:cubicBezTo>
                    <a:pt x="2" y="25"/>
                    <a:pt x="0" y="32"/>
                    <a:pt x="0" y="40"/>
                  </a:cubicBezTo>
                  <a:cubicBezTo>
                    <a:pt x="0" y="62"/>
                    <a:pt x="18" y="79"/>
                    <a:pt x="40" y="79"/>
                  </a:cubicBezTo>
                  <a:cubicBezTo>
                    <a:pt x="46" y="79"/>
                    <a:pt x="51" y="78"/>
                    <a:pt x="57" y="76"/>
                  </a:cubicBezTo>
                  <a:cubicBezTo>
                    <a:pt x="57" y="75"/>
                    <a:pt x="57" y="74"/>
                    <a:pt x="58" y="74"/>
                  </a:cubicBezTo>
                  <a:cubicBezTo>
                    <a:pt x="52" y="77"/>
                    <a:pt x="46" y="78"/>
                    <a:pt x="40" y="78"/>
                  </a:cubicBezTo>
                  <a:cubicBezTo>
                    <a:pt x="18" y="78"/>
                    <a:pt x="1" y="61"/>
                    <a:pt x="1" y="40"/>
                  </a:cubicBezTo>
                  <a:cubicBezTo>
                    <a:pt x="1" y="33"/>
                    <a:pt x="3" y="26"/>
                    <a:pt x="7" y="20"/>
                  </a:cubicBezTo>
                  <a:cubicBezTo>
                    <a:pt x="6" y="20"/>
                    <a:pt x="6" y="19"/>
                    <a:pt x="6" y="19"/>
                  </a:cubicBezTo>
                  <a:moveTo>
                    <a:pt x="40" y="0"/>
                  </a:moveTo>
                  <a:cubicBezTo>
                    <a:pt x="35" y="0"/>
                    <a:pt x="30" y="1"/>
                    <a:pt x="25" y="3"/>
                  </a:cubicBezTo>
                  <a:cubicBezTo>
                    <a:pt x="26" y="3"/>
                    <a:pt x="26" y="3"/>
                    <a:pt x="26" y="4"/>
                  </a:cubicBezTo>
                  <a:cubicBezTo>
                    <a:pt x="30" y="2"/>
                    <a:pt x="35" y="1"/>
                    <a:pt x="40" y="1"/>
                  </a:cubicBezTo>
                  <a:cubicBezTo>
                    <a:pt x="61" y="1"/>
                    <a:pt x="78" y="18"/>
                    <a:pt x="78" y="40"/>
                  </a:cubicBezTo>
                  <a:cubicBezTo>
                    <a:pt x="78" y="41"/>
                    <a:pt x="78" y="43"/>
                    <a:pt x="78" y="44"/>
                  </a:cubicBezTo>
                  <a:cubicBezTo>
                    <a:pt x="78" y="44"/>
                    <a:pt x="79" y="44"/>
                    <a:pt x="79" y="44"/>
                  </a:cubicBezTo>
                  <a:cubicBezTo>
                    <a:pt x="79" y="43"/>
                    <a:pt x="79" y="41"/>
                    <a:pt x="79" y="40"/>
                  </a:cubicBezTo>
                  <a:cubicBezTo>
                    <a:pt x="79" y="18"/>
                    <a:pt x="62" y="0"/>
                    <a:pt x="40" y="0"/>
                  </a:cubicBezTo>
                </a:path>
              </a:pathLst>
            </a:custGeom>
            <a:solidFill>
              <a:srgbClr val="F4A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92" name="Freeform 1368">
              <a:extLst>
                <a:ext uri="{FF2B5EF4-FFF2-40B4-BE49-F238E27FC236}">
                  <a16:creationId xmlns:a16="http://schemas.microsoft.com/office/drawing/2014/main" id="{F210D9AD-C53D-4882-BAB4-1BCB1BFA21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1188" y="4460876"/>
              <a:ext cx="25400" cy="38100"/>
            </a:xfrm>
            <a:custGeom>
              <a:avLst/>
              <a:gdLst>
                <a:gd name="T0" fmla="*/ 21 w 22"/>
                <a:gd name="T1" fmla="*/ 0 h 32"/>
                <a:gd name="T2" fmla="*/ 1 w 22"/>
                <a:gd name="T3" fmla="*/ 30 h 32"/>
                <a:gd name="T4" fmla="*/ 0 w 22"/>
                <a:gd name="T5" fmla="*/ 32 h 32"/>
                <a:gd name="T6" fmla="*/ 22 w 22"/>
                <a:gd name="T7" fmla="*/ 0 h 32"/>
                <a:gd name="T8" fmla="*/ 21 w 2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2">
                  <a:moveTo>
                    <a:pt x="21" y="0"/>
                  </a:moveTo>
                  <a:cubicBezTo>
                    <a:pt x="19" y="13"/>
                    <a:pt x="12" y="24"/>
                    <a:pt x="1" y="30"/>
                  </a:cubicBezTo>
                  <a:cubicBezTo>
                    <a:pt x="0" y="30"/>
                    <a:pt x="0" y="31"/>
                    <a:pt x="0" y="32"/>
                  </a:cubicBezTo>
                  <a:cubicBezTo>
                    <a:pt x="12" y="26"/>
                    <a:pt x="20" y="14"/>
                    <a:pt x="22" y="0"/>
                  </a:cubicBezTo>
                  <a:cubicBezTo>
                    <a:pt x="22" y="0"/>
                    <a:pt x="21" y="0"/>
                    <a:pt x="21" y="0"/>
                  </a:cubicBezTo>
                </a:path>
              </a:pathLst>
            </a:custGeom>
            <a:solidFill>
              <a:srgbClr val="D88D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93" name="Freeform 1369">
              <a:extLst>
                <a:ext uri="{FF2B5EF4-FFF2-40B4-BE49-F238E27FC236}">
                  <a16:creationId xmlns:a16="http://schemas.microsoft.com/office/drawing/2014/main" id="{11DFA4F7-2BD7-46B8-B26B-7DB3FDC1D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0863" y="4411664"/>
              <a:ext cx="23813" cy="20638"/>
            </a:xfrm>
            <a:custGeom>
              <a:avLst/>
              <a:gdLst>
                <a:gd name="T0" fmla="*/ 19 w 20"/>
                <a:gd name="T1" fmla="*/ 0 h 17"/>
                <a:gd name="T2" fmla="*/ 0 w 20"/>
                <a:gd name="T3" fmla="*/ 16 h 17"/>
                <a:gd name="T4" fmla="*/ 1 w 20"/>
                <a:gd name="T5" fmla="*/ 17 h 17"/>
                <a:gd name="T6" fmla="*/ 20 w 20"/>
                <a:gd name="T7" fmla="*/ 1 h 17"/>
                <a:gd name="T8" fmla="*/ 19 w 20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7">
                  <a:moveTo>
                    <a:pt x="19" y="0"/>
                  </a:moveTo>
                  <a:cubicBezTo>
                    <a:pt x="11" y="3"/>
                    <a:pt x="4" y="9"/>
                    <a:pt x="0" y="16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5" y="10"/>
                    <a:pt x="12" y="4"/>
                    <a:pt x="20" y="1"/>
                  </a:cubicBezTo>
                  <a:cubicBezTo>
                    <a:pt x="20" y="0"/>
                    <a:pt x="20" y="0"/>
                    <a:pt x="19" y="0"/>
                  </a:cubicBezTo>
                </a:path>
              </a:pathLst>
            </a:custGeom>
            <a:solidFill>
              <a:srgbClr val="5636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94" name="Freeform 1370">
              <a:extLst>
                <a:ext uri="{FF2B5EF4-FFF2-40B4-BE49-F238E27FC236}">
                  <a16:creationId xmlns:a16="http://schemas.microsoft.com/office/drawing/2014/main" id="{65245CD4-0B3F-42EA-BE20-4AE1EA2C13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04513" y="4410076"/>
              <a:ext cx="92075" cy="90488"/>
            </a:xfrm>
            <a:custGeom>
              <a:avLst/>
              <a:gdLst>
                <a:gd name="T0" fmla="*/ 6 w 77"/>
                <a:gd name="T1" fmla="*/ 19 h 77"/>
                <a:gd name="T2" fmla="*/ 0 w 77"/>
                <a:gd name="T3" fmla="*/ 39 h 77"/>
                <a:gd name="T4" fmla="*/ 39 w 77"/>
                <a:gd name="T5" fmla="*/ 77 h 77"/>
                <a:gd name="T6" fmla="*/ 57 w 77"/>
                <a:gd name="T7" fmla="*/ 73 h 77"/>
                <a:gd name="T8" fmla="*/ 58 w 77"/>
                <a:gd name="T9" fmla="*/ 71 h 77"/>
                <a:gd name="T10" fmla="*/ 39 w 77"/>
                <a:gd name="T11" fmla="*/ 76 h 77"/>
                <a:gd name="T12" fmla="*/ 1 w 77"/>
                <a:gd name="T13" fmla="*/ 39 h 77"/>
                <a:gd name="T14" fmla="*/ 6 w 77"/>
                <a:gd name="T15" fmla="*/ 20 h 77"/>
                <a:gd name="T16" fmla="*/ 6 w 77"/>
                <a:gd name="T17" fmla="*/ 19 h 77"/>
                <a:gd name="T18" fmla="*/ 39 w 77"/>
                <a:gd name="T19" fmla="*/ 0 h 77"/>
                <a:gd name="T20" fmla="*/ 25 w 77"/>
                <a:gd name="T21" fmla="*/ 3 h 77"/>
                <a:gd name="T22" fmla="*/ 25 w 77"/>
                <a:gd name="T23" fmla="*/ 4 h 77"/>
                <a:gd name="T24" fmla="*/ 39 w 77"/>
                <a:gd name="T25" fmla="*/ 1 h 77"/>
                <a:gd name="T26" fmla="*/ 76 w 77"/>
                <a:gd name="T27" fmla="*/ 39 h 77"/>
                <a:gd name="T28" fmla="*/ 76 w 77"/>
                <a:gd name="T29" fmla="*/ 43 h 77"/>
                <a:gd name="T30" fmla="*/ 77 w 77"/>
                <a:gd name="T31" fmla="*/ 43 h 77"/>
                <a:gd name="T32" fmla="*/ 77 w 77"/>
                <a:gd name="T33" fmla="*/ 39 h 77"/>
                <a:gd name="T34" fmla="*/ 39 w 77"/>
                <a:gd name="T3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" h="77">
                  <a:moveTo>
                    <a:pt x="6" y="19"/>
                  </a:moveTo>
                  <a:cubicBezTo>
                    <a:pt x="2" y="25"/>
                    <a:pt x="0" y="32"/>
                    <a:pt x="0" y="39"/>
                  </a:cubicBezTo>
                  <a:cubicBezTo>
                    <a:pt x="0" y="60"/>
                    <a:pt x="17" y="77"/>
                    <a:pt x="39" y="77"/>
                  </a:cubicBezTo>
                  <a:cubicBezTo>
                    <a:pt x="45" y="77"/>
                    <a:pt x="51" y="76"/>
                    <a:pt x="57" y="73"/>
                  </a:cubicBezTo>
                  <a:cubicBezTo>
                    <a:pt x="57" y="72"/>
                    <a:pt x="57" y="72"/>
                    <a:pt x="58" y="71"/>
                  </a:cubicBezTo>
                  <a:cubicBezTo>
                    <a:pt x="52" y="74"/>
                    <a:pt x="46" y="76"/>
                    <a:pt x="39" y="76"/>
                  </a:cubicBezTo>
                  <a:cubicBezTo>
                    <a:pt x="18" y="76"/>
                    <a:pt x="1" y="59"/>
                    <a:pt x="1" y="39"/>
                  </a:cubicBezTo>
                  <a:cubicBezTo>
                    <a:pt x="1" y="32"/>
                    <a:pt x="3" y="25"/>
                    <a:pt x="6" y="20"/>
                  </a:cubicBezTo>
                  <a:cubicBezTo>
                    <a:pt x="6" y="19"/>
                    <a:pt x="6" y="19"/>
                    <a:pt x="6" y="19"/>
                  </a:cubicBezTo>
                  <a:moveTo>
                    <a:pt x="39" y="0"/>
                  </a:moveTo>
                  <a:cubicBezTo>
                    <a:pt x="34" y="0"/>
                    <a:pt x="29" y="1"/>
                    <a:pt x="25" y="3"/>
                  </a:cubicBezTo>
                  <a:cubicBezTo>
                    <a:pt x="25" y="3"/>
                    <a:pt x="25" y="4"/>
                    <a:pt x="25" y="4"/>
                  </a:cubicBezTo>
                  <a:cubicBezTo>
                    <a:pt x="29" y="2"/>
                    <a:pt x="34" y="1"/>
                    <a:pt x="39" y="1"/>
                  </a:cubicBezTo>
                  <a:cubicBezTo>
                    <a:pt x="59" y="1"/>
                    <a:pt x="76" y="18"/>
                    <a:pt x="76" y="39"/>
                  </a:cubicBezTo>
                  <a:cubicBezTo>
                    <a:pt x="76" y="40"/>
                    <a:pt x="76" y="42"/>
                    <a:pt x="76" y="43"/>
                  </a:cubicBezTo>
                  <a:cubicBezTo>
                    <a:pt x="76" y="43"/>
                    <a:pt x="77" y="43"/>
                    <a:pt x="77" y="43"/>
                  </a:cubicBezTo>
                  <a:cubicBezTo>
                    <a:pt x="77" y="42"/>
                    <a:pt x="77" y="40"/>
                    <a:pt x="77" y="39"/>
                  </a:cubicBezTo>
                  <a:cubicBezTo>
                    <a:pt x="77" y="17"/>
                    <a:pt x="60" y="0"/>
                    <a:pt x="39" y="0"/>
                  </a:cubicBezTo>
                </a:path>
              </a:pathLst>
            </a:custGeom>
            <a:solidFill>
              <a:srgbClr val="F4A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95" name="Freeform 1371">
              <a:extLst>
                <a:ext uri="{FF2B5EF4-FFF2-40B4-BE49-F238E27FC236}">
                  <a16:creationId xmlns:a16="http://schemas.microsoft.com/office/drawing/2014/main" id="{4EC4D47E-9B65-4A8E-9AF4-89F5F7114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2775" y="4460876"/>
              <a:ext cx="23813" cy="34925"/>
            </a:xfrm>
            <a:custGeom>
              <a:avLst/>
              <a:gdLst>
                <a:gd name="T0" fmla="*/ 19 w 20"/>
                <a:gd name="T1" fmla="*/ 0 h 30"/>
                <a:gd name="T2" fmla="*/ 1 w 20"/>
                <a:gd name="T3" fmla="*/ 28 h 30"/>
                <a:gd name="T4" fmla="*/ 0 w 20"/>
                <a:gd name="T5" fmla="*/ 30 h 30"/>
                <a:gd name="T6" fmla="*/ 20 w 20"/>
                <a:gd name="T7" fmla="*/ 0 h 30"/>
                <a:gd name="T8" fmla="*/ 19 w 20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0">
                  <a:moveTo>
                    <a:pt x="19" y="0"/>
                  </a:moveTo>
                  <a:cubicBezTo>
                    <a:pt x="17" y="12"/>
                    <a:pt x="11" y="22"/>
                    <a:pt x="1" y="28"/>
                  </a:cubicBezTo>
                  <a:cubicBezTo>
                    <a:pt x="0" y="29"/>
                    <a:pt x="0" y="29"/>
                    <a:pt x="0" y="30"/>
                  </a:cubicBezTo>
                  <a:cubicBezTo>
                    <a:pt x="11" y="24"/>
                    <a:pt x="18" y="13"/>
                    <a:pt x="20" y="0"/>
                  </a:cubicBezTo>
                  <a:cubicBezTo>
                    <a:pt x="20" y="0"/>
                    <a:pt x="19" y="0"/>
                    <a:pt x="19" y="0"/>
                  </a:cubicBezTo>
                </a:path>
              </a:pathLst>
            </a:custGeom>
            <a:solidFill>
              <a:srgbClr val="D88C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96" name="Freeform 1372">
              <a:extLst>
                <a:ext uri="{FF2B5EF4-FFF2-40B4-BE49-F238E27FC236}">
                  <a16:creationId xmlns:a16="http://schemas.microsoft.com/office/drawing/2014/main" id="{2839AF05-1E55-4DF1-9653-E8BCBE939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0863" y="4413251"/>
              <a:ext cx="23813" cy="20638"/>
            </a:xfrm>
            <a:custGeom>
              <a:avLst/>
              <a:gdLst>
                <a:gd name="T0" fmla="*/ 19 w 19"/>
                <a:gd name="T1" fmla="*/ 0 h 17"/>
                <a:gd name="T2" fmla="*/ 0 w 19"/>
                <a:gd name="T3" fmla="*/ 16 h 17"/>
                <a:gd name="T4" fmla="*/ 0 w 19"/>
                <a:gd name="T5" fmla="*/ 17 h 17"/>
                <a:gd name="T6" fmla="*/ 19 w 19"/>
                <a:gd name="T7" fmla="*/ 1 h 17"/>
                <a:gd name="T8" fmla="*/ 19 w 1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7">
                  <a:moveTo>
                    <a:pt x="19" y="0"/>
                  </a:moveTo>
                  <a:cubicBezTo>
                    <a:pt x="11" y="3"/>
                    <a:pt x="4" y="9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5" y="10"/>
                    <a:pt x="11" y="4"/>
                    <a:pt x="19" y="1"/>
                  </a:cubicBezTo>
                  <a:cubicBezTo>
                    <a:pt x="19" y="1"/>
                    <a:pt x="19" y="0"/>
                    <a:pt x="19" y="0"/>
                  </a:cubicBezTo>
                </a:path>
              </a:pathLst>
            </a:custGeom>
            <a:solidFill>
              <a:srgbClr val="5937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97" name="Freeform 1373">
              <a:extLst>
                <a:ext uri="{FF2B5EF4-FFF2-40B4-BE49-F238E27FC236}">
                  <a16:creationId xmlns:a16="http://schemas.microsoft.com/office/drawing/2014/main" id="{59B31E0F-50CB-4133-AE7A-16265A3AA2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06100" y="4410076"/>
              <a:ext cx="88900" cy="88900"/>
            </a:xfrm>
            <a:custGeom>
              <a:avLst/>
              <a:gdLst>
                <a:gd name="T0" fmla="*/ 5 w 75"/>
                <a:gd name="T1" fmla="*/ 19 h 75"/>
                <a:gd name="T2" fmla="*/ 0 w 75"/>
                <a:gd name="T3" fmla="*/ 38 h 75"/>
                <a:gd name="T4" fmla="*/ 38 w 75"/>
                <a:gd name="T5" fmla="*/ 75 h 75"/>
                <a:gd name="T6" fmla="*/ 57 w 75"/>
                <a:gd name="T7" fmla="*/ 70 h 75"/>
                <a:gd name="T8" fmla="*/ 58 w 75"/>
                <a:gd name="T9" fmla="*/ 68 h 75"/>
                <a:gd name="T10" fmla="*/ 38 w 75"/>
                <a:gd name="T11" fmla="*/ 74 h 75"/>
                <a:gd name="T12" fmla="*/ 1 w 75"/>
                <a:gd name="T13" fmla="*/ 38 h 75"/>
                <a:gd name="T14" fmla="*/ 6 w 75"/>
                <a:gd name="T15" fmla="*/ 19 h 75"/>
                <a:gd name="T16" fmla="*/ 5 w 75"/>
                <a:gd name="T17" fmla="*/ 19 h 75"/>
                <a:gd name="T18" fmla="*/ 38 w 75"/>
                <a:gd name="T19" fmla="*/ 0 h 75"/>
                <a:gd name="T20" fmla="*/ 24 w 75"/>
                <a:gd name="T21" fmla="*/ 3 h 75"/>
                <a:gd name="T22" fmla="*/ 24 w 75"/>
                <a:gd name="T23" fmla="*/ 4 h 75"/>
                <a:gd name="T24" fmla="*/ 38 w 75"/>
                <a:gd name="T25" fmla="*/ 1 h 75"/>
                <a:gd name="T26" fmla="*/ 74 w 75"/>
                <a:gd name="T27" fmla="*/ 38 h 75"/>
                <a:gd name="T28" fmla="*/ 74 w 75"/>
                <a:gd name="T29" fmla="*/ 42 h 75"/>
                <a:gd name="T30" fmla="*/ 75 w 75"/>
                <a:gd name="T31" fmla="*/ 42 h 75"/>
                <a:gd name="T32" fmla="*/ 75 w 75"/>
                <a:gd name="T33" fmla="*/ 38 h 75"/>
                <a:gd name="T34" fmla="*/ 38 w 75"/>
                <a:gd name="T3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" h="75">
                  <a:moveTo>
                    <a:pt x="5" y="19"/>
                  </a:moveTo>
                  <a:cubicBezTo>
                    <a:pt x="2" y="24"/>
                    <a:pt x="0" y="31"/>
                    <a:pt x="0" y="38"/>
                  </a:cubicBezTo>
                  <a:cubicBezTo>
                    <a:pt x="0" y="58"/>
                    <a:pt x="17" y="75"/>
                    <a:pt x="38" y="75"/>
                  </a:cubicBezTo>
                  <a:cubicBezTo>
                    <a:pt x="45" y="75"/>
                    <a:pt x="51" y="73"/>
                    <a:pt x="57" y="70"/>
                  </a:cubicBezTo>
                  <a:cubicBezTo>
                    <a:pt x="57" y="69"/>
                    <a:pt x="58" y="69"/>
                    <a:pt x="58" y="68"/>
                  </a:cubicBezTo>
                  <a:cubicBezTo>
                    <a:pt x="52" y="72"/>
                    <a:pt x="45" y="74"/>
                    <a:pt x="38" y="74"/>
                  </a:cubicBezTo>
                  <a:cubicBezTo>
                    <a:pt x="18" y="74"/>
                    <a:pt x="1" y="58"/>
                    <a:pt x="1" y="38"/>
                  </a:cubicBezTo>
                  <a:cubicBezTo>
                    <a:pt x="1" y="31"/>
                    <a:pt x="3" y="25"/>
                    <a:pt x="6" y="19"/>
                  </a:cubicBezTo>
                  <a:cubicBezTo>
                    <a:pt x="6" y="19"/>
                    <a:pt x="6" y="19"/>
                    <a:pt x="5" y="19"/>
                  </a:cubicBezTo>
                  <a:moveTo>
                    <a:pt x="38" y="0"/>
                  </a:moveTo>
                  <a:cubicBezTo>
                    <a:pt x="33" y="0"/>
                    <a:pt x="28" y="1"/>
                    <a:pt x="24" y="3"/>
                  </a:cubicBezTo>
                  <a:cubicBezTo>
                    <a:pt x="24" y="3"/>
                    <a:pt x="24" y="4"/>
                    <a:pt x="24" y="4"/>
                  </a:cubicBezTo>
                  <a:cubicBezTo>
                    <a:pt x="28" y="2"/>
                    <a:pt x="33" y="1"/>
                    <a:pt x="38" y="1"/>
                  </a:cubicBezTo>
                  <a:cubicBezTo>
                    <a:pt x="58" y="1"/>
                    <a:pt x="74" y="18"/>
                    <a:pt x="74" y="38"/>
                  </a:cubicBezTo>
                  <a:cubicBezTo>
                    <a:pt x="74" y="39"/>
                    <a:pt x="74" y="41"/>
                    <a:pt x="74" y="42"/>
                  </a:cubicBezTo>
                  <a:cubicBezTo>
                    <a:pt x="74" y="42"/>
                    <a:pt x="74" y="42"/>
                    <a:pt x="75" y="42"/>
                  </a:cubicBezTo>
                  <a:cubicBezTo>
                    <a:pt x="75" y="41"/>
                    <a:pt x="75" y="39"/>
                    <a:pt x="75" y="38"/>
                  </a:cubicBezTo>
                  <a:cubicBezTo>
                    <a:pt x="75" y="17"/>
                    <a:pt x="58" y="0"/>
                    <a:pt x="38" y="0"/>
                  </a:cubicBezTo>
                </a:path>
              </a:pathLst>
            </a:custGeom>
            <a:solidFill>
              <a:srgbClr val="F3A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98" name="Freeform 1374">
              <a:extLst>
                <a:ext uri="{FF2B5EF4-FFF2-40B4-BE49-F238E27FC236}">
                  <a16:creationId xmlns:a16="http://schemas.microsoft.com/office/drawing/2014/main" id="{068D27B2-EC92-49E6-AAF2-08B16340E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2775" y="4460876"/>
              <a:ext cx="22225" cy="33338"/>
            </a:xfrm>
            <a:custGeom>
              <a:avLst/>
              <a:gdLst>
                <a:gd name="T0" fmla="*/ 17 w 18"/>
                <a:gd name="T1" fmla="*/ 0 h 28"/>
                <a:gd name="T2" fmla="*/ 1 w 18"/>
                <a:gd name="T3" fmla="*/ 26 h 28"/>
                <a:gd name="T4" fmla="*/ 0 w 18"/>
                <a:gd name="T5" fmla="*/ 28 h 28"/>
                <a:gd name="T6" fmla="*/ 18 w 18"/>
                <a:gd name="T7" fmla="*/ 0 h 28"/>
                <a:gd name="T8" fmla="*/ 17 w 1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8">
                  <a:moveTo>
                    <a:pt x="17" y="0"/>
                  </a:moveTo>
                  <a:cubicBezTo>
                    <a:pt x="16" y="11"/>
                    <a:pt x="10" y="20"/>
                    <a:pt x="1" y="26"/>
                  </a:cubicBezTo>
                  <a:cubicBezTo>
                    <a:pt x="1" y="27"/>
                    <a:pt x="0" y="27"/>
                    <a:pt x="0" y="28"/>
                  </a:cubicBezTo>
                  <a:cubicBezTo>
                    <a:pt x="10" y="22"/>
                    <a:pt x="16" y="12"/>
                    <a:pt x="18" y="0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rgbClr val="D88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99" name="Freeform 1375">
              <a:extLst>
                <a:ext uri="{FF2B5EF4-FFF2-40B4-BE49-F238E27FC236}">
                  <a16:creationId xmlns:a16="http://schemas.microsoft.com/office/drawing/2014/main" id="{3FFD4B83-D5D7-413C-93C5-075D942BD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0863" y="4414839"/>
              <a:ext cx="23813" cy="19050"/>
            </a:xfrm>
            <a:custGeom>
              <a:avLst/>
              <a:gdLst>
                <a:gd name="T0" fmla="*/ 19 w 19"/>
                <a:gd name="T1" fmla="*/ 0 h 16"/>
                <a:gd name="T2" fmla="*/ 0 w 19"/>
                <a:gd name="T3" fmla="*/ 16 h 16"/>
                <a:gd name="T4" fmla="*/ 1 w 19"/>
                <a:gd name="T5" fmla="*/ 16 h 16"/>
                <a:gd name="T6" fmla="*/ 19 w 19"/>
                <a:gd name="T7" fmla="*/ 1 h 16"/>
                <a:gd name="T8" fmla="*/ 19 w 1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6">
                  <a:moveTo>
                    <a:pt x="19" y="0"/>
                  </a:moveTo>
                  <a:cubicBezTo>
                    <a:pt x="11" y="3"/>
                    <a:pt x="5" y="9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5" y="10"/>
                    <a:pt x="11" y="4"/>
                    <a:pt x="19" y="1"/>
                  </a:cubicBezTo>
                  <a:cubicBezTo>
                    <a:pt x="19" y="1"/>
                    <a:pt x="19" y="0"/>
                    <a:pt x="19" y="0"/>
                  </a:cubicBezTo>
                </a:path>
              </a:pathLst>
            </a:custGeom>
            <a:solidFill>
              <a:srgbClr val="5C37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00" name="Freeform 1376">
              <a:extLst>
                <a:ext uri="{FF2B5EF4-FFF2-40B4-BE49-F238E27FC236}">
                  <a16:creationId xmlns:a16="http://schemas.microsoft.com/office/drawing/2014/main" id="{96E42809-A77E-4C5A-9288-13B3D06C4A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06100" y="4411664"/>
              <a:ext cx="87313" cy="87313"/>
            </a:xfrm>
            <a:custGeom>
              <a:avLst/>
              <a:gdLst>
                <a:gd name="T0" fmla="*/ 5 w 73"/>
                <a:gd name="T1" fmla="*/ 18 h 73"/>
                <a:gd name="T2" fmla="*/ 0 w 73"/>
                <a:gd name="T3" fmla="*/ 37 h 73"/>
                <a:gd name="T4" fmla="*/ 37 w 73"/>
                <a:gd name="T5" fmla="*/ 73 h 73"/>
                <a:gd name="T6" fmla="*/ 57 w 73"/>
                <a:gd name="T7" fmla="*/ 67 h 73"/>
                <a:gd name="T8" fmla="*/ 58 w 73"/>
                <a:gd name="T9" fmla="*/ 65 h 73"/>
                <a:gd name="T10" fmla="*/ 37 w 73"/>
                <a:gd name="T11" fmla="*/ 72 h 73"/>
                <a:gd name="T12" fmla="*/ 1 w 73"/>
                <a:gd name="T13" fmla="*/ 37 h 73"/>
                <a:gd name="T14" fmla="*/ 6 w 73"/>
                <a:gd name="T15" fmla="*/ 19 h 73"/>
                <a:gd name="T16" fmla="*/ 5 w 73"/>
                <a:gd name="T17" fmla="*/ 18 h 73"/>
                <a:gd name="T18" fmla="*/ 37 w 73"/>
                <a:gd name="T19" fmla="*/ 0 h 73"/>
                <a:gd name="T20" fmla="*/ 23 w 73"/>
                <a:gd name="T21" fmla="*/ 3 h 73"/>
                <a:gd name="T22" fmla="*/ 23 w 73"/>
                <a:gd name="T23" fmla="*/ 4 h 73"/>
                <a:gd name="T24" fmla="*/ 23 w 73"/>
                <a:gd name="T25" fmla="*/ 4 h 73"/>
                <a:gd name="T26" fmla="*/ 37 w 73"/>
                <a:gd name="T27" fmla="*/ 1 h 73"/>
                <a:gd name="T28" fmla="*/ 72 w 73"/>
                <a:gd name="T29" fmla="*/ 37 h 73"/>
                <a:gd name="T30" fmla="*/ 72 w 73"/>
                <a:gd name="T31" fmla="*/ 41 h 73"/>
                <a:gd name="T32" fmla="*/ 73 w 73"/>
                <a:gd name="T33" fmla="*/ 41 h 73"/>
                <a:gd name="T34" fmla="*/ 73 w 73"/>
                <a:gd name="T35" fmla="*/ 37 h 73"/>
                <a:gd name="T36" fmla="*/ 37 w 73"/>
                <a:gd name="T3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3" h="73">
                  <a:moveTo>
                    <a:pt x="5" y="18"/>
                  </a:moveTo>
                  <a:cubicBezTo>
                    <a:pt x="2" y="24"/>
                    <a:pt x="0" y="30"/>
                    <a:pt x="0" y="37"/>
                  </a:cubicBezTo>
                  <a:cubicBezTo>
                    <a:pt x="0" y="57"/>
                    <a:pt x="17" y="73"/>
                    <a:pt x="37" y="73"/>
                  </a:cubicBezTo>
                  <a:cubicBezTo>
                    <a:pt x="44" y="73"/>
                    <a:pt x="51" y="71"/>
                    <a:pt x="57" y="67"/>
                  </a:cubicBezTo>
                  <a:cubicBezTo>
                    <a:pt x="57" y="66"/>
                    <a:pt x="58" y="65"/>
                    <a:pt x="58" y="65"/>
                  </a:cubicBezTo>
                  <a:cubicBezTo>
                    <a:pt x="52" y="69"/>
                    <a:pt x="45" y="72"/>
                    <a:pt x="37" y="72"/>
                  </a:cubicBezTo>
                  <a:cubicBezTo>
                    <a:pt x="17" y="72"/>
                    <a:pt x="1" y="56"/>
                    <a:pt x="1" y="37"/>
                  </a:cubicBezTo>
                  <a:cubicBezTo>
                    <a:pt x="1" y="30"/>
                    <a:pt x="3" y="24"/>
                    <a:pt x="6" y="19"/>
                  </a:cubicBezTo>
                  <a:cubicBezTo>
                    <a:pt x="6" y="19"/>
                    <a:pt x="6" y="19"/>
                    <a:pt x="5" y="18"/>
                  </a:cubicBezTo>
                  <a:moveTo>
                    <a:pt x="37" y="0"/>
                  </a:moveTo>
                  <a:cubicBezTo>
                    <a:pt x="32" y="0"/>
                    <a:pt x="27" y="1"/>
                    <a:pt x="23" y="3"/>
                  </a:cubicBezTo>
                  <a:cubicBezTo>
                    <a:pt x="23" y="3"/>
                    <a:pt x="23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7" y="2"/>
                    <a:pt x="32" y="1"/>
                    <a:pt x="37" y="1"/>
                  </a:cubicBezTo>
                  <a:cubicBezTo>
                    <a:pt x="56" y="1"/>
                    <a:pt x="72" y="17"/>
                    <a:pt x="72" y="37"/>
                  </a:cubicBezTo>
                  <a:cubicBezTo>
                    <a:pt x="72" y="38"/>
                    <a:pt x="72" y="39"/>
                    <a:pt x="72" y="41"/>
                  </a:cubicBezTo>
                  <a:cubicBezTo>
                    <a:pt x="72" y="41"/>
                    <a:pt x="72" y="41"/>
                    <a:pt x="73" y="41"/>
                  </a:cubicBezTo>
                  <a:cubicBezTo>
                    <a:pt x="73" y="40"/>
                    <a:pt x="73" y="38"/>
                    <a:pt x="73" y="37"/>
                  </a:cubicBezTo>
                  <a:cubicBezTo>
                    <a:pt x="73" y="17"/>
                    <a:pt x="57" y="0"/>
                    <a:pt x="37" y="0"/>
                  </a:cubicBezTo>
                </a:path>
              </a:pathLst>
            </a:custGeom>
            <a:solidFill>
              <a:srgbClr val="F3A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01" name="Freeform 1377">
              <a:extLst>
                <a:ext uri="{FF2B5EF4-FFF2-40B4-BE49-F238E27FC236}">
                  <a16:creationId xmlns:a16="http://schemas.microsoft.com/office/drawing/2014/main" id="{6D99F486-979C-4F4A-8EDA-D3B7ABA99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4363" y="4460876"/>
              <a:ext cx="19050" cy="30163"/>
            </a:xfrm>
            <a:custGeom>
              <a:avLst/>
              <a:gdLst>
                <a:gd name="T0" fmla="*/ 15 w 16"/>
                <a:gd name="T1" fmla="*/ 0 h 26"/>
                <a:gd name="T2" fmla="*/ 1 w 16"/>
                <a:gd name="T3" fmla="*/ 24 h 26"/>
                <a:gd name="T4" fmla="*/ 0 w 16"/>
                <a:gd name="T5" fmla="*/ 26 h 26"/>
                <a:gd name="T6" fmla="*/ 16 w 16"/>
                <a:gd name="T7" fmla="*/ 0 h 26"/>
                <a:gd name="T8" fmla="*/ 15 w 16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6">
                  <a:moveTo>
                    <a:pt x="15" y="0"/>
                  </a:moveTo>
                  <a:cubicBezTo>
                    <a:pt x="14" y="9"/>
                    <a:pt x="9" y="18"/>
                    <a:pt x="1" y="24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9" y="20"/>
                    <a:pt x="15" y="11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D989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02" name="Freeform 1378">
              <a:extLst>
                <a:ext uri="{FF2B5EF4-FFF2-40B4-BE49-F238E27FC236}">
                  <a16:creationId xmlns:a16="http://schemas.microsoft.com/office/drawing/2014/main" id="{6404548A-9AC5-4827-845C-BC94208E1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2450" y="4414839"/>
              <a:ext cx="22225" cy="19050"/>
            </a:xfrm>
            <a:custGeom>
              <a:avLst/>
              <a:gdLst>
                <a:gd name="T0" fmla="*/ 18 w 18"/>
                <a:gd name="T1" fmla="*/ 0 h 16"/>
                <a:gd name="T2" fmla="*/ 0 w 18"/>
                <a:gd name="T3" fmla="*/ 15 h 16"/>
                <a:gd name="T4" fmla="*/ 1 w 18"/>
                <a:gd name="T5" fmla="*/ 16 h 16"/>
                <a:gd name="T6" fmla="*/ 18 w 18"/>
                <a:gd name="T7" fmla="*/ 1 h 16"/>
                <a:gd name="T8" fmla="*/ 18 w 18"/>
                <a:gd name="T9" fmla="*/ 1 h 16"/>
                <a:gd name="T10" fmla="*/ 18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8" y="0"/>
                  </a:moveTo>
                  <a:cubicBezTo>
                    <a:pt x="10" y="3"/>
                    <a:pt x="4" y="9"/>
                    <a:pt x="0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5" y="9"/>
                    <a:pt x="11" y="4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0"/>
                    <a:pt x="18" y="0"/>
                  </a:cubicBezTo>
                </a:path>
              </a:pathLst>
            </a:custGeom>
            <a:solidFill>
              <a:srgbClr val="5F3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03" name="Freeform 1379">
              <a:extLst>
                <a:ext uri="{FF2B5EF4-FFF2-40B4-BE49-F238E27FC236}">
                  <a16:creationId xmlns:a16="http://schemas.microsoft.com/office/drawing/2014/main" id="{320EBFB2-133E-439F-9D4C-EA069426BD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07688" y="4413251"/>
              <a:ext cx="84138" cy="84138"/>
            </a:xfrm>
            <a:custGeom>
              <a:avLst/>
              <a:gdLst>
                <a:gd name="T0" fmla="*/ 5 w 71"/>
                <a:gd name="T1" fmla="*/ 18 h 71"/>
                <a:gd name="T2" fmla="*/ 0 w 71"/>
                <a:gd name="T3" fmla="*/ 36 h 71"/>
                <a:gd name="T4" fmla="*/ 36 w 71"/>
                <a:gd name="T5" fmla="*/ 71 h 71"/>
                <a:gd name="T6" fmla="*/ 57 w 71"/>
                <a:gd name="T7" fmla="*/ 64 h 71"/>
                <a:gd name="T8" fmla="*/ 59 w 71"/>
                <a:gd name="T9" fmla="*/ 61 h 71"/>
                <a:gd name="T10" fmla="*/ 36 w 71"/>
                <a:gd name="T11" fmla="*/ 70 h 71"/>
                <a:gd name="T12" fmla="*/ 1 w 71"/>
                <a:gd name="T13" fmla="*/ 36 h 71"/>
                <a:gd name="T14" fmla="*/ 6 w 71"/>
                <a:gd name="T15" fmla="*/ 18 h 71"/>
                <a:gd name="T16" fmla="*/ 5 w 71"/>
                <a:gd name="T17" fmla="*/ 18 h 71"/>
                <a:gd name="T18" fmla="*/ 36 w 71"/>
                <a:gd name="T19" fmla="*/ 0 h 71"/>
                <a:gd name="T20" fmla="*/ 22 w 71"/>
                <a:gd name="T21" fmla="*/ 3 h 71"/>
                <a:gd name="T22" fmla="*/ 22 w 71"/>
                <a:gd name="T23" fmla="*/ 4 h 71"/>
                <a:gd name="T24" fmla="*/ 36 w 71"/>
                <a:gd name="T25" fmla="*/ 2 h 71"/>
                <a:gd name="T26" fmla="*/ 70 w 71"/>
                <a:gd name="T27" fmla="*/ 36 h 71"/>
                <a:gd name="T28" fmla="*/ 70 w 71"/>
                <a:gd name="T29" fmla="*/ 39 h 71"/>
                <a:gd name="T30" fmla="*/ 71 w 71"/>
                <a:gd name="T31" fmla="*/ 40 h 71"/>
                <a:gd name="T32" fmla="*/ 71 w 71"/>
                <a:gd name="T33" fmla="*/ 36 h 71"/>
                <a:gd name="T34" fmla="*/ 36 w 71"/>
                <a:gd name="T3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71">
                  <a:moveTo>
                    <a:pt x="5" y="18"/>
                  </a:moveTo>
                  <a:cubicBezTo>
                    <a:pt x="2" y="23"/>
                    <a:pt x="0" y="29"/>
                    <a:pt x="0" y="36"/>
                  </a:cubicBezTo>
                  <a:cubicBezTo>
                    <a:pt x="0" y="55"/>
                    <a:pt x="16" y="71"/>
                    <a:pt x="36" y="71"/>
                  </a:cubicBezTo>
                  <a:cubicBezTo>
                    <a:pt x="44" y="71"/>
                    <a:pt x="51" y="68"/>
                    <a:pt x="57" y="64"/>
                  </a:cubicBezTo>
                  <a:cubicBezTo>
                    <a:pt x="58" y="63"/>
                    <a:pt x="58" y="62"/>
                    <a:pt x="59" y="61"/>
                  </a:cubicBezTo>
                  <a:cubicBezTo>
                    <a:pt x="53" y="67"/>
                    <a:pt x="45" y="70"/>
                    <a:pt x="36" y="70"/>
                  </a:cubicBezTo>
                  <a:cubicBezTo>
                    <a:pt x="17" y="70"/>
                    <a:pt x="1" y="55"/>
                    <a:pt x="1" y="36"/>
                  </a:cubicBezTo>
                  <a:cubicBezTo>
                    <a:pt x="1" y="29"/>
                    <a:pt x="3" y="23"/>
                    <a:pt x="6" y="18"/>
                  </a:cubicBezTo>
                  <a:cubicBezTo>
                    <a:pt x="6" y="18"/>
                    <a:pt x="6" y="18"/>
                    <a:pt x="5" y="18"/>
                  </a:cubicBezTo>
                  <a:moveTo>
                    <a:pt x="36" y="0"/>
                  </a:moveTo>
                  <a:cubicBezTo>
                    <a:pt x="31" y="0"/>
                    <a:pt x="26" y="1"/>
                    <a:pt x="22" y="3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6" y="3"/>
                    <a:pt x="31" y="2"/>
                    <a:pt x="36" y="2"/>
                  </a:cubicBezTo>
                  <a:cubicBezTo>
                    <a:pt x="55" y="2"/>
                    <a:pt x="70" y="17"/>
                    <a:pt x="70" y="36"/>
                  </a:cubicBezTo>
                  <a:cubicBezTo>
                    <a:pt x="70" y="37"/>
                    <a:pt x="70" y="38"/>
                    <a:pt x="70" y="39"/>
                  </a:cubicBezTo>
                  <a:cubicBezTo>
                    <a:pt x="70" y="40"/>
                    <a:pt x="70" y="40"/>
                    <a:pt x="71" y="40"/>
                  </a:cubicBezTo>
                  <a:cubicBezTo>
                    <a:pt x="71" y="38"/>
                    <a:pt x="71" y="37"/>
                    <a:pt x="71" y="36"/>
                  </a:cubicBezTo>
                  <a:cubicBezTo>
                    <a:pt x="71" y="16"/>
                    <a:pt x="55" y="0"/>
                    <a:pt x="36" y="0"/>
                  </a:cubicBezTo>
                </a:path>
              </a:pathLst>
            </a:custGeom>
            <a:solidFill>
              <a:srgbClr val="F3A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04" name="Freeform 1380">
              <a:extLst>
                <a:ext uri="{FF2B5EF4-FFF2-40B4-BE49-F238E27FC236}">
                  <a16:creationId xmlns:a16="http://schemas.microsoft.com/office/drawing/2014/main" id="{EBD3928D-451C-4E32-BC74-F74CC0988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5950" y="4459289"/>
              <a:ext cx="15875" cy="30163"/>
            </a:xfrm>
            <a:custGeom>
              <a:avLst/>
              <a:gdLst>
                <a:gd name="T0" fmla="*/ 13 w 14"/>
                <a:gd name="T1" fmla="*/ 0 h 25"/>
                <a:gd name="T2" fmla="*/ 2 w 14"/>
                <a:gd name="T3" fmla="*/ 22 h 25"/>
                <a:gd name="T4" fmla="*/ 0 w 14"/>
                <a:gd name="T5" fmla="*/ 25 h 25"/>
                <a:gd name="T6" fmla="*/ 14 w 14"/>
                <a:gd name="T7" fmla="*/ 1 h 25"/>
                <a:gd name="T8" fmla="*/ 13 w 14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5">
                  <a:moveTo>
                    <a:pt x="13" y="0"/>
                  </a:moveTo>
                  <a:cubicBezTo>
                    <a:pt x="12" y="9"/>
                    <a:pt x="8" y="17"/>
                    <a:pt x="2" y="22"/>
                  </a:cubicBezTo>
                  <a:cubicBezTo>
                    <a:pt x="1" y="23"/>
                    <a:pt x="1" y="24"/>
                    <a:pt x="0" y="25"/>
                  </a:cubicBezTo>
                  <a:cubicBezTo>
                    <a:pt x="8" y="19"/>
                    <a:pt x="13" y="10"/>
                    <a:pt x="14" y="1"/>
                  </a:cubicBezTo>
                  <a:cubicBezTo>
                    <a:pt x="13" y="1"/>
                    <a:pt x="13" y="1"/>
                    <a:pt x="13" y="0"/>
                  </a:cubicBezTo>
                </a:path>
              </a:pathLst>
            </a:custGeom>
            <a:solidFill>
              <a:srgbClr val="D988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05" name="Freeform 1381">
              <a:extLst>
                <a:ext uri="{FF2B5EF4-FFF2-40B4-BE49-F238E27FC236}">
                  <a16:creationId xmlns:a16="http://schemas.microsoft.com/office/drawing/2014/main" id="{C87F4DBD-58DA-4114-8536-792AA7B13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4038" y="4416426"/>
              <a:ext cx="20638" cy="17463"/>
            </a:xfrm>
            <a:custGeom>
              <a:avLst/>
              <a:gdLst>
                <a:gd name="T0" fmla="*/ 17 w 17"/>
                <a:gd name="T1" fmla="*/ 0 h 15"/>
                <a:gd name="T2" fmla="*/ 0 w 17"/>
                <a:gd name="T3" fmla="*/ 15 h 15"/>
                <a:gd name="T4" fmla="*/ 1 w 17"/>
                <a:gd name="T5" fmla="*/ 15 h 15"/>
                <a:gd name="T6" fmla="*/ 17 w 17"/>
                <a:gd name="T7" fmla="*/ 1 h 15"/>
                <a:gd name="T8" fmla="*/ 17 w 17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17" y="0"/>
                  </a:moveTo>
                  <a:cubicBezTo>
                    <a:pt x="10" y="3"/>
                    <a:pt x="4" y="8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5" y="9"/>
                    <a:pt x="10" y="4"/>
                    <a:pt x="17" y="1"/>
                  </a:cubicBezTo>
                  <a:cubicBezTo>
                    <a:pt x="17" y="1"/>
                    <a:pt x="17" y="1"/>
                    <a:pt x="17" y="0"/>
                  </a:cubicBezTo>
                </a:path>
              </a:pathLst>
            </a:custGeom>
            <a:solidFill>
              <a:srgbClr val="6239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06" name="Freeform 1382">
              <a:extLst>
                <a:ext uri="{FF2B5EF4-FFF2-40B4-BE49-F238E27FC236}">
                  <a16:creationId xmlns:a16="http://schemas.microsoft.com/office/drawing/2014/main" id="{6C1632B6-2AFB-4594-8A46-40AD764B94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09275" y="4414839"/>
              <a:ext cx="82550" cy="80963"/>
            </a:xfrm>
            <a:custGeom>
              <a:avLst/>
              <a:gdLst>
                <a:gd name="T0" fmla="*/ 5 w 69"/>
                <a:gd name="T1" fmla="*/ 16 h 68"/>
                <a:gd name="T2" fmla="*/ 0 w 69"/>
                <a:gd name="T3" fmla="*/ 34 h 68"/>
                <a:gd name="T4" fmla="*/ 35 w 69"/>
                <a:gd name="T5" fmla="*/ 68 h 68"/>
                <a:gd name="T6" fmla="*/ 58 w 69"/>
                <a:gd name="T7" fmla="*/ 59 h 68"/>
                <a:gd name="T8" fmla="*/ 59 w 69"/>
                <a:gd name="T9" fmla="*/ 56 h 68"/>
                <a:gd name="T10" fmla="*/ 35 w 69"/>
                <a:gd name="T11" fmla="*/ 67 h 68"/>
                <a:gd name="T12" fmla="*/ 2 w 69"/>
                <a:gd name="T13" fmla="*/ 34 h 68"/>
                <a:gd name="T14" fmla="*/ 6 w 69"/>
                <a:gd name="T15" fmla="*/ 17 h 68"/>
                <a:gd name="T16" fmla="*/ 5 w 69"/>
                <a:gd name="T17" fmla="*/ 16 h 68"/>
                <a:gd name="T18" fmla="*/ 35 w 69"/>
                <a:gd name="T19" fmla="*/ 0 h 68"/>
                <a:gd name="T20" fmla="*/ 21 w 69"/>
                <a:gd name="T21" fmla="*/ 2 h 68"/>
                <a:gd name="T22" fmla="*/ 21 w 69"/>
                <a:gd name="T23" fmla="*/ 4 h 68"/>
                <a:gd name="T24" fmla="*/ 35 w 69"/>
                <a:gd name="T25" fmla="*/ 1 h 68"/>
                <a:gd name="T26" fmla="*/ 68 w 69"/>
                <a:gd name="T27" fmla="*/ 34 h 68"/>
                <a:gd name="T28" fmla="*/ 68 w 69"/>
                <a:gd name="T29" fmla="*/ 37 h 68"/>
                <a:gd name="T30" fmla="*/ 69 w 69"/>
                <a:gd name="T31" fmla="*/ 37 h 68"/>
                <a:gd name="T32" fmla="*/ 69 w 69"/>
                <a:gd name="T33" fmla="*/ 34 h 68"/>
                <a:gd name="T34" fmla="*/ 35 w 69"/>
                <a:gd name="T3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" h="68">
                  <a:moveTo>
                    <a:pt x="5" y="16"/>
                  </a:moveTo>
                  <a:cubicBezTo>
                    <a:pt x="2" y="21"/>
                    <a:pt x="0" y="27"/>
                    <a:pt x="0" y="34"/>
                  </a:cubicBezTo>
                  <a:cubicBezTo>
                    <a:pt x="0" y="53"/>
                    <a:pt x="16" y="68"/>
                    <a:pt x="35" y="68"/>
                  </a:cubicBezTo>
                  <a:cubicBezTo>
                    <a:pt x="44" y="68"/>
                    <a:pt x="52" y="65"/>
                    <a:pt x="58" y="59"/>
                  </a:cubicBezTo>
                  <a:cubicBezTo>
                    <a:pt x="58" y="58"/>
                    <a:pt x="59" y="57"/>
                    <a:pt x="59" y="56"/>
                  </a:cubicBezTo>
                  <a:cubicBezTo>
                    <a:pt x="53" y="63"/>
                    <a:pt x="44" y="67"/>
                    <a:pt x="35" y="67"/>
                  </a:cubicBezTo>
                  <a:cubicBezTo>
                    <a:pt x="16" y="67"/>
                    <a:pt x="2" y="52"/>
                    <a:pt x="2" y="34"/>
                  </a:cubicBezTo>
                  <a:cubicBezTo>
                    <a:pt x="2" y="27"/>
                    <a:pt x="3" y="22"/>
                    <a:pt x="6" y="17"/>
                  </a:cubicBezTo>
                  <a:cubicBezTo>
                    <a:pt x="6" y="17"/>
                    <a:pt x="6" y="16"/>
                    <a:pt x="5" y="16"/>
                  </a:cubicBezTo>
                  <a:moveTo>
                    <a:pt x="35" y="0"/>
                  </a:moveTo>
                  <a:cubicBezTo>
                    <a:pt x="30" y="0"/>
                    <a:pt x="25" y="1"/>
                    <a:pt x="21" y="2"/>
                  </a:cubicBezTo>
                  <a:cubicBezTo>
                    <a:pt x="21" y="3"/>
                    <a:pt x="21" y="3"/>
                    <a:pt x="21" y="4"/>
                  </a:cubicBezTo>
                  <a:cubicBezTo>
                    <a:pt x="25" y="2"/>
                    <a:pt x="30" y="1"/>
                    <a:pt x="35" y="1"/>
                  </a:cubicBezTo>
                  <a:cubicBezTo>
                    <a:pt x="53" y="1"/>
                    <a:pt x="68" y="15"/>
                    <a:pt x="68" y="34"/>
                  </a:cubicBezTo>
                  <a:cubicBezTo>
                    <a:pt x="68" y="35"/>
                    <a:pt x="68" y="36"/>
                    <a:pt x="68" y="37"/>
                  </a:cubicBezTo>
                  <a:cubicBezTo>
                    <a:pt x="68" y="37"/>
                    <a:pt x="68" y="37"/>
                    <a:pt x="69" y="37"/>
                  </a:cubicBezTo>
                  <a:cubicBezTo>
                    <a:pt x="69" y="36"/>
                    <a:pt x="69" y="35"/>
                    <a:pt x="69" y="34"/>
                  </a:cubicBezTo>
                  <a:cubicBezTo>
                    <a:pt x="69" y="15"/>
                    <a:pt x="54" y="0"/>
                    <a:pt x="35" y="0"/>
                  </a:cubicBezTo>
                </a:path>
              </a:pathLst>
            </a:custGeom>
            <a:solidFill>
              <a:srgbClr val="F2A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07" name="Freeform 1383">
              <a:extLst>
                <a:ext uri="{FF2B5EF4-FFF2-40B4-BE49-F238E27FC236}">
                  <a16:creationId xmlns:a16="http://schemas.microsoft.com/office/drawing/2014/main" id="{E63CC776-3479-45F8-BDF1-AB12EC88E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7538" y="4459289"/>
              <a:ext cx="14288" cy="25400"/>
            </a:xfrm>
            <a:custGeom>
              <a:avLst/>
              <a:gdLst>
                <a:gd name="T0" fmla="*/ 10 w 11"/>
                <a:gd name="T1" fmla="*/ 0 h 22"/>
                <a:gd name="T2" fmla="*/ 1 w 11"/>
                <a:gd name="T3" fmla="*/ 19 h 22"/>
                <a:gd name="T4" fmla="*/ 0 w 11"/>
                <a:gd name="T5" fmla="*/ 22 h 22"/>
                <a:gd name="T6" fmla="*/ 11 w 11"/>
                <a:gd name="T7" fmla="*/ 0 h 22"/>
                <a:gd name="T8" fmla="*/ 10 w 11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2">
                  <a:moveTo>
                    <a:pt x="10" y="0"/>
                  </a:moveTo>
                  <a:cubicBezTo>
                    <a:pt x="9" y="7"/>
                    <a:pt x="6" y="14"/>
                    <a:pt x="1" y="19"/>
                  </a:cubicBezTo>
                  <a:cubicBezTo>
                    <a:pt x="1" y="20"/>
                    <a:pt x="0" y="21"/>
                    <a:pt x="0" y="22"/>
                  </a:cubicBezTo>
                  <a:cubicBezTo>
                    <a:pt x="6" y="17"/>
                    <a:pt x="10" y="9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D98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08" name="Freeform 1384">
              <a:extLst>
                <a:ext uri="{FF2B5EF4-FFF2-40B4-BE49-F238E27FC236}">
                  <a16:creationId xmlns:a16="http://schemas.microsoft.com/office/drawing/2014/main" id="{E6FCBDC1-11C4-4BC6-9653-9C3E5CFB7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5625" y="4418014"/>
              <a:ext cx="19050" cy="17463"/>
            </a:xfrm>
            <a:custGeom>
              <a:avLst/>
              <a:gdLst>
                <a:gd name="T0" fmla="*/ 16 w 16"/>
                <a:gd name="T1" fmla="*/ 0 h 15"/>
                <a:gd name="T2" fmla="*/ 0 w 16"/>
                <a:gd name="T3" fmla="*/ 14 h 15"/>
                <a:gd name="T4" fmla="*/ 1 w 16"/>
                <a:gd name="T5" fmla="*/ 15 h 15"/>
                <a:gd name="T6" fmla="*/ 16 w 16"/>
                <a:gd name="T7" fmla="*/ 2 h 15"/>
                <a:gd name="T8" fmla="*/ 16 w 16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16" y="0"/>
                  </a:moveTo>
                  <a:cubicBezTo>
                    <a:pt x="9" y="3"/>
                    <a:pt x="4" y="8"/>
                    <a:pt x="0" y="14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5" y="9"/>
                    <a:pt x="10" y="5"/>
                    <a:pt x="16" y="2"/>
                  </a:cubicBezTo>
                  <a:cubicBezTo>
                    <a:pt x="16" y="1"/>
                    <a:pt x="16" y="1"/>
                    <a:pt x="16" y="0"/>
                  </a:cubicBezTo>
                </a:path>
              </a:pathLst>
            </a:custGeom>
            <a:solidFill>
              <a:srgbClr val="6539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09" name="Freeform 1385">
              <a:extLst>
                <a:ext uri="{FF2B5EF4-FFF2-40B4-BE49-F238E27FC236}">
                  <a16:creationId xmlns:a16="http://schemas.microsoft.com/office/drawing/2014/main" id="{A2520041-2E00-48DD-8D65-19594E44F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10863" y="4416426"/>
              <a:ext cx="79375" cy="77788"/>
            </a:xfrm>
            <a:custGeom>
              <a:avLst/>
              <a:gdLst>
                <a:gd name="T0" fmla="*/ 4 w 66"/>
                <a:gd name="T1" fmla="*/ 16 h 66"/>
                <a:gd name="T2" fmla="*/ 0 w 66"/>
                <a:gd name="T3" fmla="*/ 33 h 66"/>
                <a:gd name="T4" fmla="*/ 33 w 66"/>
                <a:gd name="T5" fmla="*/ 66 h 66"/>
                <a:gd name="T6" fmla="*/ 57 w 66"/>
                <a:gd name="T7" fmla="*/ 55 h 66"/>
                <a:gd name="T8" fmla="*/ 60 w 66"/>
                <a:gd name="T9" fmla="*/ 50 h 66"/>
                <a:gd name="T10" fmla="*/ 33 w 66"/>
                <a:gd name="T11" fmla="*/ 65 h 66"/>
                <a:gd name="T12" fmla="*/ 1 w 66"/>
                <a:gd name="T13" fmla="*/ 33 h 66"/>
                <a:gd name="T14" fmla="*/ 5 w 66"/>
                <a:gd name="T15" fmla="*/ 16 h 66"/>
                <a:gd name="T16" fmla="*/ 4 w 66"/>
                <a:gd name="T17" fmla="*/ 16 h 66"/>
                <a:gd name="T18" fmla="*/ 33 w 66"/>
                <a:gd name="T19" fmla="*/ 0 h 66"/>
                <a:gd name="T20" fmla="*/ 19 w 66"/>
                <a:gd name="T21" fmla="*/ 3 h 66"/>
                <a:gd name="T22" fmla="*/ 18 w 66"/>
                <a:gd name="T23" fmla="*/ 4 h 66"/>
                <a:gd name="T24" fmla="*/ 33 w 66"/>
                <a:gd name="T25" fmla="*/ 1 h 66"/>
                <a:gd name="T26" fmla="*/ 65 w 66"/>
                <a:gd name="T27" fmla="*/ 33 h 66"/>
                <a:gd name="T28" fmla="*/ 64 w 66"/>
                <a:gd name="T29" fmla="*/ 41 h 66"/>
                <a:gd name="T30" fmla="*/ 66 w 66"/>
                <a:gd name="T31" fmla="*/ 36 h 66"/>
                <a:gd name="T32" fmla="*/ 66 w 66"/>
                <a:gd name="T33" fmla="*/ 36 h 66"/>
                <a:gd name="T34" fmla="*/ 66 w 66"/>
                <a:gd name="T35" fmla="*/ 33 h 66"/>
                <a:gd name="T36" fmla="*/ 33 w 66"/>
                <a:gd name="T3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66">
                  <a:moveTo>
                    <a:pt x="4" y="16"/>
                  </a:moveTo>
                  <a:cubicBezTo>
                    <a:pt x="1" y="21"/>
                    <a:pt x="0" y="26"/>
                    <a:pt x="0" y="33"/>
                  </a:cubicBezTo>
                  <a:cubicBezTo>
                    <a:pt x="0" y="51"/>
                    <a:pt x="14" y="66"/>
                    <a:pt x="33" y="66"/>
                  </a:cubicBezTo>
                  <a:cubicBezTo>
                    <a:pt x="42" y="66"/>
                    <a:pt x="51" y="62"/>
                    <a:pt x="57" y="55"/>
                  </a:cubicBezTo>
                  <a:cubicBezTo>
                    <a:pt x="58" y="53"/>
                    <a:pt x="59" y="52"/>
                    <a:pt x="60" y="50"/>
                  </a:cubicBezTo>
                  <a:cubicBezTo>
                    <a:pt x="54" y="59"/>
                    <a:pt x="44" y="65"/>
                    <a:pt x="33" y="65"/>
                  </a:cubicBezTo>
                  <a:cubicBezTo>
                    <a:pt x="15" y="65"/>
                    <a:pt x="1" y="50"/>
                    <a:pt x="1" y="33"/>
                  </a:cubicBezTo>
                  <a:cubicBezTo>
                    <a:pt x="1" y="27"/>
                    <a:pt x="2" y="21"/>
                    <a:pt x="5" y="16"/>
                  </a:cubicBezTo>
                  <a:cubicBezTo>
                    <a:pt x="5" y="16"/>
                    <a:pt x="5" y="16"/>
                    <a:pt x="4" y="16"/>
                  </a:cubicBezTo>
                  <a:moveTo>
                    <a:pt x="33" y="0"/>
                  </a:moveTo>
                  <a:cubicBezTo>
                    <a:pt x="28" y="0"/>
                    <a:pt x="23" y="1"/>
                    <a:pt x="19" y="3"/>
                  </a:cubicBezTo>
                  <a:cubicBezTo>
                    <a:pt x="19" y="3"/>
                    <a:pt x="18" y="4"/>
                    <a:pt x="18" y="4"/>
                  </a:cubicBezTo>
                  <a:cubicBezTo>
                    <a:pt x="23" y="2"/>
                    <a:pt x="28" y="1"/>
                    <a:pt x="33" y="1"/>
                  </a:cubicBezTo>
                  <a:cubicBezTo>
                    <a:pt x="50" y="1"/>
                    <a:pt x="65" y="15"/>
                    <a:pt x="65" y="33"/>
                  </a:cubicBezTo>
                  <a:cubicBezTo>
                    <a:pt x="65" y="36"/>
                    <a:pt x="64" y="38"/>
                    <a:pt x="64" y="41"/>
                  </a:cubicBezTo>
                  <a:cubicBezTo>
                    <a:pt x="65" y="38"/>
                    <a:pt x="66" y="36"/>
                    <a:pt x="66" y="36"/>
                  </a:cubicBezTo>
                  <a:cubicBezTo>
                    <a:pt x="66" y="36"/>
                    <a:pt x="66" y="36"/>
                    <a:pt x="66" y="36"/>
                  </a:cubicBezTo>
                  <a:cubicBezTo>
                    <a:pt x="66" y="35"/>
                    <a:pt x="66" y="34"/>
                    <a:pt x="66" y="33"/>
                  </a:cubicBezTo>
                  <a:cubicBezTo>
                    <a:pt x="66" y="14"/>
                    <a:pt x="51" y="0"/>
                    <a:pt x="33" y="0"/>
                  </a:cubicBezTo>
                </a:path>
              </a:pathLst>
            </a:custGeom>
            <a:solidFill>
              <a:srgbClr val="F29F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10" name="Freeform 1386">
              <a:extLst>
                <a:ext uri="{FF2B5EF4-FFF2-40B4-BE49-F238E27FC236}">
                  <a16:creationId xmlns:a16="http://schemas.microsoft.com/office/drawing/2014/main" id="{54B850D4-3F10-4374-8305-59AAD0DA3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9125" y="4459289"/>
              <a:ext cx="11113" cy="22225"/>
            </a:xfrm>
            <a:custGeom>
              <a:avLst/>
              <a:gdLst>
                <a:gd name="T0" fmla="*/ 9 w 9"/>
                <a:gd name="T1" fmla="*/ 0 h 19"/>
                <a:gd name="T2" fmla="*/ 7 w 9"/>
                <a:gd name="T3" fmla="*/ 5 h 19"/>
                <a:gd name="T4" fmla="*/ 3 w 9"/>
                <a:gd name="T5" fmla="*/ 14 h 19"/>
                <a:gd name="T6" fmla="*/ 0 w 9"/>
                <a:gd name="T7" fmla="*/ 19 h 19"/>
                <a:gd name="T8" fmla="*/ 9 w 9"/>
                <a:gd name="T9" fmla="*/ 0 h 19"/>
                <a:gd name="T10" fmla="*/ 9 w 9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9">
                  <a:moveTo>
                    <a:pt x="9" y="0"/>
                  </a:moveTo>
                  <a:cubicBezTo>
                    <a:pt x="9" y="0"/>
                    <a:pt x="8" y="2"/>
                    <a:pt x="7" y="5"/>
                  </a:cubicBezTo>
                  <a:cubicBezTo>
                    <a:pt x="6" y="8"/>
                    <a:pt x="4" y="11"/>
                    <a:pt x="3" y="14"/>
                  </a:cubicBezTo>
                  <a:cubicBezTo>
                    <a:pt x="2" y="16"/>
                    <a:pt x="1" y="17"/>
                    <a:pt x="0" y="19"/>
                  </a:cubicBezTo>
                  <a:cubicBezTo>
                    <a:pt x="5" y="14"/>
                    <a:pt x="8" y="7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D98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11" name="Freeform 1387">
              <a:extLst>
                <a:ext uri="{FF2B5EF4-FFF2-40B4-BE49-F238E27FC236}">
                  <a16:creationId xmlns:a16="http://schemas.microsoft.com/office/drawing/2014/main" id="{779FE3D4-A9A9-474A-97A1-7207F32C3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5625" y="4419601"/>
              <a:ext cx="19050" cy="15875"/>
            </a:xfrm>
            <a:custGeom>
              <a:avLst/>
              <a:gdLst>
                <a:gd name="T0" fmla="*/ 15 w 15"/>
                <a:gd name="T1" fmla="*/ 0 h 13"/>
                <a:gd name="T2" fmla="*/ 0 w 15"/>
                <a:gd name="T3" fmla="*/ 13 h 13"/>
                <a:gd name="T4" fmla="*/ 1 w 15"/>
                <a:gd name="T5" fmla="*/ 13 h 13"/>
                <a:gd name="T6" fmla="*/ 14 w 15"/>
                <a:gd name="T7" fmla="*/ 1 h 13"/>
                <a:gd name="T8" fmla="*/ 15 w 15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15" y="0"/>
                  </a:moveTo>
                  <a:cubicBezTo>
                    <a:pt x="9" y="3"/>
                    <a:pt x="4" y="7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5" y="8"/>
                    <a:pt x="9" y="4"/>
                    <a:pt x="14" y="1"/>
                  </a:cubicBezTo>
                  <a:cubicBezTo>
                    <a:pt x="14" y="1"/>
                    <a:pt x="15" y="0"/>
                    <a:pt x="15" y="0"/>
                  </a:cubicBezTo>
                </a:path>
              </a:pathLst>
            </a:custGeom>
            <a:solidFill>
              <a:srgbClr val="673A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12" name="Freeform 1388">
              <a:extLst>
                <a:ext uri="{FF2B5EF4-FFF2-40B4-BE49-F238E27FC236}">
                  <a16:creationId xmlns:a16="http://schemas.microsoft.com/office/drawing/2014/main" id="{2752601D-5F11-4C15-9945-015C1B4F4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2450" y="4418014"/>
              <a:ext cx="76200" cy="76200"/>
            </a:xfrm>
            <a:custGeom>
              <a:avLst/>
              <a:gdLst>
                <a:gd name="T0" fmla="*/ 32 w 64"/>
                <a:gd name="T1" fmla="*/ 0 h 64"/>
                <a:gd name="T2" fmla="*/ 17 w 64"/>
                <a:gd name="T3" fmla="*/ 3 h 64"/>
                <a:gd name="T4" fmla="*/ 17 w 64"/>
                <a:gd name="T5" fmla="*/ 4 h 64"/>
                <a:gd name="T6" fmla="*/ 32 w 64"/>
                <a:gd name="T7" fmla="*/ 1 h 64"/>
                <a:gd name="T8" fmla="*/ 63 w 64"/>
                <a:gd name="T9" fmla="*/ 32 h 64"/>
                <a:gd name="T10" fmla="*/ 32 w 64"/>
                <a:gd name="T11" fmla="*/ 63 h 64"/>
                <a:gd name="T12" fmla="*/ 1 w 64"/>
                <a:gd name="T13" fmla="*/ 32 h 64"/>
                <a:gd name="T14" fmla="*/ 6 w 64"/>
                <a:gd name="T15" fmla="*/ 15 h 64"/>
                <a:gd name="T16" fmla="*/ 6 w 64"/>
                <a:gd name="T17" fmla="*/ 15 h 64"/>
                <a:gd name="T18" fmla="*/ 4 w 64"/>
                <a:gd name="T19" fmla="*/ 15 h 64"/>
                <a:gd name="T20" fmla="*/ 0 w 64"/>
                <a:gd name="T21" fmla="*/ 32 h 64"/>
                <a:gd name="T22" fmla="*/ 32 w 64"/>
                <a:gd name="T23" fmla="*/ 64 h 64"/>
                <a:gd name="T24" fmla="*/ 59 w 64"/>
                <a:gd name="T25" fmla="*/ 49 h 64"/>
                <a:gd name="T26" fmla="*/ 63 w 64"/>
                <a:gd name="T27" fmla="*/ 40 h 64"/>
                <a:gd name="T28" fmla="*/ 64 w 64"/>
                <a:gd name="T29" fmla="*/ 32 h 64"/>
                <a:gd name="T30" fmla="*/ 32 w 64"/>
                <a:gd name="T3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27" y="0"/>
                    <a:pt x="22" y="1"/>
                    <a:pt x="17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21" y="2"/>
                    <a:pt x="26" y="1"/>
                    <a:pt x="32" y="1"/>
                  </a:cubicBezTo>
                  <a:cubicBezTo>
                    <a:pt x="49" y="1"/>
                    <a:pt x="63" y="15"/>
                    <a:pt x="63" y="32"/>
                  </a:cubicBezTo>
                  <a:cubicBezTo>
                    <a:pt x="63" y="49"/>
                    <a:pt x="49" y="63"/>
                    <a:pt x="32" y="63"/>
                  </a:cubicBezTo>
                  <a:cubicBezTo>
                    <a:pt x="15" y="63"/>
                    <a:pt x="1" y="49"/>
                    <a:pt x="1" y="32"/>
                  </a:cubicBezTo>
                  <a:cubicBezTo>
                    <a:pt x="1" y="26"/>
                    <a:pt x="3" y="20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5"/>
                    <a:pt x="5" y="15"/>
                    <a:pt x="4" y="15"/>
                  </a:cubicBezTo>
                  <a:cubicBezTo>
                    <a:pt x="1" y="20"/>
                    <a:pt x="0" y="26"/>
                    <a:pt x="0" y="32"/>
                  </a:cubicBezTo>
                  <a:cubicBezTo>
                    <a:pt x="0" y="49"/>
                    <a:pt x="14" y="64"/>
                    <a:pt x="32" y="64"/>
                  </a:cubicBezTo>
                  <a:cubicBezTo>
                    <a:pt x="43" y="64"/>
                    <a:pt x="53" y="58"/>
                    <a:pt x="59" y="49"/>
                  </a:cubicBezTo>
                  <a:cubicBezTo>
                    <a:pt x="60" y="45"/>
                    <a:pt x="62" y="42"/>
                    <a:pt x="63" y="40"/>
                  </a:cubicBezTo>
                  <a:cubicBezTo>
                    <a:pt x="63" y="37"/>
                    <a:pt x="64" y="35"/>
                    <a:pt x="64" y="32"/>
                  </a:cubicBezTo>
                  <a:cubicBezTo>
                    <a:pt x="64" y="14"/>
                    <a:pt x="49" y="0"/>
                    <a:pt x="32" y="0"/>
                  </a:cubicBezTo>
                </a:path>
              </a:pathLst>
            </a:custGeom>
            <a:solidFill>
              <a:srgbClr val="F19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13" name="Freeform 1389">
              <a:extLst>
                <a:ext uri="{FF2B5EF4-FFF2-40B4-BE49-F238E27FC236}">
                  <a16:creationId xmlns:a16="http://schemas.microsoft.com/office/drawing/2014/main" id="{B845ECFC-2466-47CE-B4E1-DF8ABBCB0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2300" y="4465639"/>
              <a:ext cx="4763" cy="9525"/>
            </a:xfrm>
            <a:custGeom>
              <a:avLst/>
              <a:gdLst>
                <a:gd name="T0" fmla="*/ 4 w 4"/>
                <a:gd name="T1" fmla="*/ 0 h 9"/>
                <a:gd name="T2" fmla="*/ 0 w 4"/>
                <a:gd name="T3" fmla="*/ 9 h 9"/>
                <a:gd name="T4" fmla="*/ 4 w 4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9">
                  <a:moveTo>
                    <a:pt x="4" y="0"/>
                  </a:moveTo>
                  <a:cubicBezTo>
                    <a:pt x="3" y="2"/>
                    <a:pt x="1" y="5"/>
                    <a:pt x="0" y="9"/>
                  </a:cubicBezTo>
                  <a:cubicBezTo>
                    <a:pt x="1" y="6"/>
                    <a:pt x="3" y="3"/>
                    <a:pt x="4" y="0"/>
                  </a:cubicBezTo>
                </a:path>
              </a:pathLst>
            </a:custGeom>
            <a:solidFill>
              <a:srgbClr val="DA85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14" name="Freeform 1390">
              <a:extLst>
                <a:ext uri="{FF2B5EF4-FFF2-40B4-BE49-F238E27FC236}">
                  <a16:creationId xmlns:a16="http://schemas.microsoft.com/office/drawing/2014/main" id="{E36ACC2A-9326-4CC9-BB18-CF4E0359F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7213" y="4421189"/>
              <a:ext cx="15875" cy="14288"/>
            </a:xfrm>
            <a:custGeom>
              <a:avLst/>
              <a:gdLst>
                <a:gd name="T0" fmla="*/ 13 w 13"/>
                <a:gd name="T1" fmla="*/ 0 h 12"/>
                <a:gd name="T2" fmla="*/ 0 w 13"/>
                <a:gd name="T3" fmla="*/ 12 h 12"/>
                <a:gd name="T4" fmla="*/ 2 w 13"/>
                <a:gd name="T5" fmla="*/ 12 h 12"/>
                <a:gd name="T6" fmla="*/ 2 w 13"/>
                <a:gd name="T7" fmla="*/ 12 h 12"/>
                <a:gd name="T8" fmla="*/ 13 w 13"/>
                <a:gd name="T9" fmla="*/ 1 h 12"/>
                <a:gd name="T10" fmla="*/ 13 w 13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">
                  <a:moveTo>
                    <a:pt x="13" y="0"/>
                  </a:moveTo>
                  <a:cubicBezTo>
                    <a:pt x="8" y="3"/>
                    <a:pt x="4" y="7"/>
                    <a:pt x="0" y="12"/>
                  </a:cubicBezTo>
                  <a:cubicBezTo>
                    <a:pt x="1" y="12"/>
                    <a:pt x="1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4" y="8"/>
                    <a:pt x="8" y="4"/>
                    <a:pt x="13" y="1"/>
                  </a:cubicBezTo>
                  <a:cubicBezTo>
                    <a:pt x="13" y="1"/>
                    <a:pt x="13" y="1"/>
                    <a:pt x="13" y="0"/>
                  </a:cubicBezTo>
                </a:path>
              </a:pathLst>
            </a:custGeom>
            <a:solidFill>
              <a:srgbClr val="6A3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15" name="Freeform 1391">
              <a:extLst>
                <a:ext uri="{FF2B5EF4-FFF2-40B4-BE49-F238E27FC236}">
                  <a16:creationId xmlns:a16="http://schemas.microsoft.com/office/drawing/2014/main" id="{200F0A10-D289-489D-9778-9E82C9BA3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4038" y="4419601"/>
              <a:ext cx="73025" cy="73025"/>
            </a:xfrm>
            <a:custGeom>
              <a:avLst/>
              <a:gdLst>
                <a:gd name="T0" fmla="*/ 31 w 62"/>
                <a:gd name="T1" fmla="*/ 0 h 62"/>
                <a:gd name="T2" fmla="*/ 16 w 62"/>
                <a:gd name="T3" fmla="*/ 3 h 62"/>
                <a:gd name="T4" fmla="*/ 16 w 62"/>
                <a:gd name="T5" fmla="*/ 5 h 62"/>
                <a:gd name="T6" fmla="*/ 31 w 62"/>
                <a:gd name="T7" fmla="*/ 1 h 62"/>
                <a:gd name="T8" fmla="*/ 61 w 62"/>
                <a:gd name="T9" fmla="*/ 31 h 62"/>
                <a:gd name="T10" fmla="*/ 31 w 62"/>
                <a:gd name="T11" fmla="*/ 61 h 62"/>
                <a:gd name="T12" fmla="*/ 1 w 62"/>
                <a:gd name="T13" fmla="*/ 31 h 62"/>
                <a:gd name="T14" fmla="*/ 6 w 62"/>
                <a:gd name="T15" fmla="*/ 14 h 62"/>
                <a:gd name="T16" fmla="*/ 5 w 62"/>
                <a:gd name="T17" fmla="*/ 14 h 62"/>
                <a:gd name="T18" fmla="*/ 0 w 62"/>
                <a:gd name="T19" fmla="*/ 31 h 62"/>
                <a:gd name="T20" fmla="*/ 31 w 62"/>
                <a:gd name="T21" fmla="*/ 62 h 62"/>
                <a:gd name="T22" fmla="*/ 62 w 62"/>
                <a:gd name="T23" fmla="*/ 31 h 62"/>
                <a:gd name="T24" fmla="*/ 31 w 62"/>
                <a:gd name="T2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25" y="0"/>
                    <a:pt x="20" y="1"/>
                    <a:pt x="16" y="3"/>
                  </a:cubicBezTo>
                  <a:cubicBezTo>
                    <a:pt x="16" y="4"/>
                    <a:pt x="16" y="4"/>
                    <a:pt x="16" y="5"/>
                  </a:cubicBezTo>
                  <a:cubicBezTo>
                    <a:pt x="20" y="2"/>
                    <a:pt x="25" y="1"/>
                    <a:pt x="31" y="1"/>
                  </a:cubicBezTo>
                  <a:cubicBezTo>
                    <a:pt x="47" y="1"/>
                    <a:pt x="61" y="14"/>
                    <a:pt x="61" y="31"/>
                  </a:cubicBezTo>
                  <a:cubicBezTo>
                    <a:pt x="61" y="47"/>
                    <a:pt x="47" y="61"/>
                    <a:pt x="31" y="61"/>
                  </a:cubicBezTo>
                  <a:cubicBezTo>
                    <a:pt x="14" y="61"/>
                    <a:pt x="1" y="47"/>
                    <a:pt x="1" y="31"/>
                  </a:cubicBezTo>
                  <a:cubicBezTo>
                    <a:pt x="1" y="24"/>
                    <a:pt x="3" y="19"/>
                    <a:pt x="6" y="14"/>
                  </a:cubicBezTo>
                  <a:cubicBezTo>
                    <a:pt x="6" y="14"/>
                    <a:pt x="5" y="14"/>
                    <a:pt x="5" y="14"/>
                  </a:cubicBezTo>
                  <a:cubicBezTo>
                    <a:pt x="2" y="19"/>
                    <a:pt x="0" y="25"/>
                    <a:pt x="0" y="31"/>
                  </a:cubicBezTo>
                  <a:cubicBezTo>
                    <a:pt x="0" y="48"/>
                    <a:pt x="14" y="62"/>
                    <a:pt x="31" y="62"/>
                  </a:cubicBezTo>
                  <a:cubicBezTo>
                    <a:pt x="48" y="62"/>
                    <a:pt x="62" y="48"/>
                    <a:pt x="62" y="31"/>
                  </a:cubicBezTo>
                  <a:cubicBezTo>
                    <a:pt x="62" y="14"/>
                    <a:pt x="48" y="0"/>
                    <a:pt x="31" y="0"/>
                  </a:cubicBezTo>
                </a:path>
              </a:pathLst>
            </a:custGeom>
            <a:solidFill>
              <a:srgbClr val="F19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16" name="Freeform 1392">
              <a:extLst>
                <a:ext uri="{FF2B5EF4-FFF2-40B4-BE49-F238E27FC236}">
                  <a16:creationId xmlns:a16="http://schemas.microsoft.com/office/drawing/2014/main" id="{27A7297E-65EE-4B41-97F0-9AC4872D3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20388" y="4422776"/>
              <a:ext cx="12700" cy="12700"/>
            </a:xfrm>
            <a:custGeom>
              <a:avLst/>
              <a:gdLst>
                <a:gd name="T0" fmla="*/ 11 w 11"/>
                <a:gd name="T1" fmla="*/ 0 h 11"/>
                <a:gd name="T2" fmla="*/ 0 w 11"/>
                <a:gd name="T3" fmla="*/ 11 h 11"/>
                <a:gd name="T4" fmla="*/ 1 w 11"/>
                <a:gd name="T5" fmla="*/ 11 h 11"/>
                <a:gd name="T6" fmla="*/ 11 w 11"/>
                <a:gd name="T7" fmla="*/ 2 h 11"/>
                <a:gd name="T8" fmla="*/ 11 w 11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0"/>
                  </a:moveTo>
                  <a:cubicBezTo>
                    <a:pt x="6" y="3"/>
                    <a:pt x="2" y="7"/>
                    <a:pt x="0" y="11"/>
                  </a:cubicBezTo>
                  <a:cubicBezTo>
                    <a:pt x="0" y="11"/>
                    <a:pt x="1" y="11"/>
                    <a:pt x="1" y="11"/>
                  </a:cubicBezTo>
                  <a:cubicBezTo>
                    <a:pt x="4" y="7"/>
                    <a:pt x="7" y="4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6E3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17" name="Freeform 1393">
              <a:extLst>
                <a:ext uri="{FF2B5EF4-FFF2-40B4-BE49-F238E27FC236}">
                  <a16:creationId xmlns:a16="http://schemas.microsoft.com/office/drawing/2014/main" id="{D987F83F-7A5D-43A0-AD38-9568DF0BF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5625" y="4419601"/>
              <a:ext cx="71438" cy="71438"/>
            </a:xfrm>
            <a:custGeom>
              <a:avLst/>
              <a:gdLst>
                <a:gd name="T0" fmla="*/ 30 w 60"/>
                <a:gd name="T1" fmla="*/ 0 h 60"/>
                <a:gd name="T2" fmla="*/ 15 w 60"/>
                <a:gd name="T3" fmla="*/ 4 h 60"/>
                <a:gd name="T4" fmla="*/ 14 w 60"/>
                <a:gd name="T5" fmla="*/ 6 h 60"/>
                <a:gd name="T6" fmla="*/ 30 w 60"/>
                <a:gd name="T7" fmla="*/ 1 h 60"/>
                <a:gd name="T8" fmla="*/ 58 w 60"/>
                <a:gd name="T9" fmla="*/ 30 h 60"/>
                <a:gd name="T10" fmla="*/ 30 w 60"/>
                <a:gd name="T11" fmla="*/ 59 h 60"/>
                <a:gd name="T12" fmla="*/ 1 w 60"/>
                <a:gd name="T13" fmla="*/ 30 h 60"/>
                <a:gd name="T14" fmla="*/ 7 w 60"/>
                <a:gd name="T15" fmla="*/ 12 h 60"/>
                <a:gd name="T16" fmla="*/ 5 w 60"/>
                <a:gd name="T17" fmla="*/ 13 h 60"/>
                <a:gd name="T18" fmla="*/ 0 w 60"/>
                <a:gd name="T19" fmla="*/ 30 h 60"/>
                <a:gd name="T20" fmla="*/ 30 w 60"/>
                <a:gd name="T21" fmla="*/ 60 h 60"/>
                <a:gd name="T22" fmla="*/ 60 w 60"/>
                <a:gd name="T23" fmla="*/ 30 h 60"/>
                <a:gd name="T24" fmla="*/ 30 w 60"/>
                <a:gd name="T2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cubicBezTo>
                    <a:pt x="24" y="0"/>
                    <a:pt x="19" y="1"/>
                    <a:pt x="15" y="4"/>
                  </a:cubicBezTo>
                  <a:cubicBezTo>
                    <a:pt x="14" y="5"/>
                    <a:pt x="14" y="5"/>
                    <a:pt x="14" y="6"/>
                  </a:cubicBezTo>
                  <a:cubicBezTo>
                    <a:pt x="18" y="3"/>
                    <a:pt x="24" y="1"/>
                    <a:pt x="30" y="1"/>
                  </a:cubicBezTo>
                  <a:cubicBezTo>
                    <a:pt x="46" y="1"/>
                    <a:pt x="58" y="14"/>
                    <a:pt x="58" y="30"/>
                  </a:cubicBezTo>
                  <a:cubicBezTo>
                    <a:pt x="58" y="46"/>
                    <a:pt x="46" y="59"/>
                    <a:pt x="30" y="59"/>
                  </a:cubicBezTo>
                  <a:cubicBezTo>
                    <a:pt x="14" y="59"/>
                    <a:pt x="1" y="46"/>
                    <a:pt x="1" y="30"/>
                  </a:cubicBezTo>
                  <a:cubicBezTo>
                    <a:pt x="1" y="23"/>
                    <a:pt x="3" y="17"/>
                    <a:pt x="7" y="12"/>
                  </a:cubicBezTo>
                  <a:cubicBezTo>
                    <a:pt x="6" y="13"/>
                    <a:pt x="6" y="13"/>
                    <a:pt x="5" y="13"/>
                  </a:cubicBezTo>
                  <a:cubicBezTo>
                    <a:pt x="2" y="18"/>
                    <a:pt x="0" y="23"/>
                    <a:pt x="0" y="30"/>
                  </a:cubicBezTo>
                  <a:cubicBezTo>
                    <a:pt x="0" y="46"/>
                    <a:pt x="13" y="60"/>
                    <a:pt x="30" y="60"/>
                  </a:cubicBezTo>
                  <a:cubicBezTo>
                    <a:pt x="46" y="60"/>
                    <a:pt x="60" y="46"/>
                    <a:pt x="60" y="30"/>
                  </a:cubicBezTo>
                  <a:cubicBezTo>
                    <a:pt x="60" y="13"/>
                    <a:pt x="46" y="0"/>
                    <a:pt x="30" y="0"/>
                  </a:cubicBezTo>
                </a:path>
              </a:pathLst>
            </a:custGeom>
            <a:solidFill>
              <a:srgbClr val="F19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18" name="Freeform 1394">
              <a:extLst>
                <a:ext uri="{FF2B5EF4-FFF2-40B4-BE49-F238E27FC236}">
                  <a16:creationId xmlns:a16="http://schemas.microsoft.com/office/drawing/2014/main" id="{1F600ABB-4C6F-4AAB-A1E7-CCA1FD5DE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20388" y="4424364"/>
              <a:ext cx="12700" cy="11113"/>
            </a:xfrm>
            <a:custGeom>
              <a:avLst/>
              <a:gdLst>
                <a:gd name="T0" fmla="*/ 10 w 10"/>
                <a:gd name="T1" fmla="*/ 0 h 9"/>
                <a:gd name="T2" fmla="*/ 0 w 10"/>
                <a:gd name="T3" fmla="*/ 9 h 9"/>
                <a:gd name="T4" fmla="*/ 2 w 10"/>
                <a:gd name="T5" fmla="*/ 8 h 9"/>
                <a:gd name="T6" fmla="*/ 9 w 10"/>
                <a:gd name="T7" fmla="*/ 2 h 9"/>
                <a:gd name="T8" fmla="*/ 10 w 10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10" y="0"/>
                  </a:moveTo>
                  <a:cubicBezTo>
                    <a:pt x="6" y="2"/>
                    <a:pt x="3" y="5"/>
                    <a:pt x="0" y="9"/>
                  </a:cubicBezTo>
                  <a:cubicBezTo>
                    <a:pt x="1" y="9"/>
                    <a:pt x="1" y="9"/>
                    <a:pt x="2" y="8"/>
                  </a:cubicBezTo>
                  <a:cubicBezTo>
                    <a:pt x="4" y="6"/>
                    <a:pt x="6" y="4"/>
                    <a:pt x="9" y="2"/>
                  </a:cubicBezTo>
                  <a:cubicBezTo>
                    <a:pt x="9" y="1"/>
                    <a:pt x="9" y="1"/>
                    <a:pt x="10" y="0"/>
                  </a:cubicBezTo>
                </a:path>
              </a:pathLst>
            </a:custGeom>
            <a:solidFill>
              <a:srgbClr val="703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19" name="Freeform 1395">
              <a:extLst>
                <a:ext uri="{FF2B5EF4-FFF2-40B4-BE49-F238E27FC236}">
                  <a16:creationId xmlns:a16="http://schemas.microsoft.com/office/drawing/2014/main" id="{3A239449-0F55-4C75-97B7-95248E9FA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5625" y="4421189"/>
              <a:ext cx="68263" cy="68263"/>
            </a:xfrm>
            <a:custGeom>
              <a:avLst/>
              <a:gdLst>
                <a:gd name="T0" fmla="*/ 29 w 57"/>
                <a:gd name="T1" fmla="*/ 0 h 58"/>
                <a:gd name="T2" fmla="*/ 13 w 57"/>
                <a:gd name="T3" fmla="*/ 5 h 58"/>
                <a:gd name="T4" fmla="*/ 11 w 57"/>
                <a:gd name="T5" fmla="*/ 7 h 58"/>
                <a:gd name="T6" fmla="*/ 29 w 57"/>
                <a:gd name="T7" fmla="*/ 1 h 58"/>
                <a:gd name="T8" fmla="*/ 56 w 57"/>
                <a:gd name="T9" fmla="*/ 29 h 58"/>
                <a:gd name="T10" fmla="*/ 29 w 57"/>
                <a:gd name="T11" fmla="*/ 56 h 58"/>
                <a:gd name="T12" fmla="*/ 1 w 57"/>
                <a:gd name="T13" fmla="*/ 29 h 58"/>
                <a:gd name="T14" fmla="*/ 8 w 57"/>
                <a:gd name="T15" fmla="*/ 10 h 58"/>
                <a:gd name="T16" fmla="*/ 6 w 57"/>
                <a:gd name="T17" fmla="*/ 11 h 58"/>
                <a:gd name="T18" fmla="*/ 0 w 57"/>
                <a:gd name="T19" fmla="*/ 29 h 58"/>
                <a:gd name="T20" fmla="*/ 29 w 57"/>
                <a:gd name="T21" fmla="*/ 58 h 58"/>
                <a:gd name="T22" fmla="*/ 57 w 57"/>
                <a:gd name="T23" fmla="*/ 29 h 58"/>
                <a:gd name="T24" fmla="*/ 29 w 57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58">
                  <a:moveTo>
                    <a:pt x="29" y="0"/>
                  </a:moveTo>
                  <a:cubicBezTo>
                    <a:pt x="23" y="0"/>
                    <a:pt x="17" y="2"/>
                    <a:pt x="13" y="5"/>
                  </a:cubicBezTo>
                  <a:cubicBezTo>
                    <a:pt x="12" y="6"/>
                    <a:pt x="12" y="6"/>
                    <a:pt x="11" y="7"/>
                  </a:cubicBezTo>
                  <a:cubicBezTo>
                    <a:pt x="16" y="3"/>
                    <a:pt x="22" y="1"/>
                    <a:pt x="29" y="1"/>
                  </a:cubicBezTo>
                  <a:cubicBezTo>
                    <a:pt x="44" y="1"/>
                    <a:pt x="56" y="13"/>
                    <a:pt x="56" y="29"/>
                  </a:cubicBezTo>
                  <a:cubicBezTo>
                    <a:pt x="56" y="44"/>
                    <a:pt x="44" y="56"/>
                    <a:pt x="29" y="56"/>
                  </a:cubicBezTo>
                  <a:cubicBezTo>
                    <a:pt x="13" y="56"/>
                    <a:pt x="1" y="44"/>
                    <a:pt x="1" y="29"/>
                  </a:cubicBezTo>
                  <a:cubicBezTo>
                    <a:pt x="1" y="22"/>
                    <a:pt x="4" y="15"/>
                    <a:pt x="8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2" y="16"/>
                    <a:pt x="0" y="22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5" y="58"/>
                    <a:pt x="57" y="45"/>
                    <a:pt x="57" y="29"/>
                  </a:cubicBezTo>
                  <a:cubicBezTo>
                    <a:pt x="57" y="13"/>
                    <a:pt x="45" y="0"/>
                    <a:pt x="29" y="0"/>
                  </a:cubicBezTo>
                </a:path>
              </a:pathLst>
            </a:custGeom>
            <a:solidFill>
              <a:srgbClr val="F098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20" name="Freeform 1396">
              <a:extLst>
                <a:ext uri="{FF2B5EF4-FFF2-40B4-BE49-F238E27FC236}">
                  <a16:creationId xmlns:a16="http://schemas.microsoft.com/office/drawing/2014/main" id="{57F5A831-6295-47E2-91DA-3943DF953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23563" y="4427539"/>
              <a:ext cx="7938" cy="6350"/>
            </a:xfrm>
            <a:custGeom>
              <a:avLst/>
              <a:gdLst>
                <a:gd name="T0" fmla="*/ 7 w 7"/>
                <a:gd name="T1" fmla="*/ 0 h 6"/>
                <a:gd name="T2" fmla="*/ 0 w 7"/>
                <a:gd name="T3" fmla="*/ 6 h 6"/>
                <a:gd name="T4" fmla="*/ 2 w 7"/>
                <a:gd name="T5" fmla="*/ 5 h 6"/>
                <a:gd name="T6" fmla="*/ 5 w 7"/>
                <a:gd name="T7" fmla="*/ 2 h 6"/>
                <a:gd name="T8" fmla="*/ 7 w 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7" y="0"/>
                  </a:moveTo>
                  <a:cubicBezTo>
                    <a:pt x="4" y="2"/>
                    <a:pt x="2" y="4"/>
                    <a:pt x="0" y="6"/>
                  </a:cubicBezTo>
                  <a:cubicBezTo>
                    <a:pt x="0" y="6"/>
                    <a:pt x="1" y="6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6" y="1"/>
                    <a:pt x="7" y="0"/>
                  </a:cubicBezTo>
                </a:path>
              </a:pathLst>
            </a:custGeom>
            <a:solidFill>
              <a:srgbClr val="733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21" name="Freeform 1397">
              <a:extLst>
                <a:ext uri="{FF2B5EF4-FFF2-40B4-BE49-F238E27FC236}">
                  <a16:creationId xmlns:a16="http://schemas.microsoft.com/office/drawing/2014/main" id="{E065D416-FD87-44DC-BC58-E62AC269B6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17213" y="4422776"/>
              <a:ext cx="65088" cy="65088"/>
            </a:xfrm>
            <a:custGeom>
              <a:avLst/>
              <a:gdLst>
                <a:gd name="T0" fmla="*/ 28 w 55"/>
                <a:gd name="T1" fmla="*/ 54 h 55"/>
                <a:gd name="T2" fmla="*/ 1 w 55"/>
                <a:gd name="T3" fmla="*/ 28 h 55"/>
                <a:gd name="T4" fmla="*/ 28 w 55"/>
                <a:gd name="T5" fmla="*/ 1 h 55"/>
                <a:gd name="T6" fmla="*/ 54 w 55"/>
                <a:gd name="T7" fmla="*/ 28 h 55"/>
                <a:gd name="T8" fmla="*/ 28 w 55"/>
                <a:gd name="T9" fmla="*/ 54 h 55"/>
                <a:gd name="T10" fmla="*/ 28 w 55"/>
                <a:gd name="T11" fmla="*/ 0 h 55"/>
                <a:gd name="T12" fmla="*/ 10 w 55"/>
                <a:gd name="T13" fmla="*/ 6 h 55"/>
                <a:gd name="T14" fmla="*/ 7 w 55"/>
                <a:gd name="T15" fmla="*/ 9 h 55"/>
                <a:gd name="T16" fmla="*/ 0 w 55"/>
                <a:gd name="T17" fmla="*/ 28 h 55"/>
                <a:gd name="T18" fmla="*/ 28 w 55"/>
                <a:gd name="T19" fmla="*/ 55 h 55"/>
                <a:gd name="T20" fmla="*/ 55 w 55"/>
                <a:gd name="T21" fmla="*/ 28 h 55"/>
                <a:gd name="T22" fmla="*/ 28 w 55"/>
                <a:gd name="T2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55">
                  <a:moveTo>
                    <a:pt x="28" y="54"/>
                  </a:moveTo>
                  <a:cubicBezTo>
                    <a:pt x="13" y="54"/>
                    <a:pt x="1" y="42"/>
                    <a:pt x="1" y="28"/>
                  </a:cubicBezTo>
                  <a:cubicBezTo>
                    <a:pt x="1" y="13"/>
                    <a:pt x="13" y="1"/>
                    <a:pt x="28" y="1"/>
                  </a:cubicBezTo>
                  <a:cubicBezTo>
                    <a:pt x="42" y="1"/>
                    <a:pt x="54" y="13"/>
                    <a:pt x="54" y="28"/>
                  </a:cubicBezTo>
                  <a:cubicBezTo>
                    <a:pt x="54" y="42"/>
                    <a:pt x="42" y="54"/>
                    <a:pt x="28" y="54"/>
                  </a:cubicBezTo>
                  <a:moveTo>
                    <a:pt x="28" y="0"/>
                  </a:moveTo>
                  <a:cubicBezTo>
                    <a:pt x="21" y="0"/>
                    <a:pt x="15" y="2"/>
                    <a:pt x="10" y="6"/>
                  </a:cubicBezTo>
                  <a:cubicBezTo>
                    <a:pt x="9" y="7"/>
                    <a:pt x="8" y="9"/>
                    <a:pt x="7" y="9"/>
                  </a:cubicBezTo>
                  <a:cubicBezTo>
                    <a:pt x="3" y="14"/>
                    <a:pt x="0" y="21"/>
                    <a:pt x="0" y="28"/>
                  </a:cubicBezTo>
                  <a:cubicBezTo>
                    <a:pt x="0" y="43"/>
                    <a:pt x="12" y="55"/>
                    <a:pt x="28" y="55"/>
                  </a:cubicBezTo>
                  <a:cubicBezTo>
                    <a:pt x="43" y="55"/>
                    <a:pt x="55" y="43"/>
                    <a:pt x="55" y="28"/>
                  </a:cubicBezTo>
                  <a:cubicBezTo>
                    <a:pt x="55" y="12"/>
                    <a:pt x="43" y="0"/>
                    <a:pt x="28" y="0"/>
                  </a:cubicBezTo>
                </a:path>
              </a:pathLst>
            </a:custGeom>
            <a:solidFill>
              <a:srgbClr val="F09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22" name="Freeform 1398">
              <a:extLst>
                <a:ext uri="{FF2B5EF4-FFF2-40B4-BE49-F238E27FC236}">
                  <a16:creationId xmlns:a16="http://schemas.microsoft.com/office/drawing/2014/main" id="{AB236AB8-682D-43DF-8614-0E832A85A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25150" y="4429126"/>
              <a:ext cx="4763" cy="4763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3 h 3"/>
                <a:gd name="T4" fmla="*/ 3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1" y="3"/>
                    <a:pt x="2" y="1"/>
                    <a:pt x="3" y="0"/>
                  </a:cubicBezTo>
                </a:path>
              </a:pathLst>
            </a:custGeom>
            <a:solidFill>
              <a:srgbClr val="763D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23" name="Freeform 1399">
              <a:extLst>
                <a:ext uri="{FF2B5EF4-FFF2-40B4-BE49-F238E27FC236}">
                  <a16:creationId xmlns:a16="http://schemas.microsoft.com/office/drawing/2014/main" id="{374F27F8-37ED-4747-83CF-C36BA4277B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18800" y="4424364"/>
              <a:ext cx="63500" cy="61913"/>
            </a:xfrm>
            <a:custGeom>
              <a:avLst/>
              <a:gdLst>
                <a:gd name="T0" fmla="*/ 27 w 53"/>
                <a:gd name="T1" fmla="*/ 52 h 53"/>
                <a:gd name="T2" fmla="*/ 1 w 53"/>
                <a:gd name="T3" fmla="*/ 27 h 53"/>
                <a:gd name="T4" fmla="*/ 27 w 53"/>
                <a:gd name="T5" fmla="*/ 1 h 53"/>
                <a:gd name="T6" fmla="*/ 52 w 53"/>
                <a:gd name="T7" fmla="*/ 27 h 53"/>
                <a:gd name="T8" fmla="*/ 27 w 53"/>
                <a:gd name="T9" fmla="*/ 52 h 53"/>
                <a:gd name="T10" fmla="*/ 27 w 53"/>
                <a:gd name="T11" fmla="*/ 0 h 53"/>
                <a:gd name="T12" fmla="*/ 0 w 53"/>
                <a:gd name="T13" fmla="*/ 27 h 53"/>
                <a:gd name="T14" fmla="*/ 27 w 53"/>
                <a:gd name="T15" fmla="*/ 53 h 53"/>
                <a:gd name="T16" fmla="*/ 53 w 53"/>
                <a:gd name="T17" fmla="*/ 27 h 53"/>
                <a:gd name="T18" fmla="*/ 27 w 53"/>
                <a:gd name="T1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53">
                  <a:moveTo>
                    <a:pt x="27" y="52"/>
                  </a:moveTo>
                  <a:cubicBezTo>
                    <a:pt x="13" y="52"/>
                    <a:pt x="1" y="41"/>
                    <a:pt x="1" y="27"/>
                  </a:cubicBezTo>
                  <a:cubicBezTo>
                    <a:pt x="1" y="13"/>
                    <a:pt x="13" y="1"/>
                    <a:pt x="27" y="1"/>
                  </a:cubicBezTo>
                  <a:cubicBezTo>
                    <a:pt x="41" y="1"/>
                    <a:pt x="52" y="13"/>
                    <a:pt x="52" y="27"/>
                  </a:cubicBezTo>
                  <a:cubicBezTo>
                    <a:pt x="52" y="41"/>
                    <a:pt x="41" y="52"/>
                    <a:pt x="27" y="52"/>
                  </a:cubicBezTo>
                  <a:moveTo>
                    <a:pt x="27" y="0"/>
                  </a:moveTo>
                  <a:cubicBezTo>
                    <a:pt x="12" y="0"/>
                    <a:pt x="0" y="12"/>
                    <a:pt x="0" y="27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41" y="53"/>
                    <a:pt x="53" y="41"/>
                    <a:pt x="53" y="27"/>
                  </a:cubicBezTo>
                  <a:cubicBezTo>
                    <a:pt x="53" y="12"/>
                    <a:pt x="41" y="0"/>
                    <a:pt x="27" y="0"/>
                  </a:cubicBezTo>
                </a:path>
              </a:pathLst>
            </a:custGeom>
            <a:solidFill>
              <a:srgbClr val="EF94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24" name="Freeform 1400">
              <a:extLst>
                <a:ext uri="{FF2B5EF4-FFF2-40B4-BE49-F238E27FC236}">
                  <a16:creationId xmlns:a16="http://schemas.microsoft.com/office/drawing/2014/main" id="{D3A2F310-B366-463D-832E-1B56641120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20388" y="4424364"/>
              <a:ext cx="60325" cy="60325"/>
            </a:xfrm>
            <a:custGeom>
              <a:avLst/>
              <a:gdLst>
                <a:gd name="T0" fmla="*/ 26 w 51"/>
                <a:gd name="T1" fmla="*/ 50 h 51"/>
                <a:gd name="T2" fmla="*/ 1 w 51"/>
                <a:gd name="T3" fmla="*/ 26 h 51"/>
                <a:gd name="T4" fmla="*/ 26 w 51"/>
                <a:gd name="T5" fmla="*/ 1 h 51"/>
                <a:gd name="T6" fmla="*/ 50 w 51"/>
                <a:gd name="T7" fmla="*/ 26 h 51"/>
                <a:gd name="T8" fmla="*/ 26 w 51"/>
                <a:gd name="T9" fmla="*/ 50 h 51"/>
                <a:gd name="T10" fmla="*/ 26 w 51"/>
                <a:gd name="T11" fmla="*/ 0 h 51"/>
                <a:gd name="T12" fmla="*/ 0 w 51"/>
                <a:gd name="T13" fmla="*/ 26 h 51"/>
                <a:gd name="T14" fmla="*/ 26 w 51"/>
                <a:gd name="T15" fmla="*/ 51 h 51"/>
                <a:gd name="T16" fmla="*/ 51 w 51"/>
                <a:gd name="T17" fmla="*/ 26 h 51"/>
                <a:gd name="T18" fmla="*/ 26 w 51"/>
                <a:gd name="T1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1">
                  <a:moveTo>
                    <a:pt x="26" y="50"/>
                  </a:moveTo>
                  <a:cubicBezTo>
                    <a:pt x="12" y="50"/>
                    <a:pt x="1" y="39"/>
                    <a:pt x="1" y="26"/>
                  </a:cubicBezTo>
                  <a:cubicBezTo>
                    <a:pt x="1" y="12"/>
                    <a:pt x="12" y="1"/>
                    <a:pt x="26" y="1"/>
                  </a:cubicBezTo>
                  <a:cubicBezTo>
                    <a:pt x="39" y="1"/>
                    <a:pt x="50" y="12"/>
                    <a:pt x="50" y="26"/>
                  </a:cubicBezTo>
                  <a:cubicBezTo>
                    <a:pt x="50" y="39"/>
                    <a:pt x="39" y="50"/>
                    <a:pt x="26" y="50"/>
                  </a:cubicBezTo>
                  <a:moveTo>
                    <a:pt x="26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40"/>
                    <a:pt x="12" y="51"/>
                    <a:pt x="26" y="51"/>
                  </a:cubicBezTo>
                  <a:cubicBezTo>
                    <a:pt x="40" y="51"/>
                    <a:pt x="51" y="40"/>
                    <a:pt x="51" y="26"/>
                  </a:cubicBezTo>
                  <a:cubicBezTo>
                    <a:pt x="51" y="12"/>
                    <a:pt x="40" y="0"/>
                    <a:pt x="26" y="0"/>
                  </a:cubicBezTo>
                </a:path>
              </a:pathLst>
            </a:custGeom>
            <a:solidFill>
              <a:srgbClr val="EF93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25" name="Freeform 1401">
              <a:extLst>
                <a:ext uri="{FF2B5EF4-FFF2-40B4-BE49-F238E27FC236}">
                  <a16:creationId xmlns:a16="http://schemas.microsoft.com/office/drawing/2014/main" id="{712F1F4E-DDEA-40F5-B773-A53B0A152D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20388" y="4425951"/>
              <a:ext cx="58738" cy="58738"/>
            </a:xfrm>
            <a:custGeom>
              <a:avLst/>
              <a:gdLst>
                <a:gd name="T0" fmla="*/ 25 w 49"/>
                <a:gd name="T1" fmla="*/ 48 h 49"/>
                <a:gd name="T2" fmla="*/ 1 w 49"/>
                <a:gd name="T3" fmla="*/ 25 h 49"/>
                <a:gd name="T4" fmla="*/ 25 w 49"/>
                <a:gd name="T5" fmla="*/ 1 h 49"/>
                <a:gd name="T6" fmla="*/ 48 w 49"/>
                <a:gd name="T7" fmla="*/ 25 h 49"/>
                <a:gd name="T8" fmla="*/ 25 w 49"/>
                <a:gd name="T9" fmla="*/ 48 h 49"/>
                <a:gd name="T10" fmla="*/ 25 w 49"/>
                <a:gd name="T11" fmla="*/ 0 h 49"/>
                <a:gd name="T12" fmla="*/ 0 w 49"/>
                <a:gd name="T13" fmla="*/ 25 h 49"/>
                <a:gd name="T14" fmla="*/ 25 w 49"/>
                <a:gd name="T15" fmla="*/ 49 h 49"/>
                <a:gd name="T16" fmla="*/ 49 w 49"/>
                <a:gd name="T17" fmla="*/ 25 h 49"/>
                <a:gd name="T18" fmla="*/ 25 w 49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25" y="48"/>
                  </a:moveTo>
                  <a:cubicBezTo>
                    <a:pt x="12" y="48"/>
                    <a:pt x="1" y="38"/>
                    <a:pt x="1" y="25"/>
                  </a:cubicBezTo>
                  <a:cubicBezTo>
                    <a:pt x="1" y="12"/>
                    <a:pt x="12" y="1"/>
                    <a:pt x="25" y="1"/>
                  </a:cubicBezTo>
                  <a:cubicBezTo>
                    <a:pt x="38" y="1"/>
                    <a:pt x="48" y="12"/>
                    <a:pt x="48" y="25"/>
                  </a:cubicBezTo>
                  <a:cubicBezTo>
                    <a:pt x="48" y="38"/>
                    <a:pt x="38" y="48"/>
                    <a:pt x="25" y="48"/>
                  </a:cubicBezTo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8"/>
                    <a:pt x="11" y="49"/>
                    <a:pt x="25" y="49"/>
                  </a:cubicBezTo>
                  <a:cubicBezTo>
                    <a:pt x="38" y="49"/>
                    <a:pt x="49" y="38"/>
                    <a:pt x="49" y="25"/>
                  </a:cubicBezTo>
                  <a:cubicBezTo>
                    <a:pt x="49" y="11"/>
                    <a:pt x="38" y="0"/>
                    <a:pt x="25" y="0"/>
                  </a:cubicBezTo>
                </a:path>
              </a:pathLst>
            </a:custGeom>
            <a:solidFill>
              <a:srgbClr val="EF9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26" name="Freeform 1402">
              <a:extLst>
                <a:ext uri="{FF2B5EF4-FFF2-40B4-BE49-F238E27FC236}">
                  <a16:creationId xmlns:a16="http://schemas.microsoft.com/office/drawing/2014/main" id="{13D0F273-A044-40A4-A897-ABA26792A5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21975" y="4427539"/>
              <a:ext cx="55563" cy="55563"/>
            </a:xfrm>
            <a:custGeom>
              <a:avLst/>
              <a:gdLst>
                <a:gd name="T0" fmla="*/ 24 w 47"/>
                <a:gd name="T1" fmla="*/ 46 h 47"/>
                <a:gd name="T2" fmla="*/ 1 w 47"/>
                <a:gd name="T3" fmla="*/ 24 h 47"/>
                <a:gd name="T4" fmla="*/ 24 w 47"/>
                <a:gd name="T5" fmla="*/ 1 h 47"/>
                <a:gd name="T6" fmla="*/ 46 w 47"/>
                <a:gd name="T7" fmla="*/ 24 h 47"/>
                <a:gd name="T8" fmla="*/ 24 w 47"/>
                <a:gd name="T9" fmla="*/ 46 h 47"/>
                <a:gd name="T10" fmla="*/ 24 w 47"/>
                <a:gd name="T11" fmla="*/ 0 h 47"/>
                <a:gd name="T12" fmla="*/ 0 w 47"/>
                <a:gd name="T13" fmla="*/ 24 h 47"/>
                <a:gd name="T14" fmla="*/ 24 w 47"/>
                <a:gd name="T15" fmla="*/ 47 h 47"/>
                <a:gd name="T16" fmla="*/ 47 w 47"/>
                <a:gd name="T17" fmla="*/ 24 h 47"/>
                <a:gd name="T18" fmla="*/ 24 w 47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24" y="46"/>
                  </a:moveTo>
                  <a:cubicBezTo>
                    <a:pt x="11" y="46"/>
                    <a:pt x="1" y="36"/>
                    <a:pt x="1" y="24"/>
                  </a:cubicBezTo>
                  <a:cubicBezTo>
                    <a:pt x="1" y="11"/>
                    <a:pt x="11" y="1"/>
                    <a:pt x="24" y="1"/>
                  </a:cubicBezTo>
                  <a:cubicBezTo>
                    <a:pt x="36" y="1"/>
                    <a:pt x="46" y="11"/>
                    <a:pt x="46" y="24"/>
                  </a:cubicBezTo>
                  <a:cubicBezTo>
                    <a:pt x="46" y="36"/>
                    <a:pt x="36" y="46"/>
                    <a:pt x="24" y="46"/>
                  </a:cubicBezTo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7"/>
                    <a:pt x="24" y="47"/>
                  </a:cubicBezTo>
                  <a:cubicBezTo>
                    <a:pt x="37" y="47"/>
                    <a:pt x="47" y="37"/>
                    <a:pt x="47" y="24"/>
                  </a:cubicBezTo>
                  <a:cubicBezTo>
                    <a:pt x="47" y="11"/>
                    <a:pt x="37" y="0"/>
                    <a:pt x="24" y="0"/>
                  </a:cubicBezTo>
                </a:path>
              </a:pathLst>
            </a:custGeom>
            <a:solidFill>
              <a:srgbClr val="EF8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27" name="Freeform 1403">
              <a:extLst>
                <a:ext uri="{FF2B5EF4-FFF2-40B4-BE49-F238E27FC236}">
                  <a16:creationId xmlns:a16="http://schemas.microsoft.com/office/drawing/2014/main" id="{455A155E-98E2-4920-9B1D-DE3233A42C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23563" y="4429126"/>
              <a:ext cx="53975" cy="52388"/>
            </a:xfrm>
            <a:custGeom>
              <a:avLst/>
              <a:gdLst>
                <a:gd name="T0" fmla="*/ 23 w 45"/>
                <a:gd name="T1" fmla="*/ 44 h 45"/>
                <a:gd name="T2" fmla="*/ 1 w 45"/>
                <a:gd name="T3" fmla="*/ 23 h 45"/>
                <a:gd name="T4" fmla="*/ 23 w 45"/>
                <a:gd name="T5" fmla="*/ 2 h 45"/>
                <a:gd name="T6" fmla="*/ 44 w 45"/>
                <a:gd name="T7" fmla="*/ 23 h 45"/>
                <a:gd name="T8" fmla="*/ 23 w 45"/>
                <a:gd name="T9" fmla="*/ 44 h 45"/>
                <a:gd name="T10" fmla="*/ 23 w 45"/>
                <a:gd name="T11" fmla="*/ 0 h 45"/>
                <a:gd name="T12" fmla="*/ 0 w 45"/>
                <a:gd name="T13" fmla="*/ 23 h 45"/>
                <a:gd name="T14" fmla="*/ 23 w 45"/>
                <a:gd name="T15" fmla="*/ 45 h 45"/>
                <a:gd name="T16" fmla="*/ 45 w 45"/>
                <a:gd name="T17" fmla="*/ 23 h 45"/>
                <a:gd name="T18" fmla="*/ 23 w 45"/>
                <a:gd name="T1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45">
                  <a:moveTo>
                    <a:pt x="23" y="44"/>
                  </a:moveTo>
                  <a:cubicBezTo>
                    <a:pt x="11" y="44"/>
                    <a:pt x="1" y="34"/>
                    <a:pt x="1" y="23"/>
                  </a:cubicBezTo>
                  <a:cubicBezTo>
                    <a:pt x="1" y="11"/>
                    <a:pt x="11" y="2"/>
                    <a:pt x="23" y="2"/>
                  </a:cubicBezTo>
                  <a:cubicBezTo>
                    <a:pt x="34" y="2"/>
                    <a:pt x="44" y="11"/>
                    <a:pt x="44" y="23"/>
                  </a:cubicBezTo>
                  <a:cubicBezTo>
                    <a:pt x="44" y="34"/>
                    <a:pt x="34" y="44"/>
                    <a:pt x="23" y="44"/>
                  </a:cubicBezTo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5" y="35"/>
                    <a:pt x="45" y="23"/>
                  </a:cubicBezTo>
                  <a:cubicBezTo>
                    <a:pt x="45" y="10"/>
                    <a:pt x="35" y="0"/>
                    <a:pt x="23" y="0"/>
                  </a:cubicBezTo>
                </a:path>
              </a:pathLst>
            </a:custGeom>
            <a:solidFill>
              <a:srgbClr val="EE8E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28" name="Freeform 1404">
              <a:extLst>
                <a:ext uri="{FF2B5EF4-FFF2-40B4-BE49-F238E27FC236}">
                  <a16:creationId xmlns:a16="http://schemas.microsoft.com/office/drawing/2014/main" id="{7B630D03-10CD-498D-9DA8-FF4217C0E2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25150" y="4430714"/>
              <a:ext cx="50800" cy="49213"/>
            </a:xfrm>
            <a:custGeom>
              <a:avLst/>
              <a:gdLst>
                <a:gd name="T0" fmla="*/ 22 w 43"/>
                <a:gd name="T1" fmla="*/ 41 h 42"/>
                <a:gd name="T2" fmla="*/ 2 w 43"/>
                <a:gd name="T3" fmla="*/ 21 h 42"/>
                <a:gd name="T4" fmla="*/ 22 w 43"/>
                <a:gd name="T5" fmla="*/ 1 h 42"/>
                <a:gd name="T6" fmla="*/ 42 w 43"/>
                <a:gd name="T7" fmla="*/ 21 h 42"/>
                <a:gd name="T8" fmla="*/ 22 w 43"/>
                <a:gd name="T9" fmla="*/ 41 h 42"/>
                <a:gd name="T10" fmla="*/ 22 w 43"/>
                <a:gd name="T11" fmla="*/ 0 h 42"/>
                <a:gd name="T12" fmla="*/ 0 w 43"/>
                <a:gd name="T13" fmla="*/ 21 h 42"/>
                <a:gd name="T14" fmla="*/ 22 w 43"/>
                <a:gd name="T15" fmla="*/ 42 h 42"/>
                <a:gd name="T16" fmla="*/ 43 w 43"/>
                <a:gd name="T17" fmla="*/ 21 h 42"/>
                <a:gd name="T18" fmla="*/ 22 w 43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2">
                  <a:moveTo>
                    <a:pt x="22" y="41"/>
                  </a:moveTo>
                  <a:cubicBezTo>
                    <a:pt x="11" y="41"/>
                    <a:pt x="2" y="32"/>
                    <a:pt x="2" y="21"/>
                  </a:cubicBezTo>
                  <a:cubicBezTo>
                    <a:pt x="2" y="10"/>
                    <a:pt x="11" y="1"/>
                    <a:pt x="22" y="1"/>
                  </a:cubicBezTo>
                  <a:cubicBezTo>
                    <a:pt x="33" y="1"/>
                    <a:pt x="42" y="10"/>
                    <a:pt x="42" y="21"/>
                  </a:cubicBezTo>
                  <a:cubicBezTo>
                    <a:pt x="42" y="32"/>
                    <a:pt x="33" y="41"/>
                    <a:pt x="22" y="41"/>
                  </a:cubicBezTo>
                  <a:moveTo>
                    <a:pt x="22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2" y="42"/>
                  </a:cubicBezTo>
                  <a:cubicBezTo>
                    <a:pt x="33" y="42"/>
                    <a:pt x="43" y="32"/>
                    <a:pt x="43" y="21"/>
                  </a:cubicBezTo>
                  <a:cubicBezTo>
                    <a:pt x="43" y="9"/>
                    <a:pt x="33" y="0"/>
                    <a:pt x="22" y="0"/>
                  </a:cubicBezTo>
                </a:path>
              </a:pathLst>
            </a:custGeom>
            <a:solidFill>
              <a:srgbClr val="EE8C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29" name="Freeform 1405">
              <a:extLst>
                <a:ext uri="{FF2B5EF4-FFF2-40B4-BE49-F238E27FC236}">
                  <a16:creationId xmlns:a16="http://schemas.microsoft.com/office/drawing/2014/main" id="{892E6CBA-CD1F-4C22-9435-43F49A0259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26738" y="4432301"/>
              <a:ext cx="47625" cy="47625"/>
            </a:xfrm>
            <a:custGeom>
              <a:avLst/>
              <a:gdLst>
                <a:gd name="T0" fmla="*/ 20 w 40"/>
                <a:gd name="T1" fmla="*/ 39 h 40"/>
                <a:gd name="T2" fmla="*/ 1 w 40"/>
                <a:gd name="T3" fmla="*/ 20 h 40"/>
                <a:gd name="T4" fmla="*/ 20 w 40"/>
                <a:gd name="T5" fmla="*/ 1 h 40"/>
                <a:gd name="T6" fmla="*/ 39 w 40"/>
                <a:gd name="T7" fmla="*/ 20 h 40"/>
                <a:gd name="T8" fmla="*/ 20 w 40"/>
                <a:gd name="T9" fmla="*/ 39 h 40"/>
                <a:gd name="T10" fmla="*/ 20 w 40"/>
                <a:gd name="T11" fmla="*/ 0 h 40"/>
                <a:gd name="T12" fmla="*/ 0 w 40"/>
                <a:gd name="T13" fmla="*/ 20 h 40"/>
                <a:gd name="T14" fmla="*/ 20 w 40"/>
                <a:gd name="T15" fmla="*/ 40 h 40"/>
                <a:gd name="T16" fmla="*/ 40 w 40"/>
                <a:gd name="T17" fmla="*/ 20 h 40"/>
                <a:gd name="T18" fmla="*/ 20 w 40"/>
                <a:gd name="T1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0">
                  <a:moveTo>
                    <a:pt x="20" y="39"/>
                  </a:moveTo>
                  <a:cubicBezTo>
                    <a:pt x="9" y="39"/>
                    <a:pt x="1" y="30"/>
                    <a:pt x="1" y="20"/>
                  </a:cubicBezTo>
                  <a:cubicBezTo>
                    <a:pt x="1" y="9"/>
                    <a:pt x="9" y="1"/>
                    <a:pt x="20" y="1"/>
                  </a:cubicBezTo>
                  <a:cubicBezTo>
                    <a:pt x="30" y="1"/>
                    <a:pt x="39" y="9"/>
                    <a:pt x="39" y="20"/>
                  </a:cubicBezTo>
                  <a:cubicBezTo>
                    <a:pt x="39" y="30"/>
                    <a:pt x="30" y="39"/>
                    <a:pt x="20" y="39"/>
                  </a:cubicBezTo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1" y="40"/>
                    <a:pt x="40" y="31"/>
                    <a:pt x="40" y="20"/>
                  </a:cubicBezTo>
                  <a:cubicBezTo>
                    <a:pt x="40" y="9"/>
                    <a:pt x="31" y="0"/>
                    <a:pt x="20" y="0"/>
                  </a:cubicBezTo>
                </a:path>
              </a:pathLst>
            </a:custGeom>
            <a:solidFill>
              <a:srgbClr val="ED8A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0" name="Freeform 1406">
              <a:extLst>
                <a:ext uri="{FF2B5EF4-FFF2-40B4-BE49-F238E27FC236}">
                  <a16:creationId xmlns:a16="http://schemas.microsoft.com/office/drawing/2014/main" id="{BC25486A-A365-404B-9D7B-08038216FE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28325" y="4433889"/>
              <a:ext cx="44450" cy="44450"/>
            </a:xfrm>
            <a:custGeom>
              <a:avLst/>
              <a:gdLst>
                <a:gd name="T0" fmla="*/ 19 w 38"/>
                <a:gd name="T1" fmla="*/ 37 h 38"/>
                <a:gd name="T2" fmla="*/ 1 w 38"/>
                <a:gd name="T3" fmla="*/ 19 h 38"/>
                <a:gd name="T4" fmla="*/ 19 w 38"/>
                <a:gd name="T5" fmla="*/ 1 h 38"/>
                <a:gd name="T6" fmla="*/ 37 w 38"/>
                <a:gd name="T7" fmla="*/ 19 h 38"/>
                <a:gd name="T8" fmla="*/ 19 w 38"/>
                <a:gd name="T9" fmla="*/ 37 h 38"/>
                <a:gd name="T10" fmla="*/ 19 w 38"/>
                <a:gd name="T11" fmla="*/ 0 h 38"/>
                <a:gd name="T12" fmla="*/ 0 w 38"/>
                <a:gd name="T13" fmla="*/ 19 h 38"/>
                <a:gd name="T14" fmla="*/ 19 w 38"/>
                <a:gd name="T15" fmla="*/ 38 h 38"/>
                <a:gd name="T16" fmla="*/ 38 w 38"/>
                <a:gd name="T17" fmla="*/ 19 h 38"/>
                <a:gd name="T18" fmla="*/ 19 w 38"/>
                <a:gd name="T1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8">
                  <a:moveTo>
                    <a:pt x="19" y="37"/>
                  </a:moveTo>
                  <a:cubicBezTo>
                    <a:pt x="9" y="37"/>
                    <a:pt x="1" y="29"/>
                    <a:pt x="1" y="19"/>
                  </a:cubicBezTo>
                  <a:cubicBezTo>
                    <a:pt x="1" y="9"/>
                    <a:pt x="9" y="1"/>
                    <a:pt x="19" y="1"/>
                  </a:cubicBezTo>
                  <a:cubicBezTo>
                    <a:pt x="29" y="1"/>
                    <a:pt x="37" y="9"/>
                    <a:pt x="37" y="19"/>
                  </a:cubicBezTo>
                  <a:cubicBezTo>
                    <a:pt x="37" y="29"/>
                    <a:pt x="29" y="37"/>
                    <a:pt x="19" y="37"/>
                  </a:cubicBezTo>
                  <a:moveTo>
                    <a:pt x="19" y="0"/>
                  </a:moveTo>
                  <a:cubicBezTo>
                    <a:pt x="8" y="0"/>
                    <a:pt x="0" y="8"/>
                    <a:pt x="0" y="19"/>
                  </a:cubicBezTo>
                  <a:cubicBezTo>
                    <a:pt x="0" y="29"/>
                    <a:pt x="8" y="38"/>
                    <a:pt x="19" y="38"/>
                  </a:cubicBezTo>
                  <a:cubicBezTo>
                    <a:pt x="29" y="38"/>
                    <a:pt x="38" y="29"/>
                    <a:pt x="38" y="19"/>
                  </a:cubicBezTo>
                  <a:cubicBezTo>
                    <a:pt x="38" y="8"/>
                    <a:pt x="29" y="0"/>
                    <a:pt x="19" y="0"/>
                  </a:cubicBezTo>
                </a:path>
              </a:pathLst>
            </a:custGeom>
            <a:solidFill>
              <a:srgbClr val="ED8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1" name="Freeform 1407">
              <a:extLst>
                <a:ext uri="{FF2B5EF4-FFF2-40B4-BE49-F238E27FC236}">
                  <a16:creationId xmlns:a16="http://schemas.microsoft.com/office/drawing/2014/main" id="{FC05146A-E2EE-4737-BF40-974B412FA8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29913" y="4433889"/>
              <a:ext cx="42863" cy="42863"/>
            </a:xfrm>
            <a:custGeom>
              <a:avLst/>
              <a:gdLst>
                <a:gd name="T0" fmla="*/ 18 w 36"/>
                <a:gd name="T1" fmla="*/ 35 h 36"/>
                <a:gd name="T2" fmla="*/ 1 w 36"/>
                <a:gd name="T3" fmla="*/ 18 h 36"/>
                <a:gd name="T4" fmla="*/ 18 w 36"/>
                <a:gd name="T5" fmla="*/ 1 h 36"/>
                <a:gd name="T6" fmla="*/ 35 w 36"/>
                <a:gd name="T7" fmla="*/ 18 h 36"/>
                <a:gd name="T8" fmla="*/ 18 w 36"/>
                <a:gd name="T9" fmla="*/ 35 h 36"/>
                <a:gd name="T10" fmla="*/ 18 w 36"/>
                <a:gd name="T11" fmla="*/ 0 h 36"/>
                <a:gd name="T12" fmla="*/ 0 w 36"/>
                <a:gd name="T13" fmla="*/ 18 h 36"/>
                <a:gd name="T14" fmla="*/ 18 w 36"/>
                <a:gd name="T15" fmla="*/ 36 h 36"/>
                <a:gd name="T16" fmla="*/ 36 w 36"/>
                <a:gd name="T17" fmla="*/ 18 h 36"/>
                <a:gd name="T18" fmla="*/ 18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5"/>
                  </a:moveTo>
                  <a:cubicBezTo>
                    <a:pt x="8" y="35"/>
                    <a:pt x="1" y="27"/>
                    <a:pt x="1" y="18"/>
                  </a:cubicBezTo>
                  <a:cubicBezTo>
                    <a:pt x="1" y="8"/>
                    <a:pt x="8" y="1"/>
                    <a:pt x="18" y="1"/>
                  </a:cubicBezTo>
                  <a:cubicBezTo>
                    <a:pt x="27" y="1"/>
                    <a:pt x="35" y="8"/>
                    <a:pt x="35" y="18"/>
                  </a:cubicBezTo>
                  <a:cubicBezTo>
                    <a:pt x="35" y="27"/>
                    <a:pt x="27" y="35"/>
                    <a:pt x="18" y="35"/>
                  </a:cubicBezTo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6"/>
                    <a:pt x="18" y="36"/>
                  </a:cubicBezTo>
                  <a:cubicBezTo>
                    <a:pt x="28" y="36"/>
                    <a:pt x="36" y="28"/>
                    <a:pt x="36" y="18"/>
                  </a:cubicBezTo>
                  <a:cubicBezTo>
                    <a:pt x="36" y="8"/>
                    <a:pt x="28" y="0"/>
                    <a:pt x="18" y="0"/>
                  </a:cubicBezTo>
                </a:path>
              </a:pathLst>
            </a:custGeom>
            <a:solidFill>
              <a:srgbClr val="ED8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2" name="Oval 1408">
              <a:extLst>
                <a:ext uri="{FF2B5EF4-FFF2-40B4-BE49-F238E27FC236}">
                  <a16:creationId xmlns:a16="http://schemas.microsoft.com/office/drawing/2014/main" id="{DF6BAB70-0E49-43A1-B1F6-776BD5F3D2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29913" y="4435476"/>
              <a:ext cx="41275" cy="39688"/>
            </a:xfrm>
            <a:prstGeom prst="ellipse">
              <a:avLst/>
            </a:prstGeom>
            <a:solidFill>
              <a:srgbClr val="ED85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3" name="Freeform 1409">
              <a:extLst>
                <a:ext uri="{FF2B5EF4-FFF2-40B4-BE49-F238E27FC236}">
                  <a16:creationId xmlns:a16="http://schemas.microsoft.com/office/drawing/2014/main" id="{7E79FC22-F162-430B-B8A2-809CEDFF6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53700" y="4441826"/>
              <a:ext cx="23813" cy="63500"/>
            </a:xfrm>
            <a:custGeom>
              <a:avLst/>
              <a:gdLst>
                <a:gd name="T0" fmla="*/ 8 w 20"/>
                <a:gd name="T1" fmla="*/ 0 h 54"/>
                <a:gd name="T2" fmla="*/ 0 w 20"/>
                <a:gd name="T3" fmla="*/ 23 h 54"/>
                <a:gd name="T4" fmla="*/ 20 w 20"/>
                <a:gd name="T5" fmla="*/ 54 h 54"/>
                <a:gd name="T6" fmla="*/ 19 w 20"/>
                <a:gd name="T7" fmla="*/ 53 h 54"/>
                <a:gd name="T8" fmla="*/ 1 w 20"/>
                <a:gd name="T9" fmla="*/ 23 h 54"/>
                <a:gd name="T10" fmla="*/ 8 w 20"/>
                <a:gd name="T11" fmla="*/ 2 h 54"/>
                <a:gd name="T12" fmla="*/ 8 w 20"/>
                <a:gd name="T1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54">
                  <a:moveTo>
                    <a:pt x="8" y="0"/>
                  </a:moveTo>
                  <a:cubicBezTo>
                    <a:pt x="3" y="6"/>
                    <a:pt x="0" y="14"/>
                    <a:pt x="0" y="23"/>
                  </a:cubicBezTo>
                  <a:cubicBezTo>
                    <a:pt x="0" y="37"/>
                    <a:pt x="8" y="49"/>
                    <a:pt x="20" y="54"/>
                  </a:cubicBezTo>
                  <a:cubicBezTo>
                    <a:pt x="20" y="54"/>
                    <a:pt x="19" y="53"/>
                    <a:pt x="19" y="53"/>
                  </a:cubicBezTo>
                  <a:cubicBezTo>
                    <a:pt x="8" y="47"/>
                    <a:pt x="1" y="36"/>
                    <a:pt x="1" y="23"/>
                  </a:cubicBezTo>
                  <a:cubicBezTo>
                    <a:pt x="1" y="15"/>
                    <a:pt x="4" y="7"/>
                    <a:pt x="8" y="2"/>
                  </a:cubicBezTo>
                  <a:cubicBezTo>
                    <a:pt x="8" y="1"/>
                    <a:pt x="8" y="1"/>
                    <a:pt x="8" y="0"/>
                  </a:cubicBezTo>
                </a:path>
              </a:pathLst>
            </a:custGeom>
            <a:solidFill>
              <a:srgbClr val="6A37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4" name="Freeform 1410">
              <a:extLst>
                <a:ext uri="{FF2B5EF4-FFF2-40B4-BE49-F238E27FC236}">
                  <a16:creationId xmlns:a16="http://schemas.microsoft.com/office/drawing/2014/main" id="{DC41C61B-4517-4EED-A38D-C9A897E3D4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63225" y="4427539"/>
              <a:ext cx="73025" cy="82550"/>
            </a:xfrm>
            <a:custGeom>
              <a:avLst/>
              <a:gdLst>
                <a:gd name="T0" fmla="*/ 61 w 62"/>
                <a:gd name="T1" fmla="*/ 41 h 70"/>
                <a:gd name="T2" fmla="*/ 27 w 62"/>
                <a:gd name="T3" fmla="*/ 69 h 70"/>
                <a:gd name="T4" fmla="*/ 11 w 62"/>
                <a:gd name="T5" fmla="*/ 65 h 70"/>
                <a:gd name="T6" fmla="*/ 12 w 62"/>
                <a:gd name="T7" fmla="*/ 66 h 70"/>
                <a:gd name="T8" fmla="*/ 27 w 62"/>
                <a:gd name="T9" fmla="*/ 70 h 70"/>
                <a:gd name="T10" fmla="*/ 62 w 62"/>
                <a:gd name="T11" fmla="*/ 42 h 70"/>
                <a:gd name="T12" fmla="*/ 61 w 62"/>
                <a:gd name="T13" fmla="*/ 41 h 70"/>
                <a:gd name="T14" fmla="*/ 62 w 62"/>
                <a:gd name="T15" fmla="*/ 28 h 70"/>
                <a:gd name="T16" fmla="*/ 61 w 62"/>
                <a:gd name="T17" fmla="*/ 30 h 70"/>
                <a:gd name="T18" fmla="*/ 61 w 62"/>
                <a:gd name="T19" fmla="*/ 32 h 70"/>
                <a:gd name="T20" fmla="*/ 62 w 62"/>
                <a:gd name="T21" fmla="*/ 35 h 70"/>
                <a:gd name="T22" fmla="*/ 62 w 62"/>
                <a:gd name="T23" fmla="*/ 28 h 70"/>
                <a:gd name="T24" fmla="*/ 43 w 62"/>
                <a:gd name="T25" fmla="*/ 3 h 70"/>
                <a:gd name="T26" fmla="*/ 43 w 62"/>
                <a:gd name="T27" fmla="*/ 4 h 70"/>
                <a:gd name="T28" fmla="*/ 59 w 62"/>
                <a:gd name="T29" fmla="*/ 22 h 70"/>
                <a:gd name="T30" fmla="*/ 60 w 62"/>
                <a:gd name="T31" fmla="*/ 22 h 70"/>
                <a:gd name="T32" fmla="*/ 43 w 62"/>
                <a:gd name="T33" fmla="*/ 3 h 70"/>
                <a:gd name="T34" fmla="*/ 25 w 62"/>
                <a:gd name="T35" fmla="*/ 0 h 70"/>
                <a:gd name="T36" fmla="*/ 0 w 62"/>
                <a:gd name="T37" fmla="*/ 12 h 70"/>
                <a:gd name="T38" fmla="*/ 0 w 62"/>
                <a:gd name="T39" fmla="*/ 14 h 70"/>
                <a:gd name="T40" fmla="*/ 26 w 62"/>
                <a:gd name="T41" fmla="*/ 0 h 70"/>
                <a:gd name="T42" fmla="*/ 25 w 62"/>
                <a:gd name="T4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" h="70">
                  <a:moveTo>
                    <a:pt x="61" y="41"/>
                  </a:moveTo>
                  <a:cubicBezTo>
                    <a:pt x="58" y="57"/>
                    <a:pt x="44" y="69"/>
                    <a:pt x="27" y="69"/>
                  </a:cubicBezTo>
                  <a:cubicBezTo>
                    <a:pt x="21" y="69"/>
                    <a:pt x="16" y="67"/>
                    <a:pt x="11" y="65"/>
                  </a:cubicBezTo>
                  <a:cubicBezTo>
                    <a:pt x="11" y="65"/>
                    <a:pt x="12" y="66"/>
                    <a:pt x="12" y="66"/>
                  </a:cubicBezTo>
                  <a:cubicBezTo>
                    <a:pt x="16" y="69"/>
                    <a:pt x="22" y="70"/>
                    <a:pt x="27" y="70"/>
                  </a:cubicBezTo>
                  <a:cubicBezTo>
                    <a:pt x="44" y="70"/>
                    <a:pt x="58" y="58"/>
                    <a:pt x="62" y="42"/>
                  </a:cubicBezTo>
                  <a:cubicBezTo>
                    <a:pt x="61" y="42"/>
                    <a:pt x="61" y="42"/>
                    <a:pt x="61" y="41"/>
                  </a:cubicBezTo>
                  <a:moveTo>
                    <a:pt x="62" y="28"/>
                  </a:moveTo>
                  <a:cubicBezTo>
                    <a:pt x="62" y="29"/>
                    <a:pt x="61" y="30"/>
                    <a:pt x="61" y="30"/>
                  </a:cubicBezTo>
                  <a:cubicBezTo>
                    <a:pt x="61" y="31"/>
                    <a:pt x="61" y="32"/>
                    <a:pt x="61" y="32"/>
                  </a:cubicBezTo>
                  <a:cubicBezTo>
                    <a:pt x="62" y="33"/>
                    <a:pt x="62" y="34"/>
                    <a:pt x="62" y="35"/>
                  </a:cubicBezTo>
                  <a:cubicBezTo>
                    <a:pt x="62" y="32"/>
                    <a:pt x="62" y="30"/>
                    <a:pt x="62" y="28"/>
                  </a:cubicBezTo>
                  <a:moveTo>
                    <a:pt x="43" y="3"/>
                  </a:moveTo>
                  <a:cubicBezTo>
                    <a:pt x="43" y="3"/>
                    <a:pt x="43" y="4"/>
                    <a:pt x="43" y="4"/>
                  </a:cubicBezTo>
                  <a:cubicBezTo>
                    <a:pt x="50" y="8"/>
                    <a:pt x="56" y="14"/>
                    <a:pt x="59" y="22"/>
                  </a:cubicBezTo>
                  <a:cubicBezTo>
                    <a:pt x="59" y="22"/>
                    <a:pt x="60" y="22"/>
                    <a:pt x="60" y="22"/>
                  </a:cubicBezTo>
                  <a:cubicBezTo>
                    <a:pt x="57" y="14"/>
                    <a:pt x="51" y="7"/>
                    <a:pt x="43" y="3"/>
                  </a:cubicBezTo>
                  <a:moveTo>
                    <a:pt x="25" y="0"/>
                  </a:moveTo>
                  <a:cubicBezTo>
                    <a:pt x="15" y="0"/>
                    <a:pt x="6" y="5"/>
                    <a:pt x="0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6" y="6"/>
                    <a:pt x="15" y="1"/>
                    <a:pt x="26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F4A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5" name="Freeform 1412">
              <a:extLst>
                <a:ext uri="{FF2B5EF4-FFF2-40B4-BE49-F238E27FC236}">
                  <a16:creationId xmlns:a16="http://schemas.microsoft.com/office/drawing/2014/main" id="{7A1C926E-68E6-4733-A22A-0D9F581CA8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33075" y="4452938"/>
              <a:ext cx="3175" cy="23813"/>
            </a:xfrm>
            <a:custGeom>
              <a:avLst/>
              <a:gdLst>
                <a:gd name="T0" fmla="*/ 2 w 3"/>
                <a:gd name="T1" fmla="*/ 10 h 20"/>
                <a:gd name="T2" fmla="*/ 3 w 3"/>
                <a:gd name="T3" fmla="*/ 13 h 20"/>
                <a:gd name="T4" fmla="*/ 2 w 3"/>
                <a:gd name="T5" fmla="*/ 19 h 20"/>
                <a:gd name="T6" fmla="*/ 3 w 3"/>
                <a:gd name="T7" fmla="*/ 20 h 20"/>
                <a:gd name="T8" fmla="*/ 3 w 3"/>
                <a:gd name="T9" fmla="*/ 13 h 20"/>
                <a:gd name="T10" fmla="*/ 3 w 3"/>
                <a:gd name="T11" fmla="*/ 13 h 20"/>
                <a:gd name="T12" fmla="*/ 2 w 3"/>
                <a:gd name="T13" fmla="*/ 10 h 20"/>
                <a:gd name="T14" fmla="*/ 1 w 3"/>
                <a:gd name="T15" fmla="*/ 0 h 20"/>
                <a:gd name="T16" fmla="*/ 0 w 3"/>
                <a:gd name="T17" fmla="*/ 0 h 20"/>
                <a:gd name="T18" fmla="*/ 2 w 3"/>
                <a:gd name="T19" fmla="*/ 8 h 20"/>
                <a:gd name="T20" fmla="*/ 3 w 3"/>
                <a:gd name="T21" fmla="*/ 6 h 20"/>
                <a:gd name="T22" fmla="*/ 1 w 3"/>
                <a:gd name="T2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20">
                  <a:moveTo>
                    <a:pt x="2" y="10"/>
                  </a:moveTo>
                  <a:cubicBezTo>
                    <a:pt x="3" y="11"/>
                    <a:pt x="3" y="12"/>
                    <a:pt x="3" y="13"/>
                  </a:cubicBezTo>
                  <a:cubicBezTo>
                    <a:pt x="3" y="15"/>
                    <a:pt x="2" y="17"/>
                    <a:pt x="2" y="19"/>
                  </a:cubicBezTo>
                  <a:cubicBezTo>
                    <a:pt x="2" y="20"/>
                    <a:pt x="2" y="20"/>
                    <a:pt x="3" y="20"/>
                  </a:cubicBezTo>
                  <a:cubicBezTo>
                    <a:pt x="3" y="18"/>
                    <a:pt x="3" y="15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3" y="11"/>
                    <a:pt x="2" y="10"/>
                  </a:cubicBezTo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3"/>
                    <a:pt x="2" y="5"/>
                    <a:pt x="2" y="8"/>
                  </a:cubicBezTo>
                  <a:cubicBezTo>
                    <a:pt x="2" y="8"/>
                    <a:pt x="3" y="7"/>
                    <a:pt x="3" y="6"/>
                  </a:cubicBezTo>
                  <a:cubicBezTo>
                    <a:pt x="2" y="4"/>
                    <a:pt x="2" y="2"/>
                    <a:pt x="1" y="0"/>
                  </a:cubicBezTo>
                </a:path>
              </a:pathLst>
            </a:custGeom>
            <a:solidFill>
              <a:srgbClr val="D88D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6" name="Freeform 1413">
              <a:extLst>
                <a:ext uri="{FF2B5EF4-FFF2-40B4-BE49-F238E27FC236}">
                  <a16:creationId xmlns:a16="http://schemas.microsoft.com/office/drawing/2014/main" id="{0636BF35-69C1-4B1A-BEB4-22C593CA2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93388" y="4425951"/>
              <a:ext cx="20638" cy="6350"/>
            </a:xfrm>
            <a:custGeom>
              <a:avLst/>
              <a:gdLst>
                <a:gd name="T0" fmla="*/ 2 w 18"/>
                <a:gd name="T1" fmla="*/ 0 h 5"/>
                <a:gd name="T2" fmla="*/ 0 w 18"/>
                <a:gd name="T3" fmla="*/ 1 h 5"/>
                <a:gd name="T4" fmla="*/ 1 w 18"/>
                <a:gd name="T5" fmla="*/ 1 h 5"/>
                <a:gd name="T6" fmla="*/ 2 w 18"/>
                <a:gd name="T7" fmla="*/ 1 h 5"/>
                <a:gd name="T8" fmla="*/ 18 w 18"/>
                <a:gd name="T9" fmla="*/ 5 h 5"/>
                <a:gd name="T10" fmla="*/ 18 w 18"/>
                <a:gd name="T11" fmla="*/ 4 h 5"/>
                <a:gd name="T12" fmla="*/ 2 w 1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5">
                  <a:moveTo>
                    <a:pt x="2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8" y="1"/>
                    <a:pt x="13" y="3"/>
                    <a:pt x="18" y="5"/>
                  </a:cubicBezTo>
                  <a:cubicBezTo>
                    <a:pt x="18" y="5"/>
                    <a:pt x="18" y="4"/>
                    <a:pt x="18" y="4"/>
                  </a:cubicBezTo>
                  <a:cubicBezTo>
                    <a:pt x="13" y="2"/>
                    <a:pt x="8" y="0"/>
                    <a:pt x="2" y="0"/>
                  </a:cubicBezTo>
                </a:path>
              </a:pathLst>
            </a:custGeom>
            <a:solidFill>
              <a:srgbClr val="5636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7" name="Freeform 1414">
              <a:extLst>
                <a:ext uri="{FF2B5EF4-FFF2-40B4-BE49-F238E27FC236}">
                  <a16:creationId xmlns:a16="http://schemas.microsoft.com/office/drawing/2014/main" id="{7D54F910-1F98-4CF2-A2F5-7ED9B97E8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55288" y="4443413"/>
              <a:ext cx="20638" cy="60325"/>
            </a:xfrm>
            <a:custGeom>
              <a:avLst/>
              <a:gdLst>
                <a:gd name="T0" fmla="*/ 7 w 18"/>
                <a:gd name="T1" fmla="*/ 0 h 51"/>
                <a:gd name="T2" fmla="*/ 0 w 18"/>
                <a:gd name="T3" fmla="*/ 21 h 51"/>
                <a:gd name="T4" fmla="*/ 18 w 18"/>
                <a:gd name="T5" fmla="*/ 51 h 51"/>
                <a:gd name="T6" fmla="*/ 18 w 18"/>
                <a:gd name="T7" fmla="*/ 49 h 51"/>
                <a:gd name="T8" fmla="*/ 1 w 18"/>
                <a:gd name="T9" fmla="*/ 21 h 51"/>
                <a:gd name="T10" fmla="*/ 7 w 18"/>
                <a:gd name="T11" fmla="*/ 1 h 51"/>
                <a:gd name="T12" fmla="*/ 7 w 18"/>
                <a:gd name="T1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51">
                  <a:moveTo>
                    <a:pt x="7" y="0"/>
                  </a:moveTo>
                  <a:cubicBezTo>
                    <a:pt x="3" y="5"/>
                    <a:pt x="0" y="13"/>
                    <a:pt x="0" y="21"/>
                  </a:cubicBezTo>
                  <a:cubicBezTo>
                    <a:pt x="0" y="34"/>
                    <a:pt x="7" y="45"/>
                    <a:pt x="18" y="51"/>
                  </a:cubicBezTo>
                  <a:cubicBezTo>
                    <a:pt x="18" y="50"/>
                    <a:pt x="18" y="50"/>
                    <a:pt x="18" y="49"/>
                  </a:cubicBezTo>
                  <a:cubicBezTo>
                    <a:pt x="8" y="44"/>
                    <a:pt x="1" y="33"/>
                    <a:pt x="1" y="21"/>
                  </a:cubicBezTo>
                  <a:cubicBezTo>
                    <a:pt x="1" y="13"/>
                    <a:pt x="3" y="7"/>
                    <a:pt x="7" y="1"/>
                  </a:cubicBezTo>
                  <a:cubicBezTo>
                    <a:pt x="7" y="1"/>
                    <a:pt x="7" y="0"/>
                    <a:pt x="7" y="0"/>
                  </a:cubicBezTo>
                </a:path>
              </a:pathLst>
            </a:custGeom>
            <a:solidFill>
              <a:srgbClr val="6C3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8" name="Freeform 1415">
              <a:extLst>
                <a:ext uri="{FF2B5EF4-FFF2-40B4-BE49-F238E27FC236}">
                  <a16:creationId xmlns:a16="http://schemas.microsoft.com/office/drawing/2014/main" id="{6EEE3E04-51E7-4134-908D-A3D5118DA2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63225" y="4427538"/>
              <a:ext cx="71438" cy="80963"/>
            </a:xfrm>
            <a:custGeom>
              <a:avLst/>
              <a:gdLst>
                <a:gd name="T0" fmla="*/ 60 w 61"/>
                <a:gd name="T1" fmla="*/ 40 h 69"/>
                <a:gd name="T2" fmla="*/ 27 w 61"/>
                <a:gd name="T3" fmla="*/ 68 h 69"/>
                <a:gd name="T4" fmla="*/ 11 w 61"/>
                <a:gd name="T5" fmla="*/ 63 h 69"/>
                <a:gd name="T6" fmla="*/ 11 w 61"/>
                <a:gd name="T7" fmla="*/ 65 h 69"/>
                <a:gd name="T8" fmla="*/ 27 w 61"/>
                <a:gd name="T9" fmla="*/ 69 h 69"/>
                <a:gd name="T10" fmla="*/ 61 w 61"/>
                <a:gd name="T11" fmla="*/ 41 h 69"/>
                <a:gd name="T12" fmla="*/ 60 w 61"/>
                <a:gd name="T13" fmla="*/ 40 h 69"/>
                <a:gd name="T14" fmla="*/ 61 w 61"/>
                <a:gd name="T15" fmla="*/ 30 h 69"/>
                <a:gd name="T16" fmla="*/ 61 w 61"/>
                <a:gd name="T17" fmla="*/ 32 h 69"/>
                <a:gd name="T18" fmla="*/ 61 w 61"/>
                <a:gd name="T19" fmla="*/ 32 h 69"/>
                <a:gd name="T20" fmla="*/ 61 w 61"/>
                <a:gd name="T21" fmla="*/ 30 h 69"/>
                <a:gd name="T22" fmla="*/ 43 w 61"/>
                <a:gd name="T23" fmla="*/ 4 h 69"/>
                <a:gd name="T24" fmla="*/ 42 w 61"/>
                <a:gd name="T25" fmla="*/ 5 h 69"/>
                <a:gd name="T26" fmla="*/ 59 w 61"/>
                <a:gd name="T27" fmla="*/ 23 h 69"/>
                <a:gd name="T28" fmla="*/ 59 w 61"/>
                <a:gd name="T29" fmla="*/ 22 h 69"/>
                <a:gd name="T30" fmla="*/ 43 w 61"/>
                <a:gd name="T31" fmla="*/ 4 h 69"/>
                <a:gd name="T32" fmla="*/ 26 w 61"/>
                <a:gd name="T33" fmla="*/ 0 h 69"/>
                <a:gd name="T34" fmla="*/ 0 w 61"/>
                <a:gd name="T35" fmla="*/ 14 h 69"/>
                <a:gd name="T36" fmla="*/ 0 w 61"/>
                <a:gd name="T37" fmla="*/ 15 h 69"/>
                <a:gd name="T38" fmla="*/ 26 w 61"/>
                <a:gd name="T39" fmla="*/ 1 h 69"/>
                <a:gd name="T40" fmla="*/ 26 w 61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69">
                  <a:moveTo>
                    <a:pt x="60" y="40"/>
                  </a:moveTo>
                  <a:cubicBezTo>
                    <a:pt x="57" y="56"/>
                    <a:pt x="44" y="68"/>
                    <a:pt x="27" y="68"/>
                  </a:cubicBezTo>
                  <a:cubicBezTo>
                    <a:pt x="21" y="68"/>
                    <a:pt x="15" y="66"/>
                    <a:pt x="11" y="63"/>
                  </a:cubicBezTo>
                  <a:cubicBezTo>
                    <a:pt x="11" y="64"/>
                    <a:pt x="11" y="64"/>
                    <a:pt x="11" y="65"/>
                  </a:cubicBezTo>
                  <a:cubicBezTo>
                    <a:pt x="16" y="67"/>
                    <a:pt x="21" y="69"/>
                    <a:pt x="27" y="69"/>
                  </a:cubicBezTo>
                  <a:cubicBezTo>
                    <a:pt x="44" y="69"/>
                    <a:pt x="58" y="57"/>
                    <a:pt x="61" y="41"/>
                  </a:cubicBezTo>
                  <a:cubicBezTo>
                    <a:pt x="61" y="41"/>
                    <a:pt x="60" y="41"/>
                    <a:pt x="60" y="40"/>
                  </a:cubicBezTo>
                  <a:moveTo>
                    <a:pt x="61" y="30"/>
                  </a:moveTo>
                  <a:cubicBezTo>
                    <a:pt x="61" y="31"/>
                    <a:pt x="61" y="31"/>
                    <a:pt x="61" y="32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1" y="32"/>
                    <a:pt x="61" y="31"/>
                    <a:pt x="61" y="30"/>
                  </a:cubicBezTo>
                  <a:moveTo>
                    <a:pt x="43" y="4"/>
                  </a:moveTo>
                  <a:cubicBezTo>
                    <a:pt x="42" y="4"/>
                    <a:pt x="42" y="4"/>
                    <a:pt x="42" y="5"/>
                  </a:cubicBezTo>
                  <a:cubicBezTo>
                    <a:pt x="49" y="8"/>
                    <a:pt x="56" y="15"/>
                    <a:pt x="59" y="23"/>
                  </a:cubicBezTo>
                  <a:cubicBezTo>
                    <a:pt x="59" y="23"/>
                    <a:pt x="59" y="23"/>
                    <a:pt x="59" y="22"/>
                  </a:cubicBezTo>
                  <a:cubicBezTo>
                    <a:pt x="56" y="14"/>
                    <a:pt x="50" y="8"/>
                    <a:pt x="43" y="4"/>
                  </a:cubicBezTo>
                  <a:moveTo>
                    <a:pt x="26" y="0"/>
                  </a:moveTo>
                  <a:cubicBezTo>
                    <a:pt x="15" y="1"/>
                    <a:pt x="6" y="6"/>
                    <a:pt x="0" y="14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6" y="7"/>
                    <a:pt x="16" y="2"/>
                    <a:pt x="26" y="1"/>
                  </a:cubicBezTo>
                  <a:cubicBezTo>
                    <a:pt x="26" y="1"/>
                    <a:pt x="26" y="1"/>
                    <a:pt x="26" y="0"/>
                  </a:cubicBezTo>
                </a:path>
              </a:pathLst>
            </a:custGeom>
            <a:solidFill>
              <a:srgbClr val="F4A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9" name="Freeform 1416">
              <a:extLst>
                <a:ext uri="{FF2B5EF4-FFF2-40B4-BE49-F238E27FC236}">
                  <a16:creationId xmlns:a16="http://schemas.microsoft.com/office/drawing/2014/main" id="{09F54BEB-B0DA-4093-B9F2-A0131F223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3075" y="4452938"/>
              <a:ext cx="3175" cy="22225"/>
            </a:xfrm>
            <a:custGeom>
              <a:avLst/>
              <a:gdLst>
                <a:gd name="T0" fmla="*/ 0 w 3"/>
                <a:gd name="T1" fmla="*/ 0 h 19"/>
                <a:gd name="T2" fmla="*/ 0 w 3"/>
                <a:gd name="T3" fmla="*/ 1 h 19"/>
                <a:gd name="T4" fmla="*/ 2 w 3"/>
                <a:gd name="T5" fmla="*/ 13 h 19"/>
                <a:gd name="T6" fmla="*/ 1 w 3"/>
                <a:gd name="T7" fmla="*/ 18 h 19"/>
                <a:gd name="T8" fmla="*/ 2 w 3"/>
                <a:gd name="T9" fmla="*/ 19 h 19"/>
                <a:gd name="T10" fmla="*/ 3 w 3"/>
                <a:gd name="T11" fmla="*/ 13 h 19"/>
                <a:gd name="T12" fmla="*/ 2 w 3"/>
                <a:gd name="T13" fmla="*/ 10 h 19"/>
                <a:gd name="T14" fmla="*/ 2 w 3"/>
                <a:gd name="T15" fmla="*/ 10 h 19"/>
                <a:gd name="T16" fmla="*/ 2 w 3"/>
                <a:gd name="T17" fmla="*/ 8 h 19"/>
                <a:gd name="T18" fmla="*/ 0 w 3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19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5"/>
                    <a:pt x="2" y="9"/>
                    <a:pt x="2" y="13"/>
                  </a:cubicBezTo>
                  <a:cubicBezTo>
                    <a:pt x="2" y="15"/>
                    <a:pt x="1" y="17"/>
                    <a:pt x="1" y="18"/>
                  </a:cubicBezTo>
                  <a:cubicBezTo>
                    <a:pt x="1" y="19"/>
                    <a:pt x="2" y="19"/>
                    <a:pt x="2" y="19"/>
                  </a:cubicBezTo>
                  <a:cubicBezTo>
                    <a:pt x="2" y="17"/>
                    <a:pt x="3" y="15"/>
                    <a:pt x="3" y="13"/>
                  </a:cubicBezTo>
                  <a:cubicBezTo>
                    <a:pt x="3" y="12"/>
                    <a:pt x="3" y="11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9"/>
                    <a:pt x="2" y="8"/>
                  </a:cubicBezTo>
                  <a:cubicBezTo>
                    <a:pt x="2" y="5"/>
                    <a:pt x="1" y="3"/>
                    <a:pt x="0" y="0"/>
                  </a:cubicBezTo>
                </a:path>
              </a:pathLst>
            </a:custGeom>
            <a:solidFill>
              <a:srgbClr val="D88C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0" name="Freeform 1417">
              <a:extLst>
                <a:ext uri="{FF2B5EF4-FFF2-40B4-BE49-F238E27FC236}">
                  <a16:creationId xmlns:a16="http://schemas.microsoft.com/office/drawing/2014/main" id="{ECD0D8A7-2B88-4AFD-9E33-A8DC89B68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93388" y="4427538"/>
              <a:ext cx="20638" cy="6350"/>
            </a:xfrm>
            <a:custGeom>
              <a:avLst/>
              <a:gdLst>
                <a:gd name="T0" fmla="*/ 1 w 17"/>
                <a:gd name="T1" fmla="*/ 0 h 5"/>
                <a:gd name="T2" fmla="*/ 0 w 17"/>
                <a:gd name="T3" fmla="*/ 0 h 5"/>
                <a:gd name="T4" fmla="*/ 0 w 17"/>
                <a:gd name="T5" fmla="*/ 1 h 5"/>
                <a:gd name="T6" fmla="*/ 1 w 17"/>
                <a:gd name="T7" fmla="*/ 1 h 5"/>
                <a:gd name="T8" fmla="*/ 16 w 17"/>
                <a:gd name="T9" fmla="*/ 5 h 5"/>
                <a:gd name="T10" fmla="*/ 17 w 17"/>
                <a:gd name="T11" fmla="*/ 4 h 5"/>
                <a:gd name="T12" fmla="*/ 1 w 17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6" y="1"/>
                    <a:pt x="11" y="3"/>
                    <a:pt x="16" y="5"/>
                  </a:cubicBezTo>
                  <a:cubicBezTo>
                    <a:pt x="16" y="4"/>
                    <a:pt x="16" y="4"/>
                    <a:pt x="17" y="4"/>
                  </a:cubicBezTo>
                  <a:cubicBezTo>
                    <a:pt x="12" y="2"/>
                    <a:pt x="7" y="0"/>
                    <a:pt x="1" y="0"/>
                  </a:cubicBezTo>
                </a:path>
              </a:pathLst>
            </a:custGeom>
            <a:solidFill>
              <a:srgbClr val="5937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1" name="Freeform 1418">
              <a:extLst>
                <a:ext uri="{FF2B5EF4-FFF2-40B4-BE49-F238E27FC236}">
                  <a16:creationId xmlns:a16="http://schemas.microsoft.com/office/drawing/2014/main" id="{E6F4EA34-6093-461E-95B8-838B11B7B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55288" y="4445001"/>
              <a:ext cx="20638" cy="57150"/>
            </a:xfrm>
            <a:custGeom>
              <a:avLst/>
              <a:gdLst>
                <a:gd name="T0" fmla="*/ 6 w 17"/>
                <a:gd name="T1" fmla="*/ 0 h 48"/>
                <a:gd name="T2" fmla="*/ 0 w 17"/>
                <a:gd name="T3" fmla="*/ 20 h 48"/>
                <a:gd name="T4" fmla="*/ 17 w 17"/>
                <a:gd name="T5" fmla="*/ 48 h 48"/>
                <a:gd name="T6" fmla="*/ 16 w 17"/>
                <a:gd name="T7" fmla="*/ 47 h 48"/>
                <a:gd name="T8" fmla="*/ 1 w 17"/>
                <a:gd name="T9" fmla="*/ 20 h 48"/>
                <a:gd name="T10" fmla="*/ 7 w 17"/>
                <a:gd name="T11" fmla="*/ 1 h 48"/>
                <a:gd name="T12" fmla="*/ 6 w 17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48">
                  <a:moveTo>
                    <a:pt x="6" y="0"/>
                  </a:moveTo>
                  <a:cubicBezTo>
                    <a:pt x="2" y="6"/>
                    <a:pt x="0" y="12"/>
                    <a:pt x="0" y="20"/>
                  </a:cubicBezTo>
                  <a:cubicBezTo>
                    <a:pt x="0" y="32"/>
                    <a:pt x="7" y="43"/>
                    <a:pt x="17" y="48"/>
                  </a:cubicBezTo>
                  <a:cubicBezTo>
                    <a:pt x="16" y="48"/>
                    <a:pt x="16" y="47"/>
                    <a:pt x="16" y="47"/>
                  </a:cubicBezTo>
                  <a:cubicBezTo>
                    <a:pt x="7" y="41"/>
                    <a:pt x="1" y="31"/>
                    <a:pt x="1" y="20"/>
                  </a:cubicBezTo>
                  <a:cubicBezTo>
                    <a:pt x="1" y="13"/>
                    <a:pt x="3" y="7"/>
                    <a:pt x="7" y="1"/>
                  </a:cubicBezTo>
                  <a:cubicBezTo>
                    <a:pt x="6" y="1"/>
                    <a:pt x="6" y="1"/>
                    <a:pt x="6" y="0"/>
                  </a:cubicBezTo>
                </a:path>
              </a:pathLst>
            </a:custGeom>
            <a:solidFill>
              <a:srgbClr val="6F3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2" name="Freeform 1419">
              <a:extLst>
                <a:ext uri="{FF2B5EF4-FFF2-40B4-BE49-F238E27FC236}">
                  <a16:creationId xmlns:a16="http://schemas.microsoft.com/office/drawing/2014/main" id="{9FE18EB2-17F3-47EA-A7CF-FACE2E1371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63225" y="4429126"/>
              <a:ext cx="71438" cy="79375"/>
            </a:xfrm>
            <a:custGeom>
              <a:avLst/>
              <a:gdLst>
                <a:gd name="T0" fmla="*/ 59 w 60"/>
                <a:gd name="T1" fmla="*/ 38 h 67"/>
                <a:gd name="T2" fmla="*/ 27 w 60"/>
                <a:gd name="T3" fmla="*/ 66 h 67"/>
                <a:gd name="T4" fmla="*/ 10 w 60"/>
                <a:gd name="T5" fmla="*/ 61 h 67"/>
                <a:gd name="T6" fmla="*/ 11 w 60"/>
                <a:gd name="T7" fmla="*/ 62 h 67"/>
                <a:gd name="T8" fmla="*/ 27 w 60"/>
                <a:gd name="T9" fmla="*/ 67 h 67"/>
                <a:gd name="T10" fmla="*/ 60 w 60"/>
                <a:gd name="T11" fmla="*/ 39 h 67"/>
                <a:gd name="T12" fmla="*/ 59 w 60"/>
                <a:gd name="T13" fmla="*/ 38 h 67"/>
                <a:gd name="T14" fmla="*/ 42 w 60"/>
                <a:gd name="T15" fmla="*/ 4 h 67"/>
                <a:gd name="T16" fmla="*/ 41 w 60"/>
                <a:gd name="T17" fmla="*/ 4 h 67"/>
                <a:gd name="T18" fmla="*/ 58 w 60"/>
                <a:gd name="T19" fmla="*/ 23 h 67"/>
                <a:gd name="T20" fmla="*/ 59 w 60"/>
                <a:gd name="T21" fmla="*/ 22 h 67"/>
                <a:gd name="T22" fmla="*/ 42 w 60"/>
                <a:gd name="T23" fmla="*/ 4 h 67"/>
                <a:gd name="T24" fmla="*/ 26 w 60"/>
                <a:gd name="T25" fmla="*/ 0 h 67"/>
                <a:gd name="T26" fmla="*/ 0 w 60"/>
                <a:gd name="T27" fmla="*/ 14 h 67"/>
                <a:gd name="T28" fmla="*/ 1 w 60"/>
                <a:gd name="T29" fmla="*/ 15 h 67"/>
                <a:gd name="T30" fmla="*/ 27 w 60"/>
                <a:gd name="T31" fmla="*/ 1 h 67"/>
                <a:gd name="T32" fmla="*/ 26 w 60"/>
                <a:gd name="T3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7">
                  <a:moveTo>
                    <a:pt x="59" y="38"/>
                  </a:moveTo>
                  <a:cubicBezTo>
                    <a:pt x="57" y="54"/>
                    <a:pt x="44" y="66"/>
                    <a:pt x="27" y="66"/>
                  </a:cubicBezTo>
                  <a:cubicBezTo>
                    <a:pt x="21" y="66"/>
                    <a:pt x="15" y="64"/>
                    <a:pt x="10" y="61"/>
                  </a:cubicBezTo>
                  <a:cubicBezTo>
                    <a:pt x="10" y="61"/>
                    <a:pt x="10" y="62"/>
                    <a:pt x="11" y="62"/>
                  </a:cubicBezTo>
                  <a:cubicBezTo>
                    <a:pt x="15" y="65"/>
                    <a:pt x="21" y="67"/>
                    <a:pt x="27" y="67"/>
                  </a:cubicBezTo>
                  <a:cubicBezTo>
                    <a:pt x="44" y="67"/>
                    <a:pt x="57" y="55"/>
                    <a:pt x="60" y="39"/>
                  </a:cubicBezTo>
                  <a:cubicBezTo>
                    <a:pt x="60" y="39"/>
                    <a:pt x="60" y="39"/>
                    <a:pt x="59" y="38"/>
                  </a:cubicBezTo>
                  <a:moveTo>
                    <a:pt x="42" y="4"/>
                  </a:moveTo>
                  <a:cubicBezTo>
                    <a:pt x="41" y="4"/>
                    <a:pt x="41" y="4"/>
                    <a:pt x="41" y="4"/>
                  </a:cubicBezTo>
                  <a:cubicBezTo>
                    <a:pt x="49" y="8"/>
                    <a:pt x="55" y="15"/>
                    <a:pt x="58" y="23"/>
                  </a:cubicBezTo>
                  <a:cubicBezTo>
                    <a:pt x="58" y="23"/>
                    <a:pt x="58" y="23"/>
                    <a:pt x="59" y="22"/>
                  </a:cubicBezTo>
                  <a:cubicBezTo>
                    <a:pt x="56" y="14"/>
                    <a:pt x="49" y="7"/>
                    <a:pt x="42" y="4"/>
                  </a:cubicBezTo>
                  <a:moveTo>
                    <a:pt x="26" y="0"/>
                  </a:moveTo>
                  <a:cubicBezTo>
                    <a:pt x="16" y="1"/>
                    <a:pt x="6" y="6"/>
                    <a:pt x="0" y="14"/>
                  </a:cubicBezTo>
                  <a:cubicBezTo>
                    <a:pt x="0" y="15"/>
                    <a:pt x="0" y="15"/>
                    <a:pt x="1" y="15"/>
                  </a:cubicBezTo>
                  <a:cubicBezTo>
                    <a:pt x="6" y="7"/>
                    <a:pt x="16" y="1"/>
                    <a:pt x="27" y="1"/>
                  </a:cubicBezTo>
                  <a:cubicBezTo>
                    <a:pt x="27" y="1"/>
                    <a:pt x="26" y="1"/>
                    <a:pt x="26" y="0"/>
                  </a:cubicBezTo>
                </a:path>
              </a:pathLst>
            </a:custGeom>
            <a:solidFill>
              <a:srgbClr val="F3A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3" name="Freeform 1420">
              <a:extLst>
                <a:ext uri="{FF2B5EF4-FFF2-40B4-BE49-F238E27FC236}">
                  <a16:creationId xmlns:a16="http://schemas.microsoft.com/office/drawing/2014/main" id="{D27D7A68-5CBC-47DA-AF29-FF05D16C2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1488" y="4454526"/>
              <a:ext cx="3175" cy="20638"/>
            </a:xfrm>
            <a:custGeom>
              <a:avLst/>
              <a:gdLst>
                <a:gd name="T0" fmla="*/ 1 w 3"/>
                <a:gd name="T1" fmla="*/ 0 h 17"/>
                <a:gd name="T2" fmla="*/ 0 w 3"/>
                <a:gd name="T3" fmla="*/ 1 h 17"/>
                <a:gd name="T4" fmla="*/ 2 w 3"/>
                <a:gd name="T5" fmla="*/ 12 h 17"/>
                <a:gd name="T6" fmla="*/ 1 w 3"/>
                <a:gd name="T7" fmla="*/ 16 h 17"/>
                <a:gd name="T8" fmla="*/ 2 w 3"/>
                <a:gd name="T9" fmla="*/ 17 h 17"/>
                <a:gd name="T10" fmla="*/ 3 w 3"/>
                <a:gd name="T11" fmla="*/ 12 h 17"/>
                <a:gd name="T12" fmla="*/ 1 w 3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7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5"/>
                    <a:pt x="2" y="8"/>
                    <a:pt x="2" y="12"/>
                  </a:cubicBezTo>
                  <a:cubicBezTo>
                    <a:pt x="2" y="13"/>
                    <a:pt x="1" y="15"/>
                    <a:pt x="1" y="16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6"/>
                    <a:pt x="3" y="14"/>
                    <a:pt x="3" y="12"/>
                  </a:cubicBezTo>
                  <a:cubicBezTo>
                    <a:pt x="3" y="8"/>
                    <a:pt x="2" y="4"/>
                    <a:pt x="1" y="0"/>
                  </a:cubicBezTo>
                </a:path>
              </a:pathLst>
            </a:custGeom>
            <a:solidFill>
              <a:srgbClr val="D88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4" name="Freeform 1421">
              <a:extLst>
                <a:ext uri="{FF2B5EF4-FFF2-40B4-BE49-F238E27FC236}">
                  <a16:creationId xmlns:a16="http://schemas.microsoft.com/office/drawing/2014/main" id="{6BDADFA5-E9C3-4E55-864B-1F85B91C0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93388" y="4429126"/>
              <a:ext cx="19050" cy="4763"/>
            </a:xfrm>
            <a:custGeom>
              <a:avLst/>
              <a:gdLst>
                <a:gd name="T0" fmla="*/ 1 w 16"/>
                <a:gd name="T1" fmla="*/ 0 h 4"/>
                <a:gd name="T2" fmla="*/ 0 w 16"/>
                <a:gd name="T3" fmla="*/ 0 h 4"/>
                <a:gd name="T4" fmla="*/ 1 w 16"/>
                <a:gd name="T5" fmla="*/ 1 h 4"/>
                <a:gd name="T6" fmla="*/ 1 w 16"/>
                <a:gd name="T7" fmla="*/ 1 h 4"/>
                <a:gd name="T8" fmla="*/ 15 w 16"/>
                <a:gd name="T9" fmla="*/ 4 h 4"/>
                <a:gd name="T10" fmla="*/ 16 w 16"/>
                <a:gd name="T11" fmla="*/ 4 h 4"/>
                <a:gd name="T12" fmla="*/ 1 w 1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6" y="1"/>
                    <a:pt x="11" y="2"/>
                    <a:pt x="15" y="4"/>
                  </a:cubicBezTo>
                  <a:cubicBezTo>
                    <a:pt x="15" y="4"/>
                    <a:pt x="15" y="4"/>
                    <a:pt x="16" y="4"/>
                  </a:cubicBezTo>
                  <a:cubicBezTo>
                    <a:pt x="11" y="2"/>
                    <a:pt x="6" y="0"/>
                    <a:pt x="1" y="0"/>
                  </a:cubicBezTo>
                </a:path>
              </a:pathLst>
            </a:custGeom>
            <a:solidFill>
              <a:srgbClr val="5C37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5" name="Freeform 1422">
              <a:extLst>
                <a:ext uri="{FF2B5EF4-FFF2-40B4-BE49-F238E27FC236}">
                  <a16:creationId xmlns:a16="http://schemas.microsoft.com/office/drawing/2014/main" id="{1503AF17-6DD8-4586-AA41-62A68D0FA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56875" y="4446588"/>
              <a:ext cx="17463" cy="53975"/>
            </a:xfrm>
            <a:custGeom>
              <a:avLst/>
              <a:gdLst>
                <a:gd name="T0" fmla="*/ 6 w 15"/>
                <a:gd name="T1" fmla="*/ 0 h 46"/>
                <a:gd name="T2" fmla="*/ 0 w 15"/>
                <a:gd name="T3" fmla="*/ 19 h 46"/>
                <a:gd name="T4" fmla="*/ 15 w 15"/>
                <a:gd name="T5" fmla="*/ 46 h 46"/>
                <a:gd name="T6" fmla="*/ 14 w 15"/>
                <a:gd name="T7" fmla="*/ 44 h 46"/>
                <a:gd name="T8" fmla="*/ 1 w 15"/>
                <a:gd name="T9" fmla="*/ 19 h 46"/>
                <a:gd name="T10" fmla="*/ 6 w 15"/>
                <a:gd name="T11" fmla="*/ 2 h 46"/>
                <a:gd name="T12" fmla="*/ 6 w 15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6">
                  <a:moveTo>
                    <a:pt x="6" y="0"/>
                  </a:moveTo>
                  <a:cubicBezTo>
                    <a:pt x="2" y="6"/>
                    <a:pt x="0" y="12"/>
                    <a:pt x="0" y="19"/>
                  </a:cubicBezTo>
                  <a:cubicBezTo>
                    <a:pt x="0" y="30"/>
                    <a:pt x="6" y="40"/>
                    <a:pt x="15" y="46"/>
                  </a:cubicBezTo>
                  <a:cubicBezTo>
                    <a:pt x="15" y="45"/>
                    <a:pt x="15" y="45"/>
                    <a:pt x="14" y="44"/>
                  </a:cubicBezTo>
                  <a:cubicBezTo>
                    <a:pt x="6" y="39"/>
                    <a:pt x="1" y="29"/>
                    <a:pt x="1" y="19"/>
                  </a:cubicBezTo>
                  <a:cubicBezTo>
                    <a:pt x="1" y="13"/>
                    <a:pt x="3" y="7"/>
                    <a:pt x="6" y="2"/>
                  </a:cubicBezTo>
                  <a:cubicBezTo>
                    <a:pt x="6" y="1"/>
                    <a:pt x="6" y="1"/>
                    <a:pt x="6" y="0"/>
                  </a:cubicBezTo>
                </a:path>
              </a:pathLst>
            </a:custGeom>
            <a:solidFill>
              <a:srgbClr val="7239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6" name="Freeform 1423">
              <a:extLst>
                <a:ext uri="{FF2B5EF4-FFF2-40B4-BE49-F238E27FC236}">
                  <a16:creationId xmlns:a16="http://schemas.microsoft.com/office/drawing/2014/main" id="{DAD81C8A-231C-4DCB-BAED-E49CD61240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64813" y="4429126"/>
              <a:ext cx="68263" cy="77788"/>
            </a:xfrm>
            <a:custGeom>
              <a:avLst/>
              <a:gdLst>
                <a:gd name="T0" fmla="*/ 57 w 58"/>
                <a:gd name="T1" fmla="*/ 36 h 65"/>
                <a:gd name="T2" fmla="*/ 26 w 58"/>
                <a:gd name="T3" fmla="*/ 64 h 65"/>
                <a:gd name="T4" fmla="*/ 8 w 58"/>
                <a:gd name="T5" fmla="*/ 58 h 65"/>
                <a:gd name="T6" fmla="*/ 9 w 58"/>
                <a:gd name="T7" fmla="*/ 60 h 65"/>
                <a:gd name="T8" fmla="*/ 26 w 58"/>
                <a:gd name="T9" fmla="*/ 65 h 65"/>
                <a:gd name="T10" fmla="*/ 58 w 58"/>
                <a:gd name="T11" fmla="*/ 37 h 65"/>
                <a:gd name="T12" fmla="*/ 57 w 58"/>
                <a:gd name="T13" fmla="*/ 36 h 65"/>
                <a:gd name="T14" fmla="*/ 40 w 58"/>
                <a:gd name="T15" fmla="*/ 3 h 65"/>
                <a:gd name="T16" fmla="*/ 39 w 58"/>
                <a:gd name="T17" fmla="*/ 4 h 65"/>
                <a:gd name="T18" fmla="*/ 56 w 58"/>
                <a:gd name="T19" fmla="*/ 24 h 65"/>
                <a:gd name="T20" fmla="*/ 57 w 58"/>
                <a:gd name="T21" fmla="*/ 22 h 65"/>
                <a:gd name="T22" fmla="*/ 40 w 58"/>
                <a:gd name="T23" fmla="*/ 3 h 65"/>
                <a:gd name="T24" fmla="*/ 26 w 58"/>
                <a:gd name="T25" fmla="*/ 0 h 65"/>
                <a:gd name="T26" fmla="*/ 0 w 58"/>
                <a:gd name="T27" fmla="*/ 14 h 65"/>
                <a:gd name="T28" fmla="*/ 0 w 58"/>
                <a:gd name="T29" fmla="*/ 16 h 65"/>
                <a:gd name="T30" fmla="*/ 26 w 58"/>
                <a:gd name="T31" fmla="*/ 1 h 65"/>
                <a:gd name="T32" fmla="*/ 27 w 58"/>
                <a:gd name="T33" fmla="*/ 1 h 65"/>
                <a:gd name="T34" fmla="*/ 26 w 58"/>
                <a:gd name="T3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65">
                  <a:moveTo>
                    <a:pt x="57" y="36"/>
                  </a:moveTo>
                  <a:cubicBezTo>
                    <a:pt x="56" y="52"/>
                    <a:pt x="42" y="64"/>
                    <a:pt x="26" y="64"/>
                  </a:cubicBezTo>
                  <a:cubicBezTo>
                    <a:pt x="20" y="64"/>
                    <a:pt x="13" y="62"/>
                    <a:pt x="8" y="58"/>
                  </a:cubicBezTo>
                  <a:cubicBezTo>
                    <a:pt x="9" y="59"/>
                    <a:pt x="9" y="59"/>
                    <a:pt x="9" y="60"/>
                  </a:cubicBezTo>
                  <a:cubicBezTo>
                    <a:pt x="14" y="63"/>
                    <a:pt x="20" y="65"/>
                    <a:pt x="26" y="65"/>
                  </a:cubicBezTo>
                  <a:cubicBezTo>
                    <a:pt x="43" y="65"/>
                    <a:pt x="56" y="53"/>
                    <a:pt x="58" y="37"/>
                  </a:cubicBezTo>
                  <a:cubicBezTo>
                    <a:pt x="58" y="37"/>
                    <a:pt x="58" y="37"/>
                    <a:pt x="57" y="36"/>
                  </a:cubicBezTo>
                  <a:moveTo>
                    <a:pt x="40" y="3"/>
                  </a:moveTo>
                  <a:cubicBezTo>
                    <a:pt x="40" y="4"/>
                    <a:pt x="39" y="4"/>
                    <a:pt x="39" y="4"/>
                  </a:cubicBezTo>
                  <a:cubicBezTo>
                    <a:pt x="47" y="8"/>
                    <a:pt x="54" y="15"/>
                    <a:pt x="56" y="24"/>
                  </a:cubicBezTo>
                  <a:cubicBezTo>
                    <a:pt x="57" y="23"/>
                    <a:pt x="57" y="23"/>
                    <a:pt x="57" y="22"/>
                  </a:cubicBezTo>
                  <a:cubicBezTo>
                    <a:pt x="54" y="14"/>
                    <a:pt x="48" y="7"/>
                    <a:pt x="40" y="3"/>
                  </a:cubicBezTo>
                  <a:moveTo>
                    <a:pt x="26" y="0"/>
                  </a:moveTo>
                  <a:cubicBezTo>
                    <a:pt x="15" y="0"/>
                    <a:pt x="5" y="6"/>
                    <a:pt x="0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5" y="7"/>
                    <a:pt x="15" y="1"/>
                    <a:pt x="26" y="1"/>
                  </a:cubicBezTo>
                  <a:cubicBezTo>
                    <a:pt x="26" y="1"/>
                    <a:pt x="27" y="1"/>
                    <a:pt x="27" y="1"/>
                  </a:cubicBezTo>
                  <a:cubicBezTo>
                    <a:pt x="26" y="1"/>
                    <a:pt x="26" y="1"/>
                    <a:pt x="26" y="0"/>
                  </a:cubicBezTo>
                </a:path>
              </a:pathLst>
            </a:custGeom>
            <a:solidFill>
              <a:srgbClr val="F3A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7" name="Freeform 1424">
              <a:extLst>
                <a:ext uri="{FF2B5EF4-FFF2-40B4-BE49-F238E27FC236}">
                  <a16:creationId xmlns:a16="http://schemas.microsoft.com/office/drawing/2014/main" id="{162D02A8-EF96-47CE-9730-F009D53DD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9900" y="4456113"/>
              <a:ext cx="4763" cy="17463"/>
            </a:xfrm>
            <a:custGeom>
              <a:avLst/>
              <a:gdLst>
                <a:gd name="T0" fmla="*/ 1 w 3"/>
                <a:gd name="T1" fmla="*/ 0 h 15"/>
                <a:gd name="T2" fmla="*/ 0 w 3"/>
                <a:gd name="T3" fmla="*/ 2 h 15"/>
                <a:gd name="T4" fmla="*/ 2 w 3"/>
                <a:gd name="T5" fmla="*/ 11 h 15"/>
                <a:gd name="T6" fmla="*/ 1 w 3"/>
                <a:gd name="T7" fmla="*/ 14 h 15"/>
                <a:gd name="T8" fmla="*/ 2 w 3"/>
                <a:gd name="T9" fmla="*/ 15 h 15"/>
                <a:gd name="T10" fmla="*/ 3 w 3"/>
                <a:gd name="T11" fmla="*/ 11 h 15"/>
                <a:gd name="T12" fmla="*/ 1 w 3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5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4"/>
                    <a:pt x="2" y="8"/>
                    <a:pt x="2" y="11"/>
                  </a:cubicBezTo>
                  <a:cubicBezTo>
                    <a:pt x="2" y="12"/>
                    <a:pt x="2" y="13"/>
                    <a:pt x="1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4"/>
                    <a:pt x="3" y="12"/>
                    <a:pt x="3" y="11"/>
                  </a:cubicBezTo>
                  <a:cubicBezTo>
                    <a:pt x="3" y="7"/>
                    <a:pt x="2" y="4"/>
                    <a:pt x="1" y="0"/>
                  </a:cubicBezTo>
                </a:path>
              </a:pathLst>
            </a:custGeom>
            <a:solidFill>
              <a:srgbClr val="D989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8" name="Freeform 1425">
              <a:extLst>
                <a:ext uri="{FF2B5EF4-FFF2-40B4-BE49-F238E27FC236}">
                  <a16:creationId xmlns:a16="http://schemas.microsoft.com/office/drawing/2014/main" id="{B26AF3C8-5D2B-475C-9581-B7B56F0CE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94975" y="4429126"/>
              <a:ext cx="17463" cy="4763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 w 14"/>
                <a:gd name="T5" fmla="*/ 1 h 4"/>
                <a:gd name="T6" fmla="*/ 13 w 14"/>
                <a:gd name="T7" fmla="*/ 4 h 4"/>
                <a:gd name="T8" fmla="*/ 14 w 14"/>
                <a:gd name="T9" fmla="*/ 3 h 4"/>
                <a:gd name="T10" fmla="*/ 0 w 1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5" y="1"/>
                    <a:pt x="9" y="2"/>
                    <a:pt x="13" y="4"/>
                  </a:cubicBezTo>
                  <a:cubicBezTo>
                    <a:pt x="13" y="4"/>
                    <a:pt x="14" y="4"/>
                    <a:pt x="14" y="3"/>
                  </a:cubicBezTo>
                  <a:cubicBezTo>
                    <a:pt x="10" y="1"/>
                    <a:pt x="5" y="0"/>
                    <a:pt x="0" y="0"/>
                  </a:cubicBezTo>
                </a:path>
              </a:pathLst>
            </a:custGeom>
            <a:solidFill>
              <a:srgbClr val="5F3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9" name="Freeform 1426">
              <a:extLst>
                <a:ext uri="{FF2B5EF4-FFF2-40B4-BE49-F238E27FC236}">
                  <a16:creationId xmlns:a16="http://schemas.microsoft.com/office/drawing/2014/main" id="{B81B163E-66D4-4A7C-9727-088E40614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58463" y="4448176"/>
              <a:ext cx="15875" cy="50800"/>
            </a:xfrm>
            <a:custGeom>
              <a:avLst/>
              <a:gdLst>
                <a:gd name="T0" fmla="*/ 5 w 13"/>
                <a:gd name="T1" fmla="*/ 0 h 42"/>
                <a:gd name="T2" fmla="*/ 0 w 13"/>
                <a:gd name="T3" fmla="*/ 17 h 42"/>
                <a:gd name="T4" fmla="*/ 13 w 13"/>
                <a:gd name="T5" fmla="*/ 42 h 42"/>
                <a:gd name="T6" fmla="*/ 13 w 13"/>
                <a:gd name="T7" fmla="*/ 41 h 42"/>
                <a:gd name="T8" fmla="*/ 1 w 13"/>
                <a:gd name="T9" fmla="*/ 17 h 42"/>
                <a:gd name="T10" fmla="*/ 5 w 13"/>
                <a:gd name="T11" fmla="*/ 1 h 42"/>
                <a:gd name="T12" fmla="*/ 5 w 13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42">
                  <a:moveTo>
                    <a:pt x="5" y="0"/>
                  </a:moveTo>
                  <a:cubicBezTo>
                    <a:pt x="2" y="5"/>
                    <a:pt x="0" y="11"/>
                    <a:pt x="0" y="17"/>
                  </a:cubicBezTo>
                  <a:cubicBezTo>
                    <a:pt x="0" y="27"/>
                    <a:pt x="5" y="37"/>
                    <a:pt x="13" y="42"/>
                  </a:cubicBezTo>
                  <a:cubicBezTo>
                    <a:pt x="13" y="42"/>
                    <a:pt x="13" y="41"/>
                    <a:pt x="13" y="41"/>
                  </a:cubicBezTo>
                  <a:cubicBezTo>
                    <a:pt x="6" y="35"/>
                    <a:pt x="1" y="26"/>
                    <a:pt x="1" y="17"/>
                  </a:cubicBezTo>
                  <a:cubicBezTo>
                    <a:pt x="1" y="11"/>
                    <a:pt x="2" y="6"/>
                    <a:pt x="5" y="1"/>
                  </a:cubicBezTo>
                  <a:cubicBezTo>
                    <a:pt x="5" y="1"/>
                    <a:pt x="5" y="0"/>
                    <a:pt x="5" y="0"/>
                  </a:cubicBezTo>
                </a:path>
              </a:pathLst>
            </a:custGeom>
            <a:solidFill>
              <a:srgbClr val="7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0" name="Freeform 1427">
              <a:extLst>
                <a:ext uri="{FF2B5EF4-FFF2-40B4-BE49-F238E27FC236}">
                  <a16:creationId xmlns:a16="http://schemas.microsoft.com/office/drawing/2014/main" id="{794856B3-6AC7-4537-A422-D4DBB6D225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64813" y="4430713"/>
              <a:ext cx="66675" cy="74613"/>
            </a:xfrm>
            <a:custGeom>
              <a:avLst/>
              <a:gdLst>
                <a:gd name="T0" fmla="*/ 57 w 57"/>
                <a:gd name="T1" fmla="*/ 34 h 63"/>
                <a:gd name="T2" fmla="*/ 26 w 57"/>
                <a:gd name="T3" fmla="*/ 62 h 63"/>
                <a:gd name="T4" fmla="*/ 8 w 57"/>
                <a:gd name="T5" fmla="*/ 56 h 63"/>
                <a:gd name="T6" fmla="*/ 8 w 57"/>
                <a:gd name="T7" fmla="*/ 57 h 63"/>
                <a:gd name="T8" fmla="*/ 26 w 57"/>
                <a:gd name="T9" fmla="*/ 63 h 63"/>
                <a:gd name="T10" fmla="*/ 57 w 57"/>
                <a:gd name="T11" fmla="*/ 35 h 63"/>
                <a:gd name="T12" fmla="*/ 57 w 57"/>
                <a:gd name="T13" fmla="*/ 34 h 63"/>
                <a:gd name="T14" fmla="*/ 39 w 57"/>
                <a:gd name="T15" fmla="*/ 3 h 63"/>
                <a:gd name="T16" fmla="*/ 38 w 57"/>
                <a:gd name="T17" fmla="*/ 3 h 63"/>
                <a:gd name="T18" fmla="*/ 56 w 57"/>
                <a:gd name="T19" fmla="*/ 24 h 63"/>
                <a:gd name="T20" fmla="*/ 56 w 57"/>
                <a:gd name="T21" fmla="*/ 23 h 63"/>
                <a:gd name="T22" fmla="*/ 39 w 57"/>
                <a:gd name="T23" fmla="*/ 3 h 63"/>
                <a:gd name="T24" fmla="*/ 26 w 57"/>
                <a:gd name="T25" fmla="*/ 0 h 63"/>
                <a:gd name="T26" fmla="*/ 0 w 57"/>
                <a:gd name="T27" fmla="*/ 15 h 63"/>
                <a:gd name="T28" fmla="*/ 0 w 57"/>
                <a:gd name="T29" fmla="*/ 16 h 63"/>
                <a:gd name="T30" fmla="*/ 26 w 57"/>
                <a:gd name="T31" fmla="*/ 1 h 63"/>
                <a:gd name="T32" fmla="*/ 28 w 57"/>
                <a:gd name="T33" fmla="*/ 1 h 63"/>
                <a:gd name="T34" fmla="*/ 27 w 57"/>
                <a:gd name="T35" fmla="*/ 0 h 63"/>
                <a:gd name="T36" fmla="*/ 26 w 57"/>
                <a:gd name="T3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" h="63">
                  <a:moveTo>
                    <a:pt x="57" y="34"/>
                  </a:moveTo>
                  <a:cubicBezTo>
                    <a:pt x="56" y="50"/>
                    <a:pt x="42" y="62"/>
                    <a:pt x="26" y="62"/>
                  </a:cubicBezTo>
                  <a:cubicBezTo>
                    <a:pt x="19" y="62"/>
                    <a:pt x="13" y="60"/>
                    <a:pt x="8" y="56"/>
                  </a:cubicBezTo>
                  <a:cubicBezTo>
                    <a:pt x="8" y="56"/>
                    <a:pt x="8" y="57"/>
                    <a:pt x="8" y="57"/>
                  </a:cubicBezTo>
                  <a:cubicBezTo>
                    <a:pt x="13" y="61"/>
                    <a:pt x="20" y="63"/>
                    <a:pt x="26" y="63"/>
                  </a:cubicBezTo>
                  <a:cubicBezTo>
                    <a:pt x="42" y="63"/>
                    <a:pt x="56" y="51"/>
                    <a:pt x="57" y="35"/>
                  </a:cubicBezTo>
                  <a:cubicBezTo>
                    <a:pt x="57" y="35"/>
                    <a:pt x="57" y="34"/>
                    <a:pt x="57" y="34"/>
                  </a:cubicBezTo>
                  <a:moveTo>
                    <a:pt x="39" y="3"/>
                  </a:moveTo>
                  <a:cubicBezTo>
                    <a:pt x="38" y="3"/>
                    <a:pt x="38" y="3"/>
                    <a:pt x="38" y="3"/>
                  </a:cubicBezTo>
                  <a:cubicBezTo>
                    <a:pt x="47" y="7"/>
                    <a:pt x="53" y="15"/>
                    <a:pt x="56" y="24"/>
                  </a:cubicBezTo>
                  <a:cubicBezTo>
                    <a:pt x="56" y="24"/>
                    <a:pt x="56" y="23"/>
                    <a:pt x="56" y="23"/>
                  </a:cubicBezTo>
                  <a:cubicBezTo>
                    <a:pt x="54" y="14"/>
                    <a:pt x="47" y="7"/>
                    <a:pt x="39" y="3"/>
                  </a:cubicBezTo>
                  <a:moveTo>
                    <a:pt x="26" y="0"/>
                  </a:moveTo>
                  <a:cubicBezTo>
                    <a:pt x="15" y="0"/>
                    <a:pt x="5" y="6"/>
                    <a:pt x="0" y="15"/>
                  </a:cubicBezTo>
                  <a:cubicBezTo>
                    <a:pt x="0" y="15"/>
                    <a:pt x="0" y="16"/>
                    <a:pt x="0" y="16"/>
                  </a:cubicBezTo>
                  <a:cubicBezTo>
                    <a:pt x="5" y="7"/>
                    <a:pt x="15" y="1"/>
                    <a:pt x="26" y="1"/>
                  </a:cubicBezTo>
                  <a:cubicBezTo>
                    <a:pt x="27" y="1"/>
                    <a:pt x="27" y="1"/>
                    <a:pt x="28" y="1"/>
                  </a:cubicBezTo>
                  <a:cubicBezTo>
                    <a:pt x="27" y="1"/>
                    <a:pt x="27" y="1"/>
                    <a:pt x="27" y="0"/>
                  </a:cubicBezTo>
                  <a:cubicBezTo>
                    <a:pt x="27" y="0"/>
                    <a:pt x="26" y="0"/>
                    <a:pt x="26" y="0"/>
                  </a:cubicBezTo>
                </a:path>
              </a:pathLst>
            </a:custGeom>
            <a:solidFill>
              <a:srgbClr val="F3A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1" name="Freeform 1428">
              <a:extLst>
                <a:ext uri="{FF2B5EF4-FFF2-40B4-BE49-F238E27FC236}">
                  <a16:creationId xmlns:a16="http://schemas.microsoft.com/office/drawing/2014/main" id="{0902FC61-8D0C-49D6-AAB3-F4DEE64D0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9900" y="4457701"/>
              <a:ext cx="3175" cy="14288"/>
            </a:xfrm>
            <a:custGeom>
              <a:avLst/>
              <a:gdLst>
                <a:gd name="T0" fmla="*/ 0 w 2"/>
                <a:gd name="T1" fmla="*/ 0 h 12"/>
                <a:gd name="T2" fmla="*/ 0 w 2"/>
                <a:gd name="T3" fmla="*/ 1 h 12"/>
                <a:gd name="T4" fmla="*/ 1 w 2"/>
                <a:gd name="T5" fmla="*/ 9 h 12"/>
                <a:gd name="T6" fmla="*/ 1 w 2"/>
                <a:gd name="T7" fmla="*/ 11 h 12"/>
                <a:gd name="T8" fmla="*/ 1 w 2"/>
                <a:gd name="T9" fmla="*/ 12 h 12"/>
                <a:gd name="T10" fmla="*/ 2 w 2"/>
                <a:gd name="T11" fmla="*/ 9 h 12"/>
                <a:gd name="T12" fmla="*/ 0 w 2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1" y="6"/>
                    <a:pt x="1" y="9"/>
                  </a:cubicBezTo>
                  <a:cubicBezTo>
                    <a:pt x="1" y="9"/>
                    <a:pt x="1" y="10"/>
                    <a:pt x="1" y="11"/>
                  </a:cubicBezTo>
                  <a:cubicBezTo>
                    <a:pt x="1" y="11"/>
                    <a:pt x="1" y="12"/>
                    <a:pt x="1" y="12"/>
                  </a:cubicBezTo>
                  <a:cubicBezTo>
                    <a:pt x="2" y="11"/>
                    <a:pt x="2" y="10"/>
                    <a:pt x="2" y="9"/>
                  </a:cubicBezTo>
                  <a:cubicBezTo>
                    <a:pt x="2" y="6"/>
                    <a:pt x="1" y="2"/>
                    <a:pt x="0" y="0"/>
                  </a:cubicBezTo>
                </a:path>
              </a:pathLst>
            </a:custGeom>
            <a:solidFill>
              <a:srgbClr val="D988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2" name="Freeform 1429">
              <a:extLst>
                <a:ext uri="{FF2B5EF4-FFF2-40B4-BE49-F238E27FC236}">
                  <a16:creationId xmlns:a16="http://schemas.microsoft.com/office/drawing/2014/main" id="{C636CDD3-5F9F-4E74-91C1-5D438E0F0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96563" y="4430713"/>
              <a:ext cx="14288" cy="3175"/>
            </a:xfrm>
            <a:custGeom>
              <a:avLst/>
              <a:gdLst>
                <a:gd name="T0" fmla="*/ 0 w 12"/>
                <a:gd name="T1" fmla="*/ 0 h 3"/>
                <a:gd name="T2" fmla="*/ 1 w 12"/>
                <a:gd name="T3" fmla="*/ 1 h 3"/>
                <a:gd name="T4" fmla="*/ 11 w 12"/>
                <a:gd name="T5" fmla="*/ 3 h 3"/>
                <a:gd name="T6" fmla="*/ 12 w 12"/>
                <a:gd name="T7" fmla="*/ 3 h 3"/>
                <a:gd name="T8" fmla="*/ 0 w 1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4" y="1"/>
                    <a:pt x="8" y="2"/>
                    <a:pt x="11" y="3"/>
                  </a:cubicBezTo>
                  <a:cubicBezTo>
                    <a:pt x="11" y="3"/>
                    <a:pt x="11" y="3"/>
                    <a:pt x="12" y="3"/>
                  </a:cubicBezTo>
                  <a:cubicBezTo>
                    <a:pt x="8" y="1"/>
                    <a:pt x="4" y="0"/>
                    <a:pt x="0" y="0"/>
                  </a:cubicBezTo>
                </a:path>
              </a:pathLst>
            </a:custGeom>
            <a:solidFill>
              <a:srgbClr val="6239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3" name="Freeform 1430">
              <a:extLst>
                <a:ext uri="{FF2B5EF4-FFF2-40B4-BE49-F238E27FC236}">
                  <a16:creationId xmlns:a16="http://schemas.microsoft.com/office/drawing/2014/main" id="{809B9289-5453-4D40-B366-671655424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0050" y="4449763"/>
              <a:ext cx="14288" cy="47625"/>
            </a:xfrm>
            <a:custGeom>
              <a:avLst/>
              <a:gdLst>
                <a:gd name="T0" fmla="*/ 4 w 12"/>
                <a:gd name="T1" fmla="*/ 0 h 40"/>
                <a:gd name="T2" fmla="*/ 0 w 12"/>
                <a:gd name="T3" fmla="*/ 16 h 40"/>
                <a:gd name="T4" fmla="*/ 12 w 12"/>
                <a:gd name="T5" fmla="*/ 40 h 40"/>
                <a:gd name="T6" fmla="*/ 11 w 12"/>
                <a:gd name="T7" fmla="*/ 38 h 40"/>
                <a:gd name="T8" fmla="*/ 1 w 12"/>
                <a:gd name="T9" fmla="*/ 16 h 40"/>
                <a:gd name="T10" fmla="*/ 4 w 12"/>
                <a:gd name="T11" fmla="*/ 2 h 40"/>
                <a:gd name="T12" fmla="*/ 4 w 12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0">
                  <a:moveTo>
                    <a:pt x="4" y="0"/>
                  </a:moveTo>
                  <a:cubicBezTo>
                    <a:pt x="1" y="5"/>
                    <a:pt x="0" y="10"/>
                    <a:pt x="0" y="16"/>
                  </a:cubicBezTo>
                  <a:cubicBezTo>
                    <a:pt x="0" y="25"/>
                    <a:pt x="5" y="34"/>
                    <a:pt x="12" y="40"/>
                  </a:cubicBezTo>
                  <a:cubicBezTo>
                    <a:pt x="12" y="39"/>
                    <a:pt x="11" y="39"/>
                    <a:pt x="11" y="38"/>
                  </a:cubicBezTo>
                  <a:cubicBezTo>
                    <a:pt x="5" y="33"/>
                    <a:pt x="1" y="25"/>
                    <a:pt x="1" y="16"/>
                  </a:cubicBezTo>
                  <a:cubicBezTo>
                    <a:pt x="1" y="11"/>
                    <a:pt x="2" y="6"/>
                    <a:pt x="4" y="2"/>
                  </a:cubicBezTo>
                  <a:cubicBezTo>
                    <a:pt x="4" y="2"/>
                    <a:pt x="4" y="1"/>
                    <a:pt x="4" y="0"/>
                  </a:cubicBezTo>
                </a:path>
              </a:pathLst>
            </a:custGeom>
            <a:solidFill>
              <a:srgbClr val="773A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4" name="Freeform 1431">
              <a:extLst>
                <a:ext uri="{FF2B5EF4-FFF2-40B4-BE49-F238E27FC236}">
                  <a16:creationId xmlns:a16="http://schemas.microsoft.com/office/drawing/2014/main" id="{DCF8D3A6-CB0D-4290-8DE0-512858D66C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64813" y="4432301"/>
              <a:ext cx="66675" cy="71438"/>
            </a:xfrm>
            <a:custGeom>
              <a:avLst/>
              <a:gdLst>
                <a:gd name="T0" fmla="*/ 56 w 57"/>
                <a:gd name="T1" fmla="*/ 30 h 61"/>
                <a:gd name="T2" fmla="*/ 56 w 57"/>
                <a:gd name="T3" fmla="*/ 31 h 61"/>
                <a:gd name="T4" fmla="*/ 26 w 57"/>
                <a:gd name="T5" fmla="*/ 60 h 61"/>
                <a:gd name="T6" fmla="*/ 7 w 57"/>
                <a:gd name="T7" fmla="*/ 53 h 61"/>
                <a:gd name="T8" fmla="*/ 8 w 57"/>
                <a:gd name="T9" fmla="*/ 55 h 61"/>
                <a:gd name="T10" fmla="*/ 26 w 57"/>
                <a:gd name="T11" fmla="*/ 61 h 61"/>
                <a:gd name="T12" fmla="*/ 57 w 57"/>
                <a:gd name="T13" fmla="*/ 33 h 61"/>
                <a:gd name="T14" fmla="*/ 56 w 57"/>
                <a:gd name="T15" fmla="*/ 30 h 61"/>
                <a:gd name="T16" fmla="*/ 38 w 57"/>
                <a:gd name="T17" fmla="*/ 2 h 61"/>
                <a:gd name="T18" fmla="*/ 36 w 57"/>
                <a:gd name="T19" fmla="*/ 3 h 61"/>
                <a:gd name="T20" fmla="*/ 55 w 57"/>
                <a:gd name="T21" fmla="*/ 26 h 61"/>
                <a:gd name="T22" fmla="*/ 56 w 57"/>
                <a:gd name="T23" fmla="*/ 23 h 61"/>
                <a:gd name="T24" fmla="*/ 38 w 57"/>
                <a:gd name="T25" fmla="*/ 2 h 61"/>
                <a:gd name="T26" fmla="*/ 26 w 57"/>
                <a:gd name="T27" fmla="*/ 0 h 61"/>
                <a:gd name="T28" fmla="*/ 0 w 57"/>
                <a:gd name="T29" fmla="*/ 15 h 61"/>
                <a:gd name="T30" fmla="*/ 0 w 57"/>
                <a:gd name="T31" fmla="*/ 17 h 61"/>
                <a:gd name="T32" fmla="*/ 26 w 57"/>
                <a:gd name="T33" fmla="*/ 1 h 61"/>
                <a:gd name="T34" fmla="*/ 29 w 57"/>
                <a:gd name="T35" fmla="*/ 1 h 61"/>
                <a:gd name="T36" fmla="*/ 28 w 57"/>
                <a:gd name="T37" fmla="*/ 0 h 61"/>
                <a:gd name="T38" fmla="*/ 26 w 57"/>
                <a:gd name="T3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7" h="61">
                  <a:moveTo>
                    <a:pt x="56" y="30"/>
                  </a:moveTo>
                  <a:cubicBezTo>
                    <a:pt x="56" y="30"/>
                    <a:pt x="56" y="31"/>
                    <a:pt x="56" y="31"/>
                  </a:cubicBezTo>
                  <a:cubicBezTo>
                    <a:pt x="56" y="47"/>
                    <a:pt x="43" y="60"/>
                    <a:pt x="26" y="60"/>
                  </a:cubicBezTo>
                  <a:cubicBezTo>
                    <a:pt x="19" y="60"/>
                    <a:pt x="12" y="57"/>
                    <a:pt x="7" y="53"/>
                  </a:cubicBezTo>
                  <a:cubicBezTo>
                    <a:pt x="7" y="54"/>
                    <a:pt x="8" y="54"/>
                    <a:pt x="8" y="55"/>
                  </a:cubicBezTo>
                  <a:cubicBezTo>
                    <a:pt x="13" y="59"/>
                    <a:pt x="19" y="61"/>
                    <a:pt x="26" y="61"/>
                  </a:cubicBezTo>
                  <a:cubicBezTo>
                    <a:pt x="42" y="61"/>
                    <a:pt x="56" y="49"/>
                    <a:pt x="57" y="33"/>
                  </a:cubicBezTo>
                  <a:cubicBezTo>
                    <a:pt x="56" y="32"/>
                    <a:pt x="56" y="31"/>
                    <a:pt x="56" y="30"/>
                  </a:cubicBezTo>
                  <a:moveTo>
                    <a:pt x="38" y="2"/>
                  </a:moveTo>
                  <a:cubicBezTo>
                    <a:pt x="37" y="3"/>
                    <a:pt x="37" y="3"/>
                    <a:pt x="36" y="3"/>
                  </a:cubicBezTo>
                  <a:cubicBezTo>
                    <a:pt x="46" y="6"/>
                    <a:pt x="54" y="15"/>
                    <a:pt x="55" y="26"/>
                  </a:cubicBezTo>
                  <a:cubicBezTo>
                    <a:pt x="55" y="25"/>
                    <a:pt x="56" y="24"/>
                    <a:pt x="56" y="23"/>
                  </a:cubicBezTo>
                  <a:cubicBezTo>
                    <a:pt x="53" y="14"/>
                    <a:pt x="47" y="6"/>
                    <a:pt x="38" y="2"/>
                  </a:cubicBezTo>
                  <a:moveTo>
                    <a:pt x="26" y="0"/>
                  </a:moveTo>
                  <a:cubicBezTo>
                    <a:pt x="15" y="0"/>
                    <a:pt x="5" y="6"/>
                    <a:pt x="0" y="15"/>
                  </a:cubicBezTo>
                  <a:cubicBezTo>
                    <a:pt x="0" y="16"/>
                    <a:pt x="0" y="17"/>
                    <a:pt x="0" y="17"/>
                  </a:cubicBezTo>
                  <a:cubicBezTo>
                    <a:pt x="5" y="8"/>
                    <a:pt x="15" y="1"/>
                    <a:pt x="26" y="1"/>
                  </a:cubicBezTo>
                  <a:cubicBezTo>
                    <a:pt x="27" y="1"/>
                    <a:pt x="28" y="1"/>
                    <a:pt x="29" y="1"/>
                  </a:cubicBezTo>
                  <a:cubicBezTo>
                    <a:pt x="29" y="1"/>
                    <a:pt x="28" y="1"/>
                    <a:pt x="28" y="0"/>
                  </a:cubicBezTo>
                  <a:cubicBezTo>
                    <a:pt x="27" y="0"/>
                    <a:pt x="27" y="0"/>
                    <a:pt x="26" y="0"/>
                  </a:cubicBezTo>
                </a:path>
              </a:pathLst>
            </a:custGeom>
            <a:solidFill>
              <a:srgbClr val="F2A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5" name="Freeform 1432">
              <a:extLst>
                <a:ext uri="{FF2B5EF4-FFF2-40B4-BE49-F238E27FC236}">
                  <a16:creationId xmlns:a16="http://schemas.microsoft.com/office/drawing/2014/main" id="{B0619C89-9587-440D-8A6B-40FA69B69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9900" y="4459288"/>
              <a:ext cx="1588" cy="11113"/>
            </a:xfrm>
            <a:custGeom>
              <a:avLst/>
              <a:gdLst>
                <a:gd name="T0" fmla="*/ 1 w 2"/>
                <a:gd name="T1" fmla="*/ 0 h 10"/>
                <a:gd name="T2" fmla="*/ 0 w 2"/>
                <a:gd name="T3" fmla="*/ 3 h 10"/>
                <a:gd name="T4" fmla="*/ 1 w 2"/>
                <a:gd name="T5" fmla="*/ 7 h 10"/>
                <a:gd name="T6" fmla="*/ 2 w 2"/>
                <a:gd name="T7" fmla="*/ 10 h 10"/>
                <a:gd name="T8" fmla="*/ 2 w 2"/>
                <a:gd name="T9" fmla="*/ 8 h 10"/>
                <a:gd name="T10" fmla="*/ 1 w 2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0">
                  <a:moveTo>
                    <a:pt x="1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6"/>
                    <a:pt x="1" y="7"/>
                  </a:cubicBezTo>
                  <a:cubicBezTo>
                    <a:pt x="1" y="8"/>
                    <a:pt x="1" y="9"/>
                    <a:pt x="2" y="10"/>
                  </a:cubicBezTo>
                  <a:cubicBezTo>
                    <a:pt x="2" y="9"/>
                    <a:pt x="2" y="8"/>
                    <a:pt x="2" y="8"/>
                  </a:cubicBezTo>
                  <a:cubicBezTo>
                    <a:pt x="2" y="5"/>
                    <a:pt x="1" y="3"/>
                    <a:pt x="1" y="0"/>
                  </a:cubicBezTo>
                </a:path>
              </a:pathLst>
            </a:custGeom>
            <a:solidFill>
              <a:srgbClr val="D98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6" name="Freeform 1433">
              <a:extLst>
                <a:ext uri="{FF2B5EF4-FFF2-40B4-BE49-F238E27FC236}">
                  <a16:creationId xmlns:a16="http://schemas.microsoft.com/office/drawing/2014/main" id="{52604ED7-966A-4C89-B15F-73130555C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98150" y="4432301"/>
              <a:ext cx="11113" cy="3175"/>
            </a:xfrm>
            <a:custGeom>
              <a:avLst/>
              <a:gdLst>
                <a:gd name="T0" fmla="*/ 0 w 10"/>
                <a:gd name="T1" fmla="*/ 0 h 3"/>
                <a:gd name="T2" fmla="*/ 1 w 10"/>
                <a:gd name="T3" fmla="*/ 1 h 3"/>
                <a:gd name="T4" fmla="*/ 8 w 10"/>
                <a:gd name="T5" fmla="*/ 3 h 3"/>
                <a:gd name="T6" fmla="*/ 10 w 10"/>
                <a:gd name="T7" fmla="*/ 2 h 3"/>
                <a:gd name="T8" fmla="*/ 0 w 10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3" y="2"/>
                    <a:pt x="6" y="2"/>
                    <a:pt x="8" y="3"/>
                  </a:cubicBezTo>
                  <a:cubicBezTo>
                    <a:pt x="9" y="3"/>
                    <a:pt x="9" y="3"/>
                    <a:pt x="10" y="2"/>
                  </a:cubicBezTo>
                  <a:cubicBezTo>
                    <a:pt x="7" y="1"/>
                    <a:pt x="3" y="0"/>
                    <a:pt x="0" y="0"/>
                  </a:cubicBezTo>
                </a:path>
              </a:pathLst>
            </a:custGeom>
            <a:solidFill>
              <a:srgbClr val="6539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7" name="Freeform 1434">
              <a:extLst>
                <a:ext uri="{FF2B5EF4-FFF2-40B4-BE49-F238E27FC236}">
                  <a16:creationId xmlns:a16="http://schemas.microsoft.com/office/drawing/2014/main" id="{87400882-BD06-48EF-AD62-8FCA8EAFA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0050" y="4452938"/>
              <a:ext cx="12700" cy="41275"/>
            </a:xfrm>
            <a:custGeom>
              <a:avLst/>
              <a:gdLst>
                <a:gd name="T0" fmla="*/ 3 w 10"/>
                <a:gd name="T1" fmla="*/ 0 h 36"/>
                <a:gd name="T2" fmla="*/ 0 w 10"/>
                <a:gd name="T3" fmla="*/ 14 h 36"/>
                <a:gd name="T4" fmla="*/ 10 w 10"/>
                <a:gd name="T5" fmla="*/ 36 h 36"/>
                <a:gd name="T6" fmla="*/ 10 w 10"/>
                <a:gd name="T7" fmla="*/ 34 h 36"/>
                <a:gd name="T8" fmla="*/ 1 w 10"/>
                <a:gd name="T9" fmla="*/ 14 h 36"/>
                <a:gd name="T10" fmla="*/ 3 w 10"/>
                <a:gd name="T11" fmla="*/ 2 h 36"/>
                <a:gd name="T12" fmla="*/ 3 w 10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6">
                  <a:moveTo>
                    <a:pt x="3" y="0"/>
                  </a:moveTo>
                  <a:cubicBezTo>
                    <a:pt x="1" y="4"/>
                    <a:pt x="0" y="9"/>
                    <a:pt x="0" y="14"/>
                  </a:cubicBezTo>
                  <a:cubicBezTo>
                    <a:pt x="0" y="23"/>
                    <a:pt x="4" y="31"/>
                    <a:pt x="10" y="36"/>
                  </a:cubicBezTo>
                  <a:cubicBezTo>
                    <a:pt x="10" y="35"/>
                    <a:pt x="10" y="35"/>
                    <a:pt x="10" y="34"/>
                  </a:cubicBezTo>
                  <a:cubicBezTo>
                    <a:pt x="4" y="29"/>
                    <a:pt x="1" y="22"/>
                    <a:pt x="1" y="14"/>
                  </a:cubicBezTo>
                  <a:cubicBezTo>
                    <a:pt x="1" y="9"/>
                    <a:pt x="2" y="5"/>
                    <a:pt x="3" y="2"/>
                  </a:cubicBezTo>
                  <a:cubicBezTo>
                    <a:pt x="3" y="1"/>
                    <a:pt x="3" y="1"/>
                    <a:pt x="3" y="0"/>
                  </a:cubicBezTo>
                </a:path>
              </a:pathLst>
            </a:custGeom>
            <a:solidFill>
              <a:srgbClr val="793B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8" name="Freeform 1435">
              <a:extLst>
                <a:ext uri="{FF2B5EF4-FFF2-40B4-BE49-F238E27FC236}">
                  <a16:creationId xmlns:a16="http://schemas.microsoft.com/office/drawing/2014/main" id="{F0142C0E-21F9-4154-9B9B-BB4FDB066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4813" y="4433888"/>
              <a:ext cx="65088" cy="69850"/>
            </a:xfrm>
            <a:custGeom>
              <a:avLst/>
              <a:gdLst>
                <a:gd name="T0" fmla="*/ 26 w 56"/>
                <a:gd name="T1" fmla="*/ 0 h 59"/>
                <a:gd name="T2" fmla="*/ 0 w 56"/>
                <a:gd name="T3" fmla="*/ 16 h 59"/>
                <a:gd name="T4" fmla="*/ 0 w 56"/>
                <a:gd name="T5" fmla="*/ 18 h 59"/>
                <a:gd name="T6" fmla="*/ 26 w 56"/>
                <a:gd name="T7" fmla="*/ 1 h 59"/>
                <a:gd name="T8" fmla="*/ 55 w 56"/>
                <a:gd name="T9" fmla="*/ 30 h 59"/>
                <a:gd name="T10" fmla="*/ 26 w 56"/>
                <a:gd name="T11" fmla="*/ 58 h 59"/>
                <a:gd name="T12" fmla="*/ 7 w 56"/>
                <a:gd name="T13" fmla="*/ 50 h 59"/>
                <a:gd name="T14" fmla="*/ 7 w 56"/>
                <a:gd name="T15" fmla="*/ 52 h 59"/>
                <a:gd name="T16" fmla="*/ 26 w 56"/>
                <a:gd name="T17" fmla="*/ 59 h 59"/>
                <a:gd name="T18" fmla="*/ 56 w 56"/>
                <a:gd name="T19" fmla="*/ 30 h 59"/>
                <a:gd name="T20" fmla="*/ 56 w 56"/>
                <a:gd name="T21" fmla="*/ 29 h 59"/>
                <a:gd name="T22" fmla="*/ 56 w 56"/>
                <a:gd name="T23" fmla="*/ 28 h 59"/>
                <a:gd name="T24" fmla="*/ 55 w 56"/>
                <a:gd name="T25" fmla="*/ 25 h 59"/>
                <a:gd name="T26" fmla="*/ 36 w 56"/>
                <a:gd name="T27" fmla="*/ 2 h 59"/>
                <a:gd name="T28" fmla="*/ 34 w 56"/>
                <a:gd name="T29" fmla="*/ 2 h 59"/>
                <a:gd name="T30" fmla="*/ 29 w 56"/>
                <a:gd name="T31" fmla="*/ 0 h 59"/>
                <a:gd name="T32" fmla="*/ 26 w 56"/>
                <a:gd name="T3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59">
                  <a:moveTo>
                    <a:pt x="26" y="0"/>
                  </a:moveTo>
                  <a:cubicBezTo>
                    <a:pt x="15" y="0"/>
                    <a:pt x="5" y="7"/>
                    <a:pt x="0" y="16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5" y="8"/>
                    <a:pt x="15" y="1"/>
                    <a:pt x="26" y="1"/>
                  </a:cubicBezTo>
                  <a:cubicBezTo>
                    <a:pt x="42" y="1"/>
                    <a:pt x="55" y="14"/>
                    <a:pt x="55" y="30"/>
                  </a:cubicBezTo>
                  <a:cubicBezTo>
                    <a:pt x="55" y="45"/>
                    <a:pt x="42" y="58"/>
                    <a:pt x="26" y="58"/>
                  </a:cubicBezTo>
                  <a:cubicBezTo>
                    <a:pt x="19" y="58"/>
                    <a:pt x="12" y="55"/>
                    <a:pt x="7" y="50"/>
                  </a:cubicBezTo>
                  <a:cubicBezTo>
                    <a:pt x="7" y="51"/>
                    <a:pt x="7" y="51"/>
                    <a:pt x="7" y="52"/>
                  </a:cubicBezTo>
                  <a:cubicBezTo>
                    <a:pt x="12" y="56"/>
                    <a:pt x="19" y="59"/>
                    <a:pt x="26" y="59"/>
                  </a:cubicBezTo>
                  <a:cubicBezTo>
                    <a:pt x="43" y="59"/>
                    <a:pt x="56" y="46"/>
                    <a:pt x="56" y="30"/>
                  </a:cubicBezTo>
                  <a:cubicBezTo>
                    <a:pt x="56" y="30"/>
                    <a:pt x="56" y="29"/>
                    <a:pt x="56" y="29"/>
                  </a:cubicBezTo>
                  <a:cubicBezTo>
                    <a:pt x="56" y="29"/>
                    <a:pt x="56" y="29"/>
                    <a:pt x="56" y="28"/>
                  </a:cubicBezTo>
                  <a:cubicBezTo>
                    <a:pt x="55" y="27"/>
                    <a:pt x="55" y="26"/>
                    <a:pt x="55" y="25"/>
                  </a:cubicBezTo>
                  <a:cubicBezTo>
                    <a:pt x="54" y="14"/>
                    <a:pt x="46" y="5"/>
                    <a:pt x="36" y="2"/>
                  </a:cubicBezTo>
                  <a:cubicBezTo>
                    <a:pt x="35" y="2"/>
                    <a:pt x="35" y="2"/>
                    <a:pt x="34" y="2"/>
                  </a:cubicBezTo>
                  <a:cubicBezTo>
                    <a:pt x="33" y="2"/>
                    <a:pt x="31" y="1"/>
                    <a:pt x="29" y="0"/>
                  </a:cubicBezTo>
                  <a:cubicBezTo>
                    <a:pt x="28" y="0"/>
                    <a:pt x="27" y="0"/>
                    <a:pt x="26" y="0"/>
                  </a:cubicBezTo>
                </a:path>
              </a:pathLst>
            </a:custGeom>
            <a:solidFill>
              <a:srgbClr val="F29F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9" name="Freeform 1436">
              <a:extLst>
                <a:ext uri="{FF2B5EF4-FFF2-40B4-BE49-F238E27FC236}">
                  <a16:creationId xmlns:a16="http://schemas.microsoft.com/office/drawing/2014/main" id="{DA9B824E-5144-48ED-97A8-D69A84F35A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9900" y="4462463"/>
              <a:ext cx="0" cy="4763"/>
            </a:xfrm>
            <a:custGeom>
              <a:avLst/>
              <a:gdLst>
                <a:gd name="T0" fmla="*/ 0 w 1"/>
                <a:gd name="T1" fmla="*/ 0 h 4"/>
                <a:gd name="T2" fmla="*/ 1 w 1"/>
                <a:gd name="T3" fmla="*/ 3 h 4"/>
                <a:gd name="T4" fmla="*/ 1 w 1"/>
                <a:gd name="T5" fmla="*/ 4 h 4"/>
                <a:gd name="T6" fmla="*/ 0 w 1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cubicBezTo>
                    <a:pt x="0" y="1"/>
                    <a:pt x="0" y="2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1"/>
                    <a:pt x="0" y="0"/>
                  </a:cubicBezTo>
                </a:path>
              </a:pathLst>
            </a:custGeom>
            <a:solidFill>
              <a:srgbClr val="D98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0" name="Freeform 1437">
              <a:extLst>
                <a:ext uri="{FF2B5EF4-FFF2-40B4-BE49-F238E27FC236}">
                  <a16:creationId xmlns:a16="http://schemas.microsoft.com/office/drawing/2014/main" id="{208E89CC-A0F6-493E-9592-EC8F889C0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98150" y="4433888"/>
              <a:ext cx="9525" cy="1588"/>
            </a:xfrm>
            <a:custGeom>
              <a:avLst/>
              <a:gdLst>
                <a:gd name="T0" fmla="*/ 0 w 7"/>
                <a:gd name="T1" fmla="*/ 0 h 2"/>
                <a:gd name="T2" fmla="*/ 5 w 7"/>
                <a:gd name="T3" fmla="*/ 2 h 2"/>
                <a:gd name="T4" fmla="*/ 7 w 7"/>
                <a:gd name="T5" fmla="*/ 2 h 2"/>
                <a:gd name="T6" fmla="*/ 0 w 7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">
                  <a:moveTo>
                    <a:pt x="0" y="0"/>
                  </a:moveTo>
                  <a:cubicBezTo>
                    <a:pt x="2" y="1"/>
                    <a:pt x="4" y="2"/>
                    <a:pt x="5" y="2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5" y="1"/>
                    <a:pt x="2" y="1"/>
                    <a:pt x="0" y="0"/>
                  </a:cubicBezTo>
                </a:path>
              </a:pathLst>
            </a:custGeom>
            <a:solidFill>
              <a:srgbClr val="673A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1" name="Freeform 1438">
              <a:extLst>
                <a:ext uri="{FF2B5EF4-FFF2-40B4-BE49-F238E27FC236}">
                  <a16:creationId xmlns:a16="http://schemas.microsoft.com/office/drawing/2014/main" id="{A1606D78-84E8-4411-9C10-AEB55CBE0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1638" y="4454526"/>
              <a:ext cx="11113" cy="38100"/>
            </a:xfrm>
            <a:custGeom>
              <a:avLst/>
              <a:gdLst>
                <a:gd name="T0" fmla="*/ 2 w 9"/>
                <a:gd name="T1" fmla="*/ 0 h 32"/>
                <a:gd name="T2" fmla="*/ 0 w 9"/>
                <a:gd name="T3" fmla="*/ 12 h 32"/>
                <a:gd name="T4" fmla="*/ 9 w 9"/>
                <a:gd name="T5" fmla="*/ 32 h 32"/>
                <a:gd name="T6" fmla="*/ 8 w 9"/>
                <a:gd name="T7" fmla="*/ 30 h 32"/>
                <a:gd name="T8" fmla="*/ 1 w 9"/>
                <a:gd name="T9" fmla="*/ 12 h 32"/>
                <a:gd name="T10" fmla="*/ 3 w 9"/>
                <a:gd name="T11" fmla="*/ 2 h 32"/>
                <a:gd name="T12" fmla="*/ 2 w 9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32">
                  <a:moveTo>
                    <a:pt x="2" y="0"/>
                  </a:moveTo>
                  <a:cubicBezTo>
                    <a:pt x="1" y="3"/>
                    <a:pt x="0" y="7"/>
                    <a:pt x="0" y="12"/>
                  </a:cubicBezTo>
                  <a:cubicBezTo>
                    <a:pt x="0" y="20"/>
                    <a:pt x="3" y="27"/>
                    <a:pt x="9" y="32"/>
                  </a:cubicBezTo>
                  <a:cubicBezTo>
                    <a:pt x="8" y="32"/>
                    <a:pt x="8" y="31"/>
                    <a:pt x="8" y="30"/>
                  </a:cubicBezTo>
                  <a:cubicBezTo>
                    <a:pt x="3" y="25"/>
                    <a:pt x="1" y="19"/>
                    <a:pt x="1" y="12"/>
                  </a:cubicBezTo>
                  <a:cubicBezTo>
                    <a:pt x="1" y="8"/>
                    <a:pt x="1" y="5"/>
                    <a:pt x="3" y="2"/>
                  </a:cubicBezTo>
                  <a:cubicBezTo>
                    <a:pt x="3" y="1"/>
                    <a:pt x="2" y="0"/>
                    <a:pt x="2" y="0"/>
                  </a:cubicBezTo>
                </a:path>
              </a:pathLst>
            </a:custGeom>
            <a:solidFill>
              <a:srgbClr val="7B3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2" name="Freeform 1439">
              <a:extLst>
                <a:ext uri="{FF2B5EF4-FFF2-40B4-BE49-F238E27FC236}">
                  <a16:creationId xmlns:a16="http://schemas.microsoft.com/office/drawing/2014/main" id="{E808E35B-ADC6-4E0D-9399-E71D98EBC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4813" y="4433888"/>
              <a:ext cx="65088" cy="68263"/>
            </a:xfrm>
            <a:custGeom>
              <a:avLst/>
              <a:gdLst>
                <a:gd name="T0" fmla="*/ 26 w 55"/>
                <a:gd name="T1" fmla="*/ 0 h 57"/>
                <a:gd name="T2" fmla="*/ 0 w 55"/>
                <a:gd name="T3" fmla="*/ 17 h 57"/>
                <a:gd name="T4" fmla="*/ 1 w 55"/>
                <a:gd name="T5" fmla="*/ 19 h 57"/>
                <a:gd name="T6" fmla="*/ 26 w 55"/>
                <a:gd name="T7" fmla="*/ 1 h 57"/>
                <a:gd name="T8" fmla="*/ 54 w 55"/>
                <a:gd name="T9" fmla="*/ 29 h 57"/>
                <a:gd name="T10" fmla="*/ 26 w 55"/>
                <a:gd name="T11" fmla="*/ 56 h 57"/>
                <a:gd name="T12" fmla="*/ 6 w 55"/>
                <a:gd name="T13" fmla="*/ 47 h 57"/>
                <a:gd name="T14" fmla="*/ 7 w 55"/>
                <a:gd name="T15" fmla="*/ 49 h 57"/>
                <a:gd name="T16" fmla="*/ 26 w 55"/>
                <a:gd name="T17" fmla="*/ 57 h 57"/>
                <a:gd name="T18" fmla="*/ 55 w 55"/>
                <a:gd name="T19" fmla="*/ 29 h 57"/>
                <a:gd name="T20" fmla="*/ 26 w 55"/>
                <a:gd name="T2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57">
                  <a:moveTo>
                    <a:pt x="26" y="0"/>
                  </a:moveTo>
                  <a:cubicBezTo>
                    <a:pt x="15" y="0"/>
                    <a:pt x="5" y="7"/>
                    <a:pt x="0" y="17"/>
                  </a:cubicBezTo>
                  <a:cubicBezTo>
                    <a:pt x="0" y="17"/>
                    <a:pt x="1" y="18"/>
                    <a:pt x="1" y="19"/>
                  </a:cubicBezTo>
                  <a:cubicBezTo>
                    <a:pt x="5" y="8"/>
                    <a:pt x="15" y="1"/>
                    <a:pt x="26" y="1"/>
                  </a:cubicBezTo>
                  <a:cubicBezTo>
                    <a:pt x="41" y="1"/>
                    <a:pt x="54" y="13"/>
                    <a:pt x="54" y="29"/>
                  </a:cubicBezTo>
                  <a:cubicBezTo>
                    <a:pt x="54" y="44"/>
                    <a:pt x="41" y="56"/>
                    <a:pt x="26" y="56"/>
                  </a:cubicBezTo>
                  <a:cubicBezTo>
                    <a:pt x="18" y="56"/>
                    <a:pt x="11" y="53"/>
                    <a:pt x="6" y="47"/>
                  </a:cubicBezTo>
                  <a:cubicBezTo>
                    <a:pt x="6" y="48"/>
                    <a:pt x="6" y="49"/>
                    <a:pt x="7" y="49"/>
                  </a:cubicBezTo>
                  <a:cubicBezTo>
                    <a:pt x="12" y="54"/>
                    <a:pt x="19" y="57"/>
                    <a:pt x="26" y="57"/>
                  </a:cubicBezTo>
                  <a:cubicBezTo>
                    <a:pt x="42" y="57"/>
                    <a:pt x="55" y="44"/>
                    <a:pt x="55" y="29"/>
                  </a:cubicBezTo>
                  <a:cubicBezTo>
                    <a:pt x="55" y="13"/>
                    <a:pt x="42" y="0"/>
                    <a:pt x="26" y="0"/>
                  </a:cubicBezTo>
                </a:path>
              </a:pathLst>
            </a:custGeom>
            <a:solidFill>
              <a:srgbClr val="F19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3" name="Freeform 1440">
              <a:extLst>
                <a:ext uri="{FF2B5EF4-FFF2-40B4-BE49-F238E27FC236}">
                  <a16:creationId xmlns:a16="http://schemas.microsoft.com/office/drawing/2014/main" id="{88FE2F80-BA9F-4F1B-96C4-E0C881FBE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3225" y="4457701"/>
              <a:ext cx="7938" cy="31750"/>
            </a:xfrm>
            <a:custGeom>
              <a:avLst/>
              <a:gdLst>
                <a:gd name="T0" fmla="*/ 2 w 7"/>
                <a:gd name="T1" fmla="*/ 0 h 28"/>
                <a:gd name="T2" fmla="*/ 0 w 7"/>
                <a:gd name="T3" fmla="*/ 10 h 28"/>
                <a:gd name="T4" fmla="*/ 7 w 7"/>
                <a:gd name="T5" fmla="*/ 28 h 28"/>
                <a:gd name="T6" fmla="*/ 6 w 7"/>
                <a:gd name="T7" fmla="*/ 26 h 28"/>
                <a:gd name="T8" fmla="*/ 1 w 7"/>
                <a:gd name="T9" fmla="*/ 10 h 28"/>
                <a:gd name="T10" fmla="*/ 2 w 7"/>
                <a:gd name="T11" fmla="*/ 2 h 28"/>
                <a:gd name="T12" fmla="*/ 2 w 7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8">
                  <a:moveTo>
                    <a:pt x="2" y="0"/>
                  </a:moveTo>
                  <a:cubicBezTo>
                    <a:pt x="0" y="3"/>
                    <a:pt x="0" y="6"/>
                    <a:pt x="0" y="10"/>
                  </a:cubicBezTo>
                  <a:cubicBezTo>
                    <a:pt x="0" y="17"/>
                    <a:pt x="2" y="23"/>
                    <a:pt x="7" y="28"/>
                  </a:cubicBezTo>
                  <a:cubicBezTo>
                    <a:pt x="7" y="27"/>
                    <a:pt x="6" y="27"/>
                    <a:pt x="6" y="26"/>
                  </a:cubicBezTo>
                  <a:cubicBezTo>
                    <a:pt x="3" y="21"/>
                    <a:pt x="1" y="16"/>
                    <a:pt x="1" y="10"/>
                  </a:cubicBezTo>
                  <a:cubicBezTo>
                    <a:pt x="1" y="7"/>
                    <a:pt x="1" y="4"/>
                    <a:pt x="2" y="2"/>
                  </a:cubicBezTo>
                  <a:cubicBezTo>
                    <a:pt x="2" y="1"/>
                    <a:pt x="2" y="0"/>
                    <a:pt x="2" y="0"/>
                  </a:cubicBezTo>
                </a:path>
              </a:pathLst>
            </a:custGeom>
            <a:solidFill>
              <a:srgbClr val="7E3C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4" name="Freeform 1441">
              <a:extLst>
                <a:ext uri="{FF2B5EF4-FFF2-40B4-BE49-F238E27FC236}">
                  <a16:creationId xmlns:a16="http://schemas.microsoft.com/office/drawing/2014/main" id="{C781D460-6EF7-4002-B498-16E54E8B4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4813" y="4435476"/>
              <a:ext cx="63500" cy="65088"/>
            </a:xfrm>
            <a:custGeom>
              <a:avLst/>
              <a:gdLst>
                <a:gd name="T0" fmla="*/ 25 w 53"/>
                <a:gd name="T1" fmla="*/ 0 h 55"/>
                <a:gd name="T2" fmla="*/ 0 w 53"/>
                <a:gd name="T3" fmla="*/ 18 h 55"/>
                <a:gd name="T4" fmla="*/ 0 w 53"/>
                <a:gd name="T5" fmla="*/ 20 h 55"/>
                <a:gd name="T6" fmla="*/ 25 w 53"/>
                <a:gd name="T7" fmla="*/ 1 h 55"/>
                <a:gd name="T8" fmla="*/ 52 w 53"/>
                <a:gd name="T9" fmla="*/ 28 h 55"/>
                <a:gd name="T10" fmla="*/ 25 w 53"/>
                <a:gd name="T11" fmla="*/ 54 h 55"/>
                <a:gd name="T12" fmla="*/ 4 w 53"/>
                <a:gd name="T13" fmla="*/ 44 h 55"/>
                <a:gd name="T14" fmla="*/ 5 w 53"/>
                <a:gd name="T15" fmla="*/ 46 h 55"/>
                <a:gd name="T16" fmla="*/ 25 w 53"/>
                <a:gd name="T17" fmla="*/ 55 h 55"/>
                <a:gd name="T18" fmla="*/ 53 w 53"/>
                <a:gd name="T19" fmla="*/ 28 h 55"/>
                <a:gd name="T20" fmla="*/ 25 w 53"/>
                <a:gd name="T2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55">
                  <a:moveTo>
                    <a:pt x="25" y="0"/>
                  </a:moveTo>
                  <a:cubicBezTo>
                    <a:pt x="14" y="0"/>
                    <a:pt x="4" y="7"/>
                    <a:pt x="0" y="18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3" y="9"/>
                    <a:pt x="13" y="1"/>
                    <a:pt x="25" y="1"/>
                  </a:cubicBezTo>
                  <a:cubicBezTo>
                    <a:pt x="40" y="1"/>
                    <a:pt x="52" y="13"/>
                    <a:pt x="52" y="28"/>
                  </a:cubicBezTo>
                  <a:cubicBezTo>
                    <a:pt x="52" y="42"/>
                    <a:pt x="40" y="54"/>
                    <a:pt x="25" y="54"/>
                  </a:cubicBezTo>
                  <a:cubicBezTo>
                    <a:pt x="17" y="54"/>
                    <a:pt x="9" y="50"/>
                    <a:pt x="4" y="44"/>
                  </a:cubicBezTo>
                  <a:cubicBezTo>
                    <a:pt x="4" y="45"/>
                    <a:pt x="5" y="45"/>
                    <a:pt x="5" y="46"/>
                  </a:cubicBezTo>
                  <a:cubicBezTo>
                    <a:pt x="10" y="52"/>
                    <a:pt x="17" y="55"/>
                    <a:pt x="25" y="55"/>
                  </a:cubicBezTo>
                  <a:cubicBezTo>
                    <a:pt x="40" y="55"/>
                    <a:pt x="53" y="43"/>
                    <a:pt x="53" y="28"/>
                  </a:cubicBezTo>
                  <a:cubicBezTo>
                    <a:pt x="53" y="12"/>
                    <a:pt x="40" y="0"/>
                    <a:pt x="25" y="0"/>
                  </a:cubicBezTo>
                </a:path>
              </a:pathLst>
            </a:custGeom>
            <a:solidFill>
              <a:srgbClr val="F19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5" name="Freeform 1442">
              <a:extLst>
                <a:ext uri="{FF2B5EF4-FFF2-40B4-BE49-F238E27FC236}">
                  <a16:creationId xmlns:a16="http://schemas.microsoft.com/office/drawing/2014/main" id="{9A775553-47E4-480F-AE10-29B78954B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4813" y="4459288"/>
              <a:ext cx="4763" cy="28575"/>
            </a:xfrm>
            <a:custGeom>
              <a:avLst/>
              <a:gdLst>
                <a:gd name="T0" fmla="*/ 1 w 5"/>
                <a:gd name="T1" fmla="*/ 0 h 24"/>
                <a:gd name="T2" fmla="*/ 0 w 5"/>
                <a:gd name="T3" fmla="*/ 8 h 24"/>
                <a:gd name="T4" fmla="*/ 5 w 5"/>
                <a:gd name="T5" fmla="*/ 24 h 24"/>
                <a:gd name="T6" fmla="*/ 5 w 5"/>
                <a:gd name="T7" fmla="*/ 21 h 24"/>
                <a:gd name="T8" fmla="*/ 1 w 5"/>
                <a:gd name="T9" fmla="*/ 8 h 24"/>
                <a:gd name="T10" fmla="*/ 1 w 5"/>
                <a:gd name="T11" fmla="*/ 2 h 24"/>
                <a:gd name="T12" fmla="*/ 1 w 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4">
                  <a:moveTo>
                    <a:pt x="1" y="0"/>
                  </a:moveTo>
                  <a:cubicBezTo>
                    <a:pt x="0" y="2"/>
                    <a:pt x="0" y="5"/>
                    <a:pt x="0" y="8"/>
                  </a:cubicBezTo>
                  <a:cubicBezTo>
                    <a:pt x="0" y="14"/>
                    <a:pt x="2" y="19"/>
                    <a:pt x="5" y="24"/>
                  </a:cubicBezTo>
                  <a:cubicBezTo>
                    <a:pt x="5" y="23"/>
                    <a:pt x="5" y="22"/>
                    <a:pt x="5" y="21"/>
                  </a:cubicBezTo>
                  <a:cubicBezTo>
                    <a:pt x="2" y="17"/>
                    <a:pt x="1" y="13"/>
                    <a:pt x="1" y="8"/>
                  </a:cubicBezTo>
                  <a:cubicBezTo>
                    <a:pt x="1" y="6"/>
                    <a:pt x="1" y="4"/>
                    <a:pt x="1" y="2"/>
                  </a:cubicBezTo>
                  <a:cubicBezTo>
                    <a:pt x="1" y="2"/>
                    <a:pt x="1" y="1"/>
                    <a:pt x="1" y="0"/>
                  </a:cubicBezTo>
                </a:path>
              </a:pathLst>
            </a:custGeom>
            <a:solidFill>
              <a:srgbClr val="813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6" name="Freeform 1443">
              <a:extLst>
                <a:ext uri="{FF2B5EF4-FFF2-40B4-BE49-F238E27FC236}">
                  <a16:creationId xmlns:a16="http://schemas.microsoft.com/office/drawing/2014/main" id="{FADE6D2C-1492-4A96-894F-CE58A1FAF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4813" y="4437063"/>
              <a:ext cx="61913" cy="61913"/>
            </a:xfrm>
            <a:custGeom>
              <a:avLst/>
              <a:gdLst>
                <a:gd name="T0" fmla="*/ 25 w 52"/>
                <a:gd name="T1" fmla="*/ 0 h 53"/>
                <a:gd name="T2" fmla="*/ 0 w 52"/>
                <a:gd name="T3" fmla="*/ 19 h 53"/>
                <a:gd name="T4" fmla="*/ 0 w 52"/>
                <a:gd name="T5" fmla="*/ 21 h 53"/>
                <a:gd name="T6" fmla="*/ 25 w 52"/>
                <a:gd name="T7" fmla="*/ 1 h 53"/>
                <a:gd name="T8" fmla="*/ 51 w 52"/>
                <a:gd name="T9" fmla="*/ 27 h 53"/>
                <a:gd name="T10" fmla="*/ 25 w 52"/>
                <a:gd name="T11" fmla="*/ 52 h 53"/>
                <a:gd name="T12" fmla="*/ 4 w 52"/>
                <a:gd name="T13" fmla="*/ 40 h 53"/>
                <a:gd name="T14" fmla="*/ 4 w 52"/>
                <a:gd name="T15" fmla="*/ 43 h 53"/>
                <a:gd name="T16" fmla="*/ 25 w 52"/>
                <a:gd name="T17" fmla="*/ 53 h 53"/>
                <a:gd name="T18" fmla="*/ 52 w 52"/>
                <a:gd name="T19" fmla="*/ 27 h 53"/>
                <a:gd name="T20" fmla="*/ 25 w 52"/>
                <a:gd name="T2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3">
                  <a:moveTo>
                    <a:pt x="25" y="0"/>
                  </a:moveTo>
                  <a:cubicBezTo>
                    <a:pt x="13" y="0"/>
                    <a:pt x="3" y="8"/>
                    <a:pt x="0" y="19"/>
                  </a:cubicBezTo>
                  <a:cubicBezTo>
                    <a:pt x="0" y="20"/>
                    <a:pt x="0" y="21"/>
                    <a:pt x="0" y="21"/>
                  </a:cubicBezTo>
                  <a:cubicBezTo>
                    <a:pt x="3" y="10"/>
                    <a:pt x="13" y="1"/>
                    <a:pt x="25" y="1"/>
                  </a:cubicBezTo>
                  <a:cubicBezTo>
                    <a:pt x="39" y="1"/>
                    <a:pt x="51" y="13"/>
                    <a:pt x="51" y="27"/>
                  </a:cubicBezTo>
                  <a:cubicBezTo>
                    <a:pt x="51" y="41"/>
                    <a:pt x="39" y="52"/>
                    <a:pt x="25" y="52"/>
                  </a:cubicBezTo>
                  <a:cubicBezTo>
                    <a:pt x="16" y="52"/>
                    <a:pt x="8" y="47"/>
                    <a:pt x="4" y="40"/>
                  </a:cubicBezTo>
                  <a:cubicBezTo>
                    <a:pt x="4" y="41"/>
                    <a:pt x="4" y="42"/>
                    <a:pt x="4" y="43"/>
                  </a:cubicBezTo>
                  <a:cubicBezTo>
                    <a:pt x="9" y="49"/>
                    <a:pt x="17" y="53"/>
                    <a:pt x="25" y="53"/>
                  </a:cubicBezTo>
                  <a:cubicBezTo>
                    <a:pt x="40" y="53"/>
                    <a:pt x="52" y="41"/>
                    <a:pt x="52" y="27"/>
                  </a:cubicBezTo>
                  <a:cubicBezTo>
                    <a:pt x="52" y="12"/>
                    <a:pt x="40" y="0"/>
                    <a:pt x="25" y="0"/>
                  </a:cubicBezTo>
                </a:path>
              </a:pathLst>
            </a:custGeom>
            <a:solidFill>
              <a:srgbClr val="F19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7" name="Freeform 1444">
              <a:extLst>
                <a:ext uri="{FF2B5EF4-FFF2-40B4-BE49-F238E27FC236}">
                  <a16:creationId xmlns:a16="http://schemas.microsoft.com/office/drawing/2014/main" id="{F32AFBA8-4EE1-4D18-B3A2-0DE822C5E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4813" y="4460876"/>
              <a:ext cx="4763" cy="23813"/>
            </a:xfrm>
            <a:custGeom>
              <a:avLst/>
              <a:gdLst>
                <a:gd name="T0" fmla="*/ 0 w 4"/>
                <a:gd name="T1" fmla="*/ 0 h 19"/>
                <a:gd name="T2" fmla="*/ 0 w 4"/>
                <a:gd name="T3" fmla="*/ 6 h 19"/>
                <a:gd name="T4" fmla="*/ 4 w 4"/>
                <a:gd name="T5" fmla="*/ 19 h 19"/>
                <a:gd name="T6" fmla="*/ 3 w 4"/>
                <a:gd name="T7" fmla="*/ 16 h 19"/>
                <a:gd name="T8" fmla="*/ 1 w 4"/>
                <a:gd name="T9" fmla="*/ 6 h 19"/>
                <a:gd name="T10" fmla="*/ 1 w 4"/>
                <a:gd name="T11" fmla="*/ 4 h 19"/>
                <a:gd name="T12" fmla="*/ 0 w 4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9">
                  <a:moveTo>
                    <a:pt x="0" y="0"/>
                  </a:moveTo>
                  <a:cubicBezTo>
                    <a:pt x="0" y="2"/>
                    <a:pt x="0" y="4"/>
                    <a:pt x="0" y="6"/>
                  </a:cubicBezTo>
                  <a:cubicBezTo>
                    <a:pt x="0" y="11"/>
                    <a:pt x="1" y="15"/>
                    <a:pt x="4" y="19"/>
                  </a:cubicBezTo>
                  <a:cubicBezTo>
                    <a:pt x="3" y="18"/>
                    <a:pt x="3" y="17"/>
                    <a:pt x="3" y="16"/>
                  </a:cubicBezTo>
                  <a:cubicBezTo>
                    <a:pt x="1" y="13"/>
                    <a:pt x="1" y="9"/>
                    <a:pt x="1" y="6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1" y="3"/>
                    <a:pt x="0" y="2"/>
                    <a:pt x="0" y="0"/>
                  </a:cubicBezTo>
                </a:path>
              </a:pathLst>
            </a:custGeom>
            <a:solidFill>
              <a:srgbClr val="833D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8" name="Freeform 1445">
              <a:extLst>
                <a:ext uri="{FF2B5EF4-FFF2-40B4-BE49-F238E27FC236}">
                  <a16:creationId xmlns:a16="http://schemas.microsoft.com/office/drawing/2014/main" id="{EDAF1A12-6CEE-4C58-B775-23E7D1A11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4813" y="4438651"/>
              <a:ext cx="60325" cy="60325"/>
            </a:xfrm>
            <a:custGeom>
              <a:avLst/>
              <a:gdLst>
                <a:gd name="T0" fmla="*/ 25 w 51"/>
                <a:gd name="T1" fmla="*/ 0 h 51"/>
                <a:gd name="T2" fmla="*/ 0 w 51"/>
                <a:gd name="T3" fmla="*/ 20 h 51"/>
                <a:gd name="T4" fmla="*/ 1 w 51"/>
                <a:gd name="T5" fmla="*/ 24 h 51"/>
                <a:gd name="T6" fmla="*/ 25 w 51"/>
                <a:gd name="T7" fmla="*/ 1 h 51"/>
                <a:gd name="T8" fmla="*/ 50 w 51"/>
                <a:gd name="T9" fmla="*/ 26 h 51"/>
                <a:gd name="T10" fmla="*/ 25 w 51"/>
                <a:gd name="T11" fmla="*/ 50 h 51"/>
                <a:gd name="T12" fmla="*/ 3 w 51"/>
                <a:gd name="T13" fmla="*/ 36 h 51"/>
                <a:gd name="T14" fmla="*/ 4 w 51"/>
                <a:gd name="T15" fmla="*/ 39 h 51"/>
                <a:gd name="T16" fmla="*/ 25 w 51"/>
                <a:gd name="T17" fmla="*/ 51 h 51"/>
                <a:gd name="T18" fmla="*/ 51 w 51"/>
                <a:gd name="T19" fmla="*/ 26 h 51"/>
                <a:gd name="T20" fmla="*/ 25 w 51"/>
                <a:gd name="T2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13" y="0"/>
                    <a:pt x="3" y="9"/>
                    <a:pt x="0" y="20"/>
                  </a:cubicBezTo>
                  <a:cubicBezTo>
                    <a:pt x="0" y="22"/>
                    <a:pt x="1" y="23"/>
                    <a:pt x="1" y="24"/>
                  </a:cubicBezTo>
                  <a:cubicBezTo>
                    <a:pt x="2" y="11"/>
                    <a:pt x="12" y="1"/>
                    <a:pt x="25" y="1"/>
                  </a:cubicBezTo>
                  <a:cubicBezTo>
                    <a:pt x="39" y="1"/>
                    <a:pt x="50" y="12"/>
                    <a:pt x="50" y="26"/>
                  </a:cubicBezTo>
                  <a:cubicBezTo>
                    <a:pt x="50" y="39"/>
                    <a:pt x="39" y="50"/>
                    <a:pt x="25" y="50"/>
                  </a:cubicBezTo>
                  <a:cubicBezTo>
                    <a:pt x="15" y="50"/>
                    <a:pt x="7" y="44"/>
                    <a:pt x="3" y="36"/>
                  </a:cubicBezTo>
                  <a:cubicBezTo>
                    <a:pt x="3" y="37"/>
                    <a:pt x="3" y="38"/>
                    <a:pt x="4" y="39"/>
                  </a:cubicBezTo>
                  <a:cubicBezTo>
                    <a:pt x="8" y="46"/>
                    <a:pt x="16" y="51"/>
                    <a:pt x="25" y="51"/>
                  </a:cubicBezTo>
                  <a:cubicBezTo>
                    <a:pt x="39" y="51"/>
                    <a:pt x="51" y="40"/>
                    <a:pt x="51" y="26"/>
                  </a:cubicBezTo>
                  <a:cubicBezTo>
                    <a:pt x="51" y="12"/>
                    <a:pt x="39" y="0"/>
                    <a:pt x="25" y="0"/>
                  </a:cubicBezTo>
                </a:path>
              </a:pathLst>
            </a:custGeom>
            <a:solidFill>
              <a:srgbClr val="F098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9" name="Freeform 1446">
              <a:extLst>
                <a:ext uri="{FF2B5EF4-FFF2-40B4-BE49-F238E27FC236}">
                  <a16:creationId xmlns:a16="http://schemas.microsoft.com/office/drawing/2014/main" id="{D20460CA-66A5-4FCB-9F62-2F9C46596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6400" y="4465638"/>
              <a:ext cx="3175" cy="14288"/>
            </a:xfrm>
            <a:custGeom>
              <a:avLst/>
              <a:gdLst>
                <a:gd name="T0" fmla="*/ 0 w 2"/>
                <a:gd name="T1" fmla="*/ 0 h 12"/>
                <a:gd name="T2" fmla="*/ 0 w 2"/>
                <a:gd name="T3" fmla="*/ 2 h 12"/>
                <a:gd name="T4" fmla="*/ 2 w 2"/>
                <a:gd name="T5" fmla="*/ 12 h 12"/>
                <a:gd name="T6" fmla="*/ 0 w 2"/>
                <a:gd name="T7" fmla="*/ 2 h 12"/>
                <a:gd name="T8" fmla="*/ 0 w 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5"/>
                    <a:pt x="0" y="9"/>
                    <a:pt x="2" y="12"/>
                  </a:cubicBezTo>
                  <a:cubicBezTo>
                    <a:pt x="1" y="8"/>
                    <a:pt x="0" y="5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rgbClr val="863E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0" name="Freeform 1447">
              <a:extLst>
                <a:ext uri="{FF2B5EF4-FFF2-40B4-BE49-F238E27FC236}">
                  <a16:creationId xmlns:a16="http://schemas.microsoft.com/office/drawing/2014/main" id="{724D3804-362D-4264-B9D7-FE6A59D591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66400" y="4438651"/>
              <a:ext cx="58738" cy="58738"/>
            </a:xfrm>
            <a:custGeom>
              <a:avLst/>
              <a:gdLst>
                <a:gd name="T0" fmla="*/ 24 w 49"/>
                <a:gd name="T1" fmla="*/ 48 h 49"/>
                <a:gd name="T2" fmla="*/ 1 w 49"/>
                <a:gd name="T3" fmla="*/ 25 h 49"/>
                <a:gd name="T4" fmla="*/ 24 w 49"/>
                <a:gd name="T5" fmla="*/ 1 h 49"/>
                <a:gd name="T6" fmla="*/ 48 w 49"/>
                <a:gd name="T7" fmla="*/ 25 h 49"/>
                <a:gd name="T8" fmla="*/ 24 w 49"/>
                <a:gd name="T9" fmla="*/ 48 h 49"/>
                <a:gd name="T10" fmla="*/ 24 w 49"/>
                <a:gd name="T11" fmla="*/ 0 h 49"/>
                <a:gd name="T12" fmla="*/ 0 w 49"/>
                <a:gd name="T13" fmla="*/ 23 h 49"/>
                <a:gd name="T14" fmla="*/ 0 w 49"/>
                <a:gd name="T15" fmla="*/ 25 h 49"/>
                <a:gd name="T16" fmla="*/ 2 w 49"/>
                <a:gd name="T17" fmla="*/ 35 h 49"/>
                <a:gd name="T18" fmla="*/ 24 w 49"/>
                <a:gd name="T19" fmla="*/ 49 h 49"/>
                <a:gd name="T20" fmla="*/ 49 w 49"/>
                <a:gd name="T21" fmla="*/ 25 h 49"/>
                <a:gd name="T22" fmla="*/ 24 w 49"/>
                <a:gd name="T2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49">
                  <a:moveTo>
                    <a:pt x="24" y="48"/>
                  </a:moveTo>
                  <a:cubicBezTo>
                    <a:pt x="11" y="48"/>
                    <a:pt x="1" y="38"/>
                    <a:pt x="1" y="25"/>
                  </a:cubicBezTo>
                  <a:cubicBezTo>
                    <a:pt x="1" y="12"/>
                    <a:pt x="11" y="1"/>
                    <a:pt x="24" y="1"/>
                  </a:cubicBezTo>
                  <a:cubicBezTo>
                    <a:pt x="37" y="1"/>
                    <a:pt x="48" y="12"/>
                    <a:pt x="48" y="25"/>
                  </a:cubicBezTo>
                  <a:cubicBezTo>
                    <a:pt x="48" y="38"/>
                    <a:pt x="37" y="48"/>
                    <a:pt x="24" y="48"/>
                  </a:cubicBezTo>
                  <a:moveTo>
                    <a:pt x="24" y="0"/>
                  </a:moveTo>
                  <a:cubicBezTo>
                    <a:pt x="11" y="0"/>
                    <a:pt x="1" y="10"/>
                    <a:pt x="0" y="23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28"/>
                    <a:pt x="1" y="31"/>
                    <a:pt x="2" y="35"/>
                  </a:cubicBezTo>
                  <a:cubicBezTo>
                    <a:pt x="6" y="43"/>
                    <a:pt x="14" y="49"/>
                    <a:pt x="24" y="49"/>
                  </a:cubicBezTo>
                  <a:cubicBezTo>
                    <a:pt x="38" y="49"/>
                    <a:pt x="49" y="38"/>
                    <a:pt x="49" y="25"/>
                  </a:cubicBezTo>
                  <a:cubicBezTo>
                    <a:pt x="49" y="11"/>
                    <a:pt x="38" y="0"/>
                    <a:pt x="24" y="0"/>
                  </a:cubicBezTo>
                </a:path>
              </a:pathLst>
            </a:custGeom>
            <a:solidFill>
              <a:srgbClr val="F09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1" name="Freeform 1448">
              <a:extLst>
                <a:ext uri="{FF2B5EF4-FFF2-40B4-BE49-F238E27FC236}">
                  <a16:creationId xmlns:a16="http://schemas.microsoft.com/office/drawing/2014/main" id="{E923A4D4-2D08-46FF-B198-C917A5822F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67988" y="4440238"/>
              <a:ext cx="55563" cy="55563"/>
            </a:xfrm>
            <a:custGeom>
              <a:avLst/>
              <a:gdLst>
                <a:gd name="T0" fmla="*/ 23 w 47"/>
                <a:gd name="T1" fmla="*/ 46 h 47"/>
                <a:gd name="T2" fmla="*/ 1 w 47"/>
                <a:gd name="T3" fmla="*/ 24 h 47"/>
                <a:gd name="T4" fmla="*/ 23 w 47"/>
                <a:gd name="T5" fmla="*/ 1 h 47"/>
                <a:gd name="T6" fmla="*/ 46 w 47"/>
                <a:gd name="T7" fmla="*/ 24 h 47"/>
                <a:gd name="T8" fmla="*/ 23 w 47"/>
                <a:gd name="T9" fmla="*/ 46 h 47"/>
                <a:gd name="T10" fmla="*/ 23 w 47"/>
                <a:gd name="T11" fmla="*/ 0 h 47"/>
                <a:gd name="T12" fmla="*/ 0 w 47"/>
                <a:gd name="T13" fmla="*/ 24 h 47"/>
                <a:gd name="T14" fmla="*/ 23 w 47"/>
                <a:gd name="T15" fmla="*/ 47 h 47"/>
                <a:gd name="T16" fmla="*/ 47 w 47"/>
                <a:gd name="T17" fmla="*/ 24 h 47"/>
                <a:gd name="T18" fmla="*/ 23 w 47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23" y="46"/>
                  </a:moveTo>
                  <a:cubicBezTo>
                    <a:pt x="11" y="46"/>
                    <a:pt x="1" y="36"/>
                    <a:pt x="1" y="24"/>
                  </a:cubicBezTo>
                  <a:cubicBezTo>
                    <a:pt x="1" y="11"/>
                    <a:pt x="11" y="1"/>
                    <a:pt x="23" y="1"/>
                  </a:cubicBezTo>
                  <a:cubicBezTo>
                    <a:pt x="36" y="1"/>
                    <a:pt x="46" y="11"/>
                    <a:pt x="46" y="24"/>
                  </a:cubicBezTo>
                  <a:cubicBezTo>
                    <a:pt x="46" y="36"/>
                    <a:pt x="36" y="46"/>
                    <a:pt x="23" y="46"/>
                  </a:cubicBezTo>
                  <a:moveTo>
                    <a:pt x="23" y="0"/>
                  </a:move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7"/>
                    <a:pt x="23" y="47"/>
                  </a:cubicBezTo>
                  <a:cubicBezTo>
                    <a:pt x="36" y="47"/>
                    <a:pt x="47" y="37"/>
                    <a:pt x="47" y="24"/>
                  </a:cubicBezTo>
                  <a:cubicBezTo>
                    <a:pt x="47" y="11"/>
                    <a:pt x="36" y="0"/>
                    <a:pt x="23" y="0"/>
                  </a:cubicBezTo>
                </a:path>
              </a:pathLst>
            </a:custGeom>
            <a:solidFill>
              <a:srgbClr val="EF94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2" name="Freeform 1449">
              <a:extLst>
                <a:ext uri="{FF2B5EF4-FFF2-40B4-BE49-F238E27FC236}">
                  <a16:creationId xmlns:a16="http://schemas.microsoft.com/office/drawing/2014/main" id="{1EBAF65B-6C2F-49A9-B5D1-1FDA4AD884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69575" y="4441826"/>
              <a:ext cx="52388" cy="52388"/>
            </a:xfrm>
            <a:custGeom>
              <a:avLst/>
              <a:gdLst>
                <a:gd name="T0" fmla="*/ 22 w 45"/>
                <a:gd name="T1" fmla="*/ 44 h 45"/>
                <a:gd name="T2" fmla="*/ 1 w 45"/>
                <a:gd name="T3" fmla="*/ 23 h 45"/>
                <a:gd name="T4" fmla="*/ 22 w 45"/>
                <a:gd name="T5" fmla="*/ 1 h 45"/>
                <a:gd name="T6" fmla="*/ 44 w 45"/>
                <a:gd name="T7" fmla="*/ 23 h 45"/>
                <a:gd name="T8" fmla="*/ 22 w 45"/>
                <a:gd name="T9" fmla="*/ 44 h 45"/>
                <a:gd name="T10" fmla="*/ 22 w 45"/>
                <a:gd name="T11" fmla="*/ 0 h 45"/>
                <a:gd name="T12" fmla="*/ 0 w 45"/>
                <a:gd name="T13" fmla="*/ 23 h 45"/>
                <a:gd name="T14" fmla="*/ 22 w 45"/>
                <a:gd name="T15" fmla="*/ 45 h 45"/>
                <a:gd name="T16" fmla="*/ 45 w 45"/>
                <a:gd name="T17" fmla="*/ 23 h 45"/>
                <a:gd name="T18" fmla="*/ 22 w 45"/>
                <a:gd name="T1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45">
                  <a:moveTo>
                    <a:pt x="22" y="44"/>
                  </a:moveTo>
                  <a:cubicBezTo>
                    <a:pt x="10" y="44"/>
                    <a:pt x="1" y="35"/>
                    <a:pt x="1" y="23"/>
                  </a:cubicBezTo>
                  <a:cubicBezTo>
                    <a:pt x="1" y="11"/>
                    <a:pt x="10" y="1"/>
                    <a:pt x="22" y="1"/>
                  </a:cubicBezTo>
                  <a:cubicBezTo>
                    <a:pt x="34" y="1"/>
                    <a:pt x="44" y="11"/>
                    <a:pt x="44" y="23"/>
                  </a:cubicBezTo>
                  <a:cubicBezTo>
                    <a:pt x="44" y="35"/>
                    <a:pt x="34" y="44"/>
                    <a:pt x="22" y="44"/>
                  </a:cubicBezTo>
                  <a:moveTo>
                    <a:pt x="22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5"/>
                    <a:pt x="22" y="45"/>
                  </a:cubicBezTo>
                  <a:cubicBezTo>
                    <a:pt x="35" y="45"/>
                    <a:pt x="45" y="35"/>
                    <a:pt x="45" y="23"/>
                  </a:cubicBezTo>
                  <a:cubicBezTo>
                    <a:pt x="45" y="10"/>
                    <a:pt x="35" y="0"/>
                    <a:pt x="22" y="0"/>
                  </a:cubicBezTo>
                </a:path>
              </a:pathLst>
            </a:custGeom>
            <a:solidFill>
              <a:srgbClr val="EF93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3" name="Freeform 1450">
              <a:extLst>
                <a:ext uri="{FF2B5EF4-FFF2-40B4-BE49-F238E27FC236}">
                  <a16:creationId xmlns:a16="http://schemas.microsoft.com/office/drawing/2014/main" id="{EF94F5DF-9080-4F4E-821C-4DB437D4D6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69575" y="4443413"/>
              <a:ext cx="50800" cy="50800"/>
            </a:xfrm>
            <a:custGeom>
              <a:avLst/>
              <a:gdLst>
                <a:gd name="T0" fmla="*/ 21 w 43"/>
                <a:gd name="T1" fmla="*/ 42 h 43"/>
                <a:gd name="T2" fmla="*/ 0 w 43"/>
                <a:gd name="T3" fmla="*/ 22 h 43"/>
                <a:gd name="T4" fmla="*/ 21 w 43"/>
                <a:gd name="T5" fmla="*/ 1 h 43"/>
                <a:gd name="T6" fmla="*/ 42 w 43"/>
                <a:gd name="T7" fmla="*/ 22 h 43"/>
                <a:gd name="T8" fmla="*/ 21 w 43"/>
                <a:gd name="T9" fmla="*/ 42 h 43"/>
                <a:gd name="T10" fmla="*/ 21 w 43"/>
                <a:gd name="T11" fmla="*/ 0 h 43"/>
                <a:gd name="T12" fmla="*/ 0 w 43"/>
                <a:gd name="T13" fmla="*/ 22 h 43"/>
                <a:gd name="T14" fmla="*/ 21 w 43"/>
                <a:gd name="T15" fmla="*/ 43 h 43"/>
                <a:gd name="T16" fmla="*/ 43 w 43"/>
                <a:gd name="T17" fmla="*/ 22 h 43"/>
                <a:gd name="T18" fmla="*/ 21 w 43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3">
                  <a:moveTo>
                    <a:pt x="21" y="42"/>
                  </a:moveTo>
                  <a:cubicBezTo>
                    <a:pt x="10" y="42"/>
                    <a:pt x="0" y="33"/>
                    <a:pt x="0" y="22"/>
                  </a:cubicBezTo>
                  <a:cubicBezTo>
                    <a:pt x="0" y="10"/>
                    <a:pt x="10" y="1"/>
                    <a:pt x="21" y="1"/>
                  </a:cubicBezTo>
                  <a:cubicBezTo>
                    <a:pt x="33" y="1"/>
                    <a:pt x="42" y="10"/>
                    <a:pt x="42" y="22"/>
                  </a:cubicBezTo>
                  <a:cubicBezTo>
                    <a:pt x="42" y="33"/>
                    <a:pt x="33" y="42"/>
                    <a:pt x="21" y="42"/>
                  </a:cubicBezTo>
                  <a:moveTo>
                    <a:pt x="21" y="0"/>
                  </a:moveTo>
                  <a:cubicBezTo>
                    <a:pt x="9" y="0"/>
                    <a:pt x="0" y="10"/>
                    <a:pt x="0" y="22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3" y="34"/>
                    <a:pt x="43" y="22"/>
                  </a:cubicBezTo>
                  <a:cubicBezTo>
                    <a:pt x="43" y="10"/>
                    <a:pt x="33" y="0"/>
                    <a:pt x="21" y="0"/>
                  </a:cubicBezTo>
                </a:path>
              </a:pathLst>
            </a:custGeom>
            <a:solidFill>
              <a:srgbClr val="EF9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4" name="Freeform 1451">
              <a:extLst>
                <a:ext uri="{FF2B5EF4-FFF2-40B4-BE49-F238E27FC236}">
                  <a16:creationId xmlns:a16="http://schemas.microsoft.com/office/drawing/2014/main" id="{CDBCFD11-960D-448A-BA30-AC31D21332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69575" y="4443413"/>
              <a:ext cx="50800" cy="49213"/>
            </a:xfrm>
            <a:custGeom>
              <a:avLst/>
              <a:gdLst>
                <a:gd name="T0" fmla="*/ 21 w 42"/>
                <a:gd name="T1" fmla="*/ 40 h 41"/>
                <a:gd name="T2" fmla="*/ 1 w 42"/>
                <a:gd name="T3" fmla="*/ 21 h 41"/>
                <a:gd name="T4" fmla="*/ 21 w 42"/>
                <a:gd name="T5" fmla="*/ 1 h 41"/>
                <a:gd name="T6" fmla="*/ 41 w 42"/>
                <a:gd name="T7" fmla="*/ 21 h 41"/>
                <a:gd name="T8" fmla="*/ 21 w 42"/>
                <a:gd name="T9" fmla="*/ 40 h 41"/>
                <a:gd name="T10" fmla="*/ 21 w 42"/>
                <a:gd name="T11" fmla="*/ 0 h 41"/>
                <a:gd name="T12" fmla="*/ 0 w 42"/>
                <a:gd name="T13" fmla="*/ 21 h 41"/>
                <a:gd name="T14" fmla="*/ 21 w 42"/>
                <a:gd name="T15" fmla="*/ 41 h 41"/>
                <a:gd name="T16" fmla="*/ 42 w 42"/>
                <a:gd name="T17" fmla="*/ 21 h 41"/>
                <a:gd name="T18" fmla="*/ 21 w 42"/>
                <a:gd name="T1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1">
                  <a:moveTo>
                    <a:pt x="21" y="40"/>
                  </a:moveTo>
                  <a:cubicBezTo>
                    <a:pt x="10" y="40"/>
                    <a:pt x="1" y="32"/>
                    <a:pt x="1" y="21"/>
                  </a:cubicBezTo>
                  <a:cubicBezTo>
                    <a:pt x="1" y="10"/>
                    <a:pt x="10" y="1"/>
                    <a:pt x="21" y="1"/>
                  </a:cubicBezTo>
                  <a:cubicBezTo>
                    <a:pt x="32" y="1"/>
                    <a:pt x="41" y="10"/>
                    <a:pt x="41" y="21"/>
                  </a:cubicBezTo>
                  <a:cubicBezTo>
                    <a:pt x="41" y="32"/>
                    <a:pt x="32" y="40"/>
                    <a:pt x="21" y="40"/>
                  </a:cubicBezTo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1"/>
                    <a:pt x="21" y="41"/>
                  </a:cubicBezTo>
                  <a:cubicBezTo>
                    <a:pt x="33" y="41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EF8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5" name="Freeform 1452">
              <a:extLst>
                <a:ext uri="{FF2B5EF4-FFF2-40B4-BE49-F238E27FC236}">
                  <a16:creationId xmlns:a16="http://schemas.microsoft.com/office/drawing/2014/main" id="{14797250-64DB-49F2-BBF0-05CEDD855B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71163" y="4445001"/>
              <a:ext cx="47625" cy="46038"/>
            </a:xfrm>
            <a:custGeom>
              <a:avLst/>
              <a:gdLst>
                <a:gd name="T0" fmla="*/ 20 w 40"/>
                <a:gd name="T1" fmla="*/ 39 h 39"/>
                <a:gd name="T2" fmla="*/ 1 w 40"/>
                <a:gd name="T3" fmla="*/ 20 h 39"/>
                <a:gd name="T4" fmla="*/ 20 w 40"/>
                <a:gd name="T5" fmla="*/ 1 h 39"/>
                <a:gd name="T6" fmla="*/ 39 w 40"/>
                <a:gd name="T7" fmla="*/ 20 h 39"/>
                <a:gd name="T8" fmla="*/ 20 w 40"/>
                <a:gd name="T9" fmla="*/ 39 h 39"/>
                <a:gd name="T10" fmla="*/ 20 w 40"/>
                <a:gd name="T11" fmla="*/ 0 h 39"/>
                <a:gd name="T12" fmla="*/ 0 w 40"/>
                <a:gd name="T13" fmla="*/ 20 h 39"/>
                <a:gd name="T14" fmla="*/ 20 w 40"/>
                <a:gd name="T15" fmla="*/ 39 h 39"/>
                <a:gd name="T16" fmla="*/ 40 w 40"/>
                <a:gd name="T17" fmla="*/ 20 h 39"/>
                <a:gd name="T18" fmla="*/ 20 w 40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39">
                  <a:moveTo>
                    <a:pt x="20" y="39"/>
                  </a:moveTo>
                  <a:cubicBezTo>
                    <a:pt x="10" y="39"/>
                    <a:pt x="1" y="30"/>
                    <a:pt x="1" y="20"/>
                  </a:cubicBezTo>
                  <a:cubicBezTo>
                    <a:pt x="1" y="9"/>
                    <a:pt x="10" y="1"/>
                    <a:pt x="20" y="1"/>
                  </a:cubicBezTo>
                  <a:cubicBezTo>
                    <a:pt x="31" y="1"/>
                    <a:pt x="39" y="9"/>
                    <a:pt x="39" y="20"/>
                  </a:cubicBezTo>
                  <a:cubicBezTo>
                    <a:pt x="39" y="30"/>
                    <a:pt x="31" y="39"/>
                    <a:pt x="20" y="39"/>
                  </a:cubicBezTo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39"/>
                    <a:pt x="20" y="39"/>
                  </a:cubicBezTo>
                  <a:cubicBezTo>
                    <a:pt x="31" y="39"/>
                    <a:pt x="40" y="31"/>
                    <a:pt x="40" y="20"/>
                  </a:cubicBezTo>
                  <a:cubicBezTo>
                    <a:pt x="40" y="9"/>
                    <a:pt x="31" y="0"/>
                    <a:pt x="20" y="0"/>
                  </a:cubicBezTo>
                </a:path>
              </a:pathLst>
            </a:custGeom>
            <a:solidFill>
              <a:srgbClr val="EE8E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6" name="Freeform 1453">
              <a:extLst>
                <a:ext uri="{FF2B5EF4-FFF2-40B4-BE49-F238E27FC236}">
                  <a16:creationId xmlns:a16="http://schemas.microsoft.com/office/drawing/2014/main" id="{22BD380D-2C1D-4DBB-8E9D-54F0B7CE0B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72750" y="4446588"/>
              <a:ext cx="44450" cy="44450"/>
            </a:xfrm>
            <a:custGeom>
              <a:avLst/>
              <a:gdLst>
                <a:gd name="T0" fmla="*/ 19 w 38"/>
                <a:gd name="T1" fmla="*/ 37 h 38"/>
                <a:gd name="T2" fmla="*/ 1 w 38"/>
                <a:gd name="T3" fmla="*/ 19 h 38"/>
                <a:gd name="T4" fmla="*/ 19 w 38"/>
                <a:gd name="T5" fmla="*/ 1 h 38"/>
                <a:gd name="T6" fmla="*/ 37 w 38"/>
                <a:gd name="T7" fmla="*/ 19 h 38"/>
                <a:gd name="T8" fmla="*/ 19 w 38"/>
                <a:gd name="T9" fmla="*/ 37 h 38"/>
                <a:gd name="T10" fmla="*/ 19 w 38"/>
                <a:gd name="T11" fmla="*/ 0 h 38"/>
                <a:gd name="T12" fmla="*/ 0 w 38"/>
                <a:gd name="T13" fmla="*/ 19 h 38"/>
                <a:gd name="T14" fmla="*/ 19 w 38"/>
                <a:gd name="T15" fmla="*/ 38 h 38"/>
                <a:gd name="T16" fmla="*/ 38 w 38"/>
                <a:gd name="T17" fmla="*/ 19 h 38"/>
                <a:gd name="T18" fmla="*/ 19 w 38"/>
                <a:gd name="T1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8">
                  <a:moveTo>
                    <a:pt x="19" y="37"/>
                  </a:moveTo>
                  <a:cubicBezTo>
                    <a:pt x="9" y="37"/>
                    <a:pt x="1" y="29"/>
                    <a:pt x="1" y="19"/>
                  </a:cubicBezTo>
                  <a:cubicBezTo>
                    <a:pt x="1" y="9"/>
                    <a:pt x="9" y="1"/>
                    <a:pt x="19" y="1"/>
                  </a:cubicBezTo>
                  <a:cubicBezTo>
                    <a:pt x="29" y="1"/>
                    <a:pt x="37" y="9"/>
                    <a:pt x="37" y="19"/>
                  </a:cubicBezTo>
                  <a:cubicBezTo>
                    <a:pt x="37" y="29"/>
                    <a:pt x="29" y="37"/>
                    <a:pt x="19" y="37"/>
                  </a:cubicBezTo>
                  <a:moveTo>
                    <a:pt x="19" y="0"/>
                  </a:moveTo>
                  <a:cubicBezTo>
                    <a:pt x="9" y="0"/>
                    <a:pt x="0" y="8"/>
                    <a:pt x="0" y="19"/>
                  </a:cubicBezTo>
                  <a:cubicBezTo>
                    <a:pt x="0" y="29"/>
                    <a:pt x="9" y="38"/>
                    <a:pt x="19" y="38"/>
                  </a:cubicBezTo>
                  <a:cubicBezTo>
                    <a:pt x="30" y="38"/>
                    <a:pt x="38" y="29"/>
                    <a:pt x="38" y="19"/>
                  </a:cubicBezTo>
                  <a:cubicBezTo>
                    <a:pt x="38" y="8"/>
                    <a:pt x="30" y="0"/>
                    <a:pt x="19" y="0"/>
                  </a:cubicBezTo>
                </a:path>
              </a:pathLst>
            </a:custGeom>
            <a:solidFill>
              <a:srgbClr val="EE8C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7" name="Freeform 1454">
              <a:extLst>
                <a:ext uri="{FF2B5EF4-FFF2-40B4-BE49-F238E27FC236}">
                  <a16:creationId xmlns:a16="http://schemas.microsoft.com/office/drawing/2014/main" id="{CF7D7CE3-E430-466A-92ED-05CF9813E5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74338" y="4448176"/>
              <a:ext cx="42863" cy="41275"/>
            </a:xfrm>
            <a:custGeom>
              <a:avLst/>
              <a:gdLst>
                <a:gd name="T0" fmla="*/ 18 w 36"/>
                <a:gd name="T1" fmla="*/ 35 h 36"/>
                <a:gd name="T2" fmla="*/ 1 w 36"/>
                <a:gd name="T3" fmla="*/ 18 h 36"/>
                <a:gd name="T4" fmla="*/ 18 w 36"/>
                <a:gd name="T5" fmla="*/ 1 h 36"/>
                <a:gd name="T6" fmla="*/ 35 w 36"/>
                <a:gd name="T7" fmla="*/ 18 h 36"/>
                <a:gd name="T8" fmla="*/ 18 w 36"/>
                <a:gd name="T9" fmla="*/ 35 h 36"/>
                <a:gd name="T10" fmla="*/ 18 w 36"/>
                <a:gd name="T11" fmla="*/ 0 h 36"/>
                <a:gd name="T12" fmla="*/ 0 w 36"/>
                <a:gd name="T13" fmla="*/ 18 h 36"/>
                <a:gd name="T14" fmla="*/ 18 w 36"/>
                <a:gd name="T15" fmla="*/ 36 h 36"/>
                <a:gd name="T16" fmla="*/ 36 w 36"/>
                <a:gd name="T17" fmla="*/ 18 h 36"/>
                <a:gd name="T18" fmla="*/ 18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5"/>
                  </a:moveTo>
                  <a:cubicBezTo>
                    <a:pt x="9" y="35"/>
                    <a:pt x="1" y="27"/>
                    <a:pt x="1" y="18"/>
                  </a:cubicBezTo>
                  <a:cubicBezTo>
                    <a:pt x="1" y="8"/>
                    <a:pt x="9" y="1"/>
                    <a:pt x="18" y="1"/>
                  </a:cubicBezTo>
                  <a:cubicBezTo>
                    <a:pt x="28" y="1"/>
                    <a:pt x="35" y="8"/>
                    <a:pt x="35" y="18"/>
                  </a:cubicBezTo>
                  <a:cubicBezTo>
                    <a:pt x="35" y="27"/>
                    <a:pt x="28" y="35"/>
                    <a:pt x="18" y="35"/>
                  </a:cubicBezTo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6"/>
                    <a:pt x="18" y="36"/>
                  </a:cubicBezTo>
                  <a:cubicBezTo>
                    <a:pt x="28" y="36"/>
                    <a:pt x="36" y="28"/>
                    <a:pt x="36" y="18"/>
                  </a:cubicBezTo>
                  <a:cubicBezTo>
                    <a:pt x="36" y="8"/>
                    <a:pt x="28" y="0"/>
                    <a:pt x="18" y="0"/>
                  </a:cubicBezTo>
                </a:path>
              </a:pathLst>
            </a:custGeom>
            <a:solidFill>
              <a:srgbClr val="ED8A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8" name="Freeform 1455">
              <a:extLst>
                <a:ext uri="{FF2B5EF4-FFF2-40B4-BE49-F238E27FC236}">
                  <a16:creationId xmlns:a16="http://schemas.microsoft.com/office/drawing/2014/main" id="{06EF0C25-4AF3-488E-A1CB-D0C8A62328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74338" y="4448176"/>
              <a:ext cx="41275" cy="41275"/>
            </a:xfrm>
            <a:custGeom>
              <a:avLst/>
              <a:gdLst>
                <a:gd name="T0" fmla="*/ 17 w 34"/>
                <a:gd name="T1" fmla="*/ 33 h 34"/>
                <a:gd name="T2" fmla="*/ 1 w 34"/>
                <a:gd name="T3" fmla="*/ 17 h 34"/>
                <a:gd name="T4" fmla="*/ 17 w 34"/>
                <a:gd name="T5" fmla="*/ 1 h 34"/>
                <a:gd name="T6" fmla="*/ 33 w 34"/>
                <a:gd name="T7" fmla="*/ 17 h 34"/>
                <a:gd name="T8" fmla="*/ 17 w 34"/>
                <a:gd name="T9" fmla="*/ 33 h 34"/>
                <a:gd name="T10" fmla="*/ 17 w 34"/>
                <a:gd name="T11" fmla="*/ 0 h 34"/>
                <a:gd name="T12" fmla="*/ 0 w 34"/>
                <a:gd name="T13" fmla="*/ 17 h 34"/>
                <a:gd name="T14" fmla="*/ 17 w 34"/>
                <a:gd name="T15" fmla="*/ 34 h 34"/>
                <a:gd name="T16" fmla="*/ 34 w 34"/>
                <a:gd name="T17" fmla="*/ 17 h 34"/>
                <a:gd name="T18" fmla="*/ 17 w 34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4">
                  <a:moveTo>
                    <a:pt x="17" y="33"/>
                  </a:moveTo>
                  <a:cubicBezTo>
                    <a:pt x="8" y="33"/>
                    <a:pt x="1" y="25"/>
                    <a:pt x="1" y="17"/>
                  </a:cubicBezTo>
                  <a:cubicBezTo>
                    <a:pt x="1" y="8"/>
                    <a:pt x="8" y="1"/>
                    <a:pt x="17" y="1"/>
                  </a:cubicBezTo>
                  <a:cubicBezTo>
                    <a:pt x="26" y="1"/>
                    <a:pt x="33" y="8"/>
                    <a:pt x="33" y="17"/>
                  </a:cubicBezTo>
                  <a:cubicBezTo>
                    <a:pt x="33" y="25"/>
                    <a:pt x="26" y="33"/>
                    <a:pt x="17" y="33"/>
                  </a:cubicBezTo>
                  <a:moveTo>
                    <a:pt x="17" y="0"/>
                  </a:move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ubicBezTo>
                    <a:pt x="27" y="34"/>
                    <a:pt x="34" y="26"/>
                    <a:pt x="34" y="17"/>
                  </a:cubicBezTo>
                  <a:cubicBezTo>
                    <a:pt x="34" y="7"/>
                    <a:pt x="27" y="0"/>
                    <a:pt x="17" y="0"/>
                  </a:cubicBezTo>
                </a:path>
              </a:pathLst>
            </a:custGeom>
            <a:solidFill>
              <a:srgbClr val="ED8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9" name="Freeform 1456">
              <a:extLst>
                <a:ext uri="{FF2B5EF4-FFF2-40B4-BE49-F238E27FC236}">
                  <a16:creationId xmlns:a16="http://schemas.microsoft.com/office/drawing/2014/main" id="{515BA05B-0ED9-46D8-8680-342F39FD25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75925" y="4449763"/>
              <a:ext cx="38100" cy="38100"/>
            </a:xfrm>
            <a:custGeom>
              <a:avLst/>
              <a:gdLst>
                <a:gd name="T0" fmla="*/ 16 w 32"/>
                <a:gd name="T1" fmla="*/ 31 h 32"/>
                <a:gd name="T2" fmla="*/ 1 w 32"/>
                <a:gd name="T3" fmla="*/ 16 h 32"/>
                <a:gd name="T4" fmla="*/ 16 w 32"/>
                <a:gd name="T5" fmla="*/ 1 h 32"/>
                <a:gd name="T6" fmla="*/ 31 w 32"/>
                <a:gd name="T7" fmla="*/ 16 h 32"/>
                <a:gd name="T8" fmla="*/ 16 w 32"/>
                <a:gd name="T9" fmla="*/ 31 h 32"/>
                <a:gd name="T10" fmla="*/ 16 w 32"/>
                <a:gd name="T11" fmla="*/ 0 h 32"/>
                <a:gd name="T12" fmla="*/ 0 w 32"/>
                <a:gd name="T13" fmla="*/ 16 h 32"/>
                <a:gd name="T14" fmla="*/ 16 w 32"/>
                <a:gd name="T15" fmla="*/ 32 h 32"/>
                <a:gd name="T16" fmla="*/ 32 w 32"/>
                <a:gd name="T17" fmla="*/ 16 h 32"/>
                <a:gd name="T18" fmla="*/ 16 w 32"/>
                <a:gd name="T1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16" y="31"/>
                  </a:moveTo>
                  <a:cubicBezTo>
                    <a:pt x="8" y="31"/>
                    <a:pt x="1" y="24"/>
                    <a:pt x="1" y="16"/>
                  </a:cubicBezTo>
                  <a:cubicBezTo>
                    <a:pt x="1" y="7"/>
                    <a:pt x="8" y="1"/>
                    <a:pt x="16" y="1"/>
                  </a:cubicBezTo>
                  <a:cubicBezTo>
                    <a:pt x="25" y="1"/>
                    <a:pt x="31" y="7"/>
                    <a:pt x="31" y="16"/>
                  </a:cubicBezTo>
                  <a:cubicBezTo>
                    <a:pt x="31" y="24"/>
                    <a:pt x="25" y="31"/>
                    <a:pt x="16" y="31"/>
                  </a:cubicBezTo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4"/>
                    <a:pt x="7" y="32"/>
                    <a:pt x="16" y="32"/>
                  </a:cubicBezTo>
                  <a:cubicBezTo>
                    <a:pt x="25" y="32"/>
                    <a:pt x="32" y="24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</a:path>
              </a:pathLst>
            </a:custGeom>
            <a:solidFill>
              <a:srgbClr val="ED8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0" name="Oval 1457">
              <a:extLst>
                <a:ext uri="{FF2B5EF4-FFF2-40B4-BE49-F238E27FC236}">
                  <a16:creationId xmlns:a16="http://schemas.microsoft.com/office/drawing/2014/main" id="{139FA69B-74BC-43B2-A5B9-0562A6471C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77513" y="4451351"/>
              <a:ext cx="34925" cy="34925"/>
            </a:xfrm>
            <a:prstGeom prst="ellipse">
              <a:avLst/>
            </a:prstGeom>
            <a:solidFill>
              <a:srgbClr val="ED85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205" name="TextBox 142"/>
          <p:cNvSpPr txBox="1"/>
          <p:nvPr/>
        </p:nvSpPr>
        <p:spPr>
          <a:xfrm flipH="1">
            <a:off x="1194084" y="5652095"/>
            <a:ext cx="1554805" cy="3294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US" sz="900">
                <a:solidFill>
                  <a:schemeClr val="bg1"/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900" err="1">
                <a:solidFill>
                  <a:schemeClr val="bg1"/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900">
                <a:solidFill>
                  <a:schemeClr val="bg1"/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rPr>
              <a:t>, consectur</a:t>
            </a:r>
          </a:p>
        </p:txBody>
      </p:sp>
      <p:sp>
        <p:nvSpPr>
          <p:cNvPr id="206" name="TextBox 205"/>
          <p:cNvSpPr txBox="1"/>
          <p:nvPr/>
        </p:nvSpPr>
        <p:spPr>
          <a:xfrm>
            <a:off x="1194084" y="5395054"/>
            <a:ext cx="50494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Raleway" panose="020B0503030101060003" pitchFamily="34" charset="0"/>
              </a:rPr>
              <a:t>$36,00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D43E6E97-4457-4F74-82F4-A27146D6FFAC}"/>
              </a:ext>
            </a:extLst>
          </p:cNvPr>
          <p:cNvSpPr txBox="1"/>
          <p:nvPr/>
        </p:nvSpPr>
        <p:spPr>
          <a:xfrm>
            <a:off x="6202725" y="456951"/>
            <a:ext cx="4182235" cy="73853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799" b="1" spc="300" dirty="0"/>
              <a:t>Infographic</a:t>
            </a:r>
          </a:p>
        </p:txBody>
      </p:sp>
      <p:sp>
        <p:nvSpPr>
          <p:cNvPr id="214" name="TextBox 142">
            <a:extLst>
              <a:ext uri="{FF2B5EF4-FFF2-40B4-BE49-F238E27FC236}">
                <a16:creationId xmlns:a16="http://schemas.microsoft.com/office/drawing/2014/main" id="{056768AD-E8AA-4B76-8E80-73E3C2038C93}"/>
              </a:ext>
            </a:extLst>
          </p:cNvPr>
          <p:cNvSpPr txBox="1"/>
          <p:nvPr/>
        </p:nvSpPr>
        <p:spPr>
          <a:xfrm flipH="1">
            <a:off x="6271818" y="1961102"/>
            <a:ext cx="3519304" cy="5209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consectur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sed Lorem ipsum dolor sit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7A9A27F4-518F-452E-9313-07A6BDADA6E6}"/>
              </a:ext>
            </a:extLst>
          </p:cNvPr>
          <p:cNvSpPr txBox="1"/>
          <p:nvPr/>
        </p:nvSpPr>
        <p:spPr>
          <a:xfrm>
            <a:off x="6271818" y="1675389"/>
            <a:ext cx="202299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>
                <a:solidFill>
                  <a:schemeClr val="bg1">
                    <a:lumMod val="50000"/>
                  </a:schemeClr>
                </a:solidFill>
              </a:rPr>
              <a:t>01 - Your Text Here</a:t>
            </a:r>
          </a:p>
        </p:txBody>
      </p:sp>
      <p:sp>
        <p:nvSpPr>
          <p:cNvPr id="218" name="TextBox 142">
            <a:extLst>
              <a:ext uri="{FF2B5EF4-FFF2-40B4-BE49-F238E27FC236}">
                <a16:creationId xmlns:a16="http://schemas.microsoft.com/office/drawing/2014/main" id="{C1E0F1BB-3538-4483-B5BC-75DB0F2CE841}"/>
              </a:ext>
            </a:extLst>
          </p:cNvPr>
          <p:cNvSpPr txBox="1"/>
          <p:nvPr/>
        </p:nvSpPr>
        <p:spPr>
          <a:xfrm flipH="1">
            <a:off x="6252030" y="3323318"/>
            <a:ext cx="3519304" cy="5209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20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20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consectur </a:t>
            </a:r>
            <a:r>
              <a:rPr lang="en-US" sz="120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US" sz="120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20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sed Lorem ipsum dolor sit</a:t>
            </a: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3D62B853-FE51-41C7-8672-7793B66F14F2}"/>
              </a:ext>
            </a:extLst>
          </p:cNvPr>
          <p:cNvSpPr txBox="1"/>
          <p:nvPr/>
        </p:nvSpPr>
        <p:spPr>
          <a:xfrm>
            <a:off x="6252030" y="3037605"/>
            <a:ext cx="206466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>
                <a:solidFill>
                  <a:schemeClr val="bg1">
                    <a:lumMod val="50000"/>
                  </a:schemeClr>
                </a:solidFill>
              </a:rPr>
              <a:t>02 - Your Text Here</a:t>
            </a:r>
          </a:p>
        </p:txBody>
      </p:sp>
      <p:sp>
        <p:nvSpPr>
          <p:cNvPr id="221" name="TextBox 142">
            <a:extLst>
              <a:ext uri="{FF2B5EF4-FFF2-40B4-BE49-F238E27FC236}">
                <a16:creationId xmlns:a16="http://schemas.microsoft.com/office/drawing/2014/main" id="{18650819-45EF-40C9-8D7F-067B6CD546A0}"/>
              </a:ext>
            </a:extLst>
          </p:cNvPr>
          <p:cNvSpPr txBox="1"/>
          <p:nvPr/>
        </p:nvSpPr>
        <p:spPr>
          <a:xfrm flipH="1">
            <a:off x="6271818" y="4522645"/>
            <a:ext cx="3519304" cy="5209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consectur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sed Lorem ipsum dolor sit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76E9B153-B200-4F76-AAD8-C7ACA6FF6F93}"/>
              </a:ext>
            </a:extLst>
          </p:cNvPr>
          <p:cNvSpPr txBox="1"/>
          <p:nvPr/>
        </p:nvSpPr>
        <p:spPr>
          <a:xfrm>
            <a:off x="6271818" y="4236932"/>
            <a:ext cx="202299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>
                <a:solidFill>
                  <a:schemeClr val="bg1">
                    <a:lumMod val="50000"/>
                  </a:schemeClr>
                </a:solidFill>
              </a:rPr>
              <a:t>01 - Your Text Here</a:t>
            </a:r>
          </a:p>
        </p:txBody>
      </p:sp>
      <p:sp>
        <p:nvSpPr>
          <p:cNvPr id="223" name="TextBox 142">
            <a:extLst>
              <a:ext uri="{FF2B5EF4-FFF2-40B4-BE49-F238E27FC236}">
                <a16:creationId xmlns:a16="http://schemas.microsoft.com/office/drawing/2014/main" id="{16C579C9-A637-46B6-B9E0-555B7D1AF442}"/>
              </a:ext>
            </a:extLst>
          </p:cNvPr>
          <p:cNvSpPr txBox="1"/>
          <p:nvPr/>
        </p:nvSpPr>
        <p:spPr>
          <a:xfrm flipH="1">
            <a:off x="6252030" y="5884861"/>
            <a:ext cx="3519304" cy="5209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20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20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consectur </a:t>
            </a:r>
            <a:r>
              <a:rPr lang="en-US" sz="120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US" sz="120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20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sed Lorem ipsum dolor sit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3C9CE3BF-3959-40CE-B398-9E6214C05AD7}"/>
              </a:ext>
            </a:extLst>
          </p:cNvPr>
          <p:cNvSpPr txBox="1"/>
          <p:nvPr/>
        </p:nvSpPr>
        <p:spPr>
          <a:xfrm>
            <a:off x="6252030" y="5599148"/>
            <a:ext cx="206466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>
                <a:solidFill>
                  <a:schemeClr val="bg1">
                    <a:lumMod val="50000"/>
                  </a:schemeClr>
                </a:solidFill>
              </a:rPr>
              <a:t>02 -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4064973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13D3443D-FD76-415B-9732-F5B715A6863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9" b="7779"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0" y="447"/>
            <a:ext cx="4799975" cy="6857107"/>
          </a:xfrm>
          <a:prstGeom prst="rect">
            <a:avLst/>
          </a:prstGeom>
          <a:gradFill>
            <a:gsLst>
              <a:gs pos="0">
                <a:schemeClr val="accent1">
                  <a:alpha val="90000"/>
                </a:schemeClr>
              </a:gs>
              <a:gs pos="100000">
                <a:schemeClr val="accent3">
                  <a:alpha val="9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3" name="Text Box 10">
            <a:extLst>
              <a:ext uri="{FF2B5EF4-FFF2-40B4-BE49-F238E27FC236}">
                <a16:creationId xmlns:a16="http://schemas.microsoft.com/office/drawing/2014/main" id="{238DE7F2-1D17-4437-8107-2B1B78F52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757" y="2384668"/>
            <a:ext cx="4188287" cy="1105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0476" tIns="15238" rIns="30476" bIns="15238">
            <a:spAutoFit/>
          </a:bodyPr>
          <a:lstStyle/>
          <a:p>
            <a:pPr algn="just" defTabSz="725307">
              <a:lnSpc>
                <a:spcPct val="150000"/>
              </a:lnSpc>
            </a:pPr>
            <a:r>
              <a:rPr lang="id-ID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Isum </a:t>
            </a:r>
            <a:r>
              <a:rPr lang="en-US" sz="12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2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id </a:t>
            </a:r>
            <a:r>
              <a:rPr lang="en-US" sz="12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en-US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12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porta</a:t>
            </a:r>
            <a:r>
              <a:rPr lang="en-US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Class </a:t>
            </a:r>
            <a:r>
              <a:rPr lang="en-US" sz="12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aptent</a:t>
            </a:r>
            <a:r>
              <a:rPr lang="en-US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taciti</a:t>
            </a:r>
            <a:r>
              <a:rPr lang="en-US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sociosqu</a:t>
            </a:r>
            <a:r>
              <a:rPr lang="en-US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ad </a:t>
            </a:r>
            <a:r>
              <a:rPr lang="en-US" sz="12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litora</a:t>
            </a:r>
            <a:r>
              <a:rPr lang="en-US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torquent</a:t>
            </a:r>
            <a:r>
              <a:rPr lang="en-US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per </a:t>
            </a:r>
            <a:r>
              <a:rPr lang="en-US" sz="12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conubia</a:t>
            </a:r>
            <a:r>
              <a:rPr lang="en-US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nostra, per </a:t>
            </a:r>
            <a:r>
              <a:rPr lang="en-US" sz="12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inceptos</a:t>
            </a:r>
            <a:r>
              <a:rPr lang="en-US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himenaeos</a:t>
            </a:r>
            <a:r>
              <a:rPr lang="en-US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0228432-7381-439E-BB6A-1E676DABEFB6}"/>
              </a:ext>
            </a:extLst>
          </p:cNvPr>
          <p:cNvSpPr txBox="1"/>
          <p:nvPr/>
        </p:nvSpPr>
        <p:spPr>
          <a:xfrm>
            <a:off x="235252" y="2065242"/>
            <a:ext cx="2202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200" spc="-75" dirty="0">
                <a:solidFill>
                  <a:schemeClr val="bg1"/>
                </a:solidFill>
                <a:ea typeface="Source Sans Pro" panose="020B0503030403020204" pitchFamily="34" charset="0"/>
              </a:rPr>
              <a:t>YOUR TITLE HERE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A3FF876-A28F-48D8-B8F5-5B5F37345E68}"/>
              </a:ext>
            </a:extLst>
          </p:cNvPr>
          <p:cNvSpPr txBox="1"/>
          <p:nvPr/>
        </p:nvSpPr>
        <p:spPr>
          <a:xfrm>
            <a:off x="1083569" y="404765"/>
            <a:ext cx="2706190" cy="830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799" b="1" dirty="0">
                <a:solidFill>
                  <a:schemeClr val="bg1"/>
                </a:solidFill>
              </a:rPr>
              <a:t>Identity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69D9DF3-EB86-4DC1-BF84-C1B0B293FB3F}"/>
              </a:ext>
            </a:extLst>
          </p:cNvPr>
          <p:cNvSpPr txBox="1"/>
          <p:nvPr/>
        </p:nvSpPr>
        <p:spPr>
          <a:xfrm>
            <a:off x="215932" y="1218274"/>
            <a:ext cx="447077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spc="300" dirty="0">
                <a:solidFill>
                  <a:schemeClr val="bg1"/>
                </a:solidFill>
              </a:rPr>
              <a:t>Education </a:t>
            </a:r>
            <a:r>
              <a:rPr lang="en-US" sz="1600" spc="300" dirty="0" err="1">
                <a:solidFill>
                  <a:schemeClr val="bg1"/>
                </a:solidFill>
              </a:rPr>
              <a:t>Powerpoint</a:t>
            </a:r>
            <a:r>
              <a:rPr lang="en-US" sz="1600" spc="300" dirty="0">
                <a:solidFill>
                  <a:schemeClr val="bg1"/>
                </a:solidFill>
              </a:rPr>
              <a:t> Template</a:t>
            </a:r>
          </a:p>
        </p:txBody>
      </p:sp>
      <p:sp>
        <p:nvSpPr>
          <p:cNvPr id="32" name="Text Box 10">
            <a:extLst>
              <a:ext uri="{FF2B5EF4-FFF2-40B4-BE49-F238E27FC236}">
                <a16:creationId xmlns:a16="http://schemas.microsoft.com/office/drawing/2014/main" id="{D4528A6F-46C0-423A-A48A-A3E50233A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189" y="4500898"/>
            <a:ext cx="4188287" cy="1105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0476" tIns="15238" rIns="30476" bIns="15238">
            <a:spAutoFit/>
          </a:bodyPr>
          <a:lstStyle/>
          <a:p>
            <a:pPr algn="just" defTabSz="725307">
              <a:lnSpc>
                <a:spcPct val="150000"/>
              </a:lnSpc>
            </a:pPr>
            <a:r>
              <a:rPr lang="id-ID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Isum </a:t>
            </a:r>
            <a:r>
              <a:rPr lang="en-US" sz="12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2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id </a:t>
            </a:r>
            <a:r>
              <a:rPr lang="en-US" sz="12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en-US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12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porta</a:t>
            </a:r>
            <a:r>
              <a:rPr lang="en-US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Class </a:t>
            </a:r>
            <a:r>
              <a:rPr lang="en-US" sz="12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aptent</a:t>
            </a:r>
            <a:r>
              <a:rPr lang="en-US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taciti</a:t>
            </a:r>
            <a:r>
              <a:rPr lang="en-US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sociosqu</a:t>
            </a:r>
            <a:r>
              <a:rPr lang="en-US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ad </a:t>
            </a:r>
            <a:r>
              <a:rPr lang="en-US" sz="12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litora</a:t>
            </a:r>
            <a:r>
              <a:rPr lang="en-US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torquent</a:t>
            </a:r>
            <a:r>
              <a:rPr lang="en-US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per </a:t>
            </a:r>
            <a:r>
              <a:rPr lang="en-US" sz="12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conubia</a:t>
            </a:r>
            <a:r>
              <a:rPr lang="en-US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nostra, per </a:t>
            </a:r>
            <a:r>
              <a:rPr lang="en-US" sz="12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inceptos</a:t>
            </a:r>
            <a:r>
              <a:rPr lang="en-US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himenaeos</a:t>
            </a:r>
            <a:r>
              <a:rPr lang="en-US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1A83582-7BBA-4207-BE18-3AE39235B0EE}"/>
              </a:ext>
            </a:extLst>
          </p:cNvPr>
          <p:cNvSpPr txBox="1"/>
          <p:nvPr/>
        </p:nvSpPr>
        <p:spPr>
          <a:xfrm>
            <a:off x="197684" y="4181473"/>
            <a:ext cx="2202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200" spc="-75" dirty="0">
                <a:solidFill>
                  <a:schemeClr val="bg1"/>
                </a:solidFill>
                <a:ea typeface="Source Sans Pro" panose="020B0503030403020204" pitchFamily="34" charset="0"/>
              </a:rPr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2784077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10293" y="2969223"/>
            <a:ext cx="2571415" cy="2575318"/>
            <a:chOff x="5727700" y="793119"/>
            <a:chExt cx="5143500" cy="5151306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8010519" y="1056020"/>
              <a:ext cx="1395200" cy="1202579"/>
            </a:xfrm>
            <a:custGeom>
              <a:avLst/>
              <a:gdLst>
                <a:gd name="T0" fmla="*/ 2031 w 4827"/>
                <a:gd name="T1" fmla="*/ 0 h 4164"/>
                <a:gd name="T2" fmla="*/ 2031 w 4827"/>
                <a:gd name="T3" fmla="*/ 0 h 4164"/>
                <a:gd name="T4" fmla="*/ 2174 w 4827"/>
                <a:gd name="T5" fmla="*/ 4 h 4164"/>
                <a:gd name="T6" fmla="*/ 2316 w 4827"/>
                <a:gd name="T7" fmla="*/ 15 h 4164"/>
                <a:gd name="T8" fmla="*/ 2456 w 4827"/>
                <a:gd name="T9" fmla="*/ 33 h 4164"/>
                <a:gd name="T10" fmla="*/ 2594 w 4827"/>
                <a:gd name="T11" fmla="*/ 57 h 4164"/>
                <a:gd name="T12" fmla="*/ 2730 w 4827"/>
                <a:gd name="T13" fmla="*/ 89 h 4164"/>
                <a:gd name="T14" fmla="*/ 2862 w 4827"/>
                <a:gd name="T15" fmla="*/ 127 h 4164"/>
                <a:gd name="T16" fmla="*/ 2992 w 4827"/>
                <a:gd name="T17" fmla="*/ 171 h 4164"/>
                <a:gd name="T18" fmla="*/ 3119 w 4827"/>
                <a:gd name="T19" fmla="*/ 221 h 4164"/>
                <a:gd name="T20" fmla="*/ 3243 w 4827"/>
                <a:gd name="T21" fmla="*/ 277 h 4164"/>
                <a:gd name="T22" fmla="*/ 3363 w 4827"/>
                <a:gd name="T23" fmla="*/ 339 h 4164"/>
                <a:gd name="T24" fmla="*/ 3481 w 4827"/>
                <a:gd name="T25" fmla="*/ 407 h 4164"/>
                <a:gd name="T26" fmla="*/ 3594 w 4827"/>
                <a:gd name="T27" fmla="*/ 480 h 4164"/>
                <a:gd name="T28" fmla="*/ 3703 w 4827"/>
                <a:gd name="T29" fmla="*/ 558 h 4164"/>
                <a:gd name="T30" fmla="*/ 3810 w 4827"/>
                <a:gd name="T31" fmla="*/ 641 h 4164"/>
                <a:gd name="T32" fmla="*/ 3911 w 4827"/>
                <a:gd name="T33" fmla="*/ 729 h 4164"/>
                <a:gd name="T34" fmla="*/ 4008 w 4827"/>
                <a:gd name="T35" fmla="*/ 822 h 4164"/>
                <a:gd name="T36" fmla="*/ 4101 w 4827"/>
                <a:gd name="T37" fmla="*/ 920 h 4164"/>
                <a:gd name="T38" fmla="*/ 4189 w 4827"/>
                <a:gd name="T39" fmla="*/ 1021 h 4164"/>
                <a:gd name="T40" fmla="*/ 4271 w 4827"/>
                <a:gd name="T41" fmla="*/ 1127 h 4164"/>
                <a:gd name="T42" fmla="*/ 4350 w 4827"/>
                <a:gd name="T43" fmla="*/ 1237 h 4164"/>
                <a:gd name="T44" fmla="*/ 4423 w 4827"/>
                <a:gd name="T45" fmla="*/ 1351 h 4164"/>
                <a:gd name="T46" fmla="*/ 4490 w 4827"/>
                <a:gd name="T47" fmla="*/ 1467 h 4164"/>
                <a:gd name="T48" fmla="*/ 4551 w 4827"/>
                <a:gd name="T49" fmla="*/ 1589 h 4164"/>
                <a:gd name="T50" fmla="*/ 4608 w 4827"/>
                <a:gd name="T51" fmla="*/ 1712 h 4164"/>
                <a:gd name="T52" fmla="*/ 4658 w 4827"/>
                <a:gd name="T53" fmla="*/ 1840 h 4164"/>
                <a:gd name="T54" fmla="*/ 4702 w 4827"/>
                <a:gd name="T55" fmla="*/ 1971 h 4164"/>
                <a:gd name="T56" fmla="*/ 4739 w 4827"/>
                <a:gd name="T57" fmla="*/ 2103 h 4164"/>
                <a:gd name="T58" fmla="*/ 4770 w 4827"/>
                <a:gd name="T59" fmla="*/ 2239 h 4164"/>
                <a:gd name="T60" fmla="*/ 4795 w 4827"/>
                <a:gd name="T61" fmla="*/ 2377 h 4164"/>
                <a:gd name="T62" fmla="*/ 4813 w 4827"/>
                <a:gd name="T63" fmla="*/ 2517 h 4164"/>
                <a:gd name="T64" fmla="*/ 4824 w 4827"/>
                <a:gd name="T65" fmla="*/ 2660 h 4164"/>
                <a:gd name="T66" fmla="*/ 4827 w 4827"/>
                <a:gd name="T67" fmla="*/ 2803 h 4164"/>
                <a:gd name="T68" fmla="*/ 4827 w 4827"/>
                <a:gd name="T69" fmla="*/ 4164 h 4164"/>
                <a:gd name="T70" fmla="*/ 0 w 4827"/>
                <a:gd name="T71" fmla="*/ 4164 h 4164"/>
                <a:gd name="T72" fmla="*/ 0 w 4827"/>
                <a:gd name="T73" fmla="*/ 0 h 4164"/>
                <a:gd name="T74" fmla="*/ 2031 w 4827"/>
                <a:gd name="T75" fmla="*/ 0 h 4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27" h="4164">
                  <a:moveTo>
                    <a:pt x="2031" y="0"/>
                  </a:moveTo>
                  <a:lnTo>
                    <a:pt x="2031" y="0"/>
                  </a:lnTo>
                  <a:lnTo>
                    <a:pt x="2174" y="4"/>
                  </a:lnTo>
                  <a:lnTo>
                    <a:pt x="2316" y="15"/>
                  </a:lnTo>
                  <a:lnTo>
                    <a:pt x="2456" y="33"/>
                  </a:lnTo>
                  <a:lnTo>
                    <a:pt x="2594" y="57"/>
                  </a:lnTo>
                  <a:lnTo>
                    <a:pt x="2730" y="89"/>
                  </a:lnTo>
                  <a:lnTo>
                    <a:pt x="2862" y="127"/>
                  </a:lnTo>
                  <a:lnTo>
                    <a:pt x="2992" y="171"/>
                  </a:lnTo>
                  <a:lnTo>
                    <a:pt x="3119" y="221"/>
                  </a:lnTo>
                  <a:lnTo>
                    <a:pt x="3243" y="277"/>
                  </a:lnTo>
                  <a:lnTo>
                    <a:pt x="3363" y="339"/>
                  </a:lnTo>
                  <a:lnTo>
                    <a:pt x="3481" y="407"/>
                  </a:lnTo>
                  <a:lnTo>
                    <a:pt x="3594" y="480"/>
                  </a:lnTo>
                  <a:lnTo>
                    <a:pt x="3703" y="558"/>
                  </a:lnTo>
                  <a:lnTo>
                    <a:pt x="3810" y="641"/>
                  </a:lnTo>
                  <a:lnTo>
                    <a:pt x="3911" y="729"/>
                  </a:lnTo>
                  <a:lnTo>
                    <a:pt x="4008" y="822"/>
                  </a:lnTo>
                  <a:lnTo>
                    <a:pt x="4101" y="920"/>
                  </a:lnTo>
                  <a:lnTo>
                    <a:pt x="4189" y="1021"/>
                  </a:lnTo>
                  <a:lnTo>
                    <a:pt x="4271" y="1127"/>
                  </a:lnTo>
                  <a:lnTo>
                    <a:pt x="4350" y="1237"/>
                  </a:lnTo>
                  <a:lnTo>
                    <a:pt x="4423" y="1351"/>
                  </a:lnTo>
                  <a:lnTo>
                    <a:pt x="4490" y="1467"/>
                  </a:lnTo>
                  <a:lnTo>
                    <a:pt x="4551" y="1589"/>
                  </a:lnTo>
                  <a:lnTo>
                    <a:pt x="4608" y="1712"/>
                  </a:lnTo>
                  <a:lnTo>
                    <a:pt x="4658" y="1840"/>
                  </a:lnTo>
                  <a:lnTo>
                    <a:pt x="4702" y="1971"/>
                  </a:lnTo>
                  <a:lnTo>
                    <a:pt x="4739" y="2103"/>
                  </a:lnTo>
                  <a:lnTo>
                    <a:pt x="4770" y="2239"/>
                  </a:lnTo>
                  <a:lnTo>
                    <a:pt x="4795" y="2377"/>
                  </a:lnTo>
                  <a:lnTo>
                    <a:pt x="4813" y="2517"/>
                  </a:lnTo>
                  <a:lnTo>
                    <a:pt x="4824" y="2660"/>
                  </a:lnTo>
                  <a:lnTo>
                    <a:pt x="4827" y="2803"/>
                  </a:lnTo>
                  <a:lnTo>
                    <a:pt x="4827" y="4164"/>
                  </a:lnTo>
                  <a:lnTo>
                    <a:pt x="0" y="4164"/>
                  </a:lnTo>
                  <a:lnTo>
                    <a:pt x="0" y="0"/>
                  </a:lnTo>
                  <a:lnTo>
                    <a:pt x="2031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5987999" y="2261202"/>
              <a:ext cx="1205183" cy="1397802"/>
            </a:xfrm>
            <a:custGeom>
              <a:avLst/>
              <a:gdLst>
                <a:gd name="T0" fmla="*/ 0 w 4160"/>
                <a:gd name="T1" fmla="*/ 2802 h 4834"/>
                <a:gd name="T2" fmla="*/ 4 w 4160"/>
                <a:gd name="T3" fmla="*/ 2657 h 4834"/>
                <a:gd name="T4" fmla="*/ 15 w 4160"/>
                <a:gd name="T5" fmla="*/ 2515 h 4834"/>
                <a:gd name="T6" fmla="*/ 33 w 4160"/>
                <a:gd name="T7" fmla="*/ 2375 h 4834"/>
                <a:gd name="T8" fmla="*/ 57 w 4160"/>
                <a:gd name="T9" fmla="*/ 2237 h 4834"/>
                <a:gd name="T10" fmla="*/ 88 w 4160"/>
                <a:gd name="T11" fmla="*/ 2101 h 4834"/>
                <a:gd name="T12" fmla="*/ 126 w 4160"/>
                <a:gd name="T13" fmla="*/ 1968 h 4834"/>
                <a:gd name="T14" fmla="*/ 171 w 4160"/>
                <a:gd name="T15" fmla="*/ 1839 h 4834"/>
                <a:gd name="T16" fmla="*/ 221 w 4160"/>
                <a:gd name="T17" fmla="*/ 1711 h 4834"/>
                <a:gd name="T18" fmla="*/ 276 w 4160"/>
                <a:gd name="T19" fmla="*/ 1587 h 4834"/>
                <a:gd name="T20" fmla="*/ 339 w 4160"/>
                <a:gd name="T21" fmla="*/ 1466 h 4834"/>
                <a:gd name="T22" fmla="*/ 406 w 4160"/>
                <a:gd name="T23" fmla="*/ 1349 h 4834"/>
                <a:gd name="T24" fmla="*/ 479 w 4160"/>
                <a:gd name="T25" fmla="*/ 1235 h 4834"/>
                <a:gd name="T26" fmla="*/ 556 w 4160"/>
                <a:gd name="T27" fmla="*/ 1125 h 4834"/>
                <a:gd name="T28" fmla="*/ 640 w 4160"/>
                <a:gd name="T29" fmla="*/ 1019 h 4834"/>
                <a:gd name="T30" fmla="*/ 728 w 4160"/>
                <a:gd name="T31" fmla="*/ 918 h 4834"/>
                <a:gd name="T32" fmla="*/ 821 w 4160"/>
                <a:gd name="T33" fmla="*/ 820 h 4834"/>
                <a:gd name="T34" fmla="*/ 918 w 4160"/>
                <a:gd name="T35" fmla="*/ 728 h 4834"/>
                <a:gd name="T36" fmla="*/ 1019 w 4160"/>
                <a:gd name="T37" fmla="*/ 640 h 4834"/>
                <a:gd name="T38" fmla="*/ 1125 w 4160"/>
                <a:gd name="T39" fmla="*/ 556 h 4834"/>
                <a:gd name="T40" fmla="*/ 1234 w 4160"/>
                <a:gd name="T41" fmla="*/ 478 h 4834"/>
                <a:gd name="T42" fmla="*/ 1349 w 4160"/>
                <a:gd name="T43" fmla="*/ 405 h 4834"/>
                <a:gd name="T44" fmla="*/ 1466 w 4160"/>
                <a:gd name="T45" fmla="*/ 338 h 4834"/>
                <a:gd name="T46" fmla="*/ 1586 w 4160"/>
                <a:gd name="T47" fmla="*/ 276 h 4834"/>
                <a:gd name="T48" fmla="*/ 1710 w 4160"/>
                <a:gd name="T49" fmla="*/ 220 h 4834"/>
                <a:gd name="T50" fmla="*/ 1837 w 4160"/>
                <a:gd name="T51" fmla="*/ 170 h 4834"/>
                <a:gd name="T52" fmla="*/ 1967 w 4160"/>
                <a:gd name="T53" fmla="*/ 125 h 4834"/>
                <a:gd name="T54" fmla="*/ 2100 w 4160"/>
                <a:gd name="T55" fmla="*/ 88 h 4834"/>
                <a:gd name="T56" fmla="*/ 2236 w 4160"/>
                <a:gd name="T57" fmla="*/ 56 h 4834"/>
                <a:gd name="T58" fmla="*/ 2374 w 4160"/>
                <a:gd name="T59" fmla="*/ 32 h 4834"/>
                <a:gd name="T60" fmla="*/ 2514 w 4160"/>
                <a:gd name="T61" fmla="*/ 14 h 4834"/>
                <a:gd name="T62" fmla="*/ 2655 w 4160"/>
                <a:gd name="T63" fmla="*/ 3 h 4834"/>
                <a:gd name="T64" fmla="*/ 2799 w 4160"/>
                <a:gd name="T65" fmla="*/ 0 h 4834"/>
                <a:gd name="T66" fmla="*/ 4160 w 4160"/>
                <a:gd name="T67" fmla="*/ 0 h 4834"/>
                <a:gd name="T68" fmla="*/ 4160 w 4160"/>
                <a:gd name="T69" fmla="*/ 4834 h 4834"/>
                <a:gd name="T70" fmla="*/ 0 w 4160"/>
                <a:gd name="T71" fmla="*/ 4834 h 4834"/>
                <a:gd name="T72" fmla="*/ 0 w 4160"/>
                <a:gd name="T73" fmla="*/ 2802 h 4834"/>
                <a:gd name="T74" fmla="*/ 0 w 4160"/>
                <a:gd name="T75" fmla="*/ 2802 h 4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60" h="4834">
                  <a:moveTo>
                    <a:pt x="0" y="2802"/>
                  </a:moveTo>
                  <a:lnTo>
                    <a:pt x="4" y="2657"/>
                  </a:lnTo>
                  <a:lnTo>
                    <a:pt x="15" y="2515"/>
                  </a:lnTo>
                  <a:lnTo>
                    <a:pt x="33" y="2375"/>
                  </a:lnTo>
                  <a:lnTo>
                    <a:pt x="57" y="2237"/>
                  </a:lnTo>
                  <a:lnTo>
                    <a:pt x="88" y="2101"/>
                  </a:lnTo>
                  <a:lnTo>
                    <a:pt x="126" y="1968"/>
                  </a:lnTo>
                  <a:lnTo>
                    <a:pt x="171" y="1839"/>
                  </a:lnTo>
                  <a:lnTo>
                    <a:pt x="221" y="1711"/>
                  </a:lnTo>
                  <a:lnTo>
                    <a:pt x="276" y="1587"/>
                  </a:lnTo>
                  <a:lnTo>
                    <a:pt x="339" y="1466"/>
                  </a:lnTo>
                  <a:lnTo>
                    <a:pt x="406" y="1349"/>
                  </a:lnTo>
                  <a:lnTo>
                    <a:pt x="479" y="1235"/>
                  </a:lnTo>
                  <a:lnTo>
                    <a:pt x="556" y="1125"/>
                  </a:lnTo>
                  <a:lnTo>
                    <a:pt x="640" y="1019"/>
                  </a:lnTo>
                  <a:lnTo>
                    <a:pt x="728" y="918"/>
                  </a:lnTo>
                  <a:lnTo>
                    <a:pt x="821" y="820"/>
                  </a:lnTo>
                  <a:lnTo>
                    <a:pt x="918" y="728"/>
                  </a:lnTo>
                  <a:lnTo>
                    <a:pt x="1019" y="640"/>
                  </a:lnTo>
                  <a:lnTo>
                    <a:pt x="1125" y="556"/>
                  </a:lnTo>
                  <a:lnTo>
                    <a:pt x="1234" y="478"/>
                  </a:lnTo>
                  <a:lnTo>
                    <a:pt x="1349" y="405"/>
                  </a:lnTo>
                  <a:lnTo>
                    <a:pt x="1466" y="338"/>
                  </a:lnTo>
                  <a:lnTo>
                    <a:pt x="1586" y="276"/>
                  </a:lnTo>
                  <a:lnTo>
                    <a:pt x="1710" y="220"/>
                  </a:lnTo>
                  <a:lnTo>
                    <a:pt x="1837" y="170"/>
                  </a:lnTo>
                  <a:lnTo>
                    <a:pt x="1967" y="125"/>
                  </a:lnTo>
                  <a:lnTo>
                    <a:pt x="2100" y="88"/>
                  </a:lnTo>
                  <a:lnTo>
                    <a:pt x="2236" y="56"/>
                  </a:lnTo>
                  <a:lnTo>
                    <a:pt x="2374" y="32"/>
                  </a:lnTo>
                  <a:lnTo>
                    <a:pt x="2514" y="14"/>
                  </a:lnTo>
                  <a:lnTo>
                    <a:pt x="2655" y="3"/>
                  </a:lnTo>
                  <a:lnTo>
                    <a:pt x="2799" y="0"/>
                  </a:lnTo>
                  <a:lnTo>
                    <a:pt x="4160" y="0"/>
                  </a:lnTo>
                  <a:lnTo>
                    <a:pt x="4160" y="4834"/>
                  </a:lnTo>
                  <a:lnTo>
                    <a:pt x="0" y="4834"/>
                  </a:lnTo>
                  <a:lnTo>
                    <a:pt x="0" y="2802"/>
                  </a:lnTo>
                  <a:lnTo>
                    <a:pt x="0" y="280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auto">
            <a:xfrm>
              <a:off x="7190578" y="4478945"/>
              <a:ext cx="1397804" cy="1205181"/>
            </a:xfrm>
            <a:custGeom>
              <a:avLst/>
              <a:gdLst>
                <a:gd name="T0" fmla="*/ 4827 w 4827"/>
                <a:gd name="T1" fmla="*/ 0 h 4167"/>
                <a:gd name="T2" fmla="*/ 4827 w 4827"/>
                <a:gd name="T3" fmla="*/ 4167 h 4167"/>
                <a:gd name="T4" fmla="*/ 2797 w 4827"/>
                <a:gd name="T5" fmla="*/ 4167 h 4167"/>
                <a:gd name="T6" fmla="*/ 2797 w 4827"/>
                <a:gd name="T7" fmla="*/ 4167 h 4167"/>
                <a:gd name="T8" fmla="*/ 2653 w 4827"/>
                <a:gd name="T9" fmla="*/ 4164 h 4167"/>
                <a:gd name="T10" fmla="*/ 2510 w 4827"/>
                <a:gd name="T11" fmla="*/ 4153 h 4167"/>
                <a:gd name="T12" fmla="*/ 2370 w 4827"/>
                <a:gd name="T13" fmla="*/ 4135 h 4167"/>
                <a:gd name="T14" fmla="*/ 2234 w 4827"/>
                <a:gd name="T15" fmla="*/ 4110 h 4167"/>
                <a:gd name="T16" fmla="*/ 2098 w 4827"/>
                <a:gd name="T17" fmla="*/ 4078 h 4167"/>
                <a:gd name="T18" fmla="*/ 1965 w 4827"/>
                <a:gd name="T19" fmla="*/ 4040 h 4167"/>
                <a:gd name="T20" fmla="*/ 1835 w 4827"/>
                <a:gd name="T21" fmla="*/ 3997 h 4167"/>
                <a:gd name="T22" fmla="*/ 1708 w 4827"/>
                <a:gd name="T23" fmla="*/ 3947 h 4167"/>
                <a:gd name="T24" fmla="*/ 1585 w 4827"/>
                <a:gd name="T25" fmla="*/ 3890 h 4167"/>
                <a:gd name="T26" fmla="*/ 1463 w 4827"/>
                <a:gd name="T27" fmla="*/ 3829 h 4167"/>
                <a:gd name="T28" fmla="*/ 1347 w 4827"/>
                <a:gd name="T29" fmla="*/ 3761 h 4167"/>
                <a:gd name="T30" fmla="*/ 1233 w 4827"/>
                <a:gd name="T31" fmla="*/ 3687 h 4167"/>
                <a:gd name="T32" fmla="*/ 1123 w 4827"/>
                <a:gd name="T33" fmla="*/ 3609 h 4167"/>
                <a:gd name="T34" fmla="*/ 1018 w 4827"/>
                <a:gd name="T35" fmla="*/ 3526 h 4167"/>
                <a:gd name="T36" fmla="*/ 915 w 4827"/>
                <a:gd name="T37" fmla="*/ 3438 h 4167"/>
                <a:gd name="T38" fmla="*/ 819 w 4827"/>
                <a:gd name="T39" fmla="*/ 3346 h 4167"/>
                <a:gd name="T40" fmla="*/ 726 w 4827"/>
                <a:gd name="T41" fmla="*/ 3248 h 4167"/>
                <a:gd name="T42" fmla="*/ 639 w 4827"/>
                <a:gd name="T43" fmla="*/ 3146 h 4167"/>
                <a:gd name="T44" fmla="*/ 555 w 4827"/>
                <a:gd name="T45" fmla="*/ 3041 h 4167"/>
                <a:gd name="T46" fmla="*/ 477 w 4827"/>
                <a:gd name="T47" fmla="*/ 2930 h 4167"/>
                <a:gd name="T48" fmla="*/ 404 w 4827"/>
                <a:gd name="T49" fmla="*/ 2817 h 4167"/>
                <a:gd name="T50" fmla="*/ 337 w 4827"/>
                <a:gd name="T51" fmla="*/ 2700 h 4167"/>
                <a:gd name="T52" fmla="*/ 275 w 4827"/>
                <a:gd name="T53" fmla="*/ 2579 h 4167"/>
                <a:gd name="T54" fmla="*/ 220 w 4827"/>
                <a:gd name="T55" fmla="*/ 2455 h 4167"/>
                <a:gd name="T56" fmla="*/ 170 w 4827"/>
                <a:gd name="T57" fmla="*/ 2327 h 4167"/>
                <a:gd name="T58" fmla="*/ 125 w 4827"/>
                <a:gd name="T59" fmla="*/ 2197 h 4167"/>
                <a:gd name="T60" fmla="*/ 87 w 4827"/>
                <a:gd name="T61" fmla="*/ 2064 h 4167"/>
                <a:gd name="T62" fmla="*/ 56 w 4827"/>
                <a:gd name="T63" fmla="*/ 1928 h 4167"/>
                <a:gd name="T64" fmla="*/ 32 w 4827"/>
                <a:gd name="T65" fmla="*/ 1790 h 4167"/>
                <a:gd name="T66" fmla="*/ 14 w 4827"/>
                <a:gd name="T67" fmla="*/ 1650 h 4167"/>
                <a:gd name="T68" fmla="*/ 3 w 4827"/>
                <a:gd name="T69" fmla="*/ 1508 h 4167"/>
                <a:gd name="T70" fmla="*/ 0 w 4827"/>
                <a:gd name="T71" fmla="*/ 1364 h 4167"/>
                <a:gd name="T72" fmla="*/ 0 w 4827"/>
                <a:gd name="T73" fmla="*/ 0 h 4167"/>
                <a:gd name="T74" fmla="*/ 4827 w 4827"/>
                <a:gd name="T75" fmla="*/ 0 h 4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27" h="4167">
                  <a:moveTo>
                    <a:pt x="4827" y="0"/>
                  </a:moveTo>
                  <a:lnTo>
                    <a:pt x="4827" y="4167"/>
                  </a:lnTo>
                  <a:lnTo>
                    <a:pt x="2797" y="4167"/>
                  </a:lnTo>
                  <a:lnTo>
                    <a:pt x="2797" y="4167"/>
                  </a:lnTo>
                  <a:lnTo>
                    <a:pt x="2653" y="4164"/>
                  </a:lnTo>
                  <a:lnTo>
                    <a:pt x="2510" y="4153"/>
                  </a:lnTo>
                  <a:lnTo>
                    <a:pt x="2370" y="4135"/>
                  </a:lnTo>
                  <a:lnTo>
                    <a:pt x="2234" y="4110"/>
                  </a:lnTo>
                  <a:lnTo>
                    <a:pt x="2098" y="4078"/>
                  </a:lnTo>
                  <a:lnTo>
                    <a:pt x="1965" y="4040"/>
                  </a:lnTo>
                  <a:lnTo>
                    <a:pt x="1835" y="3997"/>
                  </a:lnTo>
                  <a:lnTo>
                    <a:pt x="1708" y="3947"/>
                  </a:lnTo>
                  <a:lnTo>
                    <a:pt x="1585" y="3890"/>
                  </a:lnTo>
                  <a:lnTo>
                    <a:pt x="1463" y="3829"/>
                  </a:lnTo>
                  <a:lnTo>
                    <a:pt x="1347" y="3761"/>
                  </a:lnTo>
                  <a:lnTo>
                    <a:pt x="1233" y="3687"/>
                  </a:lnTo>
                  <a:lnTo>
                    <a:pt x="1123" y="3609"/>
                  </a:lnTo>
                  <a:lnTo>
                    <a:pt x="1018" y="3526"/>
                  </a:lnTo>
                  <a:lnTo>
                    <a:pt x="915" y="3438"/>
                  </a:lnTo>
                  <a:lnTo>
                    <a:pt x="819" y="3346"/>
                  </a:lnTo>
                  <a:lnTo>
                    <a:pt x="726" y="3248"/>
                  </a:lnTo>
                  <a:lnTo>
                    <a:pt x="639" y="3146"/>
                  </a:lnTo>
                  <a:lnTo>
                    <a:pt x="555" y="3041"/>
                  </a:lnTo>
                  <a:lnTo>
                    <a:pt x="477" y="2930"/>
                  </a:lnTo>
                  <a:lnTo>
                    <a:pt x="404" y="2817"/>
                  </a:lnTo>
                  <a:lnTo>
                    <a:pt x="337" y="2700"/>
                  </a:lnTo>
                  <a:lnTo>
                    <a:pt x="275" y="2579"/>
                  </a:lnTo>
                  <a:lnTo>
                    <a:pt x="220" y="2455"/>
                  </a:lnTo>
                  <a:lnTo>
                    <a:pt x="170" y="2327"/>
                  </a:lnTo>
                  <a:lnTo>
                    <a:pt x="125" y="2197"/>
                  </a:lnTo>
                  <a:lnTo>
                    <a:pt x="87" y="2064"/>
                  </a:lnTo>
                  <a:lnTo>
                    <a:pt x="56" y="1928"/>
                  </a:lnTo>
                  <a:lnTo>
                    <a:pt x="32" y="1790"/>
                  </a:lnTo>
                  <a:lnTo>
                    <a:pt x="14" y="1650"/>
                  </a:lnTo>
                  <a:lnTo>
                    <a:pt x="3" y="1508"/>
                  </a:lnTo>
                  <a:lnTo>
                    <a:pt x="0" y="1364"/>
                  </a:lnTo>
                  <a:lnTo>
                    <a:pt x="0" y="0"/>
                  </a:lnTo>
                  <a:lnTo>
                    <a:pt x="4827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auto">
            <a:xfrm>
              <a:off x="9405719" y="3081142"/>
              <a:ext cx="1202579" cy="1397802"/>
            </a:xfrm>
            <a:custGeom>
              <a:avLst/>
              <a:gdLst>
                <a:gd name="T0" fmla="*/ 0 w 4157"/>
                <a:gd name="T1" fmla="*/ 0 h 4835"/>
                <a:gd name="T2" fmla="*/ 4157 w 4157"/>
                <a:gd name="T3" fmla="*/ 0 h 4835"/>
                <a:gd name="T4" fmla="*/ 4157 w 4157"/>
                <a:gd name="T5" fmla="*/ 2033 h 4835"/>
                <a:gd name="T6" fmla="*/ 4157 w 4157"/>
                <a:gd name="T7" fmla="*/ 2033 h 4835"/>
                <a:gd name="T8" fmla="*/ 4153 w 4157"/>
                <a:gd name="T9" fmla="*/ 2177 h 4835"/>
                <a:gd name="T10" fmla="*/ 4143 w 4157"/>
                <a:gd name="T11" fmla="*/ 2320 h 4835"/>
                <a:gd name="T12" fmla="*/ 4125 w 4157"/>
                <a:gd name="T13" fmla="*/ 2459 h 4835"/>
                <a:gd name="T14" fmla="*/ 4099 w 4157"/>
                <a:gd name="T15" fmla="*/ 2597 h 4835"/>
                <a:gd name="T16" fmla="*/ 4068 w 4157"/>
                <a:gd name="T17" fmla="*/ 2733 h 4835"/>
                <a:gd name="T18" fmla="*/ 4030 w 4157"/>
                <a:gd name="T19" fmla="*/ 2867 h 4835"/>
                <a:gd name="T20" fmla="*/ 3987 w 4157"/>
                <a:gd name="T21" fmla="*/ 2997 h 4835"/>
                <a:gd name="T22" fmla="*/ 3936 w 4157"/>
                <a:gd name="T23" fmla="*/ 3124 h 4835"/>
                <a:gd name="T24" fmla="*/ 3880 w 4157"/>
                <a:gd name="T25" fmla="*/ 3247 h 4835"/>
                <a:gd name="T26" fmla="*/ 3818 w 4157"/>
                <a:gd name="T27" fmla="*/ 3369 h 4835"/>
                <a:gd name="T28" fmla="*/ 3751 w 4157"/>
                <a:gd name="T29" fmla="*/ 3485 h 4835"/>
                <a:gd name="T30" fmla="*/ 3678 w 4157"/>
                <a:gd name="T31" fmla="*/ 3599 h 4835"/>
                <a:gd name="T32" fmla="*/ 3600 w 4157"/>
                <a:gd name="T33" fmla="*/ 3709 h 4835"/>
                <a:gd name="T34" fmla="*/ 3517 w 4157"/>
                <a:gd name="T35" fmla="*/ 3815 h 4835"/>
                <a:gd name="T36" fmla="*/ 3429 w 4157"/>
                <a:gd name="T37" fmla="*/ 3916 h 4835"/>
                <a:gd name="T38" fmla="*/ 3337 w 4157"/>
                <a:gd name="T39" fmla="*/ 4014 h 4835"/>
                <a:gd name="T40" fmla="*/ 3239 w 4157"/>
                <a:gd name="T41" fmla="*/ 4107 h 4835"/>
                <a:gd name="T42" fmla="*/ 3138 w 4157"/>
                <a:gd name="T43" fmla="*/ 4195 h 4835"/>
                <a:gd name="T44" fmla="*/ 3032 w 4157"/>
                <a:gd name="T45" fmla="*/ 4278 h 4835"/>
                <a:gd name="T46" fmla="*/ 2922 w 4157"/>
                <a:gd name="T47" fmla="*/ 4356 h 4835"/>
                <a:gd name="T48" fmla="*/ 2809 w 4157"/>
                <a:gd name="T49" fmla="*/ 4429 h 4835"/>
                <a:gd name="T50" fmla="*/ 2691 w 4157"/>
                <a:gd name="T51" fmla="*/ 4496 h 4835"/>
                <a:gd name="T52" fmla="*/ 2571 w 4157"/>
                <a:gd name="T53" fmla="*/ 4559 h 4835"/>
                <a:gd name="T54" fmla="*/ 2447 w 4157"/>
                <a:gd name="T55" fmla="*/ 4614 h 4835"/>
                <a:gd name="T56" fmla="*/ 2320 w 4157"/>
                <a:gd name="T57" fmla="*/ 4664 h 4835"/>
                <a:gd name="T58" fmla="*/ 2190 w 4157"/>
                <a:gd name="T59" fmla="*/ 4709 h 4835"/>
                <a:gd name="T60" fmla="*/ 2058 w 4157"/>
                <a:gd name="T61" fmla="*/ 4747 h 4835"/>
                <a:gd name="T62" fmla="*/ 1922 w 4157"/>
                <a:gd name="T63" fmla="*/ 4778 h 4835"/>
                <a:gd name="T64" fmla="*/ 1784 w 4157"/>
                <a:gd name="T65" fmla="*/ 4802 h 4835"/>
                <a:gd name="T66" fmla="*/ 1644 w 4157"/>
                <a:gd name="T67" fmla="*/ 4820 h 4835"/>
                <a:gd name="T68" fmla="*/ 1502 w 4157"/>
                <a:gd name="T69" fmla="*/ 4831 h 4835"/>
                <a:gd name="T70" fmla="*/ 1357 w 4157"/>
                <a:gd name="T71" fmla="*/ 4835 h 4835"/>
                <a:gd name="T72" fmla="*/ 0 w 4157"/>
                <a:gd name="T73" fmla="*/ 4835 h 4835"/>
                <a:gd name="T74" fmla="*/ 0 w 4157"/>
                <a:gd name="T75" fmla="*/ 0 h 4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57" h="4835">
                  <a:moveTo>
                    <a:pt x="0" y="0"/>
                  </a:moveTo>
                  <a:lnTo>
                    <a:pt x="4157" y="0"/>
                  </a:lnTo>
                  <a:lnTo>
                    <a:pt x="4157" y="2033"/>
                  </a:lnTo>
                  <a:lnTo>
                    <a:pt x="4157" y="2033"/>
                  </a:lnTo>
                  <a:lnTo>
                    <a:pt x="4153" y="2177"/>
                  </a:lnTo>
                  <a:lnTo>
                    <a:pt x="4143" y="2320"/>
                  </a:lnTo>
                  <a:lnTo>
                    <a:pt x="4125" y="2459"/>
                  </a:lnTo>
                  <a:lnTo>
                    <a:pt x="4099" y="2597"/>
                  </a:lnTo>
                  <a:lnTo>
                    <a:pt x="4068" y="2733"/>
                  </a:lnTo>
                  <a:lnTo>
                    <a:pt x="4030" y="2867"/>
                  </a:lnTo>
                  <a:lnTo>
                    <a:pt x="3987" y="2997"/>
                  </a:lnTo>
                  <a:lnTo>
                    <a:pt x="3936" y="3124"/>
                  </a:lnTo>
                  <a:lnTo>
                    <a:pt x="3880" y="3247"/>
                  </a:lnTo>
                  <a:lnTo>
                    <a:pt x="3818" y="3369"/>
                  </a:lnTo>
                  <a:lnTo>
                    <a:pt x="3751" y="3485"/>
                  </a:lnTo>
                  <a:lnTo>
                    <a:pt x="3678" y="3599"/>
                  </a:lnTo>
                  <a:lnTo>
                    <a:pt x="3600" y="3709"/>
                  </a:lnTo>
                  <a:lnTo>
                    <a:pt x="3517" y="3815"/>
                  </a:lnTo>
                  <a:lnTo>
                    <a:pt x="3429" y="3916"/>
                  </a:lnTo>
                  <a:lnTo>
                    <a:pt x="3337" y="4014"/>
                  </a:lnTo>
                  <a:lnTo>
                    <a:pt x="3239" y="4107"/>
                  </a:lnTo>
                  <a:lnTo>
                    <a:pt x="3138" y="4195"/>
                  </a:lnTo>
                  <a:lnTo>
                    <a:pt x="3032" y="4278"/>
                  </a:lnTo>
                  <a:lnTo>
                    <a:pt x="2922" y="4356"/>
                  </a:lnTo>
                  <a:lnTo>
                    <a:pt x="2809" y="4429"/>
                  </a:lnTo>
                  <a:lnTo>
                    <a:pt x="2691" y="4496"/>
                  </a:lnTo>
                  <a:lnTo>
                    <a:pt x="2571" y="4559"/>
                  </a:lnTo>
                  <a:lnTo>
                    <a:pt x="2447" y="4614"/>
                  </a:lnTo>
                  <a:lnTo>
                    <a:pt x="2320" y="4664"/>
                  </a:lnTo>
                  <a:lnTo>
                    <a:pt x="2190" y="4709"/>
                  </a:lnTo>
                  <a:lnTo>
                    <a:pt x="2058" y="4747"/>
                  </a:lnTo>
                  <a:lnTo>
                    <a:pt x="1922" y="4778"/>
                  </a:lnTo>
                  <a:lnTo>
                    <a:pt x="1784" y="4802"/>
                  </a:lnTo>
                  <a:lnTo>
                    <a:pt x="1644" y="4820"/>
                  </a:lnTo>
                  <a:lnTo>
                    <a:pt x="1502" y="4831"/>
                  </a:lnTo>
                  <a:lnTo>
                    <a:pt x="1357" y="4835"/>
                  </a:lnTo>
                  <a:lnTo>
                    <a:pt x="0" y="48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5990602" y="793119"/>
              <a:ext cx="3295379" cy="2277611"/>
            </a:xfrm>
            <a:custGeom>
              <a:avLst/>
              <a:gdLst>
                <a:gd name="T0" fmla="*/ 0 w 11399"/>
                <a:gd name="T1" fmla="*/ 7872 h 7872"/>
                <a:gd name="T2" fmla="*/ 6 w 11399"/>
                <a:gd name="T3" fmla="*/ 5458 h 7872"/>
                <a:gd name="T4" fmla="*/ 55 w 11399"/>
                <a:gd name="T5" fmla="*/ 4974 h 7872"/>
                <a:gd name="T6" fmla="*/ 151 w 11399"/>
                <a:gd name="T7" fmla="*/ 4505 h 7872"/>
                <a:gd name="T8" fmla="*/ 291 w 11399"/>
                <a:gd name="T9" fmla="*/ 4054 h 7872"/>
                <a:gd name="T10" fmla="*/ 472 w 11399"/>
                <a:gd name="T11" fmla="*/ 3623 h 7872"/>
                <a:gd name="T12" fmla="*/ 693 w 11399"/>
                <a:gd name="T13" fmla="*/ 3215 h 7872"/>
                <a:gd name="T14" fmla="*/ 952 w 11399"/>
                <a:gd name="T15" fmla="*/ 2832 h 7872"/>
                <a:gd name="T16" fmla="*/ 1245 w 11399"/>
                <a:gd name="T17" fmla="*/ 2477 h 7872"/>
                <a:gd name="T18" fmla="*/ 1570 w 11399"/>
                <a:gd name="T19" fmla="*/ 2151 h 7872"/>
                <a:gd name="T20" fmla="*/ 1925 w 11399"/>
                <a:gd name="T21" fmla="*/ 1858 h 7872"/>
                <a:gd name="T22" fmla="*/ 2308 w 11399"/>
                <a:gd name="T23" fmla="*/ 1599 h 7872"/>
                <a:gd name="T24" fmla="*/ 2715 w 11399"/>
                <a:gd name="T25" fmla="*/ 1377 h 7872"/>
                <a:gd name="T26" fmla="*/ 3145 w 11399"/>
                <a:gd name="T27" fmla="*/ 1196 h 7872"/>
                <a:gd name="T28" fmla="*/ 3595 w 11399"/>
                <a:gd name="T29" fmla="*/ 1055 h 7872"/>
                <a:gd name="T30" fmla="*/ 4063 w 11399"/>
                <a:gd name="T31" fmla="*/ 960 h 7872"/>
                <a:gd name="T32" fmla="*/ 4547 w 11399"/>
                <a:gd name="T33" fmla="*/ 909 h 7872"/>
                <a:gd name="T34" fmla="*/ 7857 w 11399"/>
                <a:gd name="T35" fmla="*/ 904 h 7872"/>
                <a:gd name="T36" fmla="*/ 11399 w 11399"/>
                <a:gd name="T37" fmla="*/ 2987 h 7872"/>
                <a:gd name="T38" fmla="*/ 7857 w 11399"/>
                <a:gd name="T39" fmla="*/ 5071 h 7872"/>
                <a:gd name="T40" fmla="*/ 2655 w 11399"/>
                <a:gd name="T41" fmla="*/ 5074 h 7872"/>
                <a:gd name="T42" fmla="*/ 2373 w 11399"/>
                <a:gd name="T43" fmla="*/ 5103 h 7872"/>
                <a:gd name="T44" fmla="*/ 2099 w 11399"/>
                <a:gd name="T45" fmla="*/ 5159 h 7872"/>
                <a:gd name="T46" fmla="*/ 1837 w 11399"/>
                <a:gd name="T47" fmla="*/ 5240 h 7872"/>
                <a:gd name="T48" fmla="*/ 1586 w 11399"/>
                <a:gd name="T49" fmla="*/ 5347 h 7872"/>
                <a:gd name="T50" fmla="*/ 1348 w 11399"/>
                <a:gd name="T51" fmla="*/ 5476 h 7872"/>
                <a:gd name="T52" fmla="*/ 1125 w 11399"/>
                <a:gd name="T53" fmla="*/ 5627 h 7872"/>
                <a:gd name="T54" fmla="*/ 918 w 11399"/>
                <a:gd name="T55" fmla="*/ 5797 h 7872"/>
                <a:gd name="T56" fmla="*/ 728 w 11399"/>
                <a:gd name="T57" fmla="*/ 5988 h 7872"/>
                <a:gd name="T58" fmla="*/ 557 w 11399"/>
                <a:gd name="T59" fmla="*/ 6196 h 7872"/>
                <a:gd name="T60" fmla="*/ 405 w 11399"/>
                <a:gd name="T61" fmla="*/ 6419 h 7872"/>
                <a:gd name="T62" fmla="*/ 277 w 11399"/>
                <a:gd name="T63" fmla="*/ 6657 h 7872"/>
                <a:gd name="T64" fmla="*/ 170 w 11399"/>
                <a:gd name="T65" fmla="*/ 6908 h 7872"/>
                <a:gd name="T66" fmla="*/ 89 w 11399"/>
                <a:gd name="T67" fmla="*/ 7171 h 7872"/>
                <a:gd name="T68" fmla="*/ 32 w 11399"/>
                <a:gd name="T69" fmla="*/ 7445 h 7872"/>
                <a:gd name="T70" fmla="*/ 3 w 11399"/>
                <a:gd name="T71" fmla="*/ 7728 h 7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399" h="7872">
                  <a:moveTo>
                    <a:pt x="0" y="7872"/>
                  </a:moveTo>
                  <a:lnTo>
                    <a:pt x="0" y="7872"/>
                  </a:lnTo>
                  <a:lnTo>
                    <a:pt x="0" y="5705"/>
                  </a:lnTo>
                  <a:lnTo>
                    <a:pt x="6" y="5458"/>
                  </a:lnTo>
                  <a:lnTo>
                    <a:pt x="24" y="5214"/>
                  </a:lnTo>
                  <a:lnTo>
                    <a:pt x="55" y="4974"/>
                  </a:lnTo>
                  <a:lnTo>
                    <a:pt x="98" y="4738"/>
                  </a:lnTo>
                  <a:lnTo>
                    <a:pt x="151" y="4505"/>
                  </a:lnTo>
                  <a:lnTo>
                    <a:pt x="215" y="4277"/>
                  </a:lnTo>
                  <a:lnTo>
                    <a:pt x="291" y="4054"/>
                  </a:lnTo>
                  <a:lnTo>
                    <a:pt x="377" y="3836"/>
                  </a:lnTo>
                  <a:lnTo>
                    <a:pt x="472" y="3623"/>
                  </a:lnTo>
                  <a:lnTo>
                    <a:pt x="579" y="3416"/>
                  </a:lnTo>
                  <a:lnTo>
                    <a:pt x="693" y="3215"/>
                  </a:lnTo>
                  <a:lnTo>
                    <a:pt x="819" y="3020"/>
                  </a:lnTo>
                  <a:lnTo>
                    <a:pt x="952" y="2832"/>
                  </a:lnTo>
                  <a:lnTo>
                    <a:pt x="1095" y="2650"/>
                  </a:lnTo>
                  <a:lnTo>
                    <a:pt x="1245" y="2477"/>
                  </a:lnTo>
                  <a:lnTo>
                    <a:pt x="1404" y="2310"/>
                  </a:lnTo>
                  <a:lnTo>
                    <a:pt x="1570" y="2151"/>
                  </a:lnTo>
                  <a:lnTo>
                    <a:pt x="1744" y="2000"/>
                  </a:lnTo>
                  <a:lnTo>
                    <a:pt x="1925" y="1858"/>
                  </a:lnTo>
                  <a:lnTo>
                    <a:pt x="2114" y="1723"/>
                  </a:lnTo>
                  <a:lnTo>
                    <a:pt x="2308" y="1599"/>
                  </a:lnTo>
                  <a:lnTo>
                    <a:pt x="2508" y="1483"/>
                  </a:lnTo>
                  <a:lnTo>
                    <a:pt x="2715" y="1377"/>
                  </a:lnTo>
                  <a:lnTo>
                    <a:pt x="2927" y="1281"/>
                  </a:lnTo>
                  <a:lnTo>
                    <a:pt x="3145" y="1196"/>
                  </a:lnTo>
                  <a:lnTo>
                    <a:pt x="3368" y="1120"/>
                  </a:lnTo>
                  <a:lnTo>
                    <a:pt x="3595" y="1055"/>
                  </a:lnTo>
                  <a:lnTo>
                    <a:pt x="3828" y="1001"/>
                  </a:lnTo>
                  <a:lnTo>
                    <a:pt x="4063" y="960"/>
                  </a:lnTo>
                  <a:lnTo>
                    <a:pt x="4303" y="928"/>
                  </a:lnTo>
                  <a:lnTo>
                    <a:pt x="4547" y="909"/>
                  </a:lnTo>
                  <a:lnTo>
                    <a:pt x="4794" y="904"/>
                  </a:lnTo>
                  <a:lnTo>
                    <a:pt x="7857" y="904"/>
                  </a:lnTo>
                  <a:lnTo>
                    <a:pt x="7857" y="0"/>
                  </a:lnTo>
                  <a:lnTo>
                    <a:pt x="11399" y="2987"/>
                  </a:lnTo>
                  <a:lnTo>
                    <a:pt x="7857" y="5973"/>
                  </a:lnTo>
                  <a:lnTo>
                    <a:pt x="7857" y="5071"/>
                  </a:lnTo>
                  <a:lnTo>
                    <a:pt x="2800" y="5071"/>
                  </a:lnTo>
                  <a:lnTo>
                    <a:pt x="2655" y="5074"/>
                  </a:lnTo>
                  <a:lnTo>
                    <a:pt x="2513" y="5085"/>
                  </a:lnTo>
                  <a:lnTo>
                    <a:pt x="2373" y="5103"/>
                  </a:lnTo>
                  <a:lnTo>
                    <a:pt x="2235" y="5127"/>
                  </a:lnTo>
                  <a:lnTo>
                    <a:pt x="2099" y="5159"/>
                  </a:lnTo>
                  <a:lnTo>
                    <a:pt x="1967" y="5196"/>
                  </a:lnTo>
                  <a:lnTo>
                    <a:pt x="1837" y="5240"/>
                  </a:lnTo>
                  <a:lnTo>
                    <a:pt x="1710" y="5290"/>
                  </a:lnTo>
                  <a:lnTo>
                    <a:pt x="1586" y="5347"/>
                  </a:lnTo>
                  <a:lnTo>
                    <a:pt x="1466" y="5408"/>
                  </a:lnTo>
                  <a:lnTo>
                    <a:pt x="1348" y="5476"/>
                  </a:lnTo>
                  <a:lnTo>
                    <a:pt x="1235" y="5548"/>
                  </a:lnTo>
                  <a:lnTo>
                    <a:pt x="1125" y="5627"/>
                  </a:lnTo>
                  <a:lnTo>
                    <a:pt x="1019" y="5710"/>
                  </a:lnTo>
                  <a:lnTo>
                    <a:pt x="918" y="5797"/>
                  </a:lnTo>
                  <a:lnTo>
                    <a:pt x="820" y="5891"/>
                  </a:lnTo>
                  <a:lnTo>
                    <a:pt x="728" y="5988"/>
                  </a:lnTo>
                  <a:lnTo>
                    <a:pt x="640" y="6089"/>
                  </a:lnTo>
                  <a:lnTo>
                    <a:pt x="557" y="6196"/>
                  </a:lnTo>
                  <a:lnTo>
                    <a:pt x="479" y="6305"/>
                  </a:lnTo>
                  <a:lnTo>
                    <a:pt x="405" y="6419"/>
                  </a:lnTo>
                  <a:lnTo>
                    <a:pt x="339" y="6537"/>
                  </a:lnTo>
                  <a:lnTo>
                    <a:pt x="277" y="6657"/>
                  </a:lnTo>
                  <a:lnTo>
                    <a:pt x="220" y="6782"/>
                  </a:lnTo>
                  <a:lnTo>
                    <a:pt x="170" y="6908"/>
                  </a:lnTo>
                  <a:lnTo>
                    <a:pt x="126" y="7039"/>
                  </a:lnTo>
                  <a:lnTo>
                    <a:pt x="89" y="7171"/>
                  </a:lnTo>
                  <a:lnTo>
                    <a:pt x="58" y="7307"/>
                  </a:lnTo>
                  <a:lnTo>
                    <a:pt x="32" y="7445"/>
                  </a:lnTo>
                  <a:lnTo>
                    <a:pt x="14" y="7585"/>
                  </a:lnTo>
                  <a:lnTo>
                    <a:pt x="3" y="7728"/>
                  </a:lnTo>
                  <a:lnTo>
                    <a:pt x="0" y="78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342900" dist="152400" dir="5400000" sx="94000" sy="94000" algn="ctr" rotWithShape="0">
                <a:srgbClr val="000000">
                  <a:alpha val="36000"/>
                </a:srgbClr>
              </a:outerShdw>
            </a:effec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7312919" y="3666814"/>
              <a:ext cx="3297983" cy="2277611"/>
            </a:xfrm>
            <a:custGeom>
              <a:avLst/>
              <a:gdLst>
                <a:gd name="T0" fmla="*/ 11399 w 11399"/>
                <a:gd name="T1" fmla="*/ 0 h 7872"/>
                <a:gd name="T2" fmla="*/ 11394 w 11399"/>
                <a:gd name="T3" fmla="*/ 2414 h 7872"/>
                <a:gd name="T4" fmla="*/ 11345 w 11399"/>
                <a:gd name="T5" fmla="*/ 2898 h 7872"/>
                <a:gd name="T6" fmla="*/ 11249 w 11399"/>
                <a:gd name="T7" fmla="*/ 3367 h 7872"/>
                <a:gd name="T8" fmla="*/ 11109 w 11399"/>
                <a:gd name="T9" fmla="*/ 3818 h 7872"/>
                <a:gd name="T10" fmla="*/ 10927 w 11399"/>
                <a:gd name="T11" fmla="*/ 4249 h 7872"/>
                <a:gd name="T12" fmla="*/ 10706 w 11399"/>
                <a:gd name="T13" fmla="*/ 4657 h 7872"/>
                <a:gd name="T14" fmla="*/ 10448 w 11399"/>
                <a:gd name="T15" fmla="*/ 5040 h 7872"/>
                <a:gd name="T16" fmla="*/ 10154 w 11399"/>
                <a:gd name="T17" fmla="*/ 5395 h 7872"/>
                <a:gd name="T18" fmla="*/ 9829 w 11399"/>
                <a:gd name="T19" fmla="*/ 5721 h 7872"/>
                <a:gd name="T20" fmla="*/ 9474 w 11399"/>
                <a:gd name="T21" fmla="*/ 6014 h 7872"/>
                <a:gd name="T22" fmla="*/ 9092 w 11399"/>
                <a:gd name="T23" fmla="*/ 6273 h 7872"/>
                <a:gd name="T24" fmla="*/ 8684 w 11399"/>
                <a:gd name="T25" fmla="*/ 6495 h 7872"/>
                <a:gd name="T26" fmla="*/ 8254 w 11399"/>
                <a:gd name="T27" fmla="*/ 6676 h 7872"/>
                <a:gd name="T28" fmla="*/ 7804 w 11399"/>
                <a:gd name="T29" fmla="*/ 6817 h 7872"/>
                <a:gd name="T30" fmla="*/ 7336 w 11399"/>
                <a:gd name="T31" fmla="*/ 6914 h 7872"/>
                <a:gd name="T32" fmla="*/ 6852 w 11399"/>
                <a:gd name="T33" fmla="*/ 6963 h 7872"/>
                <a:gd name="T34" fmla="*/ 3543 w 11399"/>
                <a:gd name="T35" fmla="*/ 6968 h 7872"/>
                <a:gd name="T36" fmla="*/ 0 w 11399"/>
                <a:gd name="T37" fmla="*/ 4885 h 7872"/>
                <a:gd name="T38" fmla="*/ 3543 w 11399"/>
                <a:gd name="T39" fmla="*/ 2801 h 7872"/>
                <a:gd name="T40" fmla="*/ 8744 w 11399"/>
                <a:gd name="T41" fmla="*/ 2798 h 7872"/>
                <a:gd name="T42" fmla="*/ 9026 w 11399"/>
                <a:gd name="T43" fmla="*/ 2769 h 7872"/>
                <a:gd name="T44" fmla="*/ 9300 w 11399"/>
                <a:gd name="T45" fmla="*/ 2713 h 7872"/>
                <a:gd name="T46" fmla="*/ 9562 w 11399"/>
                <a:gd name="T47" fmla="*/ 2632 h 7872"/>
                <a:gd name="T48" fmla="*/ 9813 w 11399"/>
                <a:gd name="T49" fmla="*/ 2525 h 7872"/>
                <a:gd name="T50" fmla="*/ 10051 w 11399"/>
                <a:gd name="T51" fmla="*/ 2396 h 7872"/>
                <a:gd name="T52" fmla="*/ 10275 w 11399"/>
                <a:gd name="T53" fmla="*/ 2245 h 7872"/>
                <a:gd name="T54" fmla="*/ 10482 w 11399"/>
                <a:gd name="T55" fmla="*/ 2075 h 7872"/>
                <a:gd name="T56" fmla="*/ 10671 w 11399"/>
                <a:gd name="T57" fmla="*/ 1884 h 7872"/>
                <a:gd name="T58" fmla="*/ 10842 w 11399"/>
                <a:gd name="T59" fmla="*/ 1676 h 7872"/>
                <a:gd name="T60" fmla="*/ 10994 w 11399"/>
                <a:gd name="T61" fmla="*/ 1453 h 7872"/>
                <a:gd name="T62" fmla="*/ 11123 w 11399"/>
                <a:gd name="T63" fmla="*/ 1215 h 7872"/>
                <a:gd name="T64" fmla="*/ 11229 w 11399"/>
                <a:gd name="T65" fmla="*/ 964 h 7872"/>
                <a:gd name="T66" fmla="*/ 11312 w 11399"/>
                <a:gd name="T67" fmla="*/ 700 h 7872"/>
                <a:gd name="T68" fmla="*/ 11367 w 11399"/>
                <a:gd name="T69" fmla="*/ 427 h 7872"/>
                <a:gd name="T70" fmla="*/ 11396 w 11399"/>
                <a:gd name="T71" fmla="*/ 144 h 7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399" h="7872">
                  <a:moveTo>
                    <a:pt x="11399" y="0"/>
                  </a:moveTo>
                  <a:lnTo>
                    <a:pt x="11399" y="0"/>
                  </a:lnTo>
                  <a:lnTo>
                    <a:pt x="11399" y="2167"/>
                  </a:lnTo>
                  <a:lnTo>
                    <a:pt x="11394" y="2414"/>
                  </a:lnTo>
                  <a:lnTo>
                    <a:pt x="11375" y="2658"/>
                  </a:lnTo>
                  <a:lnTo>
                    <a:pt x="11345" y="2898"/>
                  </a:lnTo>
                  <a:lnTo>
                    <a:pt x="11303" y="3134"/>
                  </a:lnTo>
                  <a:lnTo>
                    <a:pt x="11249" y="3367"/>
                  </a:lnTo>
                  <a:lnTo>
                    <a:pt x="11184" y="3595"/>
                  </a:lnTo>
                  <a:lnTo>
                    <a:pt x="11109" y="3818"/>
                  </a:lnTo>
                  <a:lnTo>
                    <a:pt x="11023" y="4036"/>
                  </a:lnTo>
                  <a:lnTo>
                    <a:pt x="10927" y="4249"/>
                  </a:lnTo>
                  <a:lnTo>
                    <a:pt x="10821" y="4456"/>
                  </a:lnTo>
                  <a:lnTo>
                    <a:pt x="10706" y="4657"/>
                  </a:lnTo>
                  <a:lnTo>
                    <a:pt x="10581" y="4852"/>
                  </a:lnTo>
                  <a:lnTo>
                    <a:pt x="10448" y="5040"/>
                  </a:lnTo>
                  <a:lnTo>
                    <a:pt x="10305" y="5222"/>
                  </a:lnTo>
                  <a:lnTo>
                    <a:pt x="10154" y="5395"/>
                  </a:lnTo>
                  <a:lnTo>
                    <a:pt x="9996" y="5562"/>
                  </a:lnTo>
                  <a:lnTo>
                    <a:pt x="9829" y="5721"/>
                  </a:lnTo>
                  <a:lnTo>
                    <a:pt x="9655" y="5872"/>
                  </a:lnTo>
                  <a:lnTo>
                    <a:pt x="9474" y="6014"/>
                  </a:lnTo>
                  <a:lnTo>
                    <a:pt x="9286" y="6149"/>
                  </a:lnTo>
                  <a:lnTo>
                    <a:pt x="9092" y="6273"/>
                  </a:lnTo>
                  <a:lnTo>
                    <a:pt x="8891" y="6389"/>
                  </a:lnTo>
                  <a:lnTo>
                    <a:pt x="8684" y="6495"/>
                  </a:lnTo>
                  <a:lnTo>
                    <a:pt x="8472" y="6591"/>
                  </a:lnTo>
                  <a:lnTo>
                    <a:pt x="8254" y="6676"/>
                  </a:lnTo>
                  <a:lnTo>
                    <a:pt x="8032" y="6752"/>
                  </a:lnTo>
                  <a:lnTo>
                    <a:pt x="7804" y="6817"/>
                  </a:lnTo>
                  <a:lnTo>
                    <a:pt x="7572" y="6871"/>
                  </a:lnTo>
                  <a:lnTo>
                    <a:pt x="7336" y="6914"/>
                  </a:lnTo>
                  <a:lnTo>
                    <a:pt x="7096" y="6944"/>
                  </a:lnTo>
                  <a:lnTo>
                    <a:pt x="6852" y="6963"/>
                  </a:lnTo>
                  <a:lnTo>
                    <a:pt x="6605" y="6968"/>
                  </a:lnTo>
                  <a:lnTo>
                    <a:pt x="3543" y="6968"/>
                  </a:lnTo>
                  <a:lnTo>
                    <a:pt x="3543" y="7872"/>
                  </a:lnTo>
                  <a:lnTo>
                    <a:pt x="0" y="4885"/>
                  </a:lnTo>
                  <a:lnTo>
                    <a:pt x="3543" y="1899"/>
                  </a:lnTo>
                  <a:lnTo>
                    <a:pt x="3543" y="2801"/>
                  </a:lnTo>
                  <a:lnTo>
                    <a:pt x="8601" y="2801"/>
                  </a:lnTo>
                  <a:lnTo>
                    <a:pt x="8744" y="2798"/>
                  </a:lnTo>
                  <a:lnTo>
                    <a:pt x="8886" y="2787"/>
                  </a:lnTo>
                  <a:lnTo>
                    <a:pt x="9026" y="2769"/>
                  </a:lnTo>
                  <a:lnTo>
                    <a:pt x="9164" y="2745"/>
                  </a:lnTo>
                  <a:lnTo>
                    <a:pt x="9300" y="2713"/>
                  </a:lnTo>
                  <a:lnTo>
                    <a:pt x="9432" y="2676"/>
                  </a:lnTo>
                  <a:lnTo>
                    <a:pt x="9562" y="2632"/>
                  </a:lnTo>
                  <a:lnTo>
                    <a:pt x="9690" y="2582"/>
                  </a:lnTo>
                  <a:lnTo>
                    <a:pt x="9813" y="2525"/>
                  </a:lnTo>
                  <a:lnTo>
                    <a:pt x="9934" y="2464"/>
                  </a:lnTo>
                  <a:lnTo>
                    <a:pt x="10051" y="2396"/>
                  </a:lnTo>
                  <a:lnTo>
                    <a:pt x="10164" y="2324"/>
                  </a:lnTo>
                  <a:lnTo>
                    <a:pt x="10275" y="2245"/>
                  </a:lnTo>
                  <a:lnTo>
                    <a:pt x="10380" y="2162"/>
                  </a:lnTo>
                  <a:lnTo>
                    <a:pt x="10482" y="2075"/>
                  </a:lnTo>
                  <a:lnTo>
                    <a:pt x="10579" y="1981"/>
                  </a:lnTo>
                  <a:lnTo>
                    <a:pt x="10671" y="1884"/>
                  </a:lnTo>
                  <a:lnTo>
                    <a:pt x="10760" y="1782"/>
                  </a:lnTo>
                  <a:lnTo>
                    <a:pt x="10842" y="1676"/>
                  </a:lnTo>
                  <a:lnTo>
                    <a:pt x="10921" y="1567"/>
                  </a:lnTo>
                  <a:lnTo>
                    <a:pt x="10994" y="1453"/>
                  </a:lnTo>
                  <a:lnTo>
                    <a:pt x="11061" y="1335"/>
                  </a:lnTo>
                  <a:lnTo>
                    <a:pt x="11123" y="1215"/>
                  </a:lnTo>
                  <a:lnTo>
                    <a:pt x="11179" y="1090"/>
                  </a:lnTo>
                  <a:lnTo>
                    <a:pt x="11229" y="964"/>
                  </a:lnTo>
                  <a:lnTo>
                    <a:pt x="11274" y="833"/>
                  </a:lnTo>
                  <a:lnTo>
                    <a:pt x="11312" y="700"/>
                  </a:lnTo>
                  <a:lnTo>
                    <a:pt x="11343" y="565"/>
                  </a:lnTo>
                  <a:lnTo>
                    <a:pt x="11367" y="427"/>
                  </a:lnTo>
                  <a:lnTo>
                    <a:pt x="11385" y="287"/>
                  </a:lnTo>
                  <a:lnTo>
                    <a:pt x="11396" y="144"/>
                  </a:lnTo>
                  <a:lnTo>
                    <a:pt x="113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304800" dist="38100" dir="16200000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8598793" y="1056020"/>
              <a:ext cx="2272407" cy="3300585"/>
            </a:xfrm>
            <a:custGeom>
              <a:avLst/>
              <a:gdLst>
                <a:gd name="T0" fmla="*/ 2793 w 7859"/>
                <a:gd name="T1" fmla="*/ 2660 h 11417"/>
                <a:gd name="T2" fmla="*/ 2764 w 7859"/>
                <a:gd name="T3" fmla="*/ 2377 h 11417"/>
                <a:gd name="T4" fmla="*/ 2708 w 7859"/>
                <a:gd name="T5" fmla="*/ 2103 h 11417"/>
                <a:gd name="T6" fmla="*/ 2627 w 7859"/>
                <a:gd name="T7" fmla="*/ 1840 h 11417"/>
                <a:gd name="T8" fmla="*/ 2520 w 7859"/>
                <a:gd name="T9" fmla="*/ 1589 h 11417"/>
                <a:gd name="T10" fmla="*/ 2392 w 7859"/>
                <a:gd name="T11" fmla="*/ 1351 h 11417"/>
                <a:gd name="T12" fmla="*/ 2240 w 7859"/>
                <a:gd name="T13" fmla="*/ 1127 h 11417"/>
                <a:gd name="T14" fmla="*/ 2070 w 7859"/>
                <a:gd name="T15" fmla="*/ 920 h 11417"/>
                <a:gd name="T16" fmla="*/ 1880 w 7859"/>
                <a:gd name="T17" fmla="*/ 729 h 11417"/>
                <a:gd name="T18" fmla="*/ 1672 w 7859"/>
                <a:gd name="T19" fmla="*/ 558 h 11417"/>
                <a:gd name="T20" fmla="*/ 1450 w 7859"/>
                <a:gd name="T21" fmla="*/ 407 h 11417"/>
                <a:gd name="T22" fmla="*/ 1212 w 7859"/>
                <a:gd name="T23" fmla="*/ 277 h 11417"/>
                <a:gd name="T24" fmla="*/ 961 w 7859"/>
                <a:gd name="T25" fmla="*/ 171 h 11417"/>
                <a:gd name="T26" fmla="*/ 699 w 7859"/>
                <a:gd name="T27" fmla="*/ 89 h 11417"/>
                <a:gd name="T28" fmla="*/ 425 w 7859"/>
                <a:gd name="T29" fmla="*/ 33 h 11417"/>
                <a:gd name="T30" fmla="*/ 143 w 7859"/>
                <a:gd name="T31" fmla="*/ 4 h 11417"/>
                <a:gd name="T32" fmla="*/ 0 w 7859"/>
                <a:gd name="T33" fmla="*/ 0 h 11417"/>
                <a:gd name="T34" fmla="*/ 2246 w 7859"/>
                <a:gd name="T35" fmla="*/ 1 h 11417"/>
                <a:gd name="T36" fmla="*/ 2410 w 7859"/>
                <a:gd name="T37" fmla="*/ 7 h 11417"/>
                <a:gd name="T38" fmla="*/ 2575 w 7859"/>
                <a:gd name="T39" fmla="*/ 18 h 11417"/>
                <a:gd name="T40" fmla="*/ 2736 w 7859"/>
                <a:gd name="T41" fmla="*/ 35 h 11417"/>
                <a:gd name="T42" fmla="*/ 3034 w 7859"/>
                <a:gd name="T43" fmla="*/ 79 h 11417"/>
                <a:gd name="T44" fmla="*/ 3460 w 7859"/>
                <a:gd name="T45" fmla="*/ 178 h 11417"/>
                <a:gd name="T46" fmla="*/ 3869 w 7859"/>
                <a:gd name="T47" fmla="*/ 313 h 11417"/>
                <a:gd name="T48" fmla="*/ 4261 w 7859"/>
                <a:gd name="T49" fmla="*/ 483 h 11417"/>
                <a:gd name="T50" fmla="*/ 4635 w 7859"/>
                <a:gd name="T51" fmla="*/ 687 h 11417"/>
                <a:gd name="T52" fmla="*/ 4987 w 7859"/>
                <a:gd name="T53" fmla="*/ 921 h 11417"/>
                <a:gd name="T54" fmla="*/ 5316 w 7859"/>
                <a:gd name="T55" fmla="*/ 1185 h 11417"/>
                <a:gd name="T56" fmla="*/ 5620 w 7859"/>
                <a:gd name="T57" fmla="*/ 1476 h 11417"/>
                <a:gd name="T58" fmla="*/ 5899 w 7859"/>
                <a:gd name="T59" fmla="*/ 1794 h 11417"/>
                <a:gd name="T60" fmla="*/ 6150 w 7859"/>
                <a:gd name="T61" fmla="*/ 2134 h 11417"/>
                <a:gd name="T62" fmla="*/ 6370 w 7859"/>
                <a:gd name="T63" fmla="*/ 2497 h 11417"/>
                <a:gd name="T64" fmla="*/ 6557 w 7859"/>
                <a:gd name="T65" fmla="*/ 2880 h 11417"/>
                <a:gd name="T66" fmla="*/ 6711 w 7859"/>
                <a:gd name="T67" fmla="*/ 3281 h 11417"/>
                <a:gd name="T68" fmla="*/ 6830 w 7859"/>
                <a:gd name="T69" fmla="*/ 3698 h 11417"/>
                <a:gd name="T70" fmla="*/ 6910 w 7859"/>
                <a:gd name="T71" fmla="*/ 4130 h 11417"/>
                <a:gd name="T72" fmla="*/ 6951 w 7859"/>
                <a:gd name="T73" fmla="*/ 4574 h 11417"/>
                <a:gd name="T74" fmla="*/ 6956 w 7859"/>
                <a:gd name="T75" fmla="*/ 7869 h 11417"/>
                <a:gd name="T76" fmla="*/ 4877 w 7859"/>
                <a:gd name="T77" fmla="*/ 11417 h 11417"/>
                <a:gd name="T78" fmla="*/ 2796 w 7859"/>
                <a:gd name="T79" fmla="*/ 7869 h 11417"/>
                <a:gd name="T80" fmla="*/ 2796 w 7859"/>
                <a:gd name="T81" fmla="*/ 2803 h 11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59" h="11417">
                  <a:moveTo>
                    <a:pt x="2796" y="2803"/>
                  </a:moveTo>
                  <a:lnTo>
                    <a:pt x="2793" y="2660"/>
                  </a:lnTo>
                  <a:lnTo>
                    <a:pt x="2782" y="2517"/>
                  </a:lnTo>
                  <a:lnTo>
                    <a:pt x="2764" y="2377"/>
                  </a:lnTo>
                  <a:lnTo>
                    <a:pt x="2739" y="2239"/>
                  </a:lnTo>
                  <a:lnTo>
                    <a:pt x="2708" y="2103"/>
                  </a:lnTo>
                  <a:lnTo>
                    <a:pt x="2671" y="1971"/>
                  </a:lnTo>
                  <a:lnTo>
                    <a:pt x="2627" y="1840"/>
                  </a:lnTo>
                  <a:lnTo>
                    <a:pt x="2577" y="1712"/>
                  </a:lnTo>
                  <a:lnTo>
                    <a:pt x="2520" y="1589"/>
                  </a:lnTo>
                  <a:lnTo>
                    <a:pt x="2459" y="1467"/>
                  </a:lnTo>
                  <a:lnTo>
                    <a:pt x="2392" y="1351"/>
                  </a:lnTo>
                  <a:lnTo>
                    <a:pt x="2319" y="1237"/>
                  </a:lnTo>
                  <a:lnTo>
                    <a:pt x="2240" y="1127"/>
                  </a:lnTo>
                  <a:lnTo>
                    <a:pt x="2158" y="1021"/>
                  </a:lnTo>
                  <a:lnTo>
                    <a:pt x="2070" y="920"/>
                  </a:lnTo>
                  <a:lnTo>
                    <a:pt x="1977" y="822"/>
                  </a:lnTo>
                  <a:lnTo>
                    <a:pt x="1880" y="729"/>
                  </a:lnTo>
                  <a:lnTo>
                    <a:pt x="1779" y="641"/>
                  </a:lnTo>
                  <a:lnTo>
                    <a:pt x="1672" y="558"/>
                  </a:lnTo>
                  <a:lnTo>
                    <a:pt x="1563" y="480"/>
                  </a:lnTo>
                  <a:lnTo>
                    <a:pt x="1450" y="407"/>
                  </a:lnTo>
                  <a:lnTo>
                    <a:pt x="1332" y="339"/>
                  </a:lnTo>
                  <a:lnTo>
                    <a:pt x="1212" y="277"/>
                  </a:lnTo>
                  <a:lnTo>
                    <a:pt x="1088" y="221"/>
                  </a:lnTo>
                  <a:lnTo>
                    <a:pt x="961" y="171"/>
                  </a:lnTo>
                  <a:lnTo>
                    <a:pt x="831" y="127"/>
                  </a:lnTo>
                  <a:lnTo>
                    <a:pt x="699" y="89"/>
                  </a:lnTo>
                  <a:lnTo>
                    <a:pt x="563" y="57"/>
                  </a:lnTo>
                  <a:lnTo>
                    <a:pt x="425" y="33"/>
                  </a:lnTo>
                  <a:lnTo>
                    <a:pt x="285" y="15"/>
                  </a:lnTo>
                  <a:lnTo>
                    <a:pt x="143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63" y="0"/>
                  </a:lnTo>
                  <a:lnTo>
                    <a:pt x="2246" y="1"/>
                  </a:lnTo>
                  <a:lnTo>
                    <a:pt x="2328" y="2"/>
                  </a:lnTo>
                  <a:lnTo>
                    <a:pt x="2410" y="7"/>
                  </a:lnTo>
                  <a:lnTo>
                    <a:pt x="2493" y="11"/>
                  </a:lnTo>
                  <a:lnTo>
                    <a:pt x="2575" y="18"/>
                  </a:lnTo>
                  <a:lnTo>
                    <a:pt x="2656" y="26"/>
                  </a:lnTo>
                  <a:lnTo>
                    <a:pt x="2736" y="35"/>
                  </a:lnTo>
                  <a:lnTo>
                    <a:pt x="2817" y="45"/>
                  </a:lnTo>
                  <a:lnTo>
                    <a:pt x="3034" y="79"/>
                  </a:lnTo>
                  <a:lnTo>
                    <a:pt x="3248" y="124"/>
                  </a:lnTo>
                  <a:lnTo>
                    <a:pt x="3460" y="178"/>
                  </a:lnTo>
                  <a:lnTo>
                    <a:pt x="3666" y="241"/>
                  </a:lnTo>
                  <a:lnTo>
                    <a:pt x="3869" y="313"/>
                  </a:lnTo>
                  <a:lnTo>
                    <a:pt x="4068" y="394"/>
                  </a:lnTo>
                  <a:lnTo>
                    <a:pt x="4261" y="483"/>
                  </a:lnTo>
                  <a:lnTo>
                    <a:pt x="4450" y="581"/>
                  </a:lnTo>
                  <a:lnTo>
                    <a:pt x="4635" y="687"/>
                  </a:lnTo>
                  <a:lnTo>
                    <a:pt x="4813" y="801"/>
                  </a:lnTo>
                  <a:lnTo>
                    <a:pt x="4987" y="921"/>
                  </a:lnTo>
                  <a:lnTo>
                    <a:pt x="5155" y="1050"/>
                  </a:lnTo>
                  <a:lnTo>
                    <a:pt x="5316" y="1185"/>
                  </a:lnTo>
                  <a:lnTo>
                    <a:pt x="5471" y="1327"/>
                  </a:lnTo>
                  <a:lnTo>
                    <a:pt x="5620" y="1476"/>
                  </a:lnTo>
                  <a:lnTo>
                    <a:pt x="5764" y="1632"/>
                  </a:lnTo>
                  <a:lnTo>
                    <a:pt x="5899" y="1794"/>
                  </a:lnTo>
                  <a:lnTo>
                    <a:pt x="6028" y="1961"/>
                  </a:lnTo>
                  <a:lnTo>
                    <a:pt x="6150" y="2134"/>
                  </a:lnTo>
                  <a:lnTo>
                    <a:pt x="6263" y="2312"/>
                  </a:lnTo>
                  <a:lnTo>
                    <a:pt x="6370" y="2497"/>
                  </a:lnTo>
                  <a:lnTo>
                    <a:pt x="6467" y="2686"/>
                  </a:lnTo>
                  <a:lnTo>
                    <a:pt x="6557" y="2880"/>
                  </a:lnTo>
                  <a:lnTo>
                    <a:pt x="6639" y="3078"/>
                  </a:lnTo>
                  <a:lnTo>
                    <a:pt x="6711" y="3281"/>
                  </a:lnTo>
                  <a:lnTo>
                    <a:pt x="6775" y="3488"/>
                  </a:lnTo>
                  <a:lnTo>
                    <a:pt x="6830" y="3698"/>
                  </a:lnTo>
                  <a:lnTo>
                    <a:pt x="6874" y="3912"/>
                  </a:lnTo>
                  <a:lnTo>
                    <a:pt x="6910" y="4130"/>
                  </a:lnTo>
                  <a:lnTo>
                    <a:pt x="6935" y="4351"/>
                  </a:lnTo>
                  <a:lnTo>
                    <a:pt x="6951" y="4574"/>
                  </a:lnTo>
                  <a:lnTo>
                    <a:pt x="6956" y="4801"/>
                  </a:lnTo>
                  <a:lnTo>
                    <a:pt x="6956" y="7869"/>
                  </a:lnTo>
                  <a:lnTo>
                    <a:pt x="7859" y="7869"/>
                  </a:lnTo>
                  <a:lnTo>
                    <a:pt x="4877" y="11417"/>
                  </a:lnTo>
                  <a:lnTo>
                    <a:pt x="1895" y="7869"/>
                  </a:lnTo>
                  <a:lnTo>
                    <a:pt x="2796" y="7869"/>
                  </a:lnTo>
                  <a:lnTo>
                    <a:pt x="2796" y="4358"/>
                  </a:lnTo>
                  <a:lnTo>
                    <a:pt x="2796" y="280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304800" dist="38100" dir="10800000" algn="r" rotWithShape="0">
                <a:prstClr val="black">
                  <a:alpha val="39000"/>
                </a:prstClr>
              </a:outerShdw>
            </a:effec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5727700" y="2380940"/>
              <a:ext cx="2272407" cy="3303187"/>
            </a:xfrm>
            <a:custGeom>
              <a:avLst/>
              <a:gdLst>
                <a:gd name="T0" fmla="*/ 7861 w 7861"/>
                <a:gd name="T1" fmla="*/ 11417 h 11417"/>
                <a:gd name="T2" fmla="*/ 5450 w 7861"/>
                <a:gd name="T3" fmla="*/ 11412 h 11417"/>
                <a:gd name="T4" fmla="*/ 4966 w 7861"/>
                <a:gd name="T5" fmla="*/ 11363 h 11417"/>
                <a:gd name="T6" fmla="*/ 4498 w 7861"/>
                <a:gd name="T7" fmla="*/ 11266 h 11417"/>
                <a:gd name="T8" fmla="*/ 4048 w 7861"/>
                <a:gd name="T9" fmla="*/ 11125 h 11417"/>
                <a:gd name="T10" fmla="*/ 3618 w 7861"/>
                <a:gd name="T11" fmla="*/ 10944 h 11417"/>
                <a:gd name="T12" fmla="*/ 3210 w 7861"/>
                <a:gd name="T13" fmla="*/ 10722 h 11417"/>
                <a:gd name="T14" fmla="*/ 2828 w 7861"/>
                <a:gd name="T15" fmla="*/ 10463 h 11417"/>
                <a:gd name="T16" fmla="*/ 2473 w 7861"/>
                <a:gd name="T17" fmla="*/ 10170 h 11417"/>
                <a:gd name="T18" fmla="*/ 2147 w 7861"/>
                <a:gd name="T19" fmla="*/ 9844 h 11417"/>
                <a:gd name="T20" fmla="*/ 1855 w 7861"/>
                <a:gd name="T21" fmla="*/ 9489 h 11417"/>
                <a:gd name="T22" fmla="*/ 1596 w 7861"/>
                <a:gd name="T23" fmla="*/ 9106 h 11417"/>
                <a:gd name="T24" fmla="*/ 1375 w 7861"/>
                <a:gd name="T25" fmla="*/ 8698 h 11417"/>
                <a:gd name="T26" fmla="*/ 1194 w 7861"/>
                <a:gd name="T27" fmla="*/ 8267 h 11417"/>
                <a:gd name="T28" fmla="*/ 1054 w 7861"/>
                <a:gd name="T29" fmla="*/ 7816 h 11417"/>
                <a:gd name="T30" fmla="*/ 958 w 7861"/>
                <a:gd name="T31" fmla="*/ 7347 h 11417"/>
                <a:gd name="T32" fmla="*/ 908 w 7861"/>
                <a:gd name="T33" fmla="*/ 6863 h 11417"/>
                <a:gd name="T34" fmla="*/ 903 w 7861"/>
                <a:gd name="T35" fmla="*/ 3548 h 11417"/>
                <a:gd name="T36" fmla="*/ 2982 w 7861"/>
                <a:gd name="T37" fmla="*/ 0 h 11417"/>
                <a:gd name="T38" fmla="*/ 5063 w 7861"/>
                <a:gd name="T39" fmla="*/ 3548 h 11417"/>
                <a:gd name="T40" fmla="*/ 5066 w 7861"/>
                <a:gd name="T41" fmla="*/ 8758 h 11417"/>
                <a:gd name="T42" fmla="*/ 5095 w 7861"/>
                <a:gd name="T43" fmla="*/ 9040 h 11417"/>
                <a:gd name="T44" fmla="*/ 5151 w 7861"/>
                <a:gd name="T45" fmla="*/ 9314 h 11417"/>
                <a:gd name="T46" fmla="*/ 5232 w 7861"/>
                <a:gd name="T47" fmla="*/ 9577 h 11417"/>
                <a:gd name="T48" fmla="*/ 5339 w 7861"/>
                <a:gd name="T49" fmla="*/ 9829 h 11417"/>
                <a:gd name="T50" fmla="*/ 5467 w 7861"/>
                <a:gd name="T51" fmla="*/ 10067 h 11417"/>
                <a:gd name="T52" fmla="*/ 5619 w 7861"/>
                <a:gd name="T53" fmla="*/ 10291 h 11417"/>
                <a:gd name="T54" fmla="*/ 5789 w 7861"/>
                <a:gd name="T55" fmla="*/ 10498 h 11417"/>
                <a:gd name="T56" fmla="*/ 5979 w 7861"/>
                <a:gd name="T57" fmla="*/ 10688 h 11417"/>
                <a:gd name="T58" fmla="*/ 6187 w 7861"/>
                <a:gd name="T59" fmla="*/ 10859 h 11417"/>
                <a:gd name="T60" fmla="*/ 6409 w 7861"/>
                <a:gd name="T61" fmla="*/ 11011 h 11417"/>
                <a:gd name="T62" fmla="*/ 6647 w 7861"/>
                <a:gd name="T63" fmla="*/ 11140 h 11417"/>
                <a:gd name="T64" fmla="*/ 6898 w 7861"/>
                <a:gd name="T65" fmla="*/ 11247 h 11417"/>
                <a:gd name="T66" fmla="*/ 7160 w 7861"/>
                <a:gd name="T67" fmla="*/ 11329 h 11417"/>
                <a:gd name="T68" fmla="*/ 7434 w 7861"/>
                <a:gd name="T69" fmla="*/ 11385 h 11417"/>
                <a:gd name="T70" fmla="*/ 7716 w 7861"/>
                <a:gd name="T71" fmla="*/ 11414 h 11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861" h="11417">
                  <a:moveTo>
                    <a:pt x="7861" y="11417"/>
                  </a:moveTo>
                  <a:lnTo>
                    <a:pt x="7861" y="11417"/>
                  </a:lnTo>
                  <a:lnTo>
                    <a:pt x="5696" y="11417"/>
                  </a:lnTo>
                  <a:lnTo>
                    <a:pt x="5450" y="11412"/>
                  </a:lnTo>
                  <a:lnTo>
                    <a:pt x="5206" y="11393"/>
                  </a:lnTo>
                  <a:lnTo>
                    <a:pt x="4966" y="11363"/>
                  </a:lnTo>
                  <a:lnTo>
                    <a:pt x="4731" y="11320"/>
                  </a:lnTo>
                  <a:lnTo>
                    <a:pt x="4498" y="11266"/>
                  </a:lnTo>
                  <a:lnTo>
                    <a:pt x="4270" y="11201"/>
                  </a:lnTo>
                  <a:lnTo>
                    <a:pt x="4048" y="11125"/>
                  </a:lnTo>
                  <a:lnTo>
                    <a:pt x="3830" y="11040"/>
                  </a:lnTo>
                  <a:lnTo>
                    <a:pt x="3618" y="10944"/>
                  </a:lnTo>
                  <a:lnTo>
                    <a:pt x="3411" y="10838"/>
                  </a:lnTo>
                  <a:lnTo>
                    <a:pt x="3210" y="10722"/>
                  </a:lnTo>
                  <a:lnTo>
                    <a:pt x="3015" y="10598"/>
                  </a:lnTo>
                  <a:lnTo>
                    <a:pt x="2828" y="10463"/>
                  </a:lnTo>
                  <a:lnTo>
                    <a:pt x="2646" y="10321"/>
                  </a:lnTo>
                  <a:lnTo>
                    <a:pt x="2473" y="10170"/>
                  </a:lnTo>
                  <a:lnTo>
                    <a:pt x="2306" y="10011"/>
                  </a:lnTo>
                  <a:lnTo>
                    <a:pt x="2147" y="9844"/>
                  </a:lnTo>
                  <a:lnTo>
                    <a:pt x="1997" y="9671"/>
                  </a:lnTo>
                  <a:lnTo>
                    <a:pt x="1855" y="9489"/>
                  </a:lnTo>
                  <a:lnTo>
                    <a:pt x="1721" y="9301"/>
                  </a:lnTo>
                  <a:lnTo>
                    <a:pt x="1596" y="9106"/>
                  </a:lnTo>
                  <a:lnTo>
                    <a:pt x="1481" y="8905"/>
                  </a:lnTo>
                  <a:lnTo>
                    <a:pt x="1375" y="8698"/>
                  </a:lnTo>
                  <a:lnTo>
                    <a:pt x="1279" y="8485"/>
                  </a:lnTo>
                  <a:lnTo>
                    <a:pt x="1194" y="8267"/>
                  </a:lnTo>
                  <a:lnTo>
                    <a:pt x="1118" y="8044"/>
                  </a:lnTo>
                  <a:lnTo>
                    <a:pt x="1054" y="7816"/>
                  </a:lnTo>
                  <a:lnTo>
                    <a:pt x="999" y="7583"/>
                  </a:lnTo>
                  <a:lnTo>
                    <a:pt x="958" y="7347"/>
                  </a:lnTo>
                  <a:lnTo>
                    <a:pt x="927" y="7107"/>
                  </a:lnTo>
                  <a:lnTo>
                    <a:pt x="908" y="6863"/>
                  </a:lnTo>
                  <a:lnTo>
                    <a:pt x="903" y="6616"/>
                  </a:lnTo>
                  <a:lnTo>
                    <a:pt x="903" y="3548"/>
                  </a:lnTo>
                  <a:lnTo>
                    <a:pt x="0" y="3548"/>
                  </a:lnTo>
                  <a:lnTo>
                    <a:pt x="2982" y="0"/>
                  </a:lnTo>
                  <a:lnTo>
                    <a:pt x="5964" y="3548"/>
                  </a:lnTo>
                  <a:lnTo>
                    <a:pt x="5063" y="3548"/>
                  </a:lnTo>
                  <a:lnTo>
                    <a:pt x="5063" y="8614"/>
                  </a:lnTo>
                  <a:lnTo>
                    <a:pt x="5066" y="8758"/>
                  </a:lnTo>
                  <a:lnTo>
                    <a:pt x="5077" y="8900"/>
                  </a:lnTo>
                  <a:lnTo>
                    <a:pt x="5095" y="9040"/>
                  </a:lnTo>
                  <a:lnTo>
                    <a:pt x="5120" y="9178"/>
                  </a:lnTo>
                  <a:lnTo>
                    <a:pt x="5151" y="9314"/>
                  </a:lnTo>
                  <a:lnTo>
                    <a:pt x="5188" y="9447"/>
                  </a:lnTo>
                  <a:lnTo>
                    <a:pt x="5232" y="9577"/>
                  </a:lnTo>
                  <a:lnTo>
                    <a:pt x="5282" y="9705"/>
                  </a:lnTo>
                  <a:lnTo>
                    <a:pt x="5339" y="9829"/>
                  </a:lnTo>
                  <a:lnTo>
                    <a:pt x="5400" y="9950"/>
                  </a:lnTo>
                  <a:lnTo>
                    <a:pt x="5467" y="10067"/>
                  </a:lnTo>
                  <a:lnTo>
                    <a:pt x="5540" y="10180"/>
                  </a:lnTo>
                  <a:lnTo>
                    <a:pt x="5619" y="10291"/>
                  </a:lnTo>
                  <a:lnTo>
                    <a:pt x="5701" y="10396"/>
                  </a:lnTo>
                  <a:lnTo>
                    <a:pt x="5789" y="10498"/>
                  </a:lnTo>
                  <a:lnTo>
                    <a:pt x="5882" y="10596"/>
                  </a:lnTo>
                  <a:lnTo>
                    <a:pt x="5979" y="10688"/>
                  </a:lnTo>
                  <a:lnTo>
                    <a:pt x="6080" y="10776"/>
                  </a:lnTo>
                  <a:lnTo>
                    <a:pt x="6187" y="10859"/>
                  </a:lnTo>
                  <a:lnTo>
                    <a:pt x="6296" y="10937"/>
                  </a:lnTo>
                  <a:lnTo>
                    <a:pt x="6409" y="11011"/>
                  </a:lnTo>
                  <a:lnTo>
                    <a:pt x="6527" y="11079"/>
                  </a:lnTo>
                  <a:lnTo>
                    <a:pt x="6647" y="11140"/>
                  </a:lnTo>
                  <a:lnTo>
                    <a:pt x="6771" y="11197"/>
                  </a:lnTo>
                  <a:lnTo>
                    <a:pt x="6898" y="11247"/>
                  </a:lnTo>
                  <a:lnTo>
                    <a:pt x="7028" y="11291"/>
                  </a:lnTo>
                  <a:lnTo>
                    <a:pt x="7160" y="11329"/>
                  </a:lnTo>
                  <a:lnTo>
                    <a:pt x="7296" y="11360"/>
                  </a:lnTo>
                  <a:lnTo>
                    <a:pt x="7434" y="11385"/>
                  </a:lnTo>
                  <a:lnTo>
                    <a:pt x="7574" y="11403"/>
                  </a:lnTo>
                  <a:lnTo>
                    <a:pt x="7716" y="11414"/>
                  </a:lnTo>
                  <a:lnTo>
                    <a:pt x="7861" y="1141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54000" dist="38100" algn="l" rotWithShape="0">
                <a:prstClr val="black">
                  <a:alpha val="48000"/>
                </a:prstClr>
              </a:outerShdw>
            </a:effec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11" name="Oval 10"/>
          <p:cNvSpPr/>
          <p:nvPr/>
        </p:nvSpPr>
        <p:spPr>
          <a:xfrm>
            <a:off x="7548809" y="2236127"/>
            <a:ext cx="645471" cy="645471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032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2" name="Shape 5275"/>
          <p:cNvSpPr/>
          <p:nvPr/>
        </p:nvSpPr>
        <p:spPr>
          <a:xfrm>
            <a:off x="7755162" y="2449811"/>
            <a:ext cx="232765" cy="2181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029"/>
                </a:moveTo>
                <a:cubicBezTo>
                  <a:pt x="21600" y="20815"/>
                  <a:pt x="21234" y="21600"/>
                  <a:pt x="20502" y="21600"/>
                </a:cubicBezTo>
                <a:cubicBezTo>
                  <a:pt x="1098" y="21600"/>
                  <a:pt x="1098" y="21600"/>
                  <a:pt x="1098" y="21600"/>
                </a:cubicBezTo>
                <a:cubicBezTo>
                  <a:pt x="366" y="21600"/>
                  <a:pt x="0" y="20815"/>
                  <a:pt x="0" y="20029"/>
                </a:cubicBezTo>
                <a:cubicBezTo>
                  <a:pt x="0" y="15709"/>
                  <a:pt x="0" y="15709"/>
                  <a:pt x="0" y="15709"/>
                </a:cubicBezTo>
                <a:cubicBezTo>
                  <a:pt x="0" y="14924"/>
                  <a:pt x="366" y="14531"/>
                  <a:pt x="1098" y="14531"/>
                </a:cubicBezTo>
                <a:cubicBezTo>
                  <a:pt x="7322" y="14531"/>
                  <a:pt x="7322" y="14531"/>
                  <a:pt x="7322" y="14531"/>
                </a:cubicBezTo>
                <a:cubicBezTo>
                  <a:pt x="9153" y="16102"/>
                  <a:pt x="9153" y="16102"/>
                  <a:pt x="9153" y="16102"/>
                </a:cubicBezTo>
                <a:cubicBezTo>
                  <a:pt x="9519" y="16887"/>
                  <a:pt x="10251" y="16887"/>
                  <a:pt x="10617" y="16887"/>
                </a:cubicBezTo>
                <a:cubicBezTo>
                  <a:pt x="11349" y="16887"/>
                  <a:pt x="12081" y="16887"/>
                  <a:pt x="12447" y="16102"/>
                </a:cubicBezTo>
                <a:cubicBezTo>
                  <a:pt x="14278" y="14531"/>
                  <a:pt x="14278" y="14531"/>
                  <a:pt x="14278" y="14531"/>
                </a:cubicBezTo>
                <a:cubicBezTo>
                  <a:pt x="20502" y="14531"/>
                  <a:pt x="20502" y="14531"/>
                  <a:pt x="20502" y="14531"/>
                </a:cubicBezTo>
                <a:cubicBezTo>
                  <a:pt x="21234" y="14531"/>
                  <a:pt x="21600" y="14924"/>
                  <a:pt x="21600" y="15709"/>
                </a:cubicBezTo>
                <a:lnTo>
                  <a:pt x="21600" y="20029"/>
                </a:lnTo>
                <a:close/>
                <a:moveTo>
                  <a:pt x="17207" y="8640"/>
                </a:moveTo>
                <a:cubicBezTo>
                  <a:pt x="11349" y="14924"/>
                  <a:pt x="11349" y="14924"/>
                  <a:pt x="11349" y="14924"/>
                </a:cubicBezTo>
                <a:cubicBezTo>
                  <a:pt x="11349" y="15316"/>
                  <a:pt x="10983" y="15316"/>
                  <a:pt x="10617" y="15316"/>
                </a:cubicBezTo>
                <a:cubicBezTo>
                  <a:pt x="10617" y="15316"/>
                  <a:pt x="10251" y="15316"/>
                  <a:pt x="10251" y="14924"/>
                </a:cubicBezTo>
                <a:cubicBezTo>
                  <a:pt x="4393" y="8640"/>
                  <a:pt x="4393" y="8640"/>
                  <a:pt x="4393" y="8640"/>
                </a:cubicBezTo>
                <a:cubicBezTo>
                  <a:pt x="4027" y="8247"/>
                  <a:pt x="4027" y="7855"/>
                  <a:pt x="4027" y="7855"/>
                </a:cubicBezTo>
                <a:cubicBezTo>
                  <a:pt x="4393" y="7462"/>
                  <a:pt x="4759" y="7069"/>
                  <a:pt x="4759" y="7069"/>
                </a:cubicBezTo>
                <a:cubicBezTo>
                  <a:pt x="8420" y="7069"/>
                  <a:pt x="8420" y="7069"/>
                  <a:pt x="8420" y="7069"/>
                </a:cubicBezTo>
                <a:cubicBezTo>
                  <a:pt x="8420" y="785"/>
                  <a:pt x="8420" y="785"/>
                  <a:pt x="8420" y="785"/>
                </a:cubicBezTo>
                <a:cubicBezTo>
                  <a:pt x="8420" y="393"/>
                  <a:pt x="8786" y="0"/>
                  <a:pt x="9153" y="0"/>
                </a:cubicBezTo>
                <a:cubicBezTo>
                  <a:pt x="12447" y="0"/>
                  <a:pt x="12447" y="0"/>
                  <a:pt x="12447" y="0"/>
                </a:cubicBezTo>
                <a:cubicBezTo>
                  <a:pt x="12814" y="0"/>
                  <a:pt x="13180" y="393"/>
                  <a:pt x="13180" y="785"/>
                </a:cubicBezTo>
                <a:cubicBezTo>
                  <a:pt x="13180" y="7069"/>
                  <a:pt x="13180" y="7069"/>
                  <a:pt x="13180" y="7069"/>
                </a:cubicBezTo>
                <a:cubicBezTo>
                  <a:pt x="16475" y="7069"/>
                  <a:pt x="16475" y="7069"/>
                  <a:pt x="16475" y="7069"/>
                </a:cubicBezTo>
                <a:cubicBezTo>
                  <a:pt x="16841" y="7069"/>
                  <a:pt x="17207" y="7462"/>
                  <a:pt x="17573" y="7855"/>
                </a:cubicBezTo>
                <a:cubicBezTo>
                  <a:pt x="17573" y="7855"/>
                  <a:pt x="17573" y="8247"/>
                  <a:pt x="17207" y="8640"/>
                </a:cubicBezTo>
                <a:close/>
                <a:moveTo>
                  <a:pt x="15742" y="18065"/>
                </a:moveTo>
                <a:cubicBezTo>
                  <a:pt x="15376" y="18065"/>
                  <a:pt x="15010" y="18458"/>
                  <a:pt x="15010" y="18851"/>
                </a:cubicBezTo>
                <a:cubicBezTo>
                  <a:pt x="15010" y="19244"/>
                  <a:pt x="15376" y="19636"/>
                  <a:pt x="15742" y="19636"/>
                </a:cubicBezTo>
                <a:cubicBezTo>
                  <a:pt x="16108" y="19636"/>
                  <a:pt x="16475" y="19244"/>
                  <a:pt x="16475" y="18851"/>
                </a:cubicBezTo>
                <a:cubicBezTo>
                  <a:pt x="16475" y="18458"/>
                  <a:pt x="16108" y="18065"/>
                  <a:pt x="15742" y="18065"/>
                </a:cubicBezTo>
                <a:close/>
                <a:moveTo>
                  <a:pt x="19037" y="18065"/>
                </a:moveTo>
                <a:cubicBezTo>
                  <a:pt x="18671" y="18065"/>
                  <a:pt x="18305" y="18458"/>
                  <a:pt x="18305" y="18851"/>
                </a:cubicBezTo>
                <a:cubicBezTo>
                  <a:pt x="18305" y="19244"/>
                  <a:pt x="18671" y="19636"/>
                  <a:pt x="19037" y="19636"/>
                </a:cubicBezTo>
                <a:cubicBezTo>
                  <a:pt x="19769" y="19636"/>
                  <a:pt x="20136" y="19244"/>
                  <a:pt x="20136" y="18851"/>
                </a:cubicBezTo>
                <a:cubicBezTo>
                  <a:pt x="20136" y="18458"/>
                  <a:pt x="19769" y="18065"/>
                  <a:pt x="19037" y="18065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3" name="TextBox 142"/>
          <p:cNvSpPr txBox="1"/>
          <p:nvPr/>
        </p:nvSpPr>
        <p:spPr>
          <a:xfrm flipH="1">
            <a:off x="8427575" y="2538534"/>
            <a:ext cx="2756158" cy="4401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20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20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consectur asit amet, consectetur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27575" y="2138487"/>
            <a:ext cx="189635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>
                <a:solidFill>
                  <a:schemeClr val="accent6"/>
                </a:solidFill>
              </a:rPr>
              <a:t>YOUR TEXT HERE</a:t>
            </a:r>
          </a:p>
        </p:txBody>
      </p:sp>
      <p:sp>
        <p:nvSpPr>
          <p:cNvPr id="15" name="Oval 14"/>
          <p:cNvSpPr/>
          <p:nvPr/>
        </p:nvSpPr>
        <p:spPr>
          <a:xfrm>
            <a:off x="7929759" y="5067610"/>
            <a:ext cx="645471" cy="64547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032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6" name="Shape 5306"/>
          <p:cNvSpPr/>
          <p:nvPr/>
        </p:nvSpPr>
        <p:spPr>
          <a:xfrm>
            <a:off x="8094497" y="5260875"/>
            <a:ext cx="315995" cy="292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294" y="12000"/>
                </a:moveTo>
                <a:cubicBezTo>
                  <a:pt x="14294" y="12000"/>
                  <a:pt x="14294" y="12343"/>
                  <a:pt x="14294" y="12343"/>
                </a:cubicBezTo>
                <a:cubicBezTo>
                  <a:pt x="12388" y="12343"/>
                  <a:pt x="12388" y="12343"/>
                  <a:pt x="12388" y="12343"/>
                </a:cubicBezTo>
                <a:cubicBezTo>
                  <a:pt x="12388" y="12686"/>
                  <a:pt x="12071" y="13029"/>
                  <a:pt x="12071" y="13371"/>
                </a:cubicBezTo>
                <a:cubicBezTo>
                  <a:pt x="12388" y="14057"/>
                  <a:pt x="12706" y="14400"/>
                  <a:pt x="13024" y="14743"/>
                </a:cubicBezTo>
                <a:cubicBezTo>
                  <a:pt x="13024" y="14743"/>
                  <a:pt x="13024" y="15086"/>
                  <a:pt x="13024" y="15086"/>
                </a:cubicBezTo>
                <a:cubicBezTo>
                  <a:pt x="13024" y="15086"/>
                  <a:pt x="13024" y="15086"/>
                  <a:pt x="13024" y="15429"/>
                </a:cubicBezTo>
                <a:cubicBezTo>
                  <a:pt x="12706" y="15771"/>
                  <a:pt x="11435" y="17143"/>
                  <a:pt x="11118" y="17143"/>
                </a:cubicBezTo>
                <a:cubicBezTo>
                  <a:pt x="11118" y="17143"/>
                  <a:pt x="11118" y="17143"/>
                  <a:pt x="11118" y="17143"/>
                </a:cubicBezTo>
                <a:cubicBezTo>
                  <a:pt x="9847" y="16114"/>
                  <a:pt x="9847" y="16114"/>
                  <a:pt x="9847" y="16114"/>
                </a:cubicBezTo>
                <a:cubicBezTo>
                  <a:pt x="9529" y="16114"/>
                  <a:pt x="9212" y="16114"/>
                  <a:pt x="8894" y="16457"/>
                </a:cubicBezTo>
                <a:cubicBezTo>
                  <a:pt x="8894" y="16800"/>
                  <a:pt x="8576" y="17486"/>
                  <a:pt x="8576" y="18171"/>
                </a:cubicBezTo>
                <a:cubicBezTo>
                  <a:pt x="8576" y="18514"/>
                  <a:pt x="8259" y="18514"/>
                  <a:pt x="8259" y="18514"/>
                </a:cubicBezTo>
                <a:cubicBezTo>
                  <a:pt x="6035" y="18514"/>
                  <a:pt x="6035" y="18514"/>
                  <a:pt x="6035" y="18514"/>
                </a:cubicBezTo>
                <a:cubicBezTo>
                  <a:pt x="6035" y="18514"/>
                  <a:pt x="5718" y="18514"/>
                  <a:pt x="5718" y="18171"/>
                </a:cubicBezTo>
                <a:cubicBezTo>
                  <a:pt x="5400" y="16457"/>
                  <a:pt x="5400" y="16457"/>
                  <a:pt x="5400" y="16457"/>
                </a:cubicBezTo>
                <a:cubicBezTo>
                  <a:pt x="5082" y="16114"/>
                  <a:pt x="5082" y="16114"/>
                  <a:pt x="4765" y="16114"/>
                </a:cubicBezTo>
                <a:cubicBezTo>
                  <a:pt x="3494" y="17143"/>
                  <a:pt x="3494" y="17143"/>
                  <a:pt x="3494" y="17143"/>
                </a:cubicBezTo>
                <a:cubicBezTo>
                  <a:pt x="3176" y="17143"/>
                  <a:pt x="3176" y="17143"/>
                  <a:pt x="3176" y="17143"/>
                </a:cubicBezTo>
                <a:cubicBezTo>
                  <a:pt x="3176" y="17143"/>
                  <a:pt x="2859" y="17143"/>
                  <a:pt x="2859" y="17143"/>
                </a:cubicBezTo>
                <a:cubicBezTo>
                  <a:pt x="2541" y="16800"/>
                  <a:pt x="1271" y="15429"/>
                  <a:pt x="1271" y="15086"/>
                </a:cubicBezTo>
                <a:cubicBezTo>
                  <a:pt x="1271" y="15086"/>
                  <a:pt x="1271" y="15086"/>
                  <a:pt x="1271" y="14743"/>
                </a:cubicBezTo>
                <a:cubicBezTo>
                  <a:pt x="1588" y="14400"/>
                  <a:pt x="1906" y="14057"/>
                  <a:pt x="2224" y="13371"/>
                </a:cubicBezTo>
                <a:cubicBezTo>
                  <a:pt x="2224" y="13029"/>
                  <a:pt x="1906" y="12686"/>
                  <a:pt x="1906" y="12343"/>
                </a:cubicBezTo>
                <a:cubicBezTo>
                  <a:pt x="318" y="12000"/>
                  <a:pt x="318" y="12000"/>
                  <a:pt x="318" y="12000"/>
                </a:cubicBezTo>
                <a:cubicBezTo>
                  <a:pt x="0" y="12000"/>
                  <a:pt x="0" y="12000"/>
                  <a:pt x="0" y="11657"/>
                </a:cubicBezTo>
                <a:cubicBezTo>
                  <a:pt x="0" y="9600"/>
                  <a:pt x="0" y="9600"/>
                  <a:pt x="0" y="9600"/>
                </a:cubicBezTo>
                <a:cubicBezTo>
                  <a:pt x="0" y="9257"/>
                  <a:pt x="0" y="9257"/>
                  <a:pt x="318" y="9257"/>
                </a:cubicBezTo>
                <a:cubicBezTo>
                  <a:pt x="1906" y="8914"/>
                  <a:pt x="1906" y="8914"/>
                  <a:pt x="1906" y="8914"/>
                </a:cubicBezTo>
                <a:cubicBezTo>
                  <a:pt x="1906" y="8571"/>
                  <a:pt x="2224" y="8229"/>
                  <a:pt x="2224" y="7886"/>
                </a:cubicBezTo>
                <a:cubicBezTo>
                  <a:pt x="1906" y="7543"/>
                  <a:pt x="1588" y="6857"/>
                  <a:pt x="1271" y="6514"/>
                </a:cubicBezTo>
                <a:cubicBezTo>
                  <a:pt x="1271" y="6514"/>
                  <a:pt x="1271" y="6514"/>
                  <a:pt x="1271" y="6171"/>
                </a:cubicBezTo>
                <a:cubicBezTo>
                  <a:pt x="1271" y="6171"/>
                  <a:pt x="1271" y="6171"/>
                  <a:pt x="1271" y="6171"/>
                </a:cubicBezTo>
                <a:cubicBezTo>
                  <a:pt x="1588" y="5829"/>
                  <a:pt x="2859" y="4114"/>
                  <a:pt x="3176" y="4114"/>
                </a:cubicBezTo>
                <a:cubicBezTo>
                  <a:pt x="3176" y="4114"/>
                  <a:pt x="3176" y="4114"/>
                  <a:pt x="3494" y="4457"/>
                </a:cubicBezTo>
                <a:cubicBezTo>
                  <a:pt x="4765" y="5486"/>
                  <a:pt x="4765" y="5486"/>
                  <a:pt x="4765" y="5486"/>
                </a:cubicBezTo>
                <a:cubicBezTo>
                  <a:pt x="5082" y="5143"/>
                  <a:pt x="5082" y="5143"/>
                  <a:pt x="5400" y="5143"/>
                </a:cubicBezTo>
                <a:cubicBezTo>
                  <a:pt x="5718" y="4457"/>
                  <a:pt x="5718" y="3771"/>
                  <a:pt x="5718" y="3086"/>
                </a:cubicBezTo>
                <a:cubicBezTo>
                  <a:pt x="5718" y="3086"/>
                  <a:pt x="6035" y="2743"/>
                  <a:pt x="6035" y="2743"/>
                </a:cubicBezTo>
                <a:cubicBezTo>
                  <a:pt x="8259" y="2743"/>
                  <a:pt x="8259" y="2743"/>
                  <a:pt x="8259" y="2743"/>
                </a:cubicBezTo>
                <a:cubicBezTo>
                  <a:pt x="8259" y="2743"/>
                  <a:pt x="8576" y="3086"/>
                  <a:pt x="8576" y="3086"/>
                </a:cubicBezTo>
                <a:cubicBezTo>
                  <a:pt x="8894" y="5143"/>
                  <a:pt x="8894" y="5143"/>
                  <a:pt x="8894" y="5143"/>
                </a:cubicBezTo>
                <a:cubicBezTo>
                  <a:pt x="9212" y="5143"/>
                  <a:pt x="9529" y="5143"/>
                  <a:pt x="9847" y="5486"/>
                </a:cubicBezTo>
                <a:cubicBezTo>
                  <a:pt x="11118" y="4457"/>
                  <a:pt x="11118" y="4457"/>
                  <a:pt x="11118" y="4457"/>
                </a:cubicBezTo>
                <a:cubicBezTo>
                  <a:pt x="11118" y="4114"/>
                  <a:pt x="11118" y="4114"/>
                  <a:pt x="11118" y="4114"/>
                </a:cubicBezTo>
                <a:cubicBezTo>
                  <a:pt x="11435" y="4114"/>
                  <a:pt x="11435" y="4114"/>
                  <a:pt x="11435" y="4457"/>
                </a:cubicBezTo>
                <a:cubicBezTo>
                  <a:pt x="11753" y="4457"/>
                  <a:pt x="13024" y="5829"/>
                  <a:pt x="13024" y="6171"/>
                </a:cubicBezTo>
                <a:cubicBezTo>
                  <a:pt x="13024" y="6514"/>
                  <a:pt x="13024" y="6514"/>
                  <a:pt x="13024" y="6514"/>
                </a:cubicBezTo>
                <a:cubicBezTo>
                  <a:pt x="12706" y="6857"/>
                  <a:pt x="12388" y="7543"/>
                  <a:pt x="12071" y="7886"/>
                </a:cubicBezTo>
                <a:cubicBezTo>
                  <a:pt x="12071" y="8229"/>
                  <a:pt x="12388" y="8571"/>
                  <a:pt x="12388" y="8914"/>
                </a:cubicBezTo>
                <a:cubicBezTo>
                  <a:pt x="14294" y="9257"/>
                  <a:pt x="14294" y="9257"/>
                  <a:pt x="14294" y="9257"/>
                </a:cubicBezTo>
                <a:cubicBezTo>
                  <a:pt x="14294" y="9257"/>
                  <a:pt x="14294" y="9257"/>
                  <a:pt x="14294" y="9600"/>
                </a:cubicBezTo>
                <a:lnTo>
                  <a:pt x="14294" y="12000"/>
                </a:lnTo>
                <a:close/>
                <a:moveTo>
                  <a:pt x="7306" y="7543"/>
                </a:moveTo>
                <a:cubicBezTo>
                  <a:pt x="5718" y="7543"/>
                  <a:pt x="4129" y="8914"/>
                  <a:pt x="4129" y="10629"/>
                </a:cubicBezTo>
                <a:cubicBezTo>
                  <a:pt x="4129" y="12343"/>
                  <a:pt x="5718" y="13714"/>
                  <a:pt x="7306" y="13714"/>
                </a:cubicBezTo>
                <a:cubicBezTo>
                  <a:pt x="8894" y="13714"/>
                  <a:pt x="10165" y="12343"/>
                  <a:pt x="10165" y="10629"/>
                </a:cubicBezTo>
                <a:cubicBezTo>
                  <a:pt x="10165" y="8914"/>
                  <a:pt x="8894" y="7543"/>
                  <a:pt x="7306" y="7543"/>
                </a:cubicBezTo>
                <a:close/>
                <a:moveTo>
                  <a:pt x="21600" y="5143"/>
                </a:moveTo>
                <a:cubicBezTo>
                  <a:pt x="21600" y="5486"/>
                  <a:pt x="20329" y="5486"/>
                  <a:pt x="20012" y="5486"/>
                </a:cubicBezTo>
                <a:cubicBezTo>
                  <a:pt x="20012" y="5829"/>
                  <a:pt x="19694" y="6171"/>
                  <a:pt x="19694" y="6171"/>
                </a:cubicBezTo>
                <a:cubicBezTo>
                  <a:pt x="19694" y="6514"/>
                  <a:pt x="20329" y="7886"/>
                  <a:pt x="20329" y="7886"/>
                </a:cubicBezTo>
                <a:cubicBezTo>
                  <a:pt x="20329" y="7886"/>
                  <a:pt x="20329" y="7886"/>
                  <a:pt x="20329" y="8229"/>
                </a:cubicBezTo>
                <a:cubicBezTo>
                  <a:pt x="20012" y="8229"/>
                  <a:pt x="18741" y="8914"/>
                  <a:pt x="18741" y="8914"/>
                </a:cubicBezTo>
                <a:cubicBezTo>
                  <a:pt x="18741" y="8914"/>
                  <a:pt x="17788" y="7543"/>
                  <a:pt x="17788" y="7543"/>
                </a:cubicBezTo>
                <a:cubicBezTo>
                  <a:pt x="17471" y="7543"/>
                  <a:pt x="17471" y="7543"/>
                  <a:pt x="17471" y="7543"/>
                </a:cubicBezTo>
                <a:cubicBezTo>
                  <a:pt x="17153" y="7543"/>
                  <a:pt x="17153" y="7543"/>
                  <a:pt x="17153" y="7543"/>
                </a:cubicBezTo>
                <a:cubicBezTo>
                  <a:pt x="16835" y="7543"/>
                  <a:pt x="15882" y="8914"/>
                  <a:pt x="15882" y="8914"/>
                </a:cubicBezTo>
                <a:cubicBezTo>
                  <a:pt x="15882" y="8914"/>
                  <a:pt x="14612" y="8229"/>
                  <a:pt x="14612" y="8229"/>
                </a:cubicBezTo>
                <a:cubicBezTo>
                  <a:pt x="14294" y="7886"/>
                  <a:pt x="14294" y="7886"/>
                  <a:pt x="14294" y="7886"/>
                </a:cubicBezTo>
                <a:cubicBezTo>
                  <a:pt x="14294" y="7886"/>
                  <a:pt x="14929" y="6514"/>
                  <a:pt x="14929" y="6171"/>
                </a:cubicBezTo>
                <a:cubicBezTo>
                  <a:pt x="14929" y="6171"/>
                  <a:pt x="14612" y="5829"/>
                  <a:pt x="14612" y="5486"/>
                </a:cubicBezTo>
                <a:cubicBezTo>
                  <a:pt x="14294" y="5486"/>
                  <a:pt x="13024" y="5486"/>
                  <a:pt x="13024" y="5143"/>
                </a:cubicBezTo>
                <a:cubicBezTo>
                  <a:pt x="13024" y="3429"/>
                  <a:pt x="13024" y="3429"/>
                  <a:pt x="13024" y="3429"/>
                </a:cubicBezTo>
                <a:cubicBezTo>
                  <a:pt x="13024" y="3429"/>
                  <a:pt x="14294" y="3086"/>
                  <a:pt x="14612" y="3086"/>
                </a:cubicBezTo>
                <a:cubicBezTo>
                  <a:pt x="14612" y="3086"/>
                  <a:pt x="14929" y="2743"/>
                  <a:pt x="14929" y="2400"/>
                </a:cubicBezTo>
                <a:cubicBezTo>
                  <a:pt x="14929" y="2400"/>
                  <a:pt x="14294" y="1029"/>
                  <a:pt x="14294" y="686"/>
                </a:cubicBezTo>
                <a:cubicBezTo>
                  <a:pt x="14294" y="686"/>
                  <a:pt x="14294" y="686"/>
                  <a:pt x="14612" y="686"/>
                </a:cubicBezTo>
                <a:cubicBezTo>
                  <a:pt x="14612" y="686"/>
                  <a:pt x="15882" y="0"/>
                  <a:pt x="15882" y="0"/>
                </a:cubicBezTo>
                <a:cubicBezTo>
                  <a:pt x="15882" y="0"/>
                  <a:pt x="16835" y="1029"/>
                  <a:pt x="17153" y="1371"/>
                </a:cubicBezTo>
                <a:cubicBezTo>
                  <a:pt x="17153" y="1371"/>
                  <a:pt x="17153" y="1371"/>
                  <a:pt x="17471" y="1371"/>
                </a:cubicBezTo>
                <a:cubicBezTo>
                  <a:pt x="17471" y="1371"/>
                  <a:pt x="17471" y="1371"/>
                  <a:pt x="17788" y="1371"/>
                </a:cubicBezTo>
                <a:cubicBezTo>
                  <a:pt x="18106" y="686"/>
                  <a:pt x="18424" y="343"/>
                  <a:pt x="18741" y="0"/>
                </a:cubicBezTo>
                <a:cubicBezTo>
                  <a:pt x="18741" y="0"/>
                  <a:pt x="18741" y="0"/>
                  <a:pt x="18741" y="0"/>
                </a:cubicBezTo>
                <a:cubicBezTo>
                  <a:pt x="18741" y="0"/>
                  <a:pt x="20012" y="686"/>
                  <a:pt x="20329" y="686"/>
                </a:cubicBezTo>
                <a:cubicBezTo>
                  <a:pt x="20329" y="686"/>
                  <a:pt x="20329" y="686"/>
                  <a:pt x="20329" y="686"/>
                </a:cubicBezTo>
                <a:cubicBezTo>
                  <a:pt x="20329" y="1029"/>
                  <a:pt x="19694" y="2400"/>
                  <a:pt x="19694" y="2400"/>
                </a:cubicBezTo>
                <a:cubicBezTo>
                  <a:pt x="19694" y="2743"/>
                  <a:pt x="20012" y="3086"/>
                  <a:pt x="20012" y="3086"/>
                </a:cubicBezTo>
                <a:cubicBezTo>
                  <a:pt x="20329" y="3086"/>
                  <a:pt x="21600" y="3429"/>
                  <a:pt x="21600" y="3429"/>
                </a:cubicBezTo>
                <a:lnTo>
                  <a:pt x="21600" y="5143"/>
                </a:lnTo>
                <a:close/>
                <a:moveTo>
                  <a:pt x="21600" y="17829"/>
                </a:moveTo>
                <a:cubicBezTo>
                  <a:pt x="21600" y="17829"/>
                  <a:pt x="20329" y="18171"/>
                  <a:pt x="20012" y="18171"/>
                </a:cubicBezTo>
                <a:cubicBezTo>
                  <a:pt x="20012" y="18514"/>
                  <a:pt x="19694" y="18514"/>
                  <a:pt x="19694" y="18857"/>
                </a:cubicBezTo>
                <a:cubicBezTo>
                  <a:pt x="19694" y="19200"/>
                  <a:pt x="20329" y="20229"/>
                  <a:pt x="20329" y="20571"/>
                </a:cubicBezTo>
                <a:cubicBezTo>
                  <a:pt x="20329" y="20571"/>
                  <a:pt x="20329" y="20571"/>
                  <a:pt x="20329" y="20571"/>
                </a:cubicBezTo>
                <a:cubicBezTo>
                  <a:pt x="20012" y="20571"/>
                  <a:pt x="18741" y="21600"/>
                  <a:pt x="18741" y="21600"/>
                </a:cubicBezTo>
                <a:cubicBezTo>
                  <a:pt x="18741" y="21600"/>
                  <a:pt x="17788" y="20229"/>
                  <a:pt x="17788" y="20229"/>
                </a:cubicBezTo>
                <a:cubicBezTo>
                  <a:pt x="17471" y="20229"/>
                  <a:pt x="17471" y="20229"/>
                  <a:pt x="17471" y="20229"/>
                </a:cubicBezTo>
                <a:cubicBezTo>
                  <a:pt x="17153" y="20229"/>
                  <a:pt x="17153" y="20229"/>
                  <a:pt x="17153" y="20229"/>
                </a:cubicBezTo>
                <a:cubicBezTo>
                  <a:pt x="16835" y="20229"/>
                  <a:pt x="15882" y="21600"/>
                  <a:pt x="15882" y="21600"/>
                </a:cubicBezTo>
                <a:cubicBezTo>
                  <a:pt x="15882" y="21600"/>
                  <a:pt x="14612" y="20571"/>
                  <a:pt x="14612" y="20571"/>
                </a:cubicBezTo>
                <a:cubicBezTo>
                  <a:pt x="14294" y="20571"/>
                  <a:pt x="14294" y="20571"/>
                  <a:pt x="14294" y="20571"/>
                </a:cubicBezTo>
                <a:cubicBezTo>
                  <a:pt x="14294" y="20229"/>
                  <a:pt x="14929" y="19200"/>
                  <a:pt x="14929" y="18857"/>
                </a:cubicBezTo>
                <a:cubicBezTo>
                  <a:pt x="14929" y="18514"/>
                  <a:pt x="14612" y="18514"/>
                  <a:pt x="14612" y="18171"/>
                </a:cubicBezTo>
                <a:cubicBezTo>
                  <a:pt x="14294" y="18171"/>
                  <a:pt x="13024" y="17829"/>
                  <a:pt x="13024" y="17829"/>
                </a:cubicBezTo>
                <a:cubicBezTo>
                  <a:pt x="13024" y="16114"/>
                  <a:pt x="13024" y="16114"/>
                  <a:pt x="13024" y="16114"/>
                </a:cubicBezTo>
                <a:cubicBezTo>
                  <a:pt x="13024" y="15771"/>
                  <a:pt x="14294" y="15771"/>
                  <a:pt x="14612" y="15771"/>
                </a:cubicBezTo>
                <a:cubicBezTo>
                  <a:pt x="14612" y="15429"/>
                  <a:pt x="14929" y="15429"/>
                  <a:pt x="14929" y="15086"/>
                </a:cubicBezTo>
                <a:cubicBezTo>
                  <a:pt x="14929" y="14743"/>
                  <a:pt x="14294" y="13714"/>
                  <a:pt x="14294" y="13371"/>
                </a:cubicBezTo>
                <a:cubicBezTo>
                  <a:pt x="14294" y="13371"/>
                  <a:pt x="14294" y="13371"/>
                  <a:pt x="14612" y="13371"/>
                </a:cubicBezTo>
                <a:cubicBezTo>
                  <a:pt x="14612" y="13371"/>
                  <a:pt x="15882" y="12343"/>
                  <a:pt x="15882" y="12343"/>
                </a:cubicBezTo>
                <a:cubicBezTo>
                  <a:pt x="15882" y="12343"/>
                  <a:pt x="16835" y="13714"/>
                  <a:pt x="17153" y="13714"/>
                </a:cubicBezTo>
                <a:cubicBezTo>
                  <a:pt x="17153" y="13714"/>
                  <a:pt x="17153" y="13714"/>
                  <a:pt x="17471" y="13714"/>
                </a:cubicBezTo>
                <a:cubicBezTo>
                  <a:pt x="17471" y="13714"/>
                  <a:pt x="17471" y="13714"/>
                  <a:pt x="17788" y="13714"/>
                </a:cubicBezTo>
                <a:cubicBezTo>
                  <a:pt x="18106" y="13371"/>
                  <a:pt x="18424" y="13029"/>
                  <a:pt x="18741" y="12343"/>
                </a:cubicBezTo>
                <a:cubicBezTo>
                  <a:pt x="18741" y="12343"/>
                  <a:pt x="18741" y="12343"/>
                  <a:pt x="18741" y="12343"/>
                </a:cubicBezTo>
                <a:cubicBezTo>
                  <a:pt x="18741" y="12343"/>
                  <a:pt x="20012" y="13371"/>
                  <a:pt x="20329" y="13371"/>
                </a:cubicBezTo>
                <a:cubicBezTo>
                  <a:pt x="20329" y="13371"/>
                  <a:pt x="20329" y="13371"/>
                  <a:pt x="20329" y="13371"/>
                </a:cubicBezTo>
                <a:cubicBezTo>
                  <a:pt x="20329" y="13714"/>
                  <a:pt x="19694" y="14743"/>
                  <a:pt x="19694" y="15086"/>
                </a:cubicBezTo>
                <a:cubicBezTo>
                  <a:pt x="19694" y="15429"/>
                  <a:pt x="20012" y="15429"/>
                  <a:pt x="20012" y="15771"/>
                </a:cubicBezTo>
                <a:cubicBezTo>
                  <a:pt x="20329" y="15771"/>
                  <a:pt x="21600" y="15771"/>
                  <a:pt x="21600" y="16114"/>
                </a:cubicBezTo>
                <a:lnTo>
                  <a:pt x="21600" y="17829"/>
                </a:lnTo>
                <a:close/>
                <a:moveTo>
                  <a:pt x="17471" y="2743"/>
                </a:moveTo>
                <a:cubicBezTo>
                  <a:pt x="16518" y="2743"/>
                  <a:pt x="15882" y="3429"/>
                  <a:pt x="15882" y="4457"/>
                </a:cubicBezTo>
                <a:cubicBezTo>
                  <a:pt x="15882" y="5143"/>
                  <a:pt x="16518" y="5829"/>
                  <a:pt x="17471" y="5829"/>
                </a:cubicBezTo>
                <a:cubicBezTo>
                  <a:pt x="18106" y="5829"/>
                  <a:pt x="18741" y="5143"/>
                  <a:pt x="18741" y="4457"/>
                </a:cubicBezTo>
                <a:cubicBezTo>
                  <a:pt x="18741" y="3429"/>
                  <a:pt x="18106" y="2743"/>
                  <a:pt x="17471" y="2743"/>
                </a:cubicBezTo>
                <a:close/>
                <a:moveTo>
                  <a:pt x="17471" y="15429"/>
                </a:moveTo>
                <a:cubicBezTo>
                  <a:pt x="16518" y="15429"/>
                  <a:pt x="15882" y="16114"/>
                  <a:pt x="15882" y="16800"/>
                </a:cubicBezTo>
                <a:cubicBezTo>
                  <a:pt x="15882" y="17829"/>
                  <a:pt x="16518" y="18514"/>
                  <a:pt x="17471" y="18514"/>
                </a:cubicBezTo>
                <a:cubicBezTo>
                  <a:pt x="18106" y="18514"/>
                  <a:pt x="18741" y="17829"/>
                  <a:pt x="18741" y="16800"/>
                </a:cubicBezTo>
                <a:cubicBezTo>
                  <a:pt x="18741" y="16114"/>
                  <a:pt x="18106" y="15429"/>
                  <a:pt x="17471" y="15429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7" name="TextBox 142"/>
          <p:cNvSpPr txBox="1"/>
          <p:nvPr/>
        </p:nvSpPr>
        <p:spPr>
          <a:xfrm flipH="1">
            <a:off x="8808525" y="5370017"/>
            <a:ext cx="2756158" cy="4401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20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20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consectur asit amet, consectetur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808526" y="4969970"/>
            <a:ext cx="189635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>
                <a:solidFill>
                  <a:schemeClr val="accent6"/>
                </a:solidFill>
              </a:rPr>
              <a:t>YOUR TEXT HERE</a:t>
            </a:r>
          </a:p>
        </p:txBody>
      </p:sp>
      <p:sp>
        <p:nvSpPr>
          <p:cNvPr id="19" name="Oval 18"/>
          <p:cNvSpPr/>
          <p:nvPr/>
        </p:nvSpPr>
        <p:spPr>
          <a:xfrm>
            <a:off x="3627627" y="5067610"/>
            <a:ext cx="645471" cy="64547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032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0" name="Shape 5337"/>
          <p:cNvSpPr/>
          <p:nvPr/>
        </p:nvSpPr>
        <p:spPr>
          <a:xfrm>
            <a:off x="3833064" y="5281294"/>
            <a:ext cx="234596" cy="2181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673"/>
                </a:moveTo>
                <a:cubicBezTo>
                  <a:pt x="21600" y="17673"/>
                  <a:pt x="21600" y="18065"/>
                  <a:pt x="21234" y="18065"/>
                </a:cubicBezTo>
                <a:cubicBezTo>
                  <a:pt x="18305" y="18065"/>
                  <a:pt x="18305" y="18065"/>
                  <a:pt x="18305" y="18065"/>
                </a:cubicBezTo>
                <a:cubicBezTo>
                  <a:pt x="18305" y="20422"/>
                  <a:pt x="18305" y="20422"/>
                  <a:pt x="18305" y="20422"/>
                </a:cubicBezTo>
                <a:cubicBezTo>
                  <a:pt x="18305" y="21207"/>
                  <a:pt x="17573" y="21600"/>
                  <a:pt x="17207" y="21600"/>
                </a:cubicBezTo>
                <a:cubicBezTo>
                  <a:pt x="4393" y="21600"/>
                  <a:pt x="4393" y="21600"/>
                  <a:pt x="4393" y="21600"/>
                </a:cubicBezTo>
                <a:cubicBezTo>
                  <a:pt x="3661" y="21600"/>
                  <a:pt x="3295" y="21207"/>
                  <a:pt x="3295" y="20422"/>
                </a:cubicBezTo>
                <a:cubicBezTo>
                  <a:pt x="3295" y="18065"/>
                  <a:pt x="3295" y="18065"/>
                  <a:pt x="3295" y="18065"/>
                </a:cubicBezTo>
                <a:cubicBezTo>
                  <a:pt x="366" y="18065"/>
                  <a:pt x="366" y="18065"/>
                  <a:pt x="366" y="18065"/>
                </a:cubicBezTo>
                <a:cubicBezTo>
                  <a:pt x="0" y="18065"/>
                  <a:pt x="0" y="17673"/>
                  <a:pt x="0" y="17673"/>
                </a:cubicBezTo>
                <a:cubicBezTo>
                  <a:pt x="0" y="11782"/>
                  <a:pt x="0" y="11782"/>
                  <a:pt x="0" y="11782"/>
                </a:cubicBezTo>
                <a:cubicBezTo>
                  <a:pt x="0" y="10211"/>
                  <a:pt x="1098" y="9033"/>
                  <a:pt x="2563" y="9033"/>
                </a:cubicBezTo>
                <a:cubicBezTo>
                  <a:pt x="3295" y="9033"/>
                  <a:pt x="3295" y="9033"/>
                  <a:pt x="3295" y="9033"/>
                </a:cubicBezTo>
                <a:cubicBezTo>
                  <a:pt x="3295" y="1571"/>
                  <a:pt x="3295" y="1571"/>
                  <a:pt x="3295" y="1571"/>
                </a:cubicBezTo>
                <a:cubicBezTo>
                  <a:pt x="3295" y="785"/>
                  <a:pt x="3661" y="0"/>
                  <a:pt x="4393" y="0"/>
                </a:cubicBezTo>
                <a:cubicBezTo>
                  <a:pt x="13180" y="0"/>
                  <a:pt x="13180" y="0"/>
                  <a:pt x="13180" y="0"/>
                </a:cubicBezTo>
                <a:cubicBezTo>
                  <a:pt x="13912" y="0"/>
                  <a:pt x="15010" y="393"/>
                  <a:pt x="15376" y="1178"/>
                </a:cubicBezTo>
                <a:cubicBezTo>
                  <a:pt x="17573" y="3142"/>
                  <a:pt x="17573" y="3142"/>
                  <a:pt x="17573" y="3142"/>
                </a:cubicBezTo>
                <a:cubicBezTo>
                  <a:pt x="17939" y="3927"/>
                  <a:pt x="18305" y="4713"/>
                  <a:pt x="18305" y="5498"/>
                </a:cubicBezTo>
                <a:cubicBezTo>
                  <a:pt x="18305" y="9033"/>
                  <a:pt x="18305" y="9033"/>
                  <a:pt x="18305" y="9033"/>
                </a:cubicBezTo>
                <a:cubicBezTo>
                  <a:pt x="19037" y="9033"/>
                  <a:pt x="19037" y="9033"/>
                  <a:pt x="19037" y="9033"/>
                </a:cubicBezTo>
                <a:cubicBezTo>
                  <a:pt x="20502" y="9033"/>
                  <a:pt x="21600" y="10211"/>
                  <a:pt x="21600" y="11782"/>
                </a:cubicBezTo>
                <a:lnTo>
                  <a:pt x="21600" y="17673"/>
                </a:lnTo>
                <a:close/>
                <a:moveTo>
                  <a:pt x="16475" y="10996"/>
                </a:moveTo>
                <a:cubicBezTo>
                  <a:pt x="16475" y="5498"/>
                  <a:pt x="16475" y="5498"/>
                  <a:pt x="16475" y="5498"/>
                </a:cubicBezTo>
                <a:cubicBezTo>
                  <a:pt x="14644" y="5498"/>
                  <a:pt x="14644" y="5498"/>
                  <a:pt x="14644" y="5498"/>
                </a:cubicBezTo>
                <a:cubicBezTo>
                  <a:pt x="13912" y="5498"/>
                  <a:pt x="13180" y="5105"/>
                  <a:pt x="13180" y="4320"/>
                </a:cubicBezTo>
                <a:cubicBezTo>
                  <a:pt x="13180" y="1964"/>
                  <a:pt x="13180" y="1964"/>
                  <a:pt x="13180" y="1964"/>
                </a:cubicBezTo>
                <a:cubicBezTo>
                  <a:pt x="4759" y="1964"/>
                  <a:pt x="4759" y="1964"/>
                  <a:pt x="4759" y="1964"/>
                </a:cubicBezTo>
                <a:cubicBezTo>
                  <a:pt x="4759" y="10996"/>
                  <a:pt x="4759" y="10996"/>
                  <a:pt x="4759" y="10996"/>
                </a:cubicBezTo>
                <a:lnTo>
                  <a:pt x="16475" y="10996"/>
                </a:lnTo>
                <a:close/>
                <a:moveTo>
                  <a:pt x="16475" y="20029"/>
                </a:moveTo>
                <a:cubicBezTo>
                  <a:pt x="16475" y="16102"/>
                  <a:pt x="16475" y="16102"/>
                  <a:pt x="16475" y="16102"/>
                </a:cubicBezTo>
                <a:cubicBezTo>
                  <a:pt x="4759" y="16102"/>
                  <a:pt x="4759" y="16102"/>
                  <a:pt x="4759" y="16102"/>
                </a:cubicBezTo>
                <a:cubicBezTo>
                  <a:pt x="4759" y="20029"/>
                  <a:pt x="4759" y="20029"/>
                  <a:pt x="4759" y="20029"/>
                </a:cubicBezTo>
                <a:lnTo>
                  <a:pt x="16475" y="20029"/>
                </a:lnTo>
                <a:close/>
                <a:moveTo>
                  <a:pt x="19037" y="10996"/>
                </a:moveTo>
                <a:cubicBezTo>
                  <a:pt x="18671" y="10996"/>
                  <a:pt x="18305" y="11389"/>
                  <a:pt x="18305" y="11782"/>
                </a:cubicBezTo>
                <a:cubicBezTo>
                  <a:pt x="18305" y="12175"/>
                  <a:pt x="18671" y="12567"/>
                  <a:pt x="19037" y="12567"/>
                </a:cubicBezTo>
                <a:cubicBezTo>
                  <a:pt x="19769" y="12567"/>
                  <a:pt x="20136" y="12175"/>
                  <a:pt x="20136" y="11782"/>
                </a:cubicBezTo>
                <a:cubicBezTo>
                  <a:pt x="20136" y="11389"/>
                  <a:pt x="19769" y="10996"/>
                  <a:pt x="19037" y="10996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1" name="TextBox 142"/>
          <p:cNvSpPr txBox="1"/>
          <p:nvPr/>
        </p:nvSpPr>
        <p:spPr>
          <a:xfrm flipH="1">
            <a:off x="581692" y="5359567"/>
            <a:ext cx="2756158" cy="4401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5000"/>
              </a:lnSpc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20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20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consectur asit amet, consectetur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41497" y="4959520"/>
            <a:ext cx="189635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600" b="1">
                <a:solidFill>
                  <a:schemeClr val="accent6"/>
                </a:solidFill>
              </a:rPr>
              <a:t>YOUR TEXT HERE</a:t>
            </a:r>
          </a:p>
        </p:txBody>
      </p:sp>
      <p:sp>
        <p:nvSpPr>
          <p:cNvPr id="23" name="Oval 22"/>
          <p:cNvSpPr/>
          <p:nvPr/>
        </p:nvSpPr>
        <p:spPr>
          <a:xfrm>
            <a:off x="3951435" y="2236127"/>
            <a:ext cx="645471" cy="645471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032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4" name="Shape 5348"/>
          <p:cNvSpPr/>
          <p:nvPr/>
        </p:nvSpPr>
        <p:spPr>
          <a:xfrm>
            <a:off x="4156872" y="2457142"/>
            <a:ext cx="234597" cy="2034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1012"/>
                </a:moveTo>
                <a:cubicBezTo>
                  <a:pt x="21600" y="11435"/>
                  <a:pt x="21234" y="11859"/>
                  <a:pt x="20868" y="11859"/>
                </a:cubicBezTo>
                <a:cubicBezTo>
                  <a:pt x="7322" y="13553"/>
                  <a:pt x="7322" y="13553"/>
                  <a:pt x="7322" y="13553"/>
                </a:cubicBezTo>
                <a:cubicBezTo>
                  <a:pt x="7322" y="13976"/>
                  <a:pt x="7322" y="14400"/>
                  <a:pt x="7322" y="14824"/>
                </a:cubicBezTo>
                <a:cubicBezTo>
                  <a:pt x="7322" y="15247"/>
                  <a:pt x="7322" y="15247"/>
                  <a:pt x="6956" y="15671"/>
                </a:cubicBezTo>
                <a:cubicBezTo>
                  <a:pt x="19037" y="15671"/>
                  <a:pt x="19037" y="15671"/>
                  <a:pt x="19037" y="15671"/>
                </a:cubicBezTo>
                <a:cubicBezTo>
                  <a:pt x="19769" y="15671"/>
                  <a:pt x="20136" y="16094"/>
                  <a:pt x="20136" y="16518"/>
                </a:cubicBezTo>
                <a:cubicBezTo>
                  <a:pt x="20136" y="17365"/>
                  <a:pt x="19769" y="17788"/>
                  <a:pt x="19037" y="17788"/>
                </a:cubicBezTo>
                <a:cubicBezTo>
                  <a:pt x="5858" y="17788"/>
                  <a:pt x="5858" y="17788"/>
                  <a:pt x="5858" y="17788"/>
                </a:cubicBezTo>
                <a:cubicBezTo>
                  <a:pt x="5492" y="17788"/>
                  <a:pt x="4759" y="17365"/>
                  <a:pt x="4759" y="16518"/>
                </a:cubicBezTo>
                <a:cubicBezTo>
                  <a:pt x="4759" y="16094"/>
                  <a:pt x="5492" y="14824"/>
                  <a:pt x="5858" y="14400"/>
                </a:cubicBezTo>
                <a:cubicBezTo>
                  <a:pt x="3295" y="2118"/>
                  <a:pt x="3295" y="2118"/>
                  <a:pt x="3295" y="2118"/>
                </a:cubicBezTo>
                <a:cubicBezTo>
                  <a:pt x="732" y="2118"/>
                  <a:pt x="732" y="2118"/>
                  <a:pt x="732" y="2118"/>
                </a:cubicBezTo>
                <a:cubicBezTo>
                  <a:pt x="366" y="2118"/>
                  <a:pt x="0" y="1694"/>
                  <a:pt x="0" y="1271"/>
                </a:cubicBezTo>
                <a:cubicBezTo>
                  <a:pt x="0" y="847"/>
                  <a:pt x="366" y="0"/>
                  <a:pt x="732" y="0"/>
                </a:cubicBezTo>
                <a:cubicBezTo>
                  <a:pt x="4027" y="0"/>
                  <a:pt x="4027" y="0"/>
                  <a:pt x="4027" y="0"/>
                </a:cubicBezTo>
                <a:cubicBezTo>
                  <a:pt x="5125" y="0"/>
                  <a:pt x="5125" y="1271"/>
                  <a:pt x="5125" y="2118"/>
                </a:cubicBezTo>
                <a:cubicBezTo>
                  <a:pt x="20868" y="2118"/>
                  <a:pt x="20868" y="2118"/>
                  <a:pt x="20868" y="2118"/>
                </a:cubicBezTo>
                <a:cubicBezTo>
                  <a:pt x="21234" y="2118"/>
                  <a:pt x="21600" y="2541"/>
                  <a:pt x="21600" y="2965"/>
                </a:cubicBezTo>
                <a:lnTo>
                  <a:pt x="21600" y="11012"/>
                </a:lnTo>
                <a:close/>
                <a:moveTo>
                  <a:pt x="6590" y="21600"/>
                </a:moveTo>
                <a:cubicBezTo>
                  <a:pt x="5858" y="21600"/>
                  <a:pt x="4759" y="20753"/>
                  <a:pt x="4759" y="19482"/>
                </a:cubicBezTo>
                <a:cubicBezTo>
                  <a:pt x="4759" y="18635"/>
                  <a:pt x="5858" y="17788"/>
                  <a:pt x="6590" y="17788"/>
                </a:cubicBezTo>
                <a:cubicBezTo>
                  <a:pt x="7688" y="17788"/>
                  <a:pt x="8420" y="18635"/>
                  <a:pt x="8420" y="19482"/>
                </a:cubicBezTo>
                <a:cubicBezTo>
                  <a:pt x="8420" y="20753"/>
                  <a:pt x="7688" y="21600"/>
                  <a:pt x="6590" y="21600"/>
                </a:cubicBezTo>
                <a:close/>
                <a:moveTo>
                  <a:pt x="18305" y="21600"/>
                </a:moveTo>
                <a:cubicBezTo>
                  <a:pt x="17207" y="21600"/>
                  <a:pt x="16475" y="20753"/>
                  <a:pt x="16475" y="19482"/>
                </a:cubicBezTo>
                <a:cubicBezTo>
                  <a:pt x="16475" y="18635"/>
                  <a:pt x="17207" y="17788"/>
                  <a:pt x="18305" y="17788"/>
                </a:cubicBezTo>
                <a:cubicBezTo>
                  <a:pt x="19403" y="17788"/>
                  <a:pt x="20136" y="18635"/>
                  <a:pt x="20136" y="19482"/>
                </a:cubicBezTo>
                <a:cubicBezTo>
                  <a:pt x="20136" y="20753"/>
                  <a:pt x="19403" y="21600"/>
                  <a:pt x="18305" y="2160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5" name="TextBox 142"/>
          <p:cNvSpPr txBox="1"/>
          <p:nvPr/>
        </p:nvSpPr>
        <p:spPr>
          <a:xfrm flipH="1">
            <a:off x="905500" y="2528084"/>
            <a:ext cx="2756158" cy="4401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5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consectur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asit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endParaRPr lang="en-US" sz="1200" dirty="0">
              <a:solidFill>
                <a:schemeClr val="bg1">
                  <a:lumMod val="50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65305" y="2128037"/>
            <a:ext cx="189635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600" b="1">
                <a:solidFill>
                  <a:schemeClr val="accent6"/>
                </a:solidFill>
              </a:rPr>
              <a:t>YOUR TEXT HERE</a:t>
            </a:r>
          </a:p>
        </p:txBody>
      </p:sp>
      <p:sp>
        <p:nvSpPr>
          <p:cNvPr id="29" name="Oval 28"/>
          <p:cNvSpPr/>
          <p:nvPr/>
        </p:nvSpPr>
        <p:spPr>
          <a:xfrm>
            <a:off x="6145865" y="6202489"/>
            <a:ext cx="224481" cy="224481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0" name="Shape 5255"/>
          <p:cNvSpPr/>
          <p:nvPr/>
        </p:nvSpPr>
        <p:spPr>
          <a:xfrm>
            <a:off x="6221371" y="6257758"/>
            <a:ext cx="73470" cy="1139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08" h="21414" extrusionOk="0">
                <a:moveTo>
                  <a:pt x="5692" y="21135"/>
                </a:moveTo>
                <a:cubicBezTo>
                  <a:pt x="5108" y="21507"/>
                  <a:pt x="3940" y="21507"/>
                  <a:pt x="3940" y="21135"/>
                </a:cubicBezTo>
                <a:cubicBezTo>
                  <a:pt x="438" y="18900"/>
                  <a:pt x="438" y="18900"/>
                  <a:pt x="438" y="18900"/>
                </a:cubicBezTo>
                <a:cubicBezTo>
                  <a:pt x="-146" y="18528"/>
                  <a:pt x="-146" y="18155"/>
                  <a:pt x="438" y="17783"/>
                </a:cubicBezTo>
                <a:cubicBezTo>
                  <a:pt x="11530" y="10707"/>
                  <a:pt x="11530" y="10707"/>
                  <a:pt x="11530" y="10707"/>
                </a:cubicBezTo>
                <a:cubicBezTo>
                  <a:pt x="438" y="3631"/>
                  <a:pt x="438" y="3631"/>
                  <a:pt x="438" y="3631"/>
                </a:cubicBezTo>
                <a:cubicBezTo>
                  <a:pt x="-146" y="3259"/>
                  <a:pt x="-146" y="2886"/>
                  <a:pt x="438" y="2514"/>
                </a:cubicBezTo>
                <a:cubicBezTo>
                  <a:pt x="3940" y="279"/>
                  <a:pt x="3940" y="279"/>
                  <a:pt x="3940" y="279"/>
                </a:cubicBezTo>
                <a:cubicBezTo>
                  <a:pt x="3940" y="-93"/>
                  <a:pt x="5108" y="-93"/>
                  <a:pt x="5692" y="279"/>
                </a:cubicBezTo>
                <a:cubicBezTo>
                  <a:pt x="20870" y="9962"/>
                  <a:pt x="20870" y="9962"/>
                  <a:pt x="20870" y="9962"/>
                </a:cubicBezTo>
                <a:cubicBezTo>
                  <a:pt x="21454" y="10335"/>
                  <a:pt x="21454" y="11079"/>
                  <a:pt x="20870" y="11452"/>
                </a:cubicBezTo>
                <a:lnTo>
                  <a:pt x="5692" y="2113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1" name="Oval 30"/>
          <p:cNvSpPr/>
          <p:nvPr/>
        </p:nvSpPr>
        <p:spPr>
          <a:xfrm flipH="1">
            <a:off x="5821654" y="6201486"/>
            <a:ext cx="224481" cy="224481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2" name="Shape 5255"/>
          <p:cNvSpPr/>
          <p:nvPr/>
        </p:nvSpPr>
        <p:spPr>
          <a:xfrm flipH="1">
            <a:off x="5897160" y="6256756"/>
            <a:ext cx="73470" cy="1139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08" h="21414" extrusionOk="0">
                <a:moveTo>
                  <a:pt x="5692" y="21135"/>
                </a:moveTo>
                <a:cubicBezTo>
                  <a:pt x="5108" y="21507"/>
                  <a:pt x="3940" y="21507"/>
                  <a:pt x="3940" y="21135"/>
                </a:cubicBezTo>
                <a:cubicBezTo>
                  <a:pt x="438" y="18900"/>
                  <a:pt x="438" y="18900"/>
                  <a:pt x="438" y="18900"/>
                </a:cubicBezTo>
                <a:cubicBezTo>
                  <a:pt x="-146" y="18528"/>
                  <a:pt x="-146" y="18155"/>
                  <a:pt x="438" y="17783"/>
                </a:cubicBezTo>
                <a:cubicBezTo>
                  <a:pt x="11530" y="10707"/>
                  <a:pt x="11530" y="10707"/>
                  <a:pt x="11530" y="10707"/>
                </a:cubicBezTo>
                <a:cubicBezTo>
                  <a:pt x="438" y="3631"/>
                  <a:pt x="438" y="3631"/>
                  <a:pt x="438" y="3631"/>
                </a:cubicBezTo>
                <a:cubicBezTo>
                  <a:pt x="-146" y="3259"/>
                  <a:pt x="-146" y="2886"/>
                  <a:pt x="438" y="2514"/>
                </a:cubicBezTo>
                <a:cubicBezTo>
                  <a:pt x="3940" y="279"/>
                  <a:pt x="3940" y="279"/>
                  <a:pt x="3940" y="279"/>
                </a:cubicBezTo>
                <a:cubicBezTo>
                  <a:pt x="3940" y="-93"/>
                  <a:pt x="5108" y="-93"/>
                  <a:pt x="5692" y="279"/>
                </a:cubicBezTo>
                <a:cubicBezTo>
                  <a:pt x="20870" y="9962"/>
                  <a:pt x="20870" y="9962"/>
                  <a:pt x="20870" y="9962"/>
                </a:cubicBezTo>
                <a:cubicBezTo>
                  <a:pt x="21454" y="10335"/>
                  <a:pt x="21454" y="11079"/>
                  <a:pt x="20870" y="11452"/>
                </a:cubicBezTo>
                <a:lnTo>
                  <a:pt x="5692" y="2113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CAC4DD-8CB5-4540-A197-C2528D2EEEA5}"/>
              </a:ext>
            </a:extLst>
          </p:cNvPr>
          <p:cNvSpPr txBox="1"/>
          <p:nvPr/>
        </p:nvSpPr>
        <p:spPr>
          <a:xfrm>
            <a:off x="4014548" y="337095"/>
            <a:ext cx="4182235" cy="73853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799" b="1" spc="300" dirty="0"/>
              <a:t>Infographic</a:t>
            </a:r>
          </a:p>
        </p:txBody>
      </p:sp>
    </p:spTree>
    <p:extLst>
      <p:ext uri="{BB962C8B-B14F-4D97-AF65-F5344CB8AC3E}">
        <p14:creationId xmlns:p14="http://schemas.microsoft.com/office/powerpoint/2010/main" val="2398625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5" name="Group 474"/>
          <p:cNvGrpSpPr/>
          <p:nvPr/>
        </p:nvGrpSpPr>
        <p:grpSpPr>
          <a:xfrm>
            <a:off x="701487" y="2490008"/>
            <a:ext cx="3820179" cy="3874539"/>
            <a:chOff x="2327607" y="4812832"/>
            <a:chExt cx="6470650" cy="6562725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B5006434-6210-41B4-A975-7B83F23C90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2894" y="5676432"/>
              <a:ext cx="1017588" cy="828675"/>
            </a:xfrm>
            <a:custGeom>
              <a:avLst/>
              <a:gdLst>
                <a:gd name="T0" fmla="*/ 425 w 474"/>
                <a:gd name="T1" fmla="*/ 175 h 387"/>
                <a:gd name="T2" fmla="*/ 378 w 474"/>
                <a:gd name="T3" fmla="*/ 166 h 387"/>
                <a:gd name="T4" fmla="*/ 328 w 474"/>
                <a:gd name="T5" fmla="*/ 292 h 387"/>
                <a:gd name="T6" fmla="*/ 322 w 474"/>
                <a:gd name="T7" fmla="*/ 358 h 387"/>
                <a:gd name="T8" fmla="*/ 278 w 474"/>
                <a:gd name="T9" fmla="*/ 100 h 387"/>
                <a:gd name="T10" fmla="*/ 256 w 474"/>
                <a:gd name="T11" fmla="*/ 204 h 387"/>
                <a:gd name="T12" fmla="*/ 201 w 474"/>
                <a:gd name="T13" fmla="*/ 196 h 387"/>
                <a:gd name="T14" fmla="*/ 194 w 474"/>
                <a:gd name="T15" fmla="*/ 346 h 387"/>
                <a:gd name="T16" fmla="*/ 153 w 474"/>
                <a:gd name="T17" fmla="*/ 142 h 387"/>
                <a:gd name="T18" fmla="*/ 118 w 474"/>
                <a:gd name="T19" fmla="*/ 137 h 387"/>
                <a:gd name="T20" fmla="*/ 76 w 474"/>
                <a:gd name="T21" fmla="*/ 216 h 387"/>
                <a:gd name="T22" fmla="*/ 65 w 474"/>
                <a:gd name="T23" fmla="*/ 254 h 387"/>
                <a:gd name="T24" fmla="*/ 50 w 474"/>
                <a:gd name="T25" fmla="*/ 4 h 387"/>
                <a:gd name="T26" fmla="*/ 14 w 474"/>
                <a:gd name="T27" fmla="*/ 338 h 387"/>
                <a:gd name="T28" fmla="*/ 97 w 474"/>
                <a:gd name="T29" fmla="*/ 334 h 387"/>
                <a:gd name="T30" fmla="*/ 98 w 474"/>
                <a:gd name="T31" fmla="*/ 318 h 387"/>
                <a:gd name="T32" fmla="*/ 70 w 474"/>
                <a:gd name="T33" fmla="*/ 282 h 387"/>
                <a:gd name="T34" fmla="*/ 98 w 474"/>
                <a:gd name="T35" fmla="*/ 301 h 387"/>
                <a:gd name="T36" fmla="*/ 73 w 474"/>
                <a:gd name="T37" fmla="*/ 259 h 387"/>
                <a:gd name="T38" fmla="*/ 79 w 474"/>
                <a:gd name="T39" fmla="*/ 252 h 387"/>
                <a:gd name="T40" fmla="*/ 101 w 474"/>
                <a:gd name="T41" fmla="*/ 245 h 387"/>
                <a:gd name="T42" fmla="*/ 103 w 474"/>
                <a:gd name="T43" fmla="*/ 220 h 387"/>
                <a:gd name="T44" fmla="*/ 94 w 474"/>
                <a:gd name="T45" fmla="*/ 220 h 387"/>
                <a:gd name="T46" fmla="*/ 82 w 474"/>
                <a:gd name="T47" fmla="*/ 301 h 387"/>
                <a:gd name="T48" fmla="*/ 78 w 474"/>
                <a:gd name="T49" fmla="*/ 320 h 387"/>
                <a:gd name="T50" fmla="*/ 75 w 474"/>
                <a:gd name="T51" fmla="*/ 335 h 387"/>
                <a:gd name="T52" fmla="*/ 60 w 474"/>
                <a:gd name="T53" fmla="*/ 336 h 387"/>
                <a:gd name="T54" fmla="*/ 90 w 474"/>
                <a:gd name="T55" fmla="*/ 339 h 387"/>
                <a:gd name="T56" fmla="*/ 204 w 474"/>
                <a:gd name="T57" fmla="*/ 298 h 387"/>
                <a:gd name="T58" fmla="*/ 216 w 474"/>
                <a:gd name="T59" fmla="*/ 283 h 387"/>
                <a:gd name="T60" fmla="*/ 229 w 474"/>
                <a:gd name="T61" fmla="*/ 271 h 387"/>
                <a:gd name="T62" fmla="*/ 230 w 474"/>
                <a:gd name="T63" fmla="*/ 245 h 387"/>
                <a:gd name="T64" fmla="*/ 244 w 474"/>
                <a:gd name="T65" fmla="*/ 239 h 387"/>
                <a:gd name="T66" fmla="*/ 227 w 474"/>
                <a:gd name="T67" fmla="*/ 209 h 387"/>
                <a:gd name="T68" fmla="*/ 248 w 474"/>
                <a:gd name="T69" fmla="*/ 204 h 387"/>
                <a:gd name="T70" fmla="*/ 249 w 474"/>
                <a:gd name="T71" fmla="*/ 189 h 387"/>
                <a:gd name="T72" fmla="*/ 206 w 474"/>
                <a:gd name="T73" fmla="*/ 174 h 387"/>
                <a:gd name="T74" fmla="*/ 207 w 474"/>
                <a:gd name="T75" fmla="*/ 189 h 387"/>
                <a:gd name="T76" fmla="*/ 205 w 474"/>
                <a:gd name="T77" fmla="*/ 210 h 387"/>
                <a:gd name="T78" fmla="*/ 204 w 474"/>
                <a:gd name="T79" fmla="*/ 226 h 387"/>
                <a:gd name="T80" fmla="*/ 203 w 474"/>
                <a:gd name="T81" fmla="*/ 256 h 387"/>
                <a:gd name="T82" fmla="*/ 236 w 474"/>
                <a:gd name="T83" fmla="*/ 311 h 387"/>
                <a:gd name="T84" fmla="*/ 203 w 474"/>
                <a:gd name="T85" fmla="*/ 309 h 387"/>
                <a:gd name="T86" fmla="*/ 200 w 474"/>
                <a:gd name="T87" fmla="*/ 329 h 387"/>
                <a:gd name="T88" fmla="*/ 226 w 474"/>
                <a:gd name="T89" fmla="*/ 351 h 387"/>
                <a:gd name="T90" fmla="*/ 209 w 474"/>
                <a:gd name="T91" fmla="*/ 316 h 387"/>
                <a:gd name="T92" fmla="*/ 368 w 474"/>
                <a:gd name="T93" fmla="*/ 294 h 387"/>
                <a:gd name="T94" fmla="*/ 365 w 474"/>
                <a:gd name="T95" fmla="*/ 287 h 387"/>
                <a:gd name="T96" fmla="*/ 360 w 474"/>
                <a:gd name="T97" fmla="*/ 270 h 387"/>
                <a:gd name="T98" fmla="*/ 360 w 474"/>
                <a:gd name="T99" fmla="*/ 261 h 387"/>
                <a:gd name="T100" fmla="*/ 346 w 474"/>
                <a:gd name="T101" fmla="*/ 272 h 387"/>
                <a:gd name="T102" fmla="*/ 336 w 474"/>
                <a:gd name="T103" fmla="*/ 260 h 387"/>
                <a:gd name="T104" fmla="*/ 332 w 474"/>
                <a:gd name="T105" fmla="*/ 293 h 387"/>
                <a:gd name="T106" fmla="*/ 334 w 474"/>
                <a:gd name="T107" fmla="*/ 344 h 387"/>
                <a:gd name="T108" fmla="*/ 328 w 474"/>
                <a:gd name="T109" fmla="*/ 338 h 387"/>
                <a:gd name="T110" fmla="*/ 339 w 474"/>
                <a:gd name="T111" fmla="*/ 335 h 387"/>
                <a:gd name="T112" fmla="*/ 327 w 474"/>
                <a:gd name="T113" fmla="*/ 358 h 387"/>
                <a:gd name="T114" fmla="*/ 330 w 474"/>
                <a:gd name="T115" fmla="*/ 322 h 387"/>
                <a:gd name="T116" fmla="*/ 359 w 474"/>
                <a:gd name="T117" fmla="*/ 317 h 387"/>
                <a:gd name="T118" fmla="*/ 367 w 474"/>
                <a:gd name="T119" fmla="*/ 305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74" h="387">
                  <a:moveTo>
                    <a:pt x="471" y="366"/>
                  </a:moveTo>
                  <a:cubicBezTo>
                    <a:pt x="468" y="364"/>
                    <a:pt x="465" y="362"/>
                    <a:pt x="462" y="360"/>
                  </a:cubicBezTo>
                  <a:cubicBezTo>
                    <a:pt x="459" y="358"/>
                    <a:pt x="456" y="355"/>
                    <a:pt x="452" y="355"/>
                  </a:cubicBezTo>
                  <a:cubicBezTo>
                    <a:pt x="449" y="354"/>
                    <a:pt x="445" y="358"/>
                    <a:pt x="447" y="361"/>
                  </a:cubicBezTo>
                  <a:cubicBezTo>
                    <a:pt x="449" y="365"/>
                    <a:pt x="452" y="366"/>
                    <a:pt x="455" y="368"/>
                  </a:cubicBezTo>
                  <a:cubicBezTo>
                    <a:pt x="456" y="369"/>
                    <a:pt x="456" y="369"/>
                    <a:pt x="457" y="370"/>
                  </a:cubicBezTo>
                  <a:cubicBezTo>
                    <a:pt x="443" y="368"/>
                    <a:pt x="429" y="367"/>
                    <a:pt x="415" y="366"/>
                  </a:cubicBezTo>
                  <a:cubicBezTo>
                    <a:pt x="423" y="304"/>
                    <a:pt x="430" y="238"/>
                    <a:pt x="428" y="175"/>
                  </a:cubicBezTo>
                  <a:cubicBezTo>
                    <a:pt x="428" y="173"/>
                    <a:pt x="425" y="173"/>
                    <a:pt x="425" y="175"/>
                  </a:cubicBezTo>
                  <a:cubicBezTo>
                    <a:pt x="417" y="237"/>
                    <a:pt x="414" y="302"/>
                    <a:pt x="411" y="366"/>
                  </a:cubicBezTo>
                  <a:cubicBezTo>
                    <a:pt x="396" y="364"/>
                    <a:pt x="382" y="363"/>
                    <a:pt x="367" y="362"/>
                  </a:cubicBezTo>
                  <a:cubicBezTo>
                    <a:pt x="375" y="331"/>
                    <a:pt x="375" y="297"/>
                    <a:pt x="377" y="265"/>
                  </a:cubicBezTo>
                  <a:cubicBezTo>
                    <a:pt x="379" y="233"/>
                    <a:pt x="383" y="200"/>
                    <a:pt x="381" y="168"/>
                  </a:cubicBezTo>
                  <a:cubicBezTo>
                    <a:pt x="381" y="168"/>
                    <a:pt x="381" y="168"/>
                    <a:pt x="381" y="168"/>
                  </a:cubicBezTo>
                  <a:cubicBezTo>
                    <a:pt x="395" y="171"/>
                    <a:pt x="409" y="173"/>
                    <a:pt x="424" y="173"/>
                  </a:cubicBezTo>
                  <a:cubicBezTo>
                    <a:pt x="428" y="173"/>
                    <a:pt x="429" y="167"/>
                    <a:pt x="425" y="167"/>
                  </a:cubicBezTo>
                  <a:cubicBezTo>
                    <a:pt x="410" y="166"/>
                    <a:pt x="395" y="165"/>
                    <a:pt x="380" y="162"/>
                  </a:cubicBezTo>
                  <a:cubicBezTo>
                    <a:pt x="378" y="162"/>
                    <a:pt x="377" y="165"/>
                    <a:pt x="378" y="166"/>
                  </a:cubicBezTo>
                  <a:cubicBezTo>
                    <a:pt x="377" y="167"/>
                    <a:pt x="377" y="167"/>
                    <a:pt x="377" y="168"/>
                  </a:cubicBezTo>
                  <a:cubicBezTo>
                    <a:pt x="373" y="197"/>
                    <a:pt x="372" y="226"/>
                    <a:pt x="371" y="256"/>
                  </a:cubicBezTo>
                  <a:cubicBezTo>
                    <a:pt x="370" y="256"/>
                    <a:pt x="370" y="256"/>
                    <a:pt x="370" y="256"/>
                  </a:cubicBezTo>
                  <a:cubicBezTo>
                    <a:pt x="359" y="253"/>
                    <a:pt x="347" y="253"/>
                    <a:pt x="336" y="255"/>
                  </a:cubicBezTo>
                  <a:cubicBezTo>
                    <a:pt x="336" y="254"/>
                    <a:pt x="336" y="254"/>
                    <a:pt x="336" y="253"/>
                  </a:cubicBezTo>
                  <a:cubicBezTo>
                    <a:pt x="336" y="251"/>
                    <a:pt x="333" y="251"/>
                    <a:pt x="333" y="253"/>
                  </a:cubicBezTo>
                  <a:cubicBezTo>
                    <a:pt x="332" y="262"/>
                    <a:pt x="330" y="271"/>
                    <a:pt x="329" y="279"/>
                  </a:cubicBezTo>
                  <a:cubicBezTo>
                    <a:pt x="329" y="280"/>
                    <a:pt x="328" y="281"/>
                    <a:pt x="329" y="282"/>
                  </a:cubicBezTo>
                  <a:cubicBezTo>
                    <a:pt x="329" y="285"/>
                    <a:pt x="328" y="288"/>
                    <a:pt x="328" y="292"/>
                  </a:cubicBezTo>
                  <a:cubicBezTo>
                    <a:pt x="327" y="292"/>
                    <a:pt x="327" y="293"/>
                    <a:pt x="327" y="294"/>
                  </a:cubicBezTo>
                  <a:cubicBezTo>
                    <a:pt x="327" y="296"/>
                    <a:pt x="327" y="299"/>
                    <a:pt x="326" y="302"/>
                  </a:cubicBezTo>
                  <a:cubicBezTo>
                    <a:pt x="326" y="303"/>
                    <a:pt x="325" y="304"/>
                    <a:pt x="326" y="304"/>
                  </a:cubicBezTo>
                  <a:cubicBezTo>
                    <a:pt x="326" y="305"/>
                    <a:pt x="326" y="305"/>
                    <a:pt x="326" y="305"/>
                  </a:cubicBezTo>
                  <a:cubicBezTo>
                    <a:pt x="326" y="308"/>
                    <a:pt x="325" y="312"/>
                    <a:pt x="325" y="315"/>
                  </a:cubicBezTo>
                  <a:cubicBezTo>
                    <a:pt x="325" y="315"/>
                    <a:pt x="325" y="315"/>
                    <a:pt x="325" y="315"/>
                  </a:cubicBezTo>
                  <a:cubicBezTo>
                    <a:pt x="323" y="314"/>
                    <a:pt x="321" y="316"/>
                    <a:pt x="322" y="317"/>
                  </a:cubicBezTo>
                  <a:cubicBezTo>
                    <a:pt x="323" y="318"/>
                    <a:pt x="323" y="319"/>
                    <a:pt x="325" y="320"/>
                  </a:cubicBezTo>
                  <a:cubicBezTo>
                    <a:pt x="323" y="332"/>
                    <a:pt x="322" y="345"/>
                    <a:pt x="322" y="358"/>
                  </a:cubicBezTo>
                  <a:cubicBezTo>
                    <a:pt x="309" y="357"/>
                    <a:pt x="297" y="356"/>
                    <a:pt x="284" y="355"/>
                  </a:cubicBezTo>
                  <a:cubicBezTo>
                    <a:pt x="285" y="354"/>
                    <a:pt x="285" y="354"/>
                    <a:pt x="285" y="353"/>
                  </a:cubicBezTo>
                  <a:cubicBezTo>
                    <a:pt x="291" y="311"/>
                    <a:pt x="293" y="269"/>
                    <a:pt x="295" y="228"/>
                  </a:cubicBezTo>
                  <a:cubicBezTo>
                    <a:pt x="298" y="186"/>
                    <a:pt x="301" y="144"/>
                    <a:pt x="300" y="102"/>
                  </a:cubicBezTo>
                  <a:cubicBezTo>
                    <a:pt x="300" y="101"/>
                    <a:pt x="300" y="101"/>
                    <a:pt x="299" y="101"/>
                  </a:cubicBezTo>
                  <a:cubicBezTo>
                    <a:pt x="299" y="100"/>
                    <a:pt x="299" y="100"/>
                    <a:pt x="298" y="99"/>
                  </a:cubicBezTo>
                  <a:cubicBezTo>
                    <a:pt x="287" y="93"/>
                    <a:pt x="272" y="92"/>
                    <a:pt x="260" y="95"/>
                  </a:cubicBezTo>
                  <a:cubicBezTo>
                    <a:pt x="258" y="96"/>
                    <a:pt x="258" y="99"/>
                    <a:pt x="260" y="99"/>
                  </a:cubicBezTo>
                  <a:cubicBezTo>
                    <a:pt x="266" y="99"/>
                    <a:pt x="272" y="99"/>
                    <a:pt x="278" y="100"/>
                  </a:cubicBezTo>
                  <a:cubicBezTo>
                    <a:pt x="284" y="101"/>
                    <a:pt x="290" y="103"/>
                    <a:pt x="296" y="104"/>
                  </a:cubicBezTo>
                  <a:cubicBezTo>
                    <a:pt x="297" y="105"/>
                    <a:pt x="297" y="104"/>
                    <a:pt x="297" y="104"/>
                  </a:cubicBezTo>
                  <a:cubicBezTo>
                    <a:pt x="294" y="145"/>
                    <a:pt x="293" y="186"/>
                    <a:pt x="290" y="227"/>
                  </a:cubicBezTo>
                  <a:cubicBezTo>
                    <a:pt x="287" y="269"/>
                    <a:pt x="283" y="311"/>
                    <a:pt x="280" y="352"/>
                  </a:cubicBezTo>
                  <a:cubicBezTo>
                    <a:pt x="280" y="353"/>
                    <a:pt x="280" y="354"/>
                    <a:pt x="281" y="355"/>
                  </a:cubicBezTo>
                  <a:cubicBezTo>
                    <a:pt x="268" y="354"/>
                    <a:pt x="256" y="353"/>
                    <a:pt x="243" y="352"/>
                  </a:cubicBezTo>
                  <a:cubicBezTo>
                    <a:pt x="243" y="351"/>
                    <a:pt x="242" y="351"/>
                    <a:pt x="242" y="350"/>
                  </a:cubicBezTo>
                  <a:cubicBezTo>
                    <a:pt x="248" y="303"/>
                    <a:pt x="251" y="256"/>
                    <a:pt x="254" y="208"/>
                  </a:cubicBezTo>
                  <a:cubicBezTo>
                    <a:pt x="256" y="209"/>
                    <a:pt x="258" y="206"/>
                    <a:pt x="256" y="204"/>
                  </a:cubicBezTo>
                  <a:cubicBezTo>
                    <a:pt x="256" y="204"/>
                    <a:pt x="255" y="203"/>
                    <a:pt x="254" y="202"/>
                  </a:cubicBezTo>
                  <a:cubicBezTo>
                    <a:pt x="256" y="168"/>
                    <a:pt x="258" y="134"/>
                    <a:pt x="259" y="100"/>
                  </a:cubicBezTo>
                  <a:cubicBezTo>
                    <a:pt x="259" y="99"/>
                    <a:pt x="258" y="99"/>
                    <a:pt x="258" y="100"/>
                  </a:cubicBezTo>
                  <a:cubicBezTo>
                    <a:pt x="256" y="122"/>
                    <a:pt x="253" y="144"/>
                    <a:pt x="251" y="167"/>
                  </a:cubicBezTo>
                  <a:cubicBezTo>
                    <a:pt x="251" y="167"/>
                    <a:pt x="251" y="167"/>
                    <a:pt x="251" y="167"/>
                  </a:cubicBezTo>
                  <a:cubicBezTo>
                    <a:pt x="236" y="166"/>
                    <a:pt x="220" y="167"/>
                    <a:pt x="205" y="168"/>
                  </a:cubicBezTo>
                  <a:cubicBezTo>
                    <a:pt x="204" y="168"/>
                    <a:pt x="203" y="169"/>
                    <a:pt x="203" y="169"/>
                  </a:cubicBezTo>
                  <a:cubicBezTo>
                    <a:pt x="203" y="170"/>
                    <a:pt x="202" y="170"/>
                    <a:pt x="202" y="171"/>
                  </a:cubicBezTo>
                  <a:cubicBezTo>
                    <a:pt x="202" y="179"/>
                    <a:pt x="201" y="187"/>
                    <a:pt x="201" y="196"/>
                  </a:cubicBezTo>
                  <a:cubicBezTo>
                    <a:pt x="200" y="196"/>
                    <a:pt x="199" y="198"/>
                    <a:pt x="200" y="199"/>
                  </a:cubicBezTo>
                  <a:cubicBezTo>
                    <a:pt x="201" y="200"/>
                    <a:pt x="201" y="200"/>
                    <a:pt x="201" y="200"/>
                  </a:cubicBezTo>
                  <a:cubicBezTo>
                    <a:pt x="200" y="202"/>
                    <a:pt x="200" y="205"/>
                    <a:pt x="200" y="207"/>
                  </a:cubicBezTo>
                  <a:cubicBezTo>
                    <a:pt x="199" y="207"/>
                    <a:pt x="197" y="209"/>
                    <a:pt x="198" y="210"/>
                  </a:cubicBezTo>
                  <a:cubicBezTo>
                    <a:pt x="199" y="210"/>
                    <a:pt x="199" y="211"/>
                    <a:pt x="200" y="212"/>
                  </a:cubicBezTo>
                  <a:cubicBezTo>
                    <a:pt x="199" y="226"/>
                    <a:pt x="198" y="240"/>
                    <a:pt x="197" y="254"/>
                  </a:cubicBezTo>
                  <a:cubicBezTo>
                    <a:pt x="197" y="255"/>
                    <a:pt x="197" y="255"/>
                    <a:pt x="197" y="255"/>
                  </a:cubicBezTo>
                  <a:cubicBezTo>
                    <a:pt x="197" y="257"/>
                    <a:pt x="197" y="260"/>
                    <a:pt x="197" y="262"/>
                  </a:cubicBezTo>
                  <a:cubicBezTo>
                    <a:pt x="195" y="289"/>
                    <a:pt x="189" y="320"/>
                    <a:pt x="194" y="346"/>
                  </a:cubicBezTo>
                  <a:cubicBezTo>
                    <a:pt x="194" y="347"/>
                    <a:pt x="196" y="347"/>
                    <a:pt x="196" y="346"/>
                  </a:cubicBezTo>
                  <a:cubicBezTo>
                    <a:pt x="198" y="342"/>
                    <a:pt x="199" y="337"/>
                    <a:pt x="199" y="332"/>
                  </a:cubicBezTo>
                  <a:cubicBezTo>
                    <a:pt x="203" y="335"/>
                    <a:pt x="209" y="342"/>
                    <a:pt x="212" y="344"/>
                  </a:cubicBezTo>
                  <a:cubicBezTo>
                    <a:pt x="209" y="343"/>
                    <a:pt x="202" y="341"/>
                    <a:pt x="202" y="341"/>
                  </a:cubicBezTo>
                  <a:cubicBezTo>
                    <a:pt x="201" y="341"/>
                    <a:pt x="200" y="341"/>
                    <a:pt x="200" y="342"/>
                  </a:cubicBezTo>
                  <a:cubicBezTo>
                    <a:pt x="201" y="347"/>
                    <a:pt x="200" y="345"/>
                    <a:pt x="203" y="349"/>
                  </a:cubicBezTo>
                  <a:cubicBezTo>
                    <a:pt x="183" y="347"/>
                    <a:pt x="163" y="345"/>
                    <a:pt x="143" y="343"/>
                  </a:cubicBezTo>
                  <a:cubicBezTo>
                    <a:pt x="149" y="277"/>
                    <a:pt x="158" y="208"/>
                    <a:pt x="156" y="142"/>
                  </a:cubicBezTo>
                  <a:cubicBezTo>
                    <a:pt x="156" y="140"/>
                    <a:pt x="153" y="140"/>
                    <a:pt x="153" y="142"/>
                  </a:cubicBezTo>
                  <a:cubicBezTo>
                    <a:pt x="142" y="207"/>
                    <a:pt x="141" y="277"/>
                    <a:pt x="138" y="343"/>
                  </a:cubicBezTo>
                  <a:cubicBezTo>
                    <a:pt x="126" y="342"/>
                    <a:pt x="114" y="341"/>
                    <a:pt x="102" y="340"/>
                  </a:cubicBezTo>
                  <a:cubicBezTo>
                    <a:pt x="102" y="339"/>
                    <a:pt x="103" y="339"/>
                    <a:pt x="103" y="338"/>
                  </a:cubicBezTo>
                  <a:cubicBezTo>
                    <a:pt x="105" y="273"/>
                    <a:pt x="114" y="208"/>
                    <a:pt x="119" y="143"/>
                  </a:cubicBezTo>
                  <a:cubicBezTo>
                    <a:pt x="124" y="143"/>
                    <a:pt x="130" y="143"/>
                    <a:pt x="135" y="144"/>
                  </a:cubicBezTo>
                  <a:cubicBezTo>
                    <a:pt x="140" y="144"/>
                    <a:pt x="145" y="146"/>
                    <a:pt x="149" y="144"/>
                  </a:cubicBezTo>
                  <a:cubicBezTo>
                    <a:pt x="151" y="144"/>
                    <a:pt x="152" y="141"/>
                    <a:pt x="150" y="140"/>
                  </a:cubicBezTo>
                  <a:cubicBezTo>
                    <a:pt x="146" y="136"/>
                    <a:pt x="140" y="136"/>
                    <a:pt x="135" y="136"/>
                  </a:cubicBezTo>
                  <a:cubicBezTo>
                    <a:pt x="129" y="136"/>
                    <a:pt x="123" y="136"/>
                    <a:pt x="118" y="137"/>
                  </a:cubicBezTo>
                  <a:cubicBezTo>
                    <a:pt x="117" y="136"/>
                    <a:pt x="117" y="137"/>
                    <a:pt x="116" y="137"/>
                  </a:cubicBezTo>
                  <a:cubicBezTo>
                    <a:pt x="116" y="137"/>
                    <a:pt x="116" y="137"/>
                    <a:pt x="116" y="137"/>
                  </a:cubicBezTo>
                  <a:cubicBezTo>
                    <a:pt x="113" y="137"/>
                    <a:pt x="113" y="140"/>
                    <a:pt x="114" y="142"/>
                  </a:cubicBezTo>
                  <a:cubicBezTo>
                    <a:pt x="109" y="166"/>
                    <a:pt x="106" y="191"/>
                    <a:pt x="103" y="216"/>
                  </a:cubicBezTo>
                  <a:cubicBezTo>
                    <a:pt x="103" y="216"/>
                    <a:pt x="103" y="216"/>
                    <a:pt x="103" y="216"/>
                  </a:cubicBezTo>
                  <a:cubicBezTo>
                    <a:pt x="100" y="216"/>
                    <a:pt x="98" y="215"/>
                    <a:pt x="96" y="215"/>
                  </a:cubicBezTo>
                  <a:cubicBezTo>
                    <a:pt x="96" y="215"/>
                    <a:pt x="95" y="214"/>
                    <a:pt x="94" y="214"/>
                  </a:cubicBezTo>
                  <a:cubicBezTo>
                    <a:pt x="91" y="213"/>
                    <a:pt x="87" y="214"/>
                    <a:pt x="84" y="214"/>
                  </a:cubicBezTo>
                  <a:cubicBezTo>
                    <a:pt x="81" y="215"/>
                    <a:pt x="79" y="215"/>
                    <a:pt x="76" y="216"/>
                  </a:cubicBezTo>
                  <a:cubicBezTo>
                    <a:pt x="76" y="215"/>
                    <a:pt x="76" y="215"/>
                    <a:pt x="76" y="215"/>
                  </a:cubicBezTo>
                  <a:cubicBezTo>
                    <a:pt x="77" y="213"/>
                    <a:pt x="73" y="213"/>
                    <a:pt x="73" y="215"/>
                  </a:cubicBezTo>
                  <a:cubicBezTo>
                    <a:pt x="72" y="218"/>
                    <a:pt x="72" y="221"/>
                    <a:pt x="71" y="224"/>
                  </a:cubicBezTo>
                  <a:cubicBezTo>
                    <a:pt x="70" y="225"/>
                    <a:pt x="70" y="226"/>
                    <a:pt x="70" y="227"/>
                  </a:cubicBezTo>
                  <a:cubicBezTo>
                    <a:pt x="70" y="229"/>
                    <a:pt x="70" y="230"/>
                    <a:pt x="69" y="232"/>
                  </a:cubicBezTo>
                  <a:cubicBezTo>
                    <a:pt x="68" y="233"/>
                    <a:pt x="67" y="234"/>
                    <a:pt x="68" y="235"/>
                  </a:cubicBezTo>
                  <a:cubicBezTo>
                    <a:pt x="69" y="236"/>
                    <a:pt x="69" y="236"/>
                    <a:pt x="69" y="236"/>
                  </a:cubicBezTo>
                  <a:cubicBezTo>
                    <a:pt x="68" y="241"/>
                    <a:pt x="67" y="246"/>
                    <a:pt x="66" y="251"/>
                  </a:cubicBezTo>
                  <a:cubicBezTo>
                    <a:pt x="65" y="251"/>
                    <a:pt x="64" y="252"/>
                    <a:pt x="65" y="254"/>
                  </a:cubicBezTo>
                  <a:cubicBezTo>
                    <a:pt x="65" y="254"/>
                    <a:pt x="65" y="255"/>
                    <a:pt x="66" y="255"/>
                  </a:cubicBezTo>
                  <a:cubicBezTo>
                    <a:pt x="62" y="282"/>
                    <a:pt x="59" y="310"/>
                    <a:pt x="58" y="336"/>
                  </a:cubicBezTo>
                  <a:cubicBezTo>
                    <a:pt x="46" y="335"/>
                    <a:pt x="34" y="335"/>
                    <a:pt x="22" y="334"/>
                  </a:cubicBezTo>
                  <a:cubicBezTo>
                    <a:pt x="32" y="283"/>
                    <a:pt x="36" y="229"/>
                    <a:pt x="40" y="177"/>
                  </a:cubicBezTo>
                  <a:cubicBezTo>
                    <a:pt x="45" y="125"/>
                    <a:pt x="48" y="73"/>
                    <a:pt x="48" y="21"/>
                  </a:cubicBezTo>
                  <a:cubicBezTo>
                    <a:pt x="50" y="25"/>
                    <a:pt x="53" y="29"/>
                    <a:pt x="57" y="31"/>
                  </a:cubicBezTo>
                  <a:cubicBezTo>
                    <a:pt x="59" y="32"/>
                    <a:pt x="63" y="29"/>
                    <a:pt x="62" y="26"/>
                  </a:cubicBezTo>
                  <a:cubicBezTo>
                    <a:pt x="61" y="22"/>
                    <a:pt x="59" y="20"/>
                    <a:pt x="56" y="16"/>
                  </a:cubicBezTo>
                  <a:cubicBezTo>
                    <a:pt x="54" y="12"/>
                    <a:pt x="52" y="8"/>
                    <a:pt x="50" y="4"/>
                  </a:cubicBezTo>
                  <a:cubicBezTo>
                    <a:pt x="48" y="0"/>
                    <a:pt x="43" y="1"/>
                    <a:pt x="41" y="4"/>
                  </a:cubicBezTo>
                  <a:cubicBezTo>
                    <a:pt x="38" y="10"/>
                    <a:pt x="34" y="14"/>
                    <a:pt x="29" y="18"/>
                  </a:cubicBezTo>
                  <a:cubicBezTo>
                    <a:pt x="26" y="20"/>
                    <a:pt x="28" y="25"/>
                    <a:pt x="32" y="24"/>
                  </a:cubicBezTo>
                  <a:cubicBezTo>
                    <a:pt x="35" y="23"/>
                    <a:pt x="39" y="22"/>
                    <a:pt x="41" y="19"/>
                  </a:cubicBezTo>
                  <a:cubicBezTo>
                    <a:pt x="39" y="72"/>
                    <a:pt x="37" y="124"/>
                    <a:pt x="33" y="176"/>
                  </a:cubicBezTo>
                  <a:cubicBezTo>
                    <a:pt x="28" y="229"/>
                    <a:pt x="19" y="281"/>
                    <a:pt x="14" y="334"/>
                  </a:cubicBezTo>
                  <a:cubicBezTo>
                    <a:pt x="10" y="334"/>
                    <a:pt x="6" y="333"/>
                    <a:pt x="3" y="333"/>
                  </a:cubicBezTo>
                  <a:cubicBezTo>
                    <a:pt x="0" y="333"/>
                    <a:pt x="0" y="336"/>
                    <a:pt x="2" y="337"/>
                  </a:cubicBezTo>
                  <a:cubicBezTo>
                    <a:pt x="6" y="337"/>
                    <a:pt x="10" y="338"/>
                    <a:pt x="14" y="338"/>
                  </a:cubicBezTo>
                  <a:cubicBezTo>
                    <a:pt x="14" y="339"/>
                    <a:pt x="14" y="340"/>
                    <a:pt x="14" y="342"/>
                  </a:cubicBezTo>
                  <a:cubicBezTo>
                    <a:pt x="13" y="346"/>
                    <a:pt x="19" y="346"/>
                    <a:pt x="20" y="342"/>
                  </a:cubicBezTo>
                  <a:cubicBezTo>
                    <a:pt x="20" y="341"/>
                    <a:pt x="21" y="340"/>
                    <a:pt x="21" y="339"/>
                  </a:cubicBezTo>
                  <a:cubicBezTo>
                    <a:pt x="91" y="348"/>
                    <a:pt x="163" y="351"/>
                    <a:pt x="233" y="358"/>
                  </a:cubicBezTo>
                  <a:cubicBezTo>
                    <a:pt x="305" y="366"/>
                    <a:pt x="378" y="372"/>
                    <a:pt x="450" y="378"/>
                  </a:cubicBezTo>
                  <a:cubicBezTo>
                    <a:pt x="447" y="381"/>
                    <a:pt x="451" y="387"/>
                    <a:pt x="456" y="385"/>
                  </a:cubicBezTo>
                  <a:cubicBezTo>
                    <a:pt x="463" y="383"/>
                    <a:pt x="468" y="378"/>
                    <a:pt x="472" y="374"/>
                  </a:cubicBezTo>
                  <a:cubicBezTo>
                    <a:pt x="474" y="371"/>
                    <a:pt x="473" y="367"/>
                    <a:pt x="471" y="366"/>
                  </a:cubicBezTo>
                  <a:moveTo>
                    <a:pt x="97" y="334"/>
                  </a:moveTo>
                  <a:cubicBezTo>
                    <a:pt x="97" y="334"/>
                    <a:pt x="97" y="334"/>
                    <a:pt x="97" y="334"/>
                  </a:cubicBezTo>
                  <a:cubicBezTo>
                    <a:pt x="91" y="327"/>
                    <a:pt x="75" y="316"/>
                    <a:pt x="71" y="309"/>
                  </a:cubicBezTo>
                  <a:cubicBezTo>
                    <a:pt x="74" y="314"/>
                    <a:pt x="91" y="323"/>
                    <a:pt x="98" y="329"/>
                  </a:cubicBezTo>
                  <a:cubicBezTo>
                    <a:pt x="98" y="331"/>
                    <a:pt x="98" y="332"/>
                    <a:pt x="97" y="334"/>
                  </a:cubicBezTo>
                  <a:moveTo>
                    <a:pt x="98" y="318"/>
                  </a:moveTo>
                  <a:cubicBezTo>
                    <a:pt x="98" y="320"/>
                    <a:pt x="98" y="322"/>
                    <a:pt x="98" y="324"/>
                  </a:cubicBezTo>
                  <a:cubicBezTo>
                    <a:pt x="90" y="318"/>
                    <a:pt x="78" y="309"/>
                    <a:pt x="74" y="301"/>
                  </a:cubicBezTo>
                  <a:cubicBezTo>
                    <a:pt x="77" y="303"/>
                    <a:pt x="80" y="305"/>
                    <a:pt x="83" y="306"/>
                  </a:cubicBezTo>
                  <a:cubicBezTo>
                    <a:pt x="88" y="310"/>
                    <a:pt x="93" y="314"/>
                    <a:pt x="98" y="318"/>
                  </a:cubicBezTo>
                  <a:moveTo>
                    <a:pt x="98" y="313"/>
                  </a:moveTo>
                  <a:cubicBezTo>
                    <a:pt x="97" y="312"/>
                    <a:pt x="96" y="311"/>
                    <a:pt x="95" y="310"/>
                  </a:cubicBezTo>
                  <a:cubicBezTo>
                    <a:pt x="95" y="310"/>
                    <a:pt x="94" y="309"/>
                    <a:pt x="93" y="308"/>
                  </a:cubicBezTo>
                  <a:cubicBezTo>
                    <a:pt x="87" y="302"/>
                    <a:pt x="81" y="296"/>
                    <a:pt x="76" y="289"/>
                  </a:cubicBezTo>
                  <a:cubicBezTo>
                    <a:pt x="69" y="281"/>
                    <a:pt x="80" y="291"/>
                    <a:pt x="82" y="293"/>
                  </a:cubicBezTo>
                  <a:cubicBezTo>
                    <a:pt x="84" y="294"/>
                    <a:pt x="88" y="297"/>
                    <a:pt x="90" y="299"/>
                  </a:cubicBezTo>
                  <a:cubicBezTo>
                    <a:pt x="93" y="301"/>
                    <a:pt x="95" y="303"/>
                    <a:pt x="98" y="305"/>
                  </a:cubicBezTo>
                  <a:cubicBezTo>
                    <a:pt x="98" y="308"/>
                    <a:pt x="98" y="310"/>
                    <a:pt x="98" y="313"/>
                  </a:cubicBezTo>
                  <a:moveTo>
                    <a:pt x="70" y="282"/>
                  </a:moveTo>
                  <a:cubicBezTo>
                    <a:pt x="70" y="280"/>
                    <a:pt x="70" y="279"/>
                    <a:pt x="71" y="277"/>
                  </a:cubicBezTo>
                  <a:cubicBezTo>
                    <a:pt x="73" y="280"/>
                    <a:pt x="75" y="283"/>
                    <a:pt x="77" y="286"/>
                  </a:cubicBezTo>
                  <a:cubicBezTo>
                    <a:pt x="75" y="285"/>
                    <a:pt x="73" y="283"/>
                    <a:pt x="70" y="282"/>
                  </a:cubicBezTo>
                  <a:moveTo>
                    <a:pt x="98" y="301"/>
                  </a:moveTo>
                  <a:cubicBezTo>
                    <a:pt x="95" y="298"/>
                    <a:pt x="91" y="295"/>
                    <a:pt x="88" y="293"/>
                  </a:cubicBezTo>
                  <a:cubicBezTo>
                    <a:pt x="82" y="285"/>
                    <a:pt x="75" y="274"/>
                    <a:pt x="72" y="273"/>
                  </a:cubicBezTo>
                  <a:cubicBezTo>
                    <a:pt x="78" y="274"/>
                    <a:pt x="91" y="289"/>
                    <a:pt x="96" y="293"/>
                  </a:cubicBezTo>
                  <a:cubicBezTo>
                    <a:pt x="97" y="294"/>
                    <a:pt x="98" y="294"/>
                    <a:pt x="98" y="293"/>
                  </a:cubicBezTo>
                  <a:cubicBezTo>
                    <a:pt x="98" y="296"/>
                    <a:pt x="98" y="298"/>
                    <a:pt x="98" y="301"/>
                  </a:cubicBezTo>
                  <a:moveTo>
                    <a:pt x="72" y="270"/>
                  </a:moveTo>
                  <a:cubicBezTo>
                    <a:pt x="72" y="268"/>
                    <a:pt x="72" y="267"/>
                    <a:pt x="72" y="265"/>
                  </a:cubicBezTo>
                  <a:cubicBezTo>
                    <a:pt x="74" y="268"/>
                    <a:pt x="77" y="272"/>
                    <a:pt x="79" y="275"/>
                  </a:cubicBezTo>
                  <a:cubicBezTo>
                    <a:pt x="77" y="273"/>
                    <a:pt x="74" y="271"/>
                    <a:pt x="72" y="270"/>
                  </a:cubicBezTo>
                  <a:moveTo>
                    <a:pt x="99" y="281"/>
                  </a:moveTo>
                  <a:cubicBezTo>
                    <a:pt x="99" y="284"/>
                    <a:pt x="99" y="287"/>
                    <a:pt x="98" y="291"/>
                  </a:cubicBezTo>
                  <a:cubicBezTo>
                    <a:pt x="90" y="282"/>
                    <a:pt x="79" y="271"/>
                    <a:pt x="74" y="260"/>
                  </a:cubicBezTo>
                  <a:cubicBezTo>
                    <a:pt x="74" y="260"/>
                    <a:pt x="73" y="259"/>
                    <a:pt x="73" y="259"/>
                  </a:cubicBezTo>
                  <a:cubicBezTo>
                    <a:pt x="73" y="259"/>
                    <a:pt x="73" y="259"/>
                    <a:pt x="73" y="259"/>
                  </a:cubicBezTo>
                  <a:cubicBezTo>
                    <a:pt x="74" y="260"/>
                    <a:pt x="75" y="261"/>
                    <a:pt x="77" y="262"/>
                  </a:cubicBezTo>
                  <a:cubicBezTo>
                    <a:pt x="85" y="267"/>
                    <a:pt x="92" y="274"/>
                    <a:pt x="99" y="280"/>
                  </a:cubicBezTo>
                  <a:cubicBezTo>
                    <a:pt x="99" y="281"/>
                    <a:pt x="99" y="281"/>
                    <a:pt x="99" y="281"/>
                  </a:cubicBezTo>
                  <a:moveTo>
                    <a:pt x="73" y="256"/>
                  </a:moveTo>
                  <a:cubicBezTo>
                    <a:pt x="73" y="254"/>
                    <a:pt x="74" y="253"/>
                    <a:pt x="74" y="251"/>
                  </a:cubicBezTo>
                  <a:cubicBezTo>
                    <a:pt x="76" y="255"/>
                    <a:pt x="79" y="259"/>
                    <a:pt x="82" y="263"/>
                  </a:cubicBezTo>
                  <a:cubicBezTo>
                    <a:pt x="79" y="260"/>
                    <a:pt x="76" y="258"/>
                    <a:pt x="73" y="256"/>
                  </a:cubicBezTo>
                  <a:moveTo>
                    <a:pt x="99" y="275"/>
                  </a:moveTo>
                  <a:cubicBezTo>
                    <a:pt x="93" y="267"/>
                    <a:pt x="86" y="259"/>
                    <a:pt x="79" y="252"/>
                  </a:cubicBezTo>
                  <a:cubicBezTo>
                    <a:pt x="85" y="256"/>
                    <a:pt x="89" y="260"/>
                    <a:pt x="95" y="265"/>
                  </a:cubicBezTo>
                  <a:cubicBezTo>
                    <a:pt x="96" y="266"/>
                    <a:pt x="99" y="264"/>
                    <a:pt x="97" y="262"/>
                  </a:cubicBezTo>
                  <a:cubicBezTo>
                    <a:pt x="91" y="256"/>
                    <a:pt x="84" y="249"/>
                    <a:pt x="79" y="242"/>
                  </a:cubicBezTo>
                  <a:cubicBezTo>
                    <a:pt x="75" y="238"/>
                    <a:pt x="76" y="238"/>
                    <a:pt x="80" y="242"/>
                  </a:cubicBezTo>
                  <a:cubicBezTo>
                    <a:pt x="86" y="246"/>
                    <a:pt x="91" y="250"/>
                    <a:pt x="95" y="255"/>
                  </a:cubicBezTo>
                  <a:cubicBezTo>
                    <a:pt x="97" y="256"/>
                    <a:pt x="100" y="254"/>
                    <a:pt x="98" y="252"/>
                  </a:cubicBezTo>
                  <a:cubicBezTo>
                    <a:pt x="96" y="249"/>
                    <a:pt x="82" y="230"/>
                    <a:pt x="79" y="230"/>
                  </a:cubicBezTo>
                  <a:cubicBezTo>
                    <a:pt x="81" y="230"/>
                    <a:pt x="95" y="243"/>
                    <a:pt x="98" y="245"/>
                  </a:cubicBezTo>
                  <a:cubicBezTo>
                    <a:pt x="99" y="246"/>
                    <a:pt x="100" y="245"/>
                    <a:pt x="101" y="245"/>
                  </a:cubicBezTo>
                  <a:cubicBezTo>
                    <a:pt x="100" y="255"/>
                    <a:pt x="99" y="265"/>
                    <a:pt x="99" y="275"/>
                  </a:cubicBezTo>
                  <a:moveTo>
                    <a:pt x="101" y="242"/>
                  </a:moveTo>
                  <a:cubicBezTo>
                    <a:pt x="101" y="242"/>
                    <a:pt x="101" y="242"/>
                    <a:pt x="101" y="242"/>
                  </a:cubicBezTo>
                  <a:cubicBezTo>
                    <a:pt x="100" y="240"/>
                    <a:pt x="91" y="230"/>
                    <a:pt x="87" y="226"/>
                  </a:cubicBezTo>
                  <a:cubicBezTo>
                    <a:pt x="91" y="229"/>
                    <a:pt x="98" y="232"/>
                    <a:pt x="101" y="234"/>
                  </a:cubicBezTo>
                  <a:cubicBezTo>
                    <a:pt x="101" y="237"/>
                    <a:pt x="101" y="239"/>
                    <a:pt x="101" y="242"/>
                  </a:cubicBezTo>
                  <a:moveTo>
                    <a:pt x="99" y="220"/>
                  </a:moveTo>
                  <a:cubicBezTo>
                    <a:pt x="100" y="220"/>
                    <a:pt x="101" y="220"/>
                    <a:pt x="102" y="220"/>
                  </a:cubicBezTo>
                  <a:cubicBezTo>
                    <a:pt x="103" y="220"/>
                    <a:pt x="103" y="220"/>
                    <a:pt x="103" y="220"/>
                  </a:cubicBezTo>
                  <a:cubicBezTo>
                    <a:pt x="102" y="222"/>
                    <a:pt x="102" y="224"/>
                    <a:pt x="102" y="226"/>
                  </a:cubicBezTo>
                  <a:cubicBezTo>
                    <a:pt x="100" y="225"/>
                    <a:pt x="98" y="223"/>
                    <a:pt x="96" y="222"/>
                  </a:cubicBezTo>
                  <a:cubicBezTo>
                    <a:pt x="98" y="222"/>
                    <a:pt x="98" y="221"/>
                    <a:pt x="99" y="220"/>
                  </a:cubicBezTo>
                  <a:moveTo>
                    <a:pt x="94" y="220"/>
                  </a:moveTo>
                  <a:cubicBezTo>
                    <a:pt x="93" y="223"/>
                    <a:pt x="95" y="221"/>
                    <a:pt x="96" y="226"/>
                  </a:cubicBezTo>
                  <a:cubicBezTo>
                    <a:pt x="96" y="226"/>
                    <a:pt x="96" y="226"/>
                    <a:pt x="96" y="226"/>
                  </a:cubicBezTo>
                  <a:cubicBezTo>
                    <a:pt x="96" y="226"/>
                    <a:pt x="96" y="226"/>
                    <a:pt x="96" y="226"/>
                  </a:cubicBezTo>
                  <a:cubicBezTo>
                    <a:pt x="92" y="225"/>
                    <a:pt x="88" y="222"/>
                    <a:pt x="84" y="220"/>
                  </a:cubicBezTo>
                  <a:cubicBezTo>
                    <a:pt x="87" y="220"/>
                    <a:pt x="91" y="221"/>
                    <a:pt x="94" y="220"/>
                  </a:cubicBezTo>
                  <a:moveTo>
                    <a:pt x="77" y="220"/>
                  </a:moveTo>
                  <a:cubicBezTo>
                    <a:pt x="77" y="220"/>
                    <a:pt x="77" y="221"/>
                    <a:pt x="77" y="222"/>
                  </a:cubicBezTo>
                  <a:cubicBezTo>
                    <a:pt x="80" y="225"/>
                    <a:pt x="83" y="228"/>
                    <a:pt x="85" y="231"/>
                  </a:cubicBezTo>
                  <a:cubicBezTo>
                    <a:pt x="82" y="229"/>
                    <a:pt x="79" y="227"/>
                    <a:pt x="76" y="225"/>
                  </a:cubicBezTo>
                  <a:cubicBezTo>
                    <a:pt x="76" y="223"/>
                    <a:pt x="76" y="221"/>
                    <a:pt x="76" y="219"/>
                  </a:cubicBezTo>
                  <a:cubicBezTo>
                    <a:pt x="77" y="220"/>
                    <a:pt x="77" y="220"/>
                    <a:pt x="77" y="220"/>
                  </a:cubicBezTo>
                  <a:moveTo>
                    <a:pt x="69" y="288"/>
                  </a:moveTo>
                  <a:cubicBezTo>
                    <a:pt x="73" y="292"/>
                    <a:pt x="77" y="296"/>
                    <a:pt x="81" y="300"/>
                  </a:cubicBezTo>
                  <a:cubicBezTo>
                    <a:pt x="81" y="300"/>
                    <a:pt x="81" y="301"/>
                    <a:pt x="82" y="301"/>
                  </a:cubicBezTo>
                  <a:cubicBezTo>
                    <a:pt x="76" y="299"/>
                    <a:pt x="71" y="296"/>
                    <a:pt x="68" y="295"/>
                  </a:cubicBezTo>
                  <a:cubicBezTo>
                    <a:pt x="68" y="293"/>
                    <a:pt x="69" y="290"/>
                    <a:pt x="69" y="288"/>
                  </a:cubicBezTo>
                  <a:moveTo>
                    <a:pt x="67" y="300"/>
                  </a:moveTo>
                  <a:cubicBezTo>
                    <a:pt x="69" y="302"/>
                    <a:pt x="72" y="305"/>
                    <a:pt x="74" y="308"/>
                  </a:cubicBezTo>
                  <a:cubicBezTo>
                    <a:pt x="72" y="306"/>
                    <a:pt x="69" y="304"/>
                    <a:pt x="67" y="303"/>
                  </a:cubicBezTo>
                  <a:cubicBezTo>
                    <a:pt x="67" y="303"/>
                    <a:pt x="67" y="303"/>
                    <a:pt x="67" y="303"/>
                  </a:cubicBezTo>
                  <a:cubicBezTo>
                    <a:pt x="67" y="302"/>
                    <a:pt x="67" y="301"/>
                    <a:pt x="67" y="300"/>
                  </a:cubicBezTo>
                  <a:moveTo>
                    <a:pt x="66" y="307"/>
                  </a:moveTo>
                  <a:cubicBezTo>
                    <a:pt x="69" y="310"/>
                    <a:pt x="74" y="315"/>
                    <a:pt x="78" y="320"/>
                  </a:cubicBezTo>
                  <a:cubicBezTo>
                    <a:pt x="73" y="317"/>
                    <a:pt x="67" y="314"/>
                    <a:pt x="66" y="313"/>
                  </a:cubicBezTo>
                  <a:cubicBezTo>
                    <a:pt x="65" y="313"/>
                    <a:pt x="65" y="313"/>
                    <a:pt x="65" y="313"/>
                  </a:cubicBezTo>
                  <a:cubicBezTo>
                    <a:pt x="65" y="311"/>
                    <a:pt x="66" y="309"/>
                    <a:pt x="66" y="307"/>
                  </a:cubicBezTo>
                  <a:moveTo>
                    <a:pt x="64" y="316"/>
                  </a:moveTo>
                  <a:cubicBezTo>
                    <a:pt x="66" y="318"/>
                    <a:pt x="68" y="320"/>
                    <a:pt x="70" y="322"/>
                  </a:cubicBezTo>
                  <a:cubicBezTo>
                    <a:pt x="68" y="321"/>
                    <a:pt x="66" y="320"/>
                    <a:pt x="64" y="318"/>
                  </a:cubicBezTo>
                  <a:cubicBezTo>
                    <a:pt x="64" y="317"/>
                    <a:pt x="64" y="317"/>
                    <a:pt x="64" y="316"/>
                  </a:cubicBezTo>
                  <a:moveTo>
                    <a:pt x="63" y="322"/>
                  </a:moveTo>
                  <a:cubicBezTo>
                    <a:pt x="66" y="325"/>
                    <a:pt x="72" y="332"/>
                    <a:pt x="75" y="335"/>
                  </a:cubicBezTo>
                  <a:cubicBezTo>
                    <a:pt x="71" y="333"/>
                    <a:pt x="63" y="327"/>
                    <a:pt x="63" y="327"/>
                  </a:cubicBezTo>
                  <a:cubicBezTo>
                    <a:pt x="62" y="327"/>
                    <a:pt x="62" y="327"/>
                    <a:pt x="62" y="327"/>
                  </a:cubicBezTo>
                  <a:cubicBezTo>
                    <a:pt x="63" y="325"/>
                    <a:pt x="63" y="323"/>
                    <a:pt x="63" y="322"/>
                  </a:cubicBezTo>
                  <a:moveTo>
                    <a:pt x="60" y="336"/>
                  </a:moveTo>
                  <a:cubicBezTo>
                    <a:pt x="61" y="334"/>
                    <a:pt x="61" y="331"/>
                    <a:pt x="62" y="329"/>
                  </a:cubicBezTo>
                  <a:cubicBezTo>
                    <a:pt x="66" y="333"/>
                    <a:pt x="72" y="337"/>
                    <a:pt x="63" y="331"/>
                  </a:cubicBezTo>
                  <a:cubicBezTo>
                    <a:pt x="62" y="331"/>
                    <a:pt x="62" y="332"/>
                    <a:pt x="62" y="332"/>
                  </a:cubicBezTo>
                  <a:cubicBezTo>
                    <a:pt x="64" y="334"/>
                    <a:pt x="67" y="335"/>
                    <a:pt x="69" y="337"/>
                  </a:cubicBezTo>
                  <a:cubicBezTo>
                    <a:pt x="66" y="337"/>
                    <a:pt x="63" y="337"/>
                    <a:pt x="60" y="336"/>
                  </a:cubicBezTo>
                  <a:moveTo>
                    <a:pt x="72" y="337"/>
                  </a:moveTo>
                  <a:cubicBezTo>
                    <a:pt x="65" y="328"/>
                    <a:pt x="70" y="333"/>
                    <a:pt x="76" y="338"/>
                  </a:cubicBezTo>
                  <a:cubicBezTo>
                    <a:pt x="74" y="338"/>
                    <a:pt x="73" y="337"/>
                    <a:pt x="72" y="337"/>
                  </a:cubicBezTo>
                  <a:moveTo>
                    <a:pt x="80" y="338"/>
                  </a:moveTo>
                  <a:cubicBezTo>
                    <a:pt x="75" y="333"/>
                    <a:pt x="68" y="326"/>
                    <a:pt x="67" y="323"/>
                  </a:cubicBezTo>
                  <a:cubicBezTo>
                    <a:pt x="68" y="326"/>
                    <a:pt x="75" y="331"/>
                    <a:pt x="81" y="334"/>
                  </a:cubicBezTo>
                  <a:cubicBezTo>
                    <a:pt x="82" y="335"/>
                    <a:pt x="84" y="337"/>
                    <a:pt x="86" y="338"/>
                  </a:cubicBezTo>
                  <a:cubicBezTo>
                    <a:pt x="84" y="338"/>
                    <a:pt x="82" y="338"/>
                    <a:pt x="80" y="338"/>
                  </a:cubicBezTo>
                  <a:moveTo>
                    <a:pt x="90" y="339"/>
                  </a:moveTo>
                  <a:cubicBezTo>
                    <a:pt x="90" y="338"/>
                    <a:pt x="89" y="338"/>
                    <a:pt x="88" y="337"/>
                  </a:cubicBezTo>
                  <a:cubicBezTo>
                    <a:pt x="87" y="335"/>
                    <a:pt x="69" y="321"/>
                    <a:pt x="70" y="319"/>
                  </a:cubicBezTo>
                  <a:cubicBezTo>
                    <a:pt x="71" y="317"/>
                    <a:pt x="93" y="335"/>
                    <a:pt x="95" y="336"/>
                  </a:cubicBezTo>
                  <a:cubicBezTo>
                    <a:pt x="96" y="337"/>
                    <a:pt x="97" y="336"/>
                    <a:pt x="97" y="335"/>
                  </a:cubicBezTo>
                  <a:cubicBezTo>
                    <a:pt x="97" y="336"/>
                    <a:pt x="97" y="337"/>
                    <a:pt x="97" y="337"/>
                  </a:cubicBezTo>
                  <a:cubicBezTo>
                    <a:pt x="97" y="338"/>
                    <a:pt x="98" y="339"/>
                    <a:pt x="98" y="339"/>
                  </a:cubicBezTo>
                  <a:cubicBezTo>
                    <a:pt x="96" y="339"/>
                    <a:pt x="93" y="339"/>
                    <a:pt x="90" y="339"/>
                  </a:cubicBezTo>
                  <a:moveTo>
                    <a:pt x="239" y="333"/>
                  </a:moveTo>
                  <a:cubicBezTo>
                    <a:pt x="227" y="322"/>
                    <a:pt x="215" y="309"/>
                    <a:pt x="204" y="298"/>
                  </a:cubicBezTo>
                  <a:cubicBezTo>
                    <a:pt x="213" y="308"/>
                    <a:pt x="228" y="317"/>
                    <a:pt x="239" y="327"/>
                  </a:cubicBezTo>
                  <a:cubicBezTo>
                    <a:pt x="239" y="329"/>
                    <a:pt x="239" y="331"/>
                    <a:pt x="239" y="333"/>
                  </a:cubicBezTo>
                  <a:moveTo>
                    <a:pt x="239" y="322"/>
                  </a:moveTo>
                  <a:cubicBezTo>
                    <a:pt x="228" y="311"/>
                    <a:pt x="215" y="300"/>
                    <a:pt x="206" y="287"/>
                  </a:cubicBezTo>
                  <a:cubicBezTo>
                    <a:pt x="213" y="297"/>
                    <a:pt x="228" y="306"/>
                    <a:pt x="240" y="315"/>
                  </a:cubicBezTo>
                  <a:cubicBezTo>
                    <a:pt x="239" y="317"/>
                    <a:pt x="239" y="320"/>
                    <a:pt x="239" y="322"/>
                  </a:cubicBezTo>
                  <a:moveTo>
                    <a:pt x="240" y="310"/>
                  </a:moveTo>
                  <a:cubicBezTo>
                    <a:pt x="229" y="299"/>
                    <a:pt x="219" y="288"/>
                    <a:pt x="209" y="277"/>
                  </a:cubicBezTo>
                  <a:cubicBezTo>
                    <a:pt x="202" y="269"/>
                    <a:pt x="212" y="281"/>
                    <a:pt x="216" y="283"/>
                  </a:cubicBezTo>
                  <a:cubicBezTo>
                    <a:pt x="223" y="290"/>
                    <a:pt x="231" y="296"/>
                    <a:pt x="238" y="302"/>
                  </a:cubicBezTo>
                  <a:cubicBezTo>
                    <a:pt x="239" y="302"/>
                    <a:pt x="240" y="302"/>
                    <a:pt x="240" y="302"/>
                  </a:cubicBezTo>
                  <a:cubicBezTo>
                    <a:pt x="240" y="304"/>
                    <a:pt x="240" y="307"/>
                    <a:pt x="240" y="310"/>
                  </a:cubicBezTo>
                  <a:moveTo>
                    <a:pt x="240" y="299"/>
                  </a:moveTo>
                  <a:cubicBezTo>
                    <a:pt x="229" y="286"/>
                    <a:pt x="218" y="270"/>
                    <a:pt x="205" y="259"/>
                  </a:cubicBezTo>
                  <a:cubicBezTo>
                    <a:pt x="215" y="268"/>
                    <a:pt x="229" y="280"/>
                    <a:pt x="241" y="290"/>
                  </a:cubicBezTo>
                  <a:cubicBezTo>
                    <a:pt x="241" y="293"/>
                    <a:pt x="240" y="296"/>
                    <a:pt x="240" y="299"/>
                  </a:cubicBezTo>
                  <a:moveTo>
                    <a:pt x="241" y="285"/>
                  </a:moveTo>
                  <a:cubicBezTo>
                    <a:pt x="237" y="280"/>
                    <a:pt x="233" y="276"/>
                    <a:pt x="229" y="271"/>
                  </a:cubicBezTo>
                  <a:cubicBezTo>
                    <a:pt x="228" y="270"/>
                    <a:pt x="217" y="256"/>
                    <a:pt x="213" y="253"/>
                  </a:cubicBezTo>
                  <a:cubicBezTo>
                    <a:pt x="218" y="257"/>
                    <a:pt x="235" y="272"/>
                    <a:pt x="242" y="277"/>
                  </a:cubicBezTo>
                  <a:cubicBezTo>
                    <a:pt x="241" y="280"/>
                    <a:pt x="241" y="282"/>
                    <a:pt x="241" y="285"/>
                  </a:cubicBezTo>
                  <a:moveTo>
                    <a:pt x="243" y="255"/>
                  </a:moveTo>
                  <a:cubicBezTo>
                    <a:pt x="243" y="261"/>
                    <a:pt x="242" y="267"/>
                    <a:pt x="242" y="272"/>
                  </a:cubicBezTo>
                  <a:cubicBezTo>
                    <a:pt x="235" y="264"/>
                    <a:pt x="228" y="256"/>
                    <a:pt x="221" y="249"/>
                  </a:cubicBezTo>
                  <a:cubicBezTo>
                    <a:pt x="226" y="253"/>
                    <a:pt x="233" y="256"/>
                    <a:pt x="238" y="259"/>
                  </a:cubicBezTo>
                  <a:cubicBezTo>
                    <a:pt x="239" y="260"/>
                    <a:pt x="242" y="258"/>
                    <a:pt x="240" y="257"/>
                  </a:cubicBezTo>
                  <a:cubicBezTo>
                    <a:pt x="239" y="256"/>
                    <a:pt x="235" y="250"/>
                    <a:pt x="230" y="245"/>
                  </a:cubicBezTo>
                  <a:cubicBezTo>
                    <a:pt x="234" y="248"/>
                    <a:pt x="239" y="252"/>
                    <a:pt x="243" y="255"/>
                  </a:cubicBezTo>
                  <a:cubicBezTo>
                    <a:pt x="243" y="255"/>
                    <a:pt x="243" y="255"/>
                    <a:pt x="243" y="255"/>
                  </a:cubicBezTo>
                  <a:moveTo>
                    <a:pt x="244" y="244"/>
                  </a:moveTo>
                  <a:cubicBezTo>
                    <a:pt x="244" y="246"/>
                    <a:pt x="244" y="249"/>
                    <a:pt x="243" y="251"/>
                  </a:cubicBezTo>
                  <a:cubicBezTo>
                    <a:pt x="231" y="240"/>
                    <a:pt x="215" y="227"/>
                    <a:pt x="206" y="214"/>
                  </a:cubicBezTo>
                  <a:cubicBezTo>
                    <a:pt x="205" y="213"/>
                    <a:pt x="224" y="227"/>
                    <a:pt x="234" y="235"/>
                  </a:cubicBezTo>
                  <a:cubicBezTo>
                    <a:pt x="237" y="238"/>
                    <a:pt x="240" y="241"/>
                    <a:pt x="244" y="244"/>
                  </a:cubicBezTo>
                  <a:cubicBezTo>
                    <a:pt x="244" y="244"/>
                    <a:pt x="244" y="244"/>
                    <a:pt x="244" y="244"/>
                  </a:cubicBezTo>
                  <a:moveTo>
                    <a:pt x="244" y="239"/>
                  </a:moveTo>
                  <a:cubicBezTo>
                    <a:pt x="242" y="237"/>
                    <a:pt x="239" y="234"/>
                    <a:pt x="236" y="232"/>
                  </a:cubicBezTo>
                  <a:cubicBezTo>
                    <a:pt x="230" y="225"/>
                    <a:pt x="218" y="215"/>
                    <a:pt x="212" y="208"/>
                  </a:cubicBezTo>
                  <a:cubicBezTo>
                    <a:pt x="212" y="208"/>
                    <a:pt x="212" y="208"/>
                    <a:pt x="213" y="208"/>
                  </a:cubicBezTo>
                  <a:cubicBezTo>
                    <a:pt x="215" y="210"/>
                    <a:pt x="217" y="211"/>
                    <a:pt x="219" y="213"/>
                  </a:cubicBezTo>
                  <a:cubicBezTo>
                    <a:pt x="227" y="219"/>
                    <a:pt x="235" y="225"/>
                    <a:pt x="243" y="230"/>
                  </a:cubicBezTo>
                  <a:cubicBezTo>
                    <a:pt x="244" y="231"/>
                    <a:pt x="244" y="231"/>
                    <a:pt x="245" y="231"/>
                  </a:cubicBezTo>
                  <a:cubicBezTo>
                    <a:pt x="245" y="234"/>
                    <a:pt x="245" y="236"/>
                    <a:pt x="244" y="239"/>
                  </a:cubicBezTo>
                  <a:moveTo>
                    <a:pt x="245" y="226"/>
                  </a:moveTo>
                  <a:cubicBezTo>
                    <a:pt x="239" y="221"/>
                    <a:pt x="233" y="215"/>
                    <a:pt x="227" y="209"/>
                  </a:cubicBezTo>
                  <a:cubicBezTo>
                    <a:pt x="233" y="214"/>
                    <a:pt x="239" y="219"/>
                    <a:pt x="245" y="224"/>
                  </a:cubicBezTo>
                  <a:cubicBezTo>
                    <a:pt x="246" y="224"/>
                    <a:pt x="246" y="224"/>
                    <a:pt x="246" y="224"/>
                  </a:cubicBezTo>
                  <a:cubicBezTo>
                    <a:pt x="246" y="225"/>
                    <a:pt x="246" y="226"/>
                    <a:pt x="245" y="226"/>
                  </a:cubicBezTo>
                  <a:moveTo>
                    <a:pt x="246" y="218"/>
                  </a:moveTo>
                  <a:cubicBezTo>
                    <a:pt x="238" y="210"/>
                    <a:pt x="229" y="201"/>
                    <a:pt x="220" y="193"/>
                  </a:cubicBezTo>
                  <a:cubicBezTo>
                    <a:pt x="227" y="197"/>
                    <a:pt x="233" y="202"/>
                    <a:pt x="239" y="207"/>
                  </a:cubicBezTo>
                  <a:cubicBezTo>
                    <a:pt x="240" y="209"/>
                    <a:pt x="244" y="206"/>
                    <a:pt x="242" y="204"/>
                  </a:cubicBezTo>
                  <a:cubicBezTo>
                    <a:pt x="238" y="200"/>
                    <a:pt x="234" y="195"/>
                    <a:pt x="231" y="191"/>
                  </a:cubicBezTo>
                  <a:cubicBezTo>
                    <a:pt x="236" y="195"/>
                    <a:pt x="242" y="200"/>
                    <a:pt x="248" y="204"/>
                  </a:cubicBezTo>
                  <a:cubicBezTo>
                    <a:pt x="247" y="209"/>
                    <a:pt x="247" y="213"/>
                    <a:pt x="246" y="218"/>
                  </a:cubicBezTo>
                  <a:moveTo>
                    <a:pt x="250" y="175"/>
                  </a:moveTo>
                  <a:cubicBezTo>
                    <a:pt x="250" y="177"/>
                    <a:pt x="250" y="180"/>
                    <a:pt x="250" y="183"/>
                  </a:cubicBezTo>
                  <a:cubicBezTo>
                    <a:pt x="247" y="181"/>
                    <a:pt x="244" y="178"/>
                    <a:pt x="242" y="175"/>
                  </a:cubicBezTo>
                  <a:cubicBezTo>
                    <a:pt x="245" y="175"/>
                    <a:pt x="248" y="175"/>
                    <a:pt x="250" y="175"/>
                  </a:cubicBezTo>
                  <a:moveTo>
                    <a:pt x="249" y="189"/>
                  </a:moveTo>
                  <a:cubicBezTo>
                    <a:pt x="249" y="191"/>
                    <a:pt x="249" y="193"/>
                    <a:pt x="248" y="195"/>
                  </a:cubicBezTo>
                  <a:cubicBezTo>
                    <a:pt x="245" y="191"/>
                    <a:pt x="242" y="187"/>
                    <a:pt x="238" y="183"/>
                  </a:cubicBezTo>
                  <a:cubicBezTo>
                    <a:pt x="242" y="184"/>
                    <a:pt x="246" y="186"/>
                    <a:pt x="249" y="189"/>
                  </a:cubicBezTo>
                  <a:moveTo>
                    <a:pt x="237" y="175"/>
                  </a:moveTo>
                  <a:cubicBezTo>
                    <a:pt x="237" y="176"/>
                    <a:pt x="237" y="176"/>
                    <a:pt x="237" y="177"/>
                  </a:cubicBezTo>
                  <a:cubicBezTo>
                    <a:pt x="237" y="177"/>
                    <a:pt x="238" y="177"/>
                    <a:pt x="238" y="178"/>
                  </a:cubicBezTo>
                  <a:cubicBezTo>
                    <a:pt x="236" y="177"/>
                    <a:pt x="234" y="177"/>
                    <a:pt x="232" y="176"/>
                  </a:cubicBezTo>
                  <a:cubicBezTo>
                    <a:pt x="230" y="175"/>
                    <a:pt x="227" y="178"/>
                    <a:pt x="229" y="180"/>
                  </a:cubicBezTo>
                  <a:cubicBezTo>
                    <a:pt x="233" y="184"/>
                    <a:pt x="236" y="188"/>
                    <a:pt x="239" y="192"/>
                  </a:cubicBezTo>
                  <a:cubicBezTo>
                    <a:pt x="232" y="186"/>
                    <a:pt x="224" y="180"/>
                    <a:pt x="216" y="175"/>
                  </a:cubicBezTo>
                  <a:cubicBezTo>
                    <a:pt x="223" y="175"/>
                    <a:pt x="230" y="175"/>
                    <a:pt x="237" y="175"/>
                  </a:cubicBezTo>
                  <a:moveTo>
                    <a:pt x="206" y="174"/>
                  </a:moveTo>
                  <a:cubicBezTo>
                    <a:pt x="209" y="174"/>
                    <a:pt x="211" y="174"/>
                    <a:pt x="213" y="174"/>
                  </a:cubicBezTo>
                  <a:cubicBezTo>
                    <a:pt x="212" y="175"/>
                    <a:pt x="211" y="177"/>
                    <a:pt x="212" y="178"/>
                  </a:cubicBezTo>
                  <a:cubicBezTo>
                    <a:pt x="222" y="188"/>
                    <a:pt x="222" y="188"/>
                    <a:pt x="222" y="188"/>
                  </a:cubicBezTo>
                  <a:cubicBezTo>
                    <a:pt x="217" y="186"/>
                    <a:pt x="213" y="183"/>
                    <a:pt x="208" y="181"/>
                  </a:cubicBezTo>
                  <a:cubicBezTo>
                    <a:pt x="207" y="181"/>
                    <a:pt x="207" y="181"/>
                    <a:pt x="206" y="181"/>
                  </a:cubicBezTo>
                  <a:cubicBezTo>
                    <a:pt x="206" y="179"/>
                    <a:pt x="206" y="176"/>
                    <a:pt x="206" y="174"/>
                  </a:cubicBezTo>
                  <a:moveTo>
                    <a:pt x="206" y="186"/>
                  </a:moveTo>
                  <a:cubicBezTo>
                    <a:pt x="208" y="188"/>
                    <a:pt x="210" y="190"/>
                    <a:pt x="213" y="192"/>
                  </a:cubicBezTo>
                  <a:cubicBezTo>
                    <a:pt x="211" y="191"/>
                    <a:pt x="209" y="190"/>
                    <a:pt x="207" y="189"/>
                  </a:cubicBezTo>
                  <a:cubicBezTo>
                    <a:pt x="207" y="189"/>
                    <a:pt x="206" y="188"/>
                    <a:pt x="206" y="188"/>
                  </a:cubicBezTo>
                  <a:cubicBezTo>
                    <a:pt x="206" y="188"/>
                    <a:pt x="206" y="187"/>
                    <a:pt x="206" y="186"/>
                  </a:cubicBezTo>
                  <a:moveTo>
                    <a:pt x="205" y="194"/>
                  </a:moveTo>
                  <a:cubicBezTo>
                    <a:pt x="211" y="199"/>
                    <a:pt x="216" y="204"/>
                    <a:pt x="221" y="209"/>
                  </a:cubicBezTo>
                  <a:cubicBezTo>
                    <a:pt x="216" y="205"/>
                    <a:pt x="210" y="201"/>
                    <a:pt x="205" y="198"/>
                  </a:cubicBezTo>
                  <a:cubicBezTo>
                    <a:pt x="205" y="196"/>
                    <a:pt x="205" y="195"/>
                    <a:pt x="205" y="194"/>
                  </a:cubicBezTo>
                  <a:moveTo>
                    <a:pt x="205" y="205"/>
                  </a:moveTo>
                  <a:cubicBezTo>
                    <a:pt x="208" y="209"/>
                    <a:pt x="212" y="213"/>
                    <a:pt x="215" y="216"/>
                  </a:cubicBezTo>
                  <a:cubicBezTo>
                    <a:pt x="212" y="214"/>
                    <a:pt x="208" y="212"/>
                    <a:pt x="205" y="210"/>
                  </a:cubicBezTo>
                  <a:cubicBezTo>
                    <a:pt x="205" y="208"/>
                    <a:pt x="205" y="206"/>
                    <a:pt x="205" y="205"/>
                  </a:cubicBezTo>
                  <a:moveTo>
                    <a:pt x="204" y="216"/>
                  </a:moveTo>
                  <a:cubicBezTo>
                    <a:pt x="209" y="221"/>
                    <a:pt x="215" y="228"/>
                    <a:pt x="221" y="234"/>
                  </a:cubicBezTo>
                  <a:cubicBezTo>
                    <a:pt x="215" y="229"/>
                    <a:pt x="208" y="225"/>
                    <a:pt x="206" y="224"/>
                  </a:cubicBezTo>
                  <a:cubicBezTo>
                    <a:pt x="205" y="223"/>
                    <a:pt x="204" y="223"/>
                    <a:pt x="204" y="224"/>
                  </a:cubicBezTo>
                  <a:cubicBezTo>
                    <a:pt x="204" y="221"/>
                    <a:pt x="204" y="219"/>
                    <a:pt x="204" y="216"/>
                  </a:cubicBezTo>
                  <a:moveTo>
                    <a:pt x="203" y="234"/>
                  </a:moveTo>
                  <a:cubicBezTo>
                    <a:pt x="204" y="231"/>
                    <a:pt x="204" y="229"/>
                    <a:pt x="204" y="226"/>
                  </a:cubicBezTo>
                  <a:cubicBezTo>
                    <a:pt x="204" y="226"/>
                    <a:pt x="204" y="226"/>
                    <a:pt x="204" y="226"/>
                  </a:cubicBezTo>
                  <a:cubicBezTo>
                    <a:pt x="207" y="229"/>
                    <a:pt x="227" y="247"/>
                    <a:pt x="232" y="252"/>
                  </a:cubicBezTo>
                  <a:cubicBezTo>
                    <a:pt x="226" y="248"/>
                    <a:pt x="206" y="235"/>
                    <a:pt x="204" y="234"/>
                  </a:cubicBezTo>
                  <a:cubicBezTo>
                    <a:pt x="203" y="234"/>
                    <a:pt x="203" y="234"/>
                    <a:pt x="203" y="234"/>
                  </a:cubicBezTo>
                  <a:moveTo>
                    <a:pt x="203" y="237"/>
                  </a:moveTo>
                  <a:cubicBezTo>
                    <a:pt x="211" y="244"/>
                    <a:pt x="239" y="267"/>
                    <a:pt x="238" y="272"/>
                  </a:cubicBezTo>
                  <a:cubicBezTo>
                    <a:pt x="239" y="268"/>
                    <a:pt x="211" y="249"/>
                    <a:pt x="206" y="246"/>
                  </a:cubicBezTo>
                  <a:cubicBezTo>
                    <a:pt x="205" y="245"/>
                    <a:pt x="203" y="247"/>
                    <a:pt x="204" y="248"/>
                  </a:cubicBezTo>
                  <a:cubicBezTo>
                    <a:pt x="207" y="251"/>
                    <a:pt x="225" y="272"/>
                    <a:pt x="234" y="281"/>
                  </a:cubicBezTo>
                  <a:cubicBezTo>
                    <a:pt x="226" y="274"/>
                    <a:pt x="209" y="261"/>
                    <a:pt x="203" y="256"/>
                  </a:cubicBezTo>
                  <a:cubicBezTo>
                    <a:pt x="203" y="250"/>
                    <a:pt x="203" y="243"/>
                    <a:pt x="203" y="237"/>
                  </a:cubicBezTo>
                  <a:moveTo>
                    <a:pt x="202" y="268"/>
                  </a:moveTo>
                  <a:cubicBezTo>
                    <a:pt x="202" y="267"/>
                    <a:pt x="202" y="265"/>
                    <a:pt x="202" y="263"/>
                  </a:cubicBezTo>
                  <a:cubicBezTo>
                    <a:pt x="202" y="262"/>
                    <a:pt x="202" y="262"/>
                    <a:pt x="202" y="261"/>
                  </a:cubicBezTo>
                  <a:cubicBezTo>
                    <a:pt x="209" y="269"/>
                    <a:pt x="217" y="278"/>
                    <a:pt x="224" y="286"/>
                  </a:cubicBezTo>
                  <a:cubicBezTo>
                    <a:pt x="217" y="280"/>
                    <a:pt x="209" y="274"/>
                    <a:pt x="202" y="268"/>
                  </a:cubicBezTo>
                  <a:moveTo>
                    <a:pt x="202" y="281"/>
                  </a:moveTo>
                  <a:cubicBezTo>
                    <a:pt x="202" y="279"/>
                    <a:pt x="202" y="276"/>
                    <a:pt x="202" y="273"/>
                  </a:cubicBezTo>
                  <a:cubicBezTo>
                    <a:pt x="213" y="286"/>
                    <a:pt x="224" y="299"/>
                    <a:pt x="236" y="311"/>
                  </a:cubicBezTo>
                  <a:cubicBezTo>
                    <a:pt x="228" y="303"/>
                    <a:pt x="214" y="291"/>
                    <a:pt x="202" y="281"/>
                  </a:cubicBezTo>
                  <a:moveTo>
                    <a:pt x="202" y="287"/>
                  </a:moveTo>
                  <a:cubicBezTo>
                    <a:pt x="207" y="292"/>
                    <a:pt x="212" y="298"/>
                    <a:pt x="217" y="304"/>
                  </a:cubicBezTo>
                  <a:cubicBezTo>
                    <a:pt x="212" y="299"/>
                    <a:pt x="206" y="295"/>
                    <a:pt x="202" y="293"/>
                  </a:cubicBezTo>
                  <a:cubicBezTo>
                    <a:pt x="202" y="291"/>
                    <a:pt x="202" y="289"/>
                    <a:pt x="202" y="287"/>
                  </a:cubicBezTo>
                  <a:moveTo>
                    <a:pt x="202" y="309"/>
                  </a:moveTo>
                  <a:cubicBezTo>
                    <a:pt x="202" y="305"/>
                    <a:pt x="202" y="302"/>
                    <a:pt x="202" y="298"/>
                  </a:cubicBezTo>
                  <a:cubicBezTo>
                    <a:pt x="208" y="305"/>
                    <a:pt x="220" y="317"/>
                    <a:pt x="227" y="325"/>
                  </a:cubicBezTo>
                  <a:cubicBezTo>
                    <a:pt x="219" y="319"/>
                    <a:pt x="207" y="312"/>
                    <a:pt x="203" y="309"/>
                  </a:cubicBezTo>
                  <a:cubicBezTo>
                    <a:pt x="203" y="309"/>
                    <a:pt x="202" y="309"/>
                    <a:pt x="202" y="309"/>
                  </a:cubicBezTo>
                  <a:moveTo>
                    <a:pt x="220" y="332"/>
                  </a:moveTo>
                  <a:cubicBezTo>
                    <a:pt x="212" y="326"/>
                    <a:pt x="204" y="320"/>
                    <a:pt x="202" y="319"/>
                  </a:cubicBezTo>
                  <a:cubicBezTo>
                    <a:pt x="201" y="319"/>
                    <a:pt x="201" y="319"/>
                    <a:pt x="201" y="319"/>
                  </a:cubicBezTo>
                  <a:cubicBezTo>
                    <a:pt x="201" y="317"/>
                    <a:pt x="201" y="315"/>
                    <a:pt x="202" y="313"/>
                  </a:cubicBezTo>
                  <a:cubicBezTo>
                    <a:pt x="204" y="316"/>
                    <a:pt x="212" y="324"/>
                    <a:pt x="220" y="332"/>
                  </a:cubicBezTo>
                  <a:moveTo>
                    <a:pt x="201" y="322"/>
                  </a:moveTo>
                  <a:cubicBezTo>
                    <a:pt x="208" y="330"/>
                    <a:pt x="218" y="338"/>
                    <a:pt x="223" y="346"/>
                  </a:cubicBezTo>
                  <a:cubicBezTo>
                    <a:pt x="220" y="341"/>
                    <a:pt x="207" y="333"/>
                    <a:pt x="200" y="329"/>
                  </a:cubicBezTo>
                  <a:cubicBezTo>
                    <a:pt x="200" y="327"/>
                    <a:pt x="201" y="324"/>
                    <a:pt x="201" y="322"/>
                  </a:cubicBezTo>
                  <a:moveTo>
                    <a:pt x="205" y="349"/>
                  </a:moveTo>
                  <a:cubicBezTo>
                    <a:pt x="205" y="349"/>
                    <a:pt x="205" y="348"/>
                    <a:pt x="205" y="348"/>
                  </a:cubicBezTo>
                  <a:cubicBezTo>
                    <a:pt x="207" y="342"/>
                    <a:pt x="211" y="342"/>
                    <a:pt x="217" y="350"/>
                  </a:cubicBezTo>
                  <a:cubicBezTo>
                    <a:pt x="213" y="350"/>
                    <a:pt x="209" y="349"/>
                    <a:pt x="205" y="349"/>
                  </a:cubicBezTo>
                  <a:moveTo>
                    <a:pt x="219" y="350"/>
                  </a:moveTo>
                  <a:cubicBezTo>
                    <a:pt x="219" y="350"/>
                    <a:pt x="219" y="350"/>
                    <a:pt x="219" y="350"/>
                  </a:cubicBezTo>
                  <a:cubicBezTo>
                    <a:pt x="218" y="348"/>
                    <a:pt x="213" y="341"/>
                    <a:pt x="209" y="337"/>
                  </a:cubicBezTo>
                  <a:cubicBezTo>
                    <a:pt x="214" y="341"/>
                    <a:pt x="222" y="347"/>
                    <a:pt x="226" y="351"/>
                  </a:cubicBezTo>
                  <a:cubicBezTo>
                    <a:pt x="224" y="350"/>
                    <a:pt x="222" y="350"/>
                    <a:pt x="219" y="350"/>
                  </a:cubicBezTo>
                  <a:moveTo>
                    <a:pt x="234" y="351"/>
                  </a:moveTo>
                  <a:cubicBezTo>
                    <a:pt x="233" y="351"/>
                    <a:pt x="232" y="351"/>
                    <a:pt x="230" y="351"/>
                  </a:cubicBezTo>
                  <a:cubicBezTo>
                    <a:pt x="230" y="350"/>
                    <a:pt x="230" y="350"/>
                    <a:pt x="230" y="350"/>
                  </a:cubicBezTo>
                  <a:cubicBezTo>
                    <a:pt x="225" y="344"/>
                    <a:pt x="219" y="337"/>
                    <a:pt x="213" y="332"/>
                  </a:cubicBezTo>
                  <a:cubicBezTo>
                    <a:pt x="212" y="330"/>
                    <a:pt x="202" y="322"/>
                    <a:pt x="209" y="328"/>
                  </a:cubicBezTo>
                  <a:cubicBezTo>
                    <a:pt x="219" y="336"/>
                    <a:pt x="229" y="343"/>
                    <a:pt x="238" y="351"/>
                  </a:cubicBezTo>
                  <a:cubicBezTo>
                    <a:pt x="237" y="351"/>
                    <a:pt x="235" y="351"/>
                    <a:pt x="234" y="351"/>
                  </a:cubicBezTo>
                  <a:moveTo>
                    <a:pt x="209" y="316"/>
                  </a:moveTo>
                  <a:cubicBezTo>
                    <a:pt x="211" y="320"/>
                    <a:pt x="232" y="334"/>
                    <a:pt x="239" y="338"/>
                  </a:cubicBezTo>
                  <a:cubicBezTo>
                    <a:pt x="239" y="341"/>
                    <a:pt x="238" y="344"/>
                    <a:pt x="238" y="347"/>
                  </a:cubicBezTo>
                  <a:cubicBezTo>
                    <a:pt x="229" y="338"/>
                    <a:pt x="210" y="321"/>
                    <a:pt x="209" y="316"/>
                  </a:cubicBezTo>
                  <a:moveTo>
                    <a:pt x="365" y="297"/>
                  </a:moveTo>
                  <a:cubicBezTo>
                    <a:pt x="365" y="297"/>
                    <a:pt x="365" y="296"/>
                    <a:pt x="364" y="296"/>
                  </a:cubicBezTo>
                  <a:cubicBezTo>
                    <a:pt x="357" y="287"/>
                    <a:pt x="345" y="274"/>
                    <a:pt x="343" y="274"/>
                  </a:cubicBezTo>
                  <a:cubicBezTo>
                    <a:pt x="345" y="274"/>
                    <a:pt x="348" y="275"/>
                    <a:pt x="351" y="277"/>
                  </a:cubicBezTo>
                  <a:cubicBezTo>
                    <a:pt x="353" y="280"/>
                    <a:pt x="356" y="283"/>
                    <a:pt x="359" y="285"/>
                  </a:cubicBezTo>
                  <a:cubicBezTo>
                    <a:pt x="363" y="289"/>
                    <a:pt x="366" y="292"/>
                    <a:pt x="368" y="294"/>
                  </a:cubicBezTo>
                  <a:cubicBezTo>
                    <a:pt x="368" y="296"/>
                    <a:pt x="368" y="298"/>
                    <a:pt x="367" y="299"/>
                  </a:cubicBezTo>
                  <a:cubicBezTo>
                    <a:pt x="367" y="299"/>
                    <a:pt x="366" y="298"/>
                    <a:pt x="365" y="297"/>
                  </a:cubicBezTo>
                  <a:moveTo>
                    <a:pt x="365" y="286"/>
                  </a:moveTo>
                  <a:cubicBezTo>
                    <a:pt x="363" y="283"/>
                    <a:pt x="360" y="281"/>
                    <a:pt x="357" y="279"/>
                  </a:cubicBezTo>
                  <a:cubicBezTo>
                    <a:pt x="355" y="276"/>
                    <a:pt x="352" y="274"/>
                    <a:pt x="350" y="271"/>
                  </a:cubicBezTo>
                  <a:cubicBezTo>
                    <a:pt x="355" y="275"/>
                    <a:pt x="365" y="282"/>
                    <a:pt x="367" y="283"/>
                  </a:cubicBezTo>
                  <a:cubicBezTo>
                    <a:pt x="368" y="284"/>
                    <a:pt x="368" y="283"/>
                    <a:pt x="369" y="283"/>
                  </a:cubicBezTo>
                  <a:cubicBezTo>
                    <a:pt x="369" y="285"/>
                    <a:pt x="369" y="287"/>
                    <a:pt x="368" y="290"/>
                  </a:cubicBezTo>
                  <a:cubicBezTo>
                    <a:pt x="367" y="289"/>
                    <a:pt x="366" y="288"/>
                    <a:pt x="365" y="287"/>
                  </a:cubicBezTo>
                  <a:cubicBezTo>
                    <a:pt x="365" y="286"/>
                    <a:pt x="365" y="286"/>
                    <a:pt x="365" y="286"/>
                  </a:cubicBezTo>
                  <a:moveTo>
                    <a:pt x="371" y="263"/>
                  </a:moveTo>
                  <a:cubicBezTo>
                    <a:pt x="370" y="265"/>
                    <a:pt x="370" y="267"/>
                    <a:pt x="370" y="269"/>
                  </a:cubicBezTo>
                  <a:cubicBezTo>
                    <a:pt x="370" y="270"/>
                    <a:pt x="370" y="272"/>
                    <a:pt x="370" y="273"/>
                  </a:cubicBezTo>
                  <a:cubicBezTo>
                    <a:pt x="370" y="273"/>
                    <a:pt x="369" y="272"/>
                    <a:pt x="369" y="271"/>
                  </a:cubicBezTo>
                  <a:cubicBezTo>
                    <a:pt x="369" y="272"/>
                    <a:pt x="369" y="272"/>
                    <a:pt x="369" y="272"/>
                  </a:cubicBezTo>
                  <a:cubicBezTo>
                    <a:pt x="369" y="273"/>
                    <a:pt x="370" y="273"/>
                    <a:pt x="370" y="274"/>
                  </a:cubicBezTo>
                  <a:cubicBezTo>
                    <a:pt x="370" y="276"/>
                    <a:pt x="370" y="278"/>
                    <a:pt x="369" y="280"/>
                  </a:cubicBezTo>
                  <a:cubicBezTo>
                    <a:pt x="366" y="277"/>
                    <a:pt x="362" y="273"/>
                    <a:pt x="360" y="270"/>
                  </a:cubicBezTo>
                  <a:cubicBezTo>
                    <a:pt x="358" y="269"/>
                    <a:pt x="356" y="267"/>
                    <a:pt x="354" y="265"/>
                  </a:cubicBezTo>
                  <a:cubicBezTo>
                    <a:pt x="359" y="267"/>
                    <a:pt x="363" y="270"/>
                    <a:pt x="366" y="273"/>
                  </a:cubicBezTo>
                  <a:cubicBezTo>
                    <a:pt x="367" y="274"/>
                    <a:pt x="369" y="273"/>
                    <a:pt x="369" y="272"/>
                  </a:cubicBezTo>
                  <a:cubicBezTo>
                    <a:pt x="367" y="269"/>
                    <a:pt x="366" y="265"/>
                    <a:pt x="366" y="265"/>
                  </a:cubicBezTo>
                  <a:cubicBezTo>
                    <a:pt x="368" y="266"/>
                    <a:pt x="369" y="264"/>
                    <a:pt x="369" y="263"/>
                  </a:cubicBezTo>
                  <a:cubicBezTo>
                    <a:pt x="370" y="263"/>
                    <a:pt x="370" y="263"/>
                    <a:pt x="370" y="263"/>
                  </a:cubicBezTo>
                  <a:cubicBezTo>
                    <a:pt x="370" y="263"/>
                    <a:pt x="370" y="263"/>
                    <a:pt x="371" y="263"/>
                  </a:cubicBezTo>
                  <a:moveTo>
                    <a:pt x="336" y="260"/>
                  </a:moveTo>
                  <a:cubicBezTo>
                    <a:pt x="344" y="259"/>
                    <a:pt x="352" y="260"/>
                    <a:pt x="360" y="261"/>
                  </a:cubicBezTo>
                  <a:cubicBezTo>
                    <a:pt x="359" y="262"/>
                    <a:pt x="359" y="262"/>
                    <a:pt x="360" y="263"/>
                  </a:cubicBezTo>
                  <a:cubicBezTo>
                    <a:pt x="360" y="264"/>
                    <a:pt x="360" y="264"/>
                    <a:pt x="360" y="264"/>
                  </a:cubicBezTo>
                  <a:cubicBezTo>
                    <a:pt x="359" y="263"/>
                    <a:pt x="359" y="263"/>
                    <a:pt x="359" y="263"/>
                  </a:cubicBezTo>
                  <a:cubicBezTo>
                    <a:pt x="355" y="263"/>
                    <a:pt x="352" y="261"/>
                    <a:pt x="348" y="261"/>
                  </a:cubicBezTo>
                  <a:cubicBezTo>
                    <a:pt x="346" y="261"/>
                    <a:pt x="345" y="263"/>
                    <a:pt x="347" y="264"/>
                  </a:cubicBezTo>
                  <a:cubicBezTo>
                    <a:pt x="347" y="265"/>
                    <a:pt x="348" y="265"/>
                    <a:pt x="349" y="266"/>
                  </a:cubicBezTo>
                  <a:cubicBezTo>
                    <a:pt x="346" y="265"/>
                    <a:pt x="344" y="264"/>
                    <a:pt x="343" y="263"/>
                  </a:cubicBezTo>
                  <a:cubicBezTo>
                    <a:pt x="340" y="263"/>
                    <a:pt x="339" y="265"/>
                    <a:pt x="341" y="267"/>
                  </a:cubicBezTo>
                  <a:cubicBezTo>
                    <a:pt x="342" y="268"/>
                    <a:pt x="344" y="270"/>
                    <a:pt x="346" y="272"/>
                  </a:cubicBezTo>
                  <a:cubicBezTo>
                    <a:pt x="343" y="270"/>
                    <a:pt x="340" y="269"/>
                    <a:pt x="337" y="268"/>
                  </a:cubicBezTo>
                  <a:cubicBezTo>
                    <a:pt x="336" y="267"/>
                    <a:pt x="334" y="269"/>
                    <a:pt x="335" y="271"/>
                  </a:cubicBezTo>
                  <a:cubicBezTo>
                    <a:pt x="337" y="272"/>
                    <a:pt x="342" y="278"/>
                    <a:pt x="347" y="284"/>
                  </a:cubicBezTo>
                  <a:cubicBezTo>
                    <a:pt x="343" y="281"/>
                    <a:pt x="340" y="279"/>
                    <a:pt x="339" y="279"/>
                  </a:cubicBezTo>
                  <a:cubicBezTo>
                    <a:pt x="337" y="278"/>
                    <a:pt x="335" y="279"/>
                    <a:pt x="336" y="281"/>
                  </a:cubicBezTo>
                  <a:cubicBezTo>
                    <a:pt x="337" y="282"/>
                    <a:pt x="338" y="284"/>
                    <a:pt x="339" y="286"/>
                  </a:cubicBezTo>
                  <a:cubicBezTo>
                    <a:pt x="337" y="284"/>
                    <a:pt x="335" y="282"/>
                    <a:pt x="333" y="281"/>
                  </a:cubicBezTo>
                  <a:cubicBezTo>
                    <a:pt x="334" y="274"/>
                    <a:pt x="334" y="267"/>
                    <a:pt x="335" y="259"/>
                  </a:cubicBezTo>
                  <a:cubicBezTo>
                    <a:pt x="336" y="260"/>
                    <a:pt x="336" y="260"/>
                    <a:pt x="336" y="260"/>
                  </a:cubicBezTo>
                  <a:moveTo>
                    <a:pt x="332" y="298"/>
                  </a:moveTo>
                  <a:cubicBezTo>
                    <a:pt x="335" y="302"/>
                    <a:pt x="338" y="306"/>
                    <a:pt x="342" y="310"/>
                  </a:cubicBezTo>
                  <a:cubicBezTo>
                    <a:pt x="344" y="313"/>
                    <a:pt x="352" y="325"/>
                    <a:pt x="356" y="326"/>
                  </a:cubicBezTo>
                  <a:cubicBezTo>
                    <a:pt x="352" y="325"/>
                    <a:pt x="339" y="311"/>
                    <a:pt x="331" y="305"/>
                  </a:cubicBezTo>
                  <a:cubicBezTo>
                    <a:pt x="331" y="303"/>
                    <a:pt x="331" y="301"/>
                    <a:pt x="332" y="298"/>
                  </a:cubicBezTo>
                  <a:moveTo>
                    <a:pt x="332" y="293"/>
                  </a:moveTo>
                  <a:cubicBezTo>
                    <a:pt x="332" y="291"/>
                    <a:pt x="332" y="288"/>
                    <a:pt x="333" y="286"/>
                  </a:cubicBezTo>
                  <a:cubicBezTo>
                    <a:pt x="340" y="294"/>
                    <a:pt x="349" y="303"/>
                    <a:pt x="354" y="311"/>
                  </a:cubicBezTo>
                  <a:cubicBezTo>
                    <a:pt x="352" y="307"/>
                    <a:pt x="339" y="299"/>
                    <a:pt x="332" y="293"/>
                  </a:cubicBezTo>
                  <a:moveTo>
                    <a:pt x="331" y="311"/>
                  </a:moveTo>
                  <a:cubicBezTo>
                    <a:pt x="334" y="315"/>
                    <a:pt x="338" y="321"/>
                    <a:pt x="343" y="327"/>
                  </a:cubicBezTo>
                  <a:cubicBezTo>
                    <a:pt x="338" y="324"/>
                    <a:pt x="334" y="321"/>
                    <a:pt x="330" y="318"/>
                  </a:cubicBezTo>
                  <a:cubicBezTo>
                    <a:pt x="330" y="316"/>
                    <a:pt x="330" y="313"/>
                    <a:pt x="331" y="311"/>
                  </a:cubicBezTo>
                  <a:moveTo>
                    <a:pt x="338" y="359"/>
                  </a:moveTo>
                  <a:cubicBezTo>
                    <a:pt x="329" y="348"/>
                    <a:pt x="330" y="349"/>
                    <a:pt x="341" y="358"/>
                  </a:cubicBezTo>
                  <a:cubicBezTo>
                    <a:pt x="343" y="358"/>
                    <a:pt x="344" y="357"/>
                    <a:pt x="343" y="356"/>
                  </a:cubicBezTo>
                  <a:cubicBezTo>
                    <a:pt x="340" y="353"/>
                    <a:pt x="338" y="350"/>
                    <a:pt x="335" y="346"/>
                  </a:cubicBezTo>
                  <a:cubicBezTo>
                    <a:pt x="335" y="346"/>
                    <a:pt x="334" y="345"/>
                    <a:pt x="334" y="344"/>
                  </a:cubicBezTo>
                  <a:cubicBezTo>
                    <a:pt x="334" y="345"/>
                    <a:pt x="335" y="345"/>
                    <a:pt x="335" y="345"/>
                  </a:cubicBezTo>
                  <a:cubicBezTo>
                    <a:pt x="340" y="350"/>
                    <a:pt x="346" y="357"/>
                    <a:pt x="349" y="357"/>
                  </a:cubicBezTo>
                  <a:cubicBezTo>
                    <a:pt x="349" y="357"/>
                    <a:pt x="349" y="357"/>
                    <a:pt x="349" y="357"/>
                  </a:cubicBezTo>
                  <a:cubicBezTo>
                    <a:pt x="351" y="358"/>
                    <a:pt x="352" y="359"/>
                    <a:pt x="353" y="360"/>
                  </a:cubicBezTo>
                  <a:cubicBezTo>
                    <a:pt x="348" y="360"/>
                    <a:pt x="343" y="360"/>
                    <a:pt x="338" y="359"/>
                  </a:cubicBezTo>
                  <a:moveTo>
                    <a:pt x="332" y="336"/>
                  </a:moveTo>
                  <a:cubicBezTo>
                    <a:pt x="330" y="335"/>
                    <a:pt x="328" y="337"/>
                    <a:pt x="329" y="338"/>
                  </a:cubicBezTo>
                  <a:cubicBezTo>
                    <a:pt x="330" y="339"/>
                    <a:pt x="330" y="339"/>
                    <a:pt x="330" y="339"/>
                  </a:cubicBezTo>
                  <a:cubicBezTo>
                    <a:pt x="329" y="338"/>
                    <a:pt x="329" y="338"/>
                    <a:pt x="328" y="338"/>
                  </a:cubicBezTo>
                  <a:cubicBezTo>
                    <a:pt x="329" y="336"/>
                    <a:pt x="329" y="335"/>
                    <a:pt x="329" y="333"/>
                  </a:cubicBezTo>
                  <a:cubicBezTo>
                    <a:pt x="330" y="334"/>
                    <a:pt x="331" y="335"/>
                    <a:pt x="332" y="336"/>
                  </a:cubicBezTo>
                  <a:moveTo>
                    <a:pt x="328" y="342"/>
                  </a:moveTo>
                  <a:cubicBezTo>
                    <a:pt x="331" y="345"/>
                    <a:pt x="335" y="349"/>
                    <a:pt x="337" y="353"/>
                  </a:cubicBezTo>
                  <a:cubicBezTo>
                    <a:pt x="336" y="351"/>
                    <a:pt x="331" y="347"/>
                    <a:pt x="328" y="344"/>
                  </a:cubicBezTo>
                  <a:cubicBezTo>
                    <a:pt x="328" y="344"/>
                    <a:pt x="328" y="343"/>
                    <a:pt x="328" y="342"/>
                  </a:cubicBezTo>
                  <a:moveTo>
                    <a:pt x="329" y="328"/>
                  </a:moveTo>
                  <a:cubicBezTo>
                    <a:pt x="329" y="327"/>
                    <a:pt x="329" y="326"/>
                    <a:pt x="329" y="325"/>
                  </a:cubicBezTo>
                  <a:cubicBezTo>
                    <a:pt x="332" y="328"/>
                    <a:pt x="335" y="332"/>
                    <a:pt x="339" y="335"/>
                  </a:cubicBezTo>
                  <a:cubicBezTo>
                    <a:pt x="336" y="333"/>
                    <a:pt x="332" y="330"/>
                    <a:pt x="329" y="328"/>
                  </a:cubicBezTo>
                  <a:moveTo>
                    <a:pt x="327" y="349"/>
                  </a:moveTo>
                  <a:cubicBezTo>
                    <a:pt x="328" y="350"/>
                    <a:pt x="328" y="350"/>
                    <a:pt x="329" y="351"/>
                  </a:cubicBezTo>
                  <a:cubicBezTo>
                    <a:pt x="330" y="354"/>
                    <a:pt x="331" y="356"/>
                    <a:pt x="331" y="356"/>
                  </a:cubicBezTo>
                  <a:cubicBezTo>
                    <a:pt x="331" y="356"/>
                    <a:pt x="331" y="356"/>
                    <a:pt x="331" y="356"/>
                  </a:cubicBezTo>
                  <a:cubicBezTo>
                    <a:pt x="331" y="356"/>
                    <a:pt x="331" y="356"/>
                    <a:pt x="331" y="356"/>
                  </a:cubicBezTo>
                  <a:cubicBezTo>
                    <a:pt x="332" y="357"/>
                    <a:pt x="332" y="357"/>
                    <a:pt x="332" y="357"/>
                  </a:cubicBezTo>
                  <a:cubicBezTo>
                    <a:pt x="332" y="357"/>
                    <a:pt x="333" y="358"/>
                    <a:pt x="334" y="359"/>
                  </a:cubicBezTo>
                  <a:cubicBezTo>
                    <a:pt x="331" y="359"/>
                    <a:pt x="329" y="358"/>
                    <a:pt x="327" y="358"/>
                  </a:cubicBezTo>
                  <a:cubicBezTo>
                    <a:pt x="327" y="355"/>
                    <a:pt x="327" y="352"/>
                    <a:pt x="327" y="349"/>
                  </a:cubicBezTo>
                  <a:moveTo>
                    <a:pt x="362" y="361"/>
                  </a:moveTo>
                  <a:cubicBezTo>
                    <a:pt x="363" y="361"/>
                    <a:pt x="362" y="360"/>
                    <a:pt x="362" y="360"/>
                  </a:cubicBezTo>
                  <a:cubicBezTo>
                    <a:pt x="361" y="359"/>
                    <a:pt x="358" y="356"/>
                    <a:pt x="353" y="351"/>
                  </a:cubicBezTo>
                  <a:cubicBezTo>
                    <a:pt x="356" y="353"/>
                    <a:pt x="358" y="355"/>
                    <a:pt x="359" y="355"/>
                  </a:cubicBezTo>
                  <a:cubicBezTo>
                    <a:pt x="360" y="357"/>
                    <a:pt x="362" y="354"/>
                    <a:pt x="361" y="353"/>
                  </a:cubicBezTo>
                  <a:cubicBezTo>
                    <a:pt x="358" y="351"/>
                    <a:pt x="356" y="349"/>
                    <a:pt x="353" y="346"/>
                  </a:cubicBezTo>
                  <a:cubicBezTo>
                    <a:pt x="353" y="346"/>
                    <a:pt x="353" y="346"/>
                    <a:pt x="352" y="345"/>
                  </a:cubicBezTo>
                  <a:cubicBezTo>
                    <a:pt x="344" y="338"/>
                    <a:pt x="335" y="330"/>
                    <a:pt x="330" y="322"/>
                  </a:cubicBezTo>
                  <a:cubicBezTo>
                    <a:pt x="330" y="322"/>
                    <a:pt x="330" y="322"/>
                    <a:pt x="330" y="322"/>
                  </a:cubicBezTo>
                  <a:cubicBezTo>
                    <a:pt x="335" y="329"/>
                    <a:pt x="354" y="340"/>
                    <a:pt x="361" y="347"/>
                  </a:cubicBezTo>
                  <a:cubicBezTo>
                    <a:pt x="362" y="349"/>
                    <a:pt x="365" y="347"/>
                    <a:pt x="363" y="345"/>
                  </a:cubicBezTo>
                  <a:cubicBezTo>
                    <a:pt x="361" y="342"/>
                    <a:pt x="345" y="322"/>
                    <a:pt x="338" y="313"/>
                  </a:cubicBezTo>
                  <a:cubicBezTo>
                    <a:pt x="345" y="319"/>
                    <a:pt x="359" y="330"/>
                    <a:pt x="361" y="332"/>
                  </a:cubicBezTo>
                  <a:cubicBezTo>
                    <a:pt x="362" y="333"/>
                    <a:pt x="364" y="331"/>
                    <a:pt x="363" y="330"/>
                  </a:cubicBezTo>
                  <a:cubicBezTo>
                    <a:pt x="359" y="324"/>
                    <a:pt x="354" y="319"/>
                    <a:pt x="349" y="313"/>
                  </a:cubicBezTo>
                  <a:cubicBezTo>
                    <a:pt x="348" y="313"/>
                    <a:pt x="347" y="310"/>
                    <a:pt x="345" y="308"/>
                  </a:cubicBezTo>
                  <a:cubicBezTo>
                    <a:pt x="349" y="311"/>
                    <a:pt x="354" y="314"/>
                    <a:pt x="359" y="317"/>
                  </a:cubicBezTo>
                  <a:cubicBezTo>
                    <a:pt x="360" y="318"/>
                    <a:pt x="362" y="316"/>
                    <a:pt x="361" y="315"/>
                  </a:cubicBezTo>
                  <a:cubicBezTo>
                    <a:pt x="353" y="305"/>
                    <a:pt x="344" y="296"/>
                    <a:pt x="336" y="285"/>
                  </a:cubicBezTo>
                  <a:cubicBezTo>
                    <a:pt x="338" y="288"/>
                    <a:pt x="343" y="292"/>
                    <a:pt x="348" y="297"/>
                  </a:cubicBezTo>
                  <a:cubicBezTo>
                    <a:pt x="352" y="302"/>
                    <a:pt x="356" y="307"/>
                    <a:pt x="357" y="306"/>
                  </a:cubicBezTo>
                  <a:cubicBezTo>
                    <a:pt x="357" y="306"/>
                    <a:pt x="357" y="306"/>
                    <a:pt x="357" y="306"/>
                  </a:cubicBezTo>
                  <a:cubicBezTo>
                    <a:pt x="359" y="307"/>
                    <a:pt x="360" y="309"/>
                    <a:pt x="362" y="310"/>
                  </a:cubicBezTo>
                  <a:cubicBezTo>
                    <a:pt x="364" y="312"/>
                    <a:pt x="366" y="309"/>
                    <a:pt x="364" y="307"/>
                  </a:cubicBezTo>
                  <a:cubicBezTo>
                    <a:pt x="363" y="306"/>
                    <a:pt x="342" y="285"/>
                    <a:pt x="343" y="284"/>
                  </a:cubicBezTo>
                  <a:cubicBezTo>
                    <a:pt x="343" y="284"/>
                    <a:pt x="364" y="302"/>
                    <a:pt x="367" y="305"/>
                  </a:cubicBezTo>
                  <a:cubicBezTo>
                    <a:pt x="365" y="324"/>
                    <a:pt x="364" y="343"/>
                    <a:pt x="365" y="361"/>
                  </a:cubicBezTo>
                  <a:cubicBezTo>
                    <a:pt x="364" y="361"/>
                    <a:pt x="363" y="361"/>
                    <a:pt x="362" y="36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9FFA607E-CE7F-4549-8E2A-2812293E54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4032" y="6159032"/>
              <a:ext cx="180975" cy="319088"/>
            </a:xfrm>
            <a:custGeom>
              <a:avLst/>
              <a:gdLst>
                <a:gd name="T0" fmla="*/ 83 w 84"/>
                <a:gd name="T1" fmla="*/ 25 h 149"/>
                <a:gd name="T2" fmla="*/ 77 w 84"/>
                <a:gd name="T3" fmla="*/ 8 h 149"/>
                <a:gd name="T4" fmla="*/ 17 w 84"/>
                <a:gd name="T5" fmla="*/ 5 h 149"/>
                <a:gd name="T6" fmla="*/ 8 w 84"/>
                <a:gd name="T7" fmla="*/ 143 h 149"/>
                <a:gd name="T8" fmla="*/ 74 w 84"/>
                <a:gd name="T9" fmla="*/ 144 h 149"/>
                <a:gd name="T10" fmla="*/ 16 w 84"/>
                <a:gd name="T11" fmla="*/ 119 h 149"/>
                <a:gd name="T12" fmla="*/ 18 w 84"/>
                <a:gd name="T13" fmla="*/ 137 h 149"/>
                <a:gd name="T14" fmla="*/ 41 w 84"/>
                <a:gd name="T15" fmla="*/ 11 h 149"/>
                <a:gd name="T16" fmla="*/ 41 w 84"/>
                <a:gd name="T17" fmla="*/ 10 h 149"/>
                <a:gd name="T18" fmla="*/ 74 w 84"/>
                <a:gd name="T19" fmla="*/ 30 h 149"/>
                <a:gd name="T20" fmla="*/ 73 w 84"/>
                <a:gd name="T21" fmla="*/ 39 h 149"/>
                <a:gd name="T22" fmla="*/ 73 w 84"/>
                <a:gd name="T23" fmla="*/ 39 h 149"/>
                <a:gd name="T24" fmla="*/ 72 w 84"/>
                <a:gd name="T25" fmla="*/ 59 h 149"/>
                <a:gd name="T26" fmla="*/ 56 w 84"/>
                <a:gd name="T27" fmla="*/ 49 h 149"/>
                <a:gd name="T28" fmla="*/ 71 w 84"/>
                <a:gd name="T29" fmla="*/ 85 h 149"/>
                <a:gd name="T30" fmla="*/ 68 w 84"/>
                <a:gd name="T31" fmla="*/ 71 h 149"/>
                <a:gd name="T32" fmla="*/ 22 w 84"/>
                <a:gd name="T33" fmla="*/ 30 h 149"/>
                <a:gd name="T34" fmla="*/ 68 w 84"/>
                <a:gd name="T35" fmla="*/ 123 h 149"/>
                <a:gd name="T36" fmla="*/ 68 w 84"/>
                <a:gd name="T37" fmla="*/ 123 h 149"/>
                <a:gd name="T38" fmla="*/ 19 w 84"/>
                <a:gd name="T39" fmla="*/ 72 h 149"/>
                <a:gd name="T40" fmla="*/ 54 w 84"/>
                <a:gd name="T41" fmla="*/ 112 h 149"/>
                <a:gd name="T42" fmla="*/ 50 w 84"/>
                <a:gd name="T43" fmla="*/ 86 h 149"/>
                <a:gd name="T44" fmla="*/ 58 w 84"/>
                <a:gd name="T45" fmla="*/ 95 h 149"/>
                <a:gd name="T46" fmla="*/ 12 w 84"/>
                <a:gd name="T47" fmla="*/ 123 h 149"/>
                <a:gd name="T48" fmla="*/ 15 w 84"/>
                <a:gd name="T49" fmla="*/ 103 h 149"/>
                <a:gd name="T50" fmla="*/ 16 w 84"/>
                <a:gd name="T51" fmla="*/ 98 h 149"/>
                <a:gd name="T52" fmla="*/ 16 w 84"/>
                <a:gd name="T53" fmla="*/ 98 h 149"/>
                <a:gd name="T54" fmla="*/ 18 w 84"/>
                <a:gd name="T55" fmla="*/ 77 h 149"/>
                <a:gd name="T56" fmla="*/ 18 w 84"/>
                <a:gd name="T57" fmla="*/ 83 h 149"/>
                <a:gd name="T58" fmla="*/ 67 w 84"/>
                <a:gd name="T59" fmla="*/ 129 h 149"/>
                <a:gd name="T60" fmla="*/ 46 w 84"/>
                <a:gd name="T61" fmla="*/ 107 h 149"/>
                <a:gd name="T62" fmla="*/ 71 w 84"/>
                <a:gd name="T63" fmla="*/ 91 h 149"/>
                <a:gd name="T64" fmla="*/ 74 w 84"/>
                <a:gd name="T65" fmla="*/ 18 h 149"/>
                <a:gd name="T66" fmla="*/ 74 w 84"/>
                <a:gd name="T67" fmla="*/ 18 h 149"/>
                <a:gd name="T68" fmla="*/ 47 w 84"/>
                <a:gd name="T69" fmla="*/ 11 h 149"/>
                <a:gd name="T70" fmla="*/ 23 w 84"/>
                <a:gd name="T71" fmla="*/ 8 h 149"/>
                <a:gd name="T72" fmla="*/ 22 w 84"/>
                <a:gd name="T73" fmla="*/ 10 h 149"/>
                <a:gd name="T74" fmla="*/ 11 w 84"/>
                <a:gd name="T75" fmla="*/ 129 h 149"/>
                <a:gd name="T76" fmla="*/ 11 w 84"/>
                <a:gd name="T77" fmla="*/ 129 h 149"/>
                <a:gd name="T78" fmla="*/ 39 w 84"/>
                <a:gd name="T79" fmla="*/ 137 h 149"/>
                <a:gd name="T80" fmla="*/ 49 w 84"/>
                <a:gd name="T81" fmla="*/ 134 h 149"/>
                <a:gd name="T82" fmla="*/ 66 w 84"/>
                <a:gd name="T83" fmla="*/ 14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4" h="149">
                  <a:moveTo>
                    <a:pt x="83" y="29"/>
                  </a:moveTo>
                  <a:cubicBezTo>
                    <a:pt x="84" y="28"/>
                    <a:pt x="84" y="27"/>
                    <a:pt x="83" y="26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2" y="20"/>
                    <a:pt x="82" y="16"/>
                    <a:pt x="82" y="11"/>
                  </a:cubicBezTo>
                  <a:cubicBezTo>
                    <a:pt x="81" y="9"/>
                    <a:pt x="79" y="8"/>
                    <a:pt x="77" y="8"/>
                  </a:cubicBezTo>
                  <a:cubicBezTo>
                    <a:pt x="77" y="8"/>
                    <a:pt x="77" y="8"/>
                    <a:pt x="77" y="8"/>
                  </a:cubicBezTo>
                  <a:cubicBezTo>
                    <a:pt x="60" y="1"/>
                    <a:pt x="40" y="0"/>
                    <a:pt x="22" y="0"/>
                  </a:cubicBezTo>
                  <a:cubicBezTo>
                    <a:pt x="20" y="0"/>
                    <a:pt x="19" y="2"/>
                    <a:pt x="18" y="3"/>
                  </a:cubicBezTo>
                  <a:cubicBezTo>
                    <a:pt x="18" y="3"/>
                    <a:pt x="17" y="4"/>
                    <a:pt x="17" y="5"/>
                  </a:cubicBezTo>
                  <a:cubicBezTo>
                    <a:pt x="6" y="46"/>
                    <a:pt x="0" y="95"/>
                    <a:pt x="3" y="138"/>
                  </a:cubicBezTo>
                  <a:cubicBezTo>
                    <a:pt x="3" y="139"/>
                    <a:pt x="4" y="140"/>
                    <a:pt x="5" y="140"/>
                  </a:cubicBezTo>
                  <a:cubicBezTo>
                    <a:pt x="5" y="141"/>
                    <a:pt x="6" y="143"/>
                    <a:pt x="8" y="143"/>
                  </a:cubicBezTo>
                  <a:cubicBezTo>
                    <a:pt x="25" y="146"/>
                    <a:pt x="44" y="149"/>
                    <a:pt x="62" y="149"/>
                  </a:cubicBezTo>
                  <a:cubicBezTo>
                    <a:pt x="65" y="149"/>
                    <a:pt x="66" y="147"/>
                    <a:pt x="66" y="145"/>
                  </a:cubicBezTo>
                  <a:cubicBezTo>
                    <a:pt x="68" y="148"/>
                    <a:pt x="73" y="148"/>
                    <a:pt x="74" y="144"/>
                  </a:cubicBezTo>
                  <a:cubicBezTo>
                    <a:pt x="80" y="106"/>
                    <a:pt x="84" y="67"/>
                    <a:pt x="83" y="29"/>
                  </a:cubicBezTo>
                  <a:moveTo>
                    <a:pt x="26" y="137"/>
                  </a:moveTo>
                  <a:cubicBezTo>
                    <a:pt x="24" y="133"/>
                    <a:pt x="17" y="119"/>
                    <a:pt x="16" y="119"/>
                  </a:cubicBezTo>
                  <a:cubicBezTo>
                    <a:pt x="22" y="121"/>
                    <a:pt x="32" y="133"/>
                    <a:pt x="37" y="138"/>
                  </a:cubicBezTo>
                  <a:cubicBezTo>
                    <a:pt x="33" y="138"/>
                    <a:pt x="30" y="137"/>
                    <a:pt x="26" y="137"/>
                  </a:cubicBezTo>
                  <a:moveTo>
                    <a:pt x="18" y="137"/>
                  </a:moveTo>
                  <a:cubicBezTo>
                    <a:pt x="10" y="122"/>
                    <a:pt x="14" y="127"/>
                    <a:pt x="23" y="137"/>
                  </a:cubicBezTo>
                  <a:cubicBezTo>
                    <a:pt x="21" y="137"/>
                    <a:pt x="20" y="137"/>
                    <a:pt x="18" y="137"/>
                  </a:cubicBezTo>
                  <a:moveTo>
                    <a:pt x="41" y="11"/>
                  </a:moveTo>
                  <a:cubicBezTo>
                    <a:pt x="42" y="13"/>
                    <a:pt x="52" y="29"/>
                    <a:pt x="60" y="40"/>
                  </a:cubicBezTo>
                  <a:cubicBezTo>
                    <a:pt x="51" y="29"/>
                    <a:pt x="35" y="15"/>
                    <a:pt x="29" y="8"/>
                  </a:cubicBezTo>
                  <a:cubicBezTo>
                    <a:pt x="33" y="8"/>
                    <a:pt x="37" y="9"/>
                    <a:pt x="41" y="10"/>
                  </a:cubicBezTo>
                  <a:cubicBezTo>
                    <a:pt x="41" y="10"/>
                    <a:pt x="40" y="11"/>
                    <a:pt x="41" y="11"/>
                  </a:cubicBezTo>
                  <a:moveTo>
                    <a:pt x="74" y="23"/>
                  </a:moveTo>
                  <a:cubicBezTo>
                    <a:pt x="74" y="25"/>
                    <a:pt x="74" y="28"/>
                    <a:pt x="74" y="30"/>
                  </a:cubicBezTo>
                  <a:cubicBezTo>
                    <a:pt x="70" y="24"/>
                    <a:pt x="65" y="17"/>
                    <a:pt x="65" y="16"/>
                  </a:cubicBezTo>
                  <a:cubicBezTo>
                    <a:pt x="66" y="16"/>
                    <a:pt x="70" y="19"/>
                    <a:pt x="74" y="23"/>
                  </a:cubicBezTo>
                  <a:moveTo>
                    <a:pt x="73" y="39"/>
                  </a:moveTo>
                  <a:cubicBezTo>
                    <a:pt x="73" y="43"/>
                    <a:pt x="73" y="48"/>
                    <a:pt x="73" y="52"/>
                  </a:cubicBezTo>
                  <a:cubicBezTo>
                    <a:pt x="66" y="41"/>
                    <a:pt x="52" y="17"/>
                    <a:pt x="49" y="17"/>
                  </a:cubicBezTo>
                  <a:cubicBezTo>
                    <a:pt x="53" y="17"/>
                    <a:pt x="66" y="32"/>
                    <a:pt x="73" y="39"/>
                  </a:cubicBezTo>
                  <a:moveTo>
                    <a:pt x="56" y="49"/>
                  </a:moveTo>
                  <a:cubicBezTo>
                    <a:pt x="54" y="47"/>
                    <a:pt x="48" y="39"/>
                    <a:pt x="43" y="30"/>
                  </a:cubicBezTo>
                  <a:cubicBezTo>
                    <a:pt x="53" y="42"/>
                    <a:pt x="68" y="55"/>
                    <a:pt x="72" y="59"/>
                  </a:cubicBezTo>
                  <a:cubicBezTo>
                    <a:pt x="72" y="63"/>
                    <a:pt x="72" y="66"/>
                    <a:pt x="72" y="70"/>
                  </a:cubicBezTo>
                  <a:cubicBezTo>
                    <a:pt x="70" y="68"/>
                    <a:pt x="69" y="66"/>
                    <a:pt x="67" y="64"/>
                  </a:cubicBezTo>
                  <a:cubicBezTo>
                    <a:pt x="63" y="58"/>
                    <a:pt x="57" y="51"/>
                    <a:pt x="56" y="49"/>
                  </a:cubicBezTo>
                  <a:moveTo>
                    <a:pt x="68" y="71"/>
                  </a:moveTo>
                  <a:cubicBezTo>
                    <a:pt x="69" y="73"/>
                    <a:pt x="70" y="74"/>
                    <a:pt x="71" y="75"/>
                  </a:cubicBezTo>
                  <a:cubicBezTo>
                    <a:pt x="71" y="79"/>
                    <a:pt x="71" y="82"/>
                    <a:pt x="71" y="85"/>
                  </a:cubicBezTo>
                  <a:cubicBezTo>
                    <a:pt x="59" y="69"/>
                    <a:pt x="50" y="52"/>
                    <a:pt x="39" y="36"/>
                  </a:cubicBezTo>
                  <a:cubicBezTo>
                    <a:pt x="39" y="37"/>
                    <a:pt x="40" y="37"/>
                    <a:pt x="41" y="38"/>
                  </a:cubicBezTo>
                  <a:cubicBezTo>
                    <a:pt x="45" y="43"/>
                    <a:pt x="63" y="71"/>
                    <a:pt x="68" y="71"/>
                  </a:cubicBezTo>
                  <a:moveTo>
                    <a:pt x="43" y="54"/>
                  </a:moveTo>
                  <a:cubicBezTo>
                    <a:pt x="36" y="46"/>
                    <a:pt x="29" y="38"/>
                    <a:pt x="23" y="31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26"/>
                    <a:pt x="22" y="22"/>
                    <a:pt x="22" y="18"/>
                  </a:cubicBezTo>
                  <a:cubicBezTo>
                    <a:pt x="28" y="29"/>
                    <a:pt x="35" y="42"/>
                    <a:pt x="43" y="54"/>
                  </a:cubicBezTo>
                  <a:moveTo>
                    <a:pt x="68" y="123"/>
                  </a:moveTo>
                  <a:cubicBezTo>
                    <a:pt x="61" y="114"/>
                    <a:pt x="42" y="85"/>
                    <a:pt x="31" y="69"/>
                  </a:cubicBezTo>
                  <a:cubicBezTo>
                    <a:pt x="42" y="82"/>
                    <a:pt x="60" y="104"/>
                    <a:pt x="69" y="113"/>
                  </a:cubicBezTo>
                  <a:cubicBezTo>
                    <a:pt x="69" y="117"/>
                    <a:pt x="68" y="120"/>
                    <a:pt x="68" y="123"/>
                  </a:cubicBezTo>
                  <a:moveTo>
                    <a:pt x="34" y="89"/>
                  </a:moveTo>
                  <a:cubicBezTo>
                    <a:pt x="29" y="82"/>
                    <a:pt x="24" y="76"/>
                    <a:pt x="22" y="75"/>
                  </a:cubicBezTo>
                  <a:cubicBezTo>
                    <a:pt x="21" y="74"/>
                    <a:pt x="20" y="73"/>
                    <a:pt x="19" y="72"/>
                  </a:cubicBezTo>
                  <a:cubicBezTo>
                    <a:pt x="19" y="67"/>
                    <a:pt x="20" y="62"/>
                    <a:pt x="20" y="57"/>
                  </a:cubicBezTo>
                  <a:cubicBezTo>
                    <a:pt x="26" y="67"/>
                    <a:pt x="33" y="77"/>
                    <a:pt x="39" y="86"/>
                  </a:cubicBezTo>
                  <a:cubicBezTo>
                    <a:pt x="41" y="89"/>
                    <a:pt x="48" y="103"/>
                    <a:pt x="54" y="112"/>
                  </a:cubicBezTo>
                  <a:cubicBezTo>
                    <a:pt x="50" y="108"/>
                    <a:pt x="46" y="103"/>
                    <a:pt x="45" y="101"/>
                  </a:cubicBezTo>
                  <a:cubicBezTo>
                    <a:pt x="41" y="97"/>
                    <a:pt x="37" y="93"/>
                    <a:pt x="34" y="89"/>
                  </a:cubicBezTo>
                  <a:moveTo>
                    <a:pt x="50" y="86"/>
                  </a:moveTo>
                  <a:cubicBezTo>
                    <a:pt x="40" y="75"/>
                    <a:pt x="30" y="63"/>
                    <a:pt x="20" y="52"/>
                  </a:cubicBezTo>
                  <a:cubicBezTo>
                    <a:pt x="21" y="46"/>
                    <a:pt x="21" y="40"/>
                    <a:pt x="21" y="34"/>
                  </a:cubicBezTo>
                  <a:cubicBezTo>
                    <a:pt x="33" y="54"/>
                    <a:pt x="44" y="76"/>
                    <a:pt x="58" y="95"/>
                  </a:cubicBezTo>
                  <a:cubicBezTo>
                    <a:pt x="55" y="92"/>
                    <a:pt x="52" y="89"/>
                    <a:pt x="50" y="86"/>
                  </a:cubicBezTo>
                  <a:moveTo>
                    <a:pt x="13" y="118"/>
                  </a:moveTo>
                  <a:cubicBezTo>
                    <a:pt x="20" y="129"/>
                    <a:pt x="26" y="137"/>
                    <a:pt x="12" y="123"/>
                  </a:cubicBezTo>
                  <a:cubicBezTo>
                    <a:pt x="12" y="121"/>
                    <a:pt x="13" y="120"/>
                    <a:pt x="13" y="118"/>
                  </a:cubicBezTo>
                  <a:moveTo>
                    <a:pt x="14" y="114"/>
                  </a:moveTo>
                  <a:cubicBezTo>
                    <a:pt x="14" y="110"/>
                    <a:pt x="15" y="106"/>
                    <a:pt x="15" y="103"/>
                  </a:cubicBezTo>
                  <a:cubicBezTo>
                    <a:pt x="21" y="111"/>
                    <a:pt x="33" y="129"/>
                    <a:pt x="32" y="130"/>
                  </a:cubicBezTo>
                  <a:cubicBezTo>
                    <a:pt x="32" y="130"/>
                    <a:pt x="19" y="118"/>
                    <a:pt x="14" y="114"/>
                  </a:cubicBezTo>
                  <a:moveTo>
                    <a:pt x="16" y="98"/>
                  </a:moveTo>
                  <a:cubicBezTo>
                    <a:pt x="16" y="95"/>
                    <a:pt x="17" y="92"/>
                    <a:pt x="17" y="89"/>
                  </a:cubicBezTo>
                  <a:cubicBezTo>
                    <a:pt x="22" y="98"/>
                    <a:pt x="26" y="107"/>
                    <a:pt x="32" y="115"/>
                  </a:cubicBezTo>
                  <a:cubicBezTo>
                    <a:pt x="26" y="109"/>
                    <a:pt x="21" y="103"/>
                    <a:pt x="16" y="98"/>
                  </a:cubicBezTo>
                  <a:moveTo>
                    <a:pt x="18" y="83"/>
                  </a:moveTo>
                  <a:cubicBezTo>
                    <a:pt x="18" y="83"/>
                    <a:pt x="18" y="83"/>
                    <a:pt x="18" y="83"/>
                  </a:cubicBezTo>
                  <a:cubicBezTo>
                    <a:pt x="18" y="81"/>
                    <a:pt x="18" y="79"/>
                    <a:pt x="18" y="77"/>
                  </a:cubicBezTo>
                  <a:cubicBezTo>
                    <a:pt x="25" y="86"/>
                    <a:pt x="31" y="94"/>
                    <a:pt x="37" y="103"/>
                  </a:cubicBezTo>
                  <a:cubicBezTo>
                    <a:pt x="39" y="104"/>
                    <a:pt x="41" y="108"/>
                    <a:pt x="44" y="112"/>
                  </a:cubicBezTo>
                  <a:cubicBezTo>
                    <a:pt x="35" y="103"/>
                    <a:pt x="27" y="93"/>
                    <a:pt x="18" y="83"/>
                  </a:cubicBezTo>
                  <a:moveTo>
                    <a:pt x="46" y="107"/>
                  </a:moveTo>
                  <a:cubicBezTo>
                    <a:pt x="46" y="107"/>
                    <a:pt x="45" y="106"/>
                    <a:pt x="45" y="106"/>
                  </a:cubicBezTo>
                  <a:cubicBezTo>
                    <a:pt x="52" y="114"/>
                    <a:pt x="60" y="121"/>
                    <a:pt x="67" y="129"/>
                  </a:cubicBezTo>
                  <a:cubicBezTo>
                    <a:pt x="67" y="129"/>
                    <a:pt x="67" y="129"/>
                    <a:pt x="67" y="129"/>
                  </a:cubicBezTo>
                  <a:cubicBezTo>
                    <a:pt x="67" y="131"/>
                    <a:pt x="67" y="133"/>
                    <a:pt x="67" y="135"/>
                  </a:cubicBezTo>
                  <a:cubicBezTo>
                    <a:pt x="60" y="126"/>
                    <a:pt x="53" y="116"/>
                    <a:pt x="46" y="107"/>
                  </a:cubicBezTo>
                  <a:moveTo>
                    <a:pt x="30" y="43"/>
                  </a:moveTo>
                  <a:cubicBezTo>
                    <a:pt x="22" y="31"/>
                    <a:pt x="41" y="56"/>
                    <a:pt x="44" y="59"/>
                  </a:cubicBezTo>
                  <a:cubicBezTo>
                    <a:pt x="53" y="70"/>
                    <a:pt x="62" y="80"/>
                    <a:pt x="71" y="91"/>
                  </a:cubicBezTo>
                  <a:cubicBezTo>
                    <a:pt x="70" y="96"/>
                    <a:pt x="70" y="101"/>
                    <a:pt x="69" y="106"/>
                  </a:cubicBezTo>
                  <a:cubicBezTo>
                    <a:pt x="57" y="85"/>
                    <a:pt x="45" y="62"/>
                    <a:pt x="30" y="43"/>
                  </a:cubicBezTo>
                  <a:moveTo>
                    <a:pt x="74" y="18"/>
                  </a:moveTo>
                  <a:cubicBezTo>
                    <a:pt x="72" y="17"/>
                    <a:pt x="71" y="15"/>
                    <a:pt x="69" y="14"/>
                  </a:cubicBezTo>
                  <a:cubicBezTo>
                    <a:pt x="71" y="14"/>
                    <a:pt x="73" y="15"/>
                    <a:pt x="74" y="15"/>
                  </a:cubicBezTo>
                  <a:cubicBezTo>
                    <a:pt x="74" y="16"/>
                    <a:pt x="74" y="17"/>
                    <a:pt x="74" y="18"/>
                  </a:cubicBezTo>
                  <a:moveTo>
                    <a:pt x="57" y="12"/>
                  </a:moveTo>
                  <a:cubicBezTo>
                    <a:pt x="59" y="15"/>
                    <a:pt x="63" y="21"/>
                    <a:pt x="66" y="26"/>
                  </a:cubicBezTo>
                  <a:cubicBezTo>
                    <a:pt x="60" y="21"/>
                    <a:pt x="51" y="14"/>
                    <a:pt x="47" y="11"/>
                  </a:cubicBezTo>
                  <a:cubicBezTo>
                    <a:pt x="50" y="11"/>
                    <a:pt x="54" y="12"/>
                    <a:pt x="57" y="12"/>
                  </a:cubicBezTo>
                  <a:moveTo>
                    <a:pt x="23" y="7"/>
                  </a:moveTo>
                  <a:cubicBezTo>
                    <a:pt x="23" y="8"/>
                    <a:pt x="23" y="8"/>
                    <a:pt x="23" y="8"/>
                  </a:cubicBezTo>
                  <a:cubicBezTo>
                    <a:pt x="26" y="13"/>
                    <a:pt x="29" y="17"/>
                    <a:pt x="32" y="21"/>
                  </a:cubicBezTo>
                  <a:cubicBezTo>
                    <a:pt x="29" y="18"/>
                    <a:pt x="25" y="14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9"/>
                    <a:pt x="22" y="8"/>
                    <a:pt x="22" y="7"/>
                  </a:cubicBezTo>
                  <a:cubicBezTo>
                    <a:pt x="23" y="7"/>
                    <a:pt x="23" y="7"/>
                    <a:pt x="23" y="7"/>
                  </a:cubicBezTo>
                  <a:moveTo>
                    <a:pt x="11" y="129"/>
                  </a:moveTo>
                  <a:cubicBezTo>
                    <a:pt x="12" y="132"/>
                    <a:pt x="14" y="134"/>
                    <a:pt x="15" y="137"/>
                  </a:cubicBezTo>
                  <a:cubicBezTo>
                    <a:pt x="13" y="137"/>
                    <a:pt x="11" y="137"/>
                    <a:pt x="10" y="137"/>
                  </a:cubicBezTo>
                  <a:cubicBezTo>
                    <a:pt x="10" y="134"/>
                    <a:pt x="11" y="131"/>
                    <a:pt x="11" y="129"/>
                  </a:cubicBezTo>
                  <a:moveTo>
                    <a:pt x="63" y="141"/>
                  </a:moveTo>
                  <a:cubicBezTo>
                    <a:pt x="55" y="140"/>
                    <a:pt x="47" y="139"/>
                    <a:pt x="39" y="138"/>
                  </a:cubicBezTo>
                  <a:cubicBezTo>
                    <a:pt x="39" y="138"/>
                    <a:pt x="40" y="137"/>
                    <a:pt x="39" y="137"/>
                  </a:cubicBezTo>
                  <a:cubicBezTo>
                    <a:pt x="38" y="134"/>
                    <a:pt x="29" y="117"/>
                    <a:pt x="23" y="109"/>
                  </a:cubicBezTo>
                  <a:cubicBezTo>
                    <a:pt x="31" y="117"/>
                    <a:pt x="44" y="134"/>
                    <a:pt x="46" y="136"/>
                  </a:cubicBezTo>
                  <a:cubicBezTo>
                    <a:pt x="48" y="138"/>
                    <a:pt x="50" y="136"/>
                    <a:pt x="49" y="134"/>
                  </a:cubicBezTo>
                  <a:cubicBezTo>
                    <a:pt x="42" y="123"/>
                    <a:pt x="36" y="111"/>
                    <a:pt x="28" y="100"/>
                  </a:cubicBezTo>
                  <a:cubicBezTo>
                    <a:pt x="39" y="115"/>
                    <a:pt x="53" y="128"/>
                    <a:pt x="66" y="141"/>
                  </a:cubicBezTo>
                  <a:cubicBezTo>
                    <a:pt x="66" y="142"/>
                    <a:pt x="66" y="142"/>
                    <a:pt x="66" y="143"/>
                  </a:cubicBezTo>
                  <a:cubicBezTo>
                    <a:pt x="66" y="143"/>
                    <a:pt x="66" y="143"/>
                    <a:pt x="66" y="143"/>
                  </a:cubicBezTo>
                  <a:cubicBezTo>
                    <a:pt x="65" y="142"/>
                    <a:pt x="64" y="141"/>
                    <a:pt x="63" y="14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D416D44E-AE03-46F6-B52B-C90359D218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3744" y="6014570"/>
              <a:ext cx="201613" cy="490538"/>
            </a:xfrm>
            <a:custGeom>
              <a:avLst/>
              <a:gdLst>
                <a:gd name="T0" fmla="*/ 18 w 94"/>
                <a:gd name="T1" fmla="*/ 181 h 229"/>
                <a:gd name="T2" fmla="*/ 58 w 94"/>
                <a:gd name="T3" fmla="*/ 209 h 229"/>
                <a:gd name="T4" fmla="*/ 67 w 94"/>
                <a:gd name="T5" fmla="*/ 217 h 229"/>
                <a:gd name="T6" fmla="*/ 75 w 94"/>
                <a:gd name="T7" fmla="*/ 191 h 229"/>
                <a:gd name="T8" fmla="*/ 94 w 94"/>
                <a:gd name="T9" fmla="*/ 18 h 229"/>
                <a:gd name="T10" fmla="*/ 84 w 94"/>
                <a:gd name="T11" fmla="*/ 14 h 229"/>
                <a:gd name="T12" fmla="*/ 56 w 94"/>
                <a:gd name="T13" fmla="*/ 3 h 229"/>
                <a:gd name="T14" fmla="*/ 31 w 94"/>
                <a:gd name="T15" fmla="*/ 5 h 229"/>
                <a:gd name="T16" fmla="*/ 62 w 94"/>
                <a:gd name="T17" fmla="*/ 47 h 229"/>
                <a:gd name="T18" fmla="*/ 28 w 94"/>
                <a:gd name="T19" fmla="*/ 10 h 229"/>
                <a:gd name="T20" fmla="*/ 11 w 94"/>
                <a:gd name="T21" fmla="*/ 83 h 229"/>
                <a:gd name="T22" fmla="*/ 9 w 94"/>
                <a:gd name="T23" fmla="*/ 100 h 229"/>
                <a:gd name="T24" fmla="*/ 0 w 94"/>
                <a:gd name="T25" fmla="*/ 215 h 229"/>
                <a:gd name="T26" fmla="*/ 38 w 94"/>
                <a:gd name="T27" fmla="*/ 226 h 229"/>
                <a:gd name="T28" fmla="*/ 27 w 94"/>
                <a:gd name="T29" fmla="*/ 202 h 229"/>
                <a:gd name="T30" fmla="*/ 27 w 94"/>
                <a:gd name="T31" fmla="*/ 202 h 229"/>
                <a:gd name="T32" fmla="*/ 17 w 94"/>
                <a:gd name="T33" fmla="*/ 142 h 229"/>
                <a:gd name="T34" fmla="*/ 65 w 94"/>
                <a:gd name="T35" fmla="*/ 194 h 229"/>
                <a:gd name="T36" fmla="*/ 39 w 94"/>
                <a:gd name="T37" fmla="*/ 161 h 229"/>
                <a:gd name="T38" fmla="*/ 15 w 94"/>
                <a:gd name="T39" fmla="*/ 158 h 229"/>
                <a:gd name="T40" fmla="*/ 15 w 94"/>
                <a:gd name="T41" fmla="*/ 158 h 229"/>
                <a:gd name="T42" fmla="*/ 41 w 94"/>
                <a:gd name="T43" fmla="*/ 196 h 229"/>
                <a:gd name="T44" fmla="*/ 61 w 94"/>
                <a:gd name="T45" fmla="*/ 205 h 229"/>
                <a:gd name="T46" fmla="*/ 16 w 94"/>
                <a:gd name="T47" fmla="*/ 152 h 229"/>
                <a:gd name="T48" fmla="*/ 66 w 94"/>
                <a:gd name="T49" fmla="*/ 211 h 229"/>
                <a:gd name="T50" fmla="*/ 75 w 94"/>
                <a:gd name="T51" fmla="*/ 79 h 229"/>
                <a:gd name="T52" fmla="*/ 57 w 94"/>
                <a:gd name="T53" fmla="*/ 65 h 229"/>
                <a:gd name="T54" fmla="*/ 38 w 94"/>
                <a:gd name="T55" fmla="*/ 96 h 229"/>
                <a:gd name="T56" fmla="*/ 27 w 94"/>
                <a:gd name="T57" fmla="*/ 66 h 229"/>
                <a:gd name="T58" fmla="*/ 70 w 94"/>
                <a:gd name="T59" fmla="*/ 121 h 229"/>
                <a:gd name="T60" fmla="*/ 25 w 94"/>
                <a:gd name="T61" fmla="*/ 49 h 229"/>
                <a:gd name="T62" fmla="*/ 25 w 94"/>
                <a:gd name="T63" fmla="*/ 49 h 229"/>
                <a:gd name="T64" fmla="*/ 23 w 94"/>
                <a:gd name="T65" fmla="*/ 75 h 229"/>
                <a:gd name="T66" fmla="*/ 53 w 94"/>
                <a:gd name="T67" fmla="*/ 82 h 229"/>
                <a:gd name="T68" fmla="*/ 72 w 94"/>
                <a:gd name="T69" fmla="*/ 109 h 229"/>
                <a:gd name="T70" fmla="*/ 25 w 94"/>
                <a:gd name="T71" fmla="*/ 45 h 229"/>
                <a:gd name="T72" fmla="*/ 22 w 94"/>
                <a:gd name="T73" fmla="*/ 82 h 229"/>
                <a:gd name="T74" fmla="*/ 22 w 94"/>
                <a:gd name="T75" fmla="*/ 82 h 229"/>
                <a:gd name="T76" fmla="*/ 67 w 94"/>
                <a:gd name="T77" fmla="*/ 149 h 229"/>
                <a:gd name="T78" fmla="*/ 33 w 94"/>
                <a:gd name="T79" fmla="*/ 110 h 229"/>
                <a:gd name="T80" fmla="*/ 66 w 94"/>
                <a:gd name="T81" fmla="*/ 165 h 229"/>
                <a:gd name="T82" fmla="*/ 30 w 94"/>
                <a:gd name="T83" fmla="*/ 127 h 229"/>
                <a:gd name="T84" fmla="*/ 80 w 94"/>
                <a:gd name="T85" fmla="*/ 42 h 229"/>
                <a:gd name="T86" fmla="*/ 82 w 94"/>
                <a:gd name="T87" fmla="*/ 30 h 229"/>
                <a:gd name="T88" fmla="*/ 70 w 94"/>
                <a:gd name="T89" fmla="*/ 16 h 229"/>
                <a:gd name="T90" fmla="*/ 51 w 94"/>
                <a:gd name="T91" fmla="*/ 13 h 229"/>
                <a:gd name="T92" fmla="*/ 51 w 94"/>
                <a:gd name="T93" fmla="*/ 13 h 229"/>
                <a:gd name="T94" fmla="*/ 48 w 94"/>
                <a:gd name="T95" fmla="*/ 13 h 229"/>
                <a:gd name="T96" fmla="*/ 62 w 94"/>
                <a:gd name="T97" fmla="*/ 37 h 229"/>
                <a:gd name="T98" fmla="*/ 75 w 94"/>
                <a:gd name="T99" fmla="*/ 78 h 229"/>
                <a:gd name="T100" fmla="*/ 41 w 94"/>
                <a:gd name="T101" fmla="*/ 26 h 229"/>
                <a:gd name="T102" fmla="*/ 39 w 94"/>
                <a:gd name="T103" fmla="*/ 39 h 229"/>
                <a:gd name="T104" fmla="*/ 27 w 94"/>
                <a:gd name="T105" fmla="*/ 19 h 229"/>
                <a:gd name="T106" fmla="*/ 44 w 94"/>
                <a:gd name="T107" fmla="*/ 137 h 229"/>
                <a:gd name="T108" fmla="*/ 21 w 94"/>
                <a:gd name="T109" fmla="*/ 101 h 229"/>
                <a:gd name="T110" fmla="*/ 51 w 94"/>
                <a:gd name="T111" fmla="*/ 168 h 229"/>
                <a:gd name="T112" fmla="*/ 56 w 94"/>
                <a:gd name="T113" fmla="*/ 172 h 229"/>
                <a:gd name="T114" fmla="*/ 12 w 94"/>
                <a:gd name="T115" fmla="*/ 204 h 229"/>
                <a:gd name="T116" fmla="*/ 9 w 94"/>
                <a:gd name="T117" fmla="*/ 215 h 229"/>
                <a:gd name="T118" fmla="*/ 28 w 94"/>
                <a:gd name="T119" fmla="*/ 214 h 229"/>
                <a:gd name="T120" fmla="*/ 25 w 94"/>
                <a:gd name="T121" fmla="*/ 212 h 229"/>
                <a:gd name="T122" fmla="*/ 22 w 94"/>
                <a:gd name="T123" fmla="*/ 202 h 229"/>
                <a:gd name="T124" fmla="*/ 41 w 94"/>
                <a:gd name="T125" fmla="*/ 21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4" h="229">
                  <a:moveTo>
                    <a:pt x="70" y="220"/>
                  </a:moveTo>
                  <a:cubicBezTo>
                    <a:pt x="62" y="217"/>
                    <a:pt x="54" y="217"/>
                    <a:pt x="46" y="216"/>
                  </a:cubicBezTo>
                  <a:cubicBezTo>
                    <a:pt x="37" y="208"/>
                    <a:pt x="17" y="190"/>
                    <a:pt x="18" y="181"/>
                  </a:cubicBezTo>
                  <a:cubicBezTo>
                    <a:pt x="17" y="187"/>
                    <a:pt x="54" y="212"/>
                    <a:pt x="60" y="216"/>
                  </a:cubicBezTo>
                  <a:cubicBezTo>
                    <a:pt x="61" y="218"/>
                    <a:pt x="64" y="215"/>
                    <a:pt x="62" y="213"/>
                  </a:cubicBezTo>
                  <a:cubicBezTo>
                    <a:pt x="61" y="212"/>
                    <a:pt x="60" y="211"/>
                    <a:pt x="58" y="209"/>
                  </a:cubicBezTo>
                  <a:cubicBezTo>
                    <a:pt x="60" y="211"/>
                    <a:pt x="62" y="213"/>
                    <a:pt x="64" y="215"/>
                  </a:cubicBezTo>
                  <a:cubicBezTo>
                    <a:pt x="65" y="216"/>
                    <a:pt x="66" y="216"/>
                    <a:pt x="67" y="215"/>
                  </a:cubicBezTo>
                  <a:cubicBezTo>
                    <a:pt x="67" y="216"/>
                    <a:pt x="67" y="216"/>
                    <a:pt x="67" y="217"/>
                  </a:cubicBezTo>
                  <a:cubicBezTo>
                    <a:pt x="67" y="218"/>
                    <a:pt x="70" y="219"/>
                    <a:pt x="70" y="217"/>
                  </a:cubicBezTo>
                  <a:cubicBezTo>
                    <a:pt x="72" y="209"/>
                    <a:pt x="74" y="202"/>
                    <a:pt x="75" y="194"/>
                  </a:cubicBezTo>
                  <a:cubicBezTo>
                    <a:pt x="75" y="193"/>
                    <a:pt x="76" y="192"/>
                    <a:pt x="75" y="191"/>
                  </a:cubicBezTo>
                  <a:cubicBezTo>
                    <a:pt x="75" y="191"/>
                    <a:pt x="75" y="191"/>
                    <a:pt x="75" y="191"/>
                  </a:cubicBezTo>
                  <a:cubicBezTo>
                    <a:pt x="78" y="168"/>
                    <a:pt x="78" y="144"/>
                    <a:pt x="80" y="122"/>
                  </a:cubicBezTo>
                  <a:cubicBezTo>
                    <a:pt x="83" y="87"/>
                    <a:pt x="88" y="53"/>
                    <a:pt x="94" y="18"/>
                  </a:cubicBezTo>
                  <a:cubicBezTo>
                    <a:pt x="94" y="14"/>
                    <a:pt x="89" y="12"/>
                    <a:pt x="86" y="14"/>
                  </a:cubicBezTo>
                  <a:cubicBezTo>
                    <a:pt x="86" y="14"/>
                    <a:pt x="86" y="14"/>
                    <a:pt x="85" y="14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84" y="12"/>
                    <a:pt x="83" y="10"/>
                    <a:pt x="80" y="9"/>
                  </a:cubicBezTo>
                  <a:cubicBezTo>
                    <a:pt x="72" y="7"/>
                    <a:pt x="64" y="5"/>
                    <a:pt x="56" y="3"/>
                  </a:cubicBezTo>
                  <a:cubicBezTo>
                    <a:pt x="52" y="3"/>
                    <a:pt x="48" y="2"/>
                    <a:pt x="43" y="1"/>
                  </a:cubicBezTo>
                  <a:cubicBezTo>
                    <a:pt x="37" y="0"/>
                    <a:pt x="38" y="1"/>
                    <a:pt x="32" y="2"/>
                  </a:cubicBezTo>
                  <a:cubicBezTo>
                    <a:pt x="31" y="3"/>
                    <a:pt x="30" y="4"/>
                    <a:pt x="31" y="5"/>
                  </a:cubicBezTo>
                  <a:cubicBezTo>
                    <a:pt x="35" y="7"/>
                    <a:pt x="36" y="9"/>
                    <a:pt x="39" y="10"/>
                  </a:cubicBezTo>
                  <a:cubicBezTo>
                    <a:pt x="40" y="11"/>
                    <a:pt x="41" y="11"/>
                    <a:pt x="43" y="11"/>
                  </a:cubicBezTo>
                  <a:cubicBezTo>
                    <a:pt x="49" y="23"/>
                    <a:pt x="56" y="35"/>
                    <a:pt x="62" y="47"/>
                  </a:cubicBezTo>
                  <a:cubicBezTo>
                    <a:pt x="63" y="47"/>
                    <a:pt x="75" y="66"/>
                    <a:pt x="71" y="59"/>
                  </a:cubicBezTo>
                  <a:cubicBezTo>
                    <a:pt x="67" y="55"/>
                    <a:pt x="64" y="51"/>
                    <a:pt x="61" y="47"/>
                  </a:cubicBezTo>
                  <a:cubicBezTo>
                    <a:pt x="51" y="32"/>
                    <a:pt x="43" y="18"/>
                    <a:pt x="28" y="10"/>
                  </a:cubicBezTo>
                  <a:cubicBezTo>
                    <a:pt x="28" y="9"/>
                    <a:pt x="28" y="8"/>
                    <a:pt x="28" y="7"/>
                  </a:cubicBezTo>
                  <a:cubicBezTo>
                    <a:pt x="28" y="2"/>
                    <a:pt x="22" y="2"/>
                    <a:pt x="21" y="6"/>
                  </a:cubicBezTo>
                  <a:cubicBezTo>
                    <a:pt x="17" y="31"/>
                    <a:pt x="14" y="57"/>
                    <a:pt x="11" y="83"/>
                  </a:cubicBezTo>
                  <a:cubicBezTo>
                    <a:pt x="10" y="83"/>
                    <a:pt x="8" y="84"/>
                    <a:pt x="10" y="86"/>
                  </a:cubicBezTo>
                  <a:cubicBezTo>
                    <a:pt x="10" y="86"/>
                    <a:pt x="10" y="87"/>
                    <a:pt x="11" y="87"/>
                  </a:cubicBezTo>
                  <a:cubicBezTo>
                    <a:pt x="10" y="91"/>
                    <a:pt x="10" y="96"/>
                    <a:pt x="9" y="100"/>
                  </a:cubicBezTo>
                  <a:cubicBezTo>
                    <a:pt x="8" y="100"/>
                    <a:pt x="7" y="102"/>
                    <a:pt x="8" y="103"/>
                  </a:cubicBezTo>
                  <a:cubicBezTo>
                    <a:pt x="8" y="103"/>
                    <a:pt x="8" y="104"/>
                    <a:pt x="9" y="105"/>
                  </a:cubicBezTo>
                  <a:cubicBezTo>
                    <a:pt x="5" y="141"/>
                    <a:pt x="3" y="178"/>
                    <a:pt x="0" y="215"/>
                  </a:cubicBezTo>
                  <a:cubicBezTo>
                    <a:pt x="0" y="218"/>
                    <a:pt x="3" y="220"/>
                    <a:pt x="6" y="219"/>
                  </a:cubicBezTo>
                  <a:cubicBezTo>
                    <a:pt x="6" y="220"/>
                    <a:pt x="7" y="220"/>
                    <a:pt x="7" y="221"/>
                  </a:cubicBezTo>
                  <a:cubicBezTo>
                    <a:pt x="17" y="223"/>
                    <a:pt x="28" y="225"/>
                    <a:pt x="38" y="226"/>
                  </a:cubicBezTo>
                  <a:cubicBezTo>
                    <a:pt x="48" y="227"/>
                    <a:pt x="59" y="229"/>
                    <a:pt x="69" y="228"/>
                  </a:cubicBezTo>
                  <a:cubicBezTo>
                    <a:pt x="73" y="228"/>
                    <a:pt x="74" y="221"/>
                    <a:pt x="70" y="220"/>
                  </a:cubicBezTo>
                  <a:moveTo>
                    <a:pt x="27" y="202"/>
                  </a:moveTo>
                  <a:cubicBezTo>
                    <a:pt x="21" y="198"/>
                    <a:pt x="15" y="194"/>
                    <a:pt x="11" y="192"/>
                  </a:cubicBezTo>
                  <a:cubicBezTo>
                    <a:pt x="12" y="188"/>
                    <a:pt x="12" y="184"/>
                    <a:pt x="13" y="180"/>
                  </a:cubicBezTo>
                  <a:cubicBezTo>
                    <a:pt x="16" y="185"/>
                    <a:pt x="22" y="194"/>
                    <a:pt x="27" y="202"/>
                  </a:cubicBezTo>
                  <a:moveTo>
                    <a:pt x="33" y="162"/>
                  </a:moveTo>
                  <a:cubicBezTo>
                    <a:pt x="27" y="157"/>
                    <a:pt x="22" y="151"/>
                    <a:pt x="16" y="146"/>
                  </a:cubicBezTo>
                  <a:cubicBezTo>
                    <a:pt x="16" y="145"/>
                    <a:pt x="16" y="143"/>
                    <a:pt x="17" y="142"/>
                  </a:cubicBezTo>
                  <a:cubicBezTo>
                    <a:pt x="22" y="149"/>
                    <a:pt x="27" y="155"/>
                    <a:pt x="33" y="162"/>
                  </a:cubicBezTo>
                  <a:moveTo>
                    <a:pt x="65" y="187"/>
                  </a:moveTo>
                  <a:cubicBezTo>
                    <a:pt x="65" y="189"/>
                    <a:pt x="65" y="192"/>
                    <a:pt x="65" y="194"/>
                  </a:cubicBezTo>
                  <a:cubicBezTo>
                    <a:pt x="63" y="191"/>
                    <a:pt x="59" y="186"/>
                    <a:pt x="54" y="181"/>
                  </a:cubicBezTo>
                  <a:cubicBezTo>
                    <a:pt x="51" y="178"/>
                    <a:pt x="48" y="174"/>
                    <a:pt x="45" y="170"/>
                  </a:cubicBezTo>
                  <a:cubicBezTo>
                    <a:pt x="43" y="168"/>
                    <a:pt x="41" y="165"/>
                    <a:pt x="39" y="161"/>
                  </a:cubicBezTo>
                  <a:cubicBezTo>
                    <a:pt x="47" y="170"/>
                    <a:pt x="56" y="178"/>
                    <a:pt x="65" y="187"/>
                  </a:cubicBezTo>
                  <a:moveTo>
                    <a:pt x="15" y="158"/>
                  </a:moveTo>
                  <a:cubicBezTo>
                    <a:pt x="15" y="158"/>
                    <a:pt x="15" y="158"/>
                    <a:pt x="15" y="158"/>
                  </a:cubicBezTo>
                  <a:cubicBezTo>
                    <a:pt x="15" y="157"/>
                    <a:pt x="15" y="156"/>
                    <a:pt x="15" y="155"/>
                  </a:cubicBezTo>
                  <a:cubicBezTo>
                    <a:pt x="17" y="158"/>
                    <a:pt x="19" y="161"/>
                    <a:pt x="21" y="163"/>
                  </a:cubicBezTo>
                  <a:cubicBezTo>
                    <a:pt x="19" y="162"/>
                    <a:pt x="17" y="160"/>
                    <a:pt x="15" y="158"/>
                  </a:cubicBezTo>
                  <a:moveTo>
                    <a:pt x="13" y="174"/>
                  </a:moveTo>
                  <a:cubicBezTo>
                    <a:pt x="14" y="170"/>
                    <a:pt x="14" y="167"/>
                    <a:pt x="14" y="163"/>
                  </a:cubicBezTo>
                  <a:cubicBezTo>
                    <a:pt x="19" y="170"/>
                    <a:pt x="32" y="185"/>
                    <a:pt x="41" y="196"/>
                  </a:cubicBezTo>
                  <a:cubicBezTo>
                    <a:pt x="41" y="196"/>
                    <a:pt x="41" y="196"/>
                    <a:pt x="41" y="196"/>
                  </a:cubicBezTo>
                  <a:cubicBezTo>
                    <a:pt x="32" y="189"/>
                    <a:pt x="22" y="181"/>
                    <a:pt x="13" y="174"/>
                  </a:cubicBezTo>
                  <a:moveTo>
                    <a:pt x="61" y="205"/>
                  </a:moveTo>
                  <a:cubicBezTo>
                    <a:pt x="62" y="204"/>
                    <a:pt x="60" y="201"/>
                    <a:pt x="56" y="199"/>
                  </a:cubicBezTo>
                  <a:cubicBezTo>
                    <a:pt x="55" y="198"/>
                    <a:pt x="55" y="198"/>
                    <a:pt x="55" y="198"/>
                  </a:cubicBezTo>
                  <a:cubicBezTo>
                    <a:pt x="46" y="182"/>
                    <a:pt x="26" y="163"/>
                    <a:pt x="16" y="152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31" y="169"/>
                    <a:pt x="49" y="185"/>
                    <a:pt x="65" y="202"/>
                  </a:cubicBezTo>
                  <a:cubicBezTo>
                    <a:pt x="65" y="205"/>
                    <a:pt x="66" y="208"/>
                    <a:pt x="66" y="211"/>
                  </a:cubicBezTo>
                  <a:cubicBezTo>
                    <a:pt x="65" y="209"/>
                    <a:pt x="63" y="207"/>
                    <a:pt x="61" y="205"/>
                  </a:cubicBezTo>
                  <a:moveTo>
                    <a:pt x="72" y="80"/>
                  </a:moveTo>
                  <a:cubicBezTo>
                    <a:pt x="73" y="81"/>
                    <a:pt x="74" y="80"/>
                    <a:pt x="75" y="79"/>
                  </a:cubicBezTo>
                  <a:cubicBezTo>
                    <a:pt x="75" y="82"/>
                    <a:pt x="74" y="86"/>
                    <a:pt x="74" y="89"/>
                  </a:cubicBezTo>
                  <a:cubicBezTo>
                    <a:pt x="69" y="82"/>
                    <a:pt x="65" y="76"/>
                    <a:pt x="60" y="70"/>
                  </a:cubicBezTo>
                  <a:cubicBezTo>
                    <a:pt x="59" y="68"/>
                    <a:pt x="58" y="67"/>
                    <a:pt x="57" y="65"/>
                  </a:cubicBezTo>
                  <a:cubicBezTo>
                    <a:pt x="62" y="70"/>
                    <a:pt x="67" y="75"/>
                    <a:pt x="72" y="80"/>
                  </a:cubicBezTo>
                  <a:moveTo>
                    <a:pt x="34" y="91"/>
                  </a:moveTo>
                  <a:cubicBezTo>
                    <a:pt x="36" y="94"/>
                    <a:pt x="37" y="96"/>
                    <a:pt x="38" y="96"/>
                  </a:cubicBezTo>
                  <a:cubicBezTo>
                    <a:pt x="47" y="106"/>
                    <a:pt x="55" y="115"/>
                    <a:pt x="64" y="124"/>
                  </a:cubicBezTo>
                  <a:cubicBezTo>
                    <a:pt x="66" y="126"/>
                    <a:pt x="69" y="123"/>
                    <a:pt x="68" y="121"/>
                  </a:cubicBezTo>
                  <a:cubicBezTo>
                    <a:pt x="53" y="104"/>
                    <a:pt x="41" y="82"/>
                    <a:pt x="27" y="66"/>
                  </a:cubicBezTo>
                  <a:cubicBezTo>
                    <a:pt x="40" y="81"/>
                    <a:pt x="56" y="99"/>
                    <a:pt x="70" y="114"/>
                  </a:cubicBezTo>
                  <a:cubicBezTo>
                    <a:pt x="71" y="115"/>
                    <a:pt x="71" y="115"/>
                    <a:pt x="71" y="115"/>
                  </a:cubicBezTo>
                  <a:cubicBezTo>
                    <a:pt x="71" y="117"/>
                    <a:pt x="71" y="119"/>
                    <a:pt x="70" y="121"/>
                  </a:cubicBezTo>
                  <a:cubicBezTo>
                    <a:pt x="70" y="128"/>
                    <a:pt x="69" y="136"/>
                    <a:pt x="68" y="144"/>
                  </a:cubicBezTo>
                  <a:cubicBezTo>
                    <a:pt x="57" y="126"/>
                    <a:pt x="46" y="108"/>
                    <a:pt x="34" y="91"/>
                  </a:cubicBezTo>
                  <a:moveTo>
                    <a:pt x="25" y="49"/>
                  </a:moveTo>
                  <a:cubicBezTo>
                    <a:pt x="29" y="55"/>
                    <a:pt x="47" y="78"/>
                    <a:pt x="58" y="94"/>
                  </a:cubicBezTo>
                  <a:cubicBezTo>
                    <a:pt x="48" y="81"/>
                    <a:pt x="30" y="65"/>
                    <a:pt x="24" y="59"/>
                  </a:cubicBezTo>
                  <a:cubicBezTo>
                    <a:pt x="25" y="56"/>
                    <a:pt x="25" y="52"/>
                    <a:pt x="25" y="49"/>
                  </a:cubicBezTo>
                  <a:moveTo>
                    <a:pt x="24" y="67"/>
                  </a:moveTo>
                  <a:cubicBezTo>
                    <a:pt x="27" y="73"/>
                    <a:pt x="30" y="80"/>
                    <a:pt x="34" y="86"/>
                  </a:cubicBezTo>
                  <a:cubicBezTo>
                    <a:pt x="30" y="83"/>
                    <a:pt x="27" y="79"/>
                    <a:pt x="23" y="75"/>
                  </a:cubicBezTo>
                  <a:cubicBezTo>
                    <a:pt x="23" y="72"/>
                    <a:pt x="23" y="70"/>
                    <a:pt x="24" y="67"/>
                  </a:cubicBezTo>
                  <a:moveTo>
                    <a:pt x="72" y="109"/>
                  </a:moveTo>
                  <a:cubicBezTo>
                    <a:pt x="66" y="100"/>
                    <a:pt x="60" y="91"/>
                    <a:pt x="53" y="82"/>
                  </a:cubicBezTo>
                  <a:cubicBezTo>
                    <a:pt x="48" y="74"/>
                    <a:pt x="41" y="59"/>
                    <a:pt x="33" y="53"/>
                  </a:cubicBezTo>
                  <a:cubicBezTo>
                    <a:pt x="44" y="61"/>
                    <a:pt x="60" y="81"/>
                    <a:pt x="73" y="96"/>
                  </a:cubicBezTo>
                  <a:cubicBezTo>
                    <a:pt x="73" y="100"/>
                    <a:pt x="72" y="105"/>
                    <a:pt x="72" y="109"/>
                  </a:cubicBezTo>
                  <a:moveTo>
                    <a:pt x="53" y="68"/>
                  </a:moveTo>
                  <a:cubicBezTo>
                    <a:pt x="42" y="58"/>
                    <a:pt x="31" y="48"/>
                    <a:pt x="28" y="45"/>
                  </a:cubicBezTo>
                  <a:cubicBezTo>
                    <a:pt x="27" y="44"/>
                    <a:pt x="26" y="44"/>
                    <a:pt x="25" y="45"/>
                  </a:cubicBezTo>
                  <a:cubicBezTo>
                    <a:pt x="26" y="40"/>
                    <a:pt x="26" y="35"/>
                    <a:pt x="27" y="31"/>
                  </a:cubicBezTo>
                  <a:cubicBezTo>
                    <a:pt x="31" y="37"/>
                    <a:pt x="43" y="54"/>
                    <a:pt x="53" y="68"/>
                  </a:cubicBezTo>
                  <a:moveTo>
                    <a:pt x="22" y="82"/>
                  </a:moveTo>
                  <a:cubicBezTo>
                    <a:pt x="28" y="91"/>
                    <a:pt x="37" y="105"/>
                    <a:pt x="45" y="117"/>
                  </a:cubicBezTo>
                  <a:cubicBezTo>
                    <a:pt x="37" y="108"/>
                    <a:pt x="28" y="99"/>
                    <a:pt x="21" y="92"/>
                  </a:cubicBezTo>
                  <a:cubicBezTo>
                    <a:pt x="22" y="89"/>
                    <a:pt x="22" y="86"/>
                    <a:pt x="22" y="82"/>
                  </a:cubicBezTo>
                  <a:moveTo>
                    <a:pt x="36" y="112"/>
                  </a:moveTo>
                  <a:cubicBezTo>
                    <a:pt x="46" y="124"/>
                    <a:pt x="56" y="136"/>
                    <a:pt x="66" y="148"/>
                  </a:cubicBezTo>
                  <a:cubicBezTo>
                    <a:pt x="66" y="149"/>
                    <a:pt x="67" y="149"/>
                    <a:pt x="67" y="149"/>
                  </a:cubicBezTo>
                  <a:cubicBezTo>
                    <a:pt x="67" y="152"/>
                    <a:pt x="67" y="156"/>
                    <a:pt x="66" y="160"/>
                  </a:cubicBezTo>
                  <a:cubicBezTo>
                    <a:pt x="59" y="149"/>
                    <a:pt x="51" y="138"/>
                    <a:pt x="43" y="127"/>
                  </a:cubicBezTo>
                  <a:cubicBezTo>
                    <a:pt x="41" y="123"/>
                    <a:pt x="37" y="117"/>
                    <a:pt x="33" y="110"/>
                  </a:cubicBezTo>
                  <a:cubicBezTo>
                    <a:pt x="34" y="111"/>
                    <a:pt x="35" y="111"/>
                    <a:pt x="36" y="112"/>
                  </a:cubicBezTo>
                  <a:moveTo>
                    <a:pt x="65" y="165"/>
                  </a:moveTo>
                  <a:cubicBezTo>
                    <a:pt x="66" y="165"/>
                    <a:pt x="66" y="165"/>
                    <a:pt x="66" y="165"/>
                  </a:cubicBezTo>
                  <a:cubicBezTo>
                    <a:pt x="66" y="169"/>
                    <a:pt x="65" y="173"/>
                    <a:pt x="65" y="177"/>
                  </a:cubicBezTo>
                  <a:cubicBezTo>
                    <a:pt x="54" y="160"/>
                    <a:pt x="42" y="143"/>
                    <a:pt x="30" y="127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42" y="140"/>
                    <a:pt x="53" y="152"/>
                    <a:pt x="65" y="165"/>
                  </a:cubicBezTo>
                  <a:moveTo>
                    <a:pt x="82" y="30"/>
                  </a:moveTo>
                  <a:cubicBezTo>
                    <a:pt x="81" y="34"/>
                    <a:pt x="81" y="38"/>
                    <a:pt x="80" y="42"/>
                  </a:cubicBezTo>
                  <a:cubicBezTo>
                    <a:pt x="75" y="34"/>
                    <a:pt x="68" y="23"/>
                    <a:pt x="68" y="20"/>
                  </a:cubicBezTo>
                  <a:cubicBezTo>
                    <a:pt x="69" y="20"/>
                    <a:pt x="70" y="21"/>
                    <a:pt x="72" y="22"/>
                  </a:cubicBezTo>
                  <a:cubicBezTo>
                    <a:pt x="75" y="25"/>
                    <a:pt x="79" y="27"/>
                    <a:pt x="82" y="30"/>
                  </a:cubicBezTo>
                  <a:moveTo>
                    <a:pt x="82" y="16"/>
                  </a:moveTo>
                  <a:cubicBezTo>
                    <a:pt x="82" y="16"/>
                    <a:pt x="82" y="16"/>
                    <a:pt x="82" y="16"/>
                  </a:cubicBezTo>
                  <a:cubicBezTo>
                    <a:pt x="81" y="25"/>
                    <a:pt x="75" y="21"/>
                    <a:pt x="70" y="16"/>
                  </a:cubicBezTo>
                  <a:cubicBezTo>
                    <a:pt x="73" y="16"/>
                    <a:pt x="75" y="17"/>
                    <a:pt x="78" y="17"/>
                  </a:cubicBezTo>
                  <a:cubicBezTo>
                    <a:pt x="80" y="17"/>
                    <a:pt x="81" y="17"/>
                    <a:pt x="82" y="16"/>
                  </a:cubicBezTo>
                  <a:moveTo>
                    <a:pt x="51" y="13"/>
                  </a:moveTo>
                  <a:cubicBezTo>
                    <a:pt x="54" y="13"/>
                    <a:pt x="57" y="14"/>
                    <a:pt x="59" y="14"/>
                  </a:cubicBezTo>
                  <a:cubicBezTo>
                    <a:pt x="62" y="19"/>
                    <a:pt x="65" y="24"/>
                    <a:pt x="68" y="29"/>
                  </a:cubicBezTo>
                  <a:cubicBezTo>
                    <a:pt x="62" y="24"/>
                    <a:pt x="57" y="18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62" y="37"/>
                  </a:moveTo>
                  <a:cubicBezTo>
                    <a:pt x="58" y="30"/>
                    <a:pt x="54" y="18"/>
                    <a:pt x="48" y="13"/>
                  </a:cubicBezTo>
                  <a:cubicBezTo>
                    <a:pt x="54" y="18"/>
                    <a:pt x="69" y="38"/>
                    <a:pt x="79" y="50"/>
                  </a:cubicBezTo>
                  <a:cubicBezTo>
                    <a:pt x="78" y="54"/>
                    <a:pt x="78" y="59"/>
                    <a:pt x="77" y="63"/>
                  </a:cubicBezTo>
                  <a:cubicBezTo>
                    <a:pt x="72" y="54"/>
                    <a:pt x="67" y="45"/>
                    <a:pt x="62" y="37"/>
                  </a:cubicBezTo>
                  <a:moveTo>
                    <a:pt x="41" y="26"/>
                  </a:moveTo>
                  <a:cubicBezTo>
                    <a:pt x="54" y="40"/>
                    <a:pt x="62" y="58"/>
                    <a:pt x="76" y="71"/>
                  </a:cubicBezTo>
                  <a:cubicBezTo>
                    <a:pt x="76" y="73"/>
                    <a:pt x="76" y="75"/>
                    <a:pt x="75" y="78"/>
                  </a:cubicBezTo>
                  <a:cubicBezTo>
                    <a:pt x="75" y="77"/>
                    <a:pt x="75" y="77"/>
                    <a:pt x="75" y="77"/>
                  </a:cubicBezTo>
                  <a:cubicBezTo>
                    <a:pt x="66" y="64"/>
                    <a:pt x="57" y="52"/>
                    <a:pt x="48" y="39"/>
                  </a:cubicBezTo>
                  <a:cubicBezTo>
                    <a:pt x="42" y="32"/>
                    <a:pt x="21" y="3"/>
                    <a:pt x="41" y="26"/>
                  </a:cubicBezTo>
                  <a:moveTo>
                    <a:pt x="49" y="52"/>
                  </a:moveTo>
                  <a:cubicBezTo>
                    <a:pt x="47" y="49"/>
                    <a:pt x="45" y="47"/>
                    <a:pt x="43" y="44"/>
                  </a:cubicBezTo>
                  <a:cubicBezTo>
                    <a:pt x="42" y="42"/>
                    <a:pt x="40" y="41"/>
                    <a:pt x="39" y="39"/>
                  </a:cubicBezTo>
                  <a:cubicBezTo>
                    <a:pt x="35" y="35"/>
                    <a:pt x="31" y="30"/>
                    <a:pt x="28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3"/>
                    <a:pt x="27" y="21"/>
                    <a:pt x="27" y="19"/>
                  </a:cubicBezTo>
                  <a:cubicBezTo>
                    <a:pt x="35" y="29"/>
                    <a:pt x="42" y="41"/>
                    <a:pt x="49" y="52"/>
                  </a:cubicBezTo>
                  <a:moveTo>
                    <a:pt x="34" y="121"/>
                  </a:moveTo>
                  <a:cubicBezTo>
                    <a:pt x="36" y="123"/>
                    <a:pt x="40" y="130"/>
                    <a:pt x="44" y="137"/>
                  </a:cubicBezTo>
                  <a:cubicBezTo>
                    <a:pt x="43" y="136"/>
                    <a:pt x="43" y="135"/>
                    <a:pt x="42" y="135"/>
                  </a:cubicBezTo>
                  <a:cubicBezTo>
                    <a:pt x="35" y="127"/>
                    <a:pt x="27" y="119"/>
                    <a:pt x="20" y="111"/>
                  </a:cubicBezTo>
                  <a:cubicBezTo>
                    <a:pt x="20" y="108"/>
                    <a:pt x="20" y="105"/>
                    <a:pt x="21" y="101"/>
                  </a:cubicBezTo>
                  <a:cubicBezTo>
                    <a:pt x="25" y="108"/>
                    <a:pt x="30" y="115"/>
                    <a:pt x="34" y="121"/>
                  </a:cubicBezTo>
                  <a:moveTo>
                    <a:pt x="56" y="172"/>
                  </a:moveTo>
                  <a:cubicBezTo>
                    <a:pt x="54" y="170"/>
                    <a:pt x="52" y="169"/>
                    <a:pt x="51" y="168"/>
                  </a:cubicBezTo>
                  <a:cubicBezTo>
                    <a:pt x="40" y="157"/>
                    <a:pt x="28" y="146"/>
                    <a:pt x="17" y="135"/>
                  </a:cubicBezTo>
                  <a:cubicBezTo>
                    <a:pt x="18" y="130"/>
                    <a:pt x="18" y="124"/>
                    <a:pt x="19" y="119"/>
                  </a:cubicBezTo>
                  <a:cubicBezTo>
                    <a:pt x="31" y="137"/>
                    <a:pt x="43" y="155"/>
                    <a:pt x="56" y="172"/>
                  </a:cubicBezTo>
                  <a:moveTo>
                    <a:pt x="11" y="197"/>
                  </a:moveTo>
                  <a:cubicBezTo>
                    <a:pt x="14" y="201"/>
                    <a:pt x="17" y="205"/>
                    <a:pt x="21" y="208"/>
                  </a:cubicBezTo>
                  <a:cubicBezTo>
                    <a:pt x="17" y="206"/>
                    <a:pt x="13" y="205"/>
                    <a:pt x="12" y="204"/>
                  </a:cubicBezTo>
                  <a:cubicBezTo>
                    <a:pt x="11" y="204"/>
                    <a:pt x="11" y="205"/>
                    <a:pt x="11" y="205"/>
                  </a:cubicBezTo>
                  <a:cubicBezTo>
                    <a:pt x="12" y="213"/>
                    <a:pt x="11" y="212"/>
                    <a:pt x="13" y="215"/>
                  </a:cubicBezTo>
                  <a:cubicBezTo>
                    <a:pt x="12" y="215"/>
                    <a:pt x="10" y="215"/>
                    <a:pt x="9" y="215"/>
                  </a:cubicBezTo>
                  <a:cubicBezTo>
                    <a:pt x="10" y="209"/>
                    <a:pt x="10" y="203"/>
                    <a:pt x="11" y="197"/>
                  </a:cubicBezTo>
                  <a:moveTo>
                    <a:pt x="25" y="212"/>
                  </a:moveTo>
                  <a:cubicBezTo>
                    <a:pt x="26" y="213"/>
                    <a:pt x="27" y="214"/>
                    <a:pt x="28" y="214"/>
                  </a:cubicBezTo>
                  <a:cubicBezTo>
                    <a:pt x="28" y="214"/>
                    <a:pt x="28" y="215"/>
                    <a:pt x="29" y="215"/>
                  </a:cubicBezTo>
                  <a:cubicBezTo>
                    <a:pt x="26" y="215"/>
                    <a:pt x="22" y="215"/>
                    <a:pt x="19" y="215"/>
                  </a:cubicBezTo>
                  <a:cubicBezTo>
                    <a:pt x="21" y="212"/>
                    <a:pt x="23" y="212"/>
                    <a:pt x="25" y="212"/>
                  </a:cubicBezTo>
                  <a:moveTo>
                    <a:pt x="31" y="215"/>
                  </a:moveTo>
                  <a:cubicBezTo>
                    <a:pt x="28" y="212"/>
                    <a:pt x="25" y="208"/>
                    <a:pt x="22" y="205"/>
                  </a:cubicBezTo>
                  <a:cubicBezTo>
                    <a:pt x="14" y="197"/>
                    <a:pt x="14" y="196"/>
                    <a:pt x="22" y="202"/>
                  </a:cubicBezTo>
                  <a:cubicBezTo>
                    <a:pt x="25" y="203"/>
                    <a:pt x="29" y="206"/>
                    <a:pt x="32" y="208"/>
                  </a:cubicBezTo>
                  <a:cubicBezTo>
                    <a:pt x="36" y="213"/>
                    <a:pt x="39" y="215"/>
                    <a:pt x="40" y="215"/>
                  </a:cubicBezTo>
                  <a:cubicBezTo>
                    <a:pt x="40" y="215"/>
                    <a:pt x="41" y="216"/>
                    <a:pt x="41" y="216"/>
                  </a:cubicBezTo>
                  <a:cubicBezTo>
                    <a:pt x="40" y="216"/>
                    <a:pt x="40" y="216"/>
                    <a:pt x="39" y="216"/>
                  </a:cubicBezTo>
                  <a:cubicBezTo>
                    <a:pt x="36" y="216"/>
                    <a:pt x="34" y="216"/>
                    <a:pt x="31" y="21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DBFA1E65-B7C0-4C51-954B-4479E2B03E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56469" y="5959007"/>
              <a:ext cx="215900" cy="573088"/>
            </a:xfrm>
            <a:custGeom>
              <a:avLst/>
              <a:gdLst>
                <a:gd name="T0" fmla="*/ 92 w 101"/>
                <a:gd name="T1" fmla="*/ 7 h 267"/>
                <a:gd name="T2" fmla="*/ 40 w 101"/>
                <a:gd name="T3" fmla="*/ 8 h 267"/>
                <a:gd name="T4" fmla="*/ 73 w 101"/>
                <a:gd name="T5" fmla="*/ 36 h 267"/>
                <a:gd name="T6" fmla="*/ 82 w 101"/>
                <a:gd name="T7" fmla="*/ 70 h 267"/>
                <a:gd name="T8" fmla="*/ 32 w 101"/>
                <a:gd name="T9" fmla="*/ 8 h 267"/>
                <a:gd name="T10" fmla="*/ 1 w 101"/>
                <a:gd name="T11" fmla="*/ 244 h 267"/>
                <a:gd name="T12" fmla="*/ 8 w 101"/>
                <a:gd name="T13" fmla="*/ 257 h 267"/>
                <a:gd name="T14" fmla="*/ 73 w 101"/>
                <a:gd name="T15" fmla="*/ 260 h 267"/>
                <a:gd name="T16" fmla="*/ 18 w 101"/>
                <a:gd name="T17" fmla="*/ 226 h 267"/>
                <a:gd name="T18" fmla="*/ 81 w 101"/>
                <a:gd name="T19" fmla="*/ 89 h 267"/>
                <a:gd name="T20" fmla="*/ 43 w 101"/>
                <a:gd name="T21" fmla="*/ 46 h 267"/>
                <a:gd name="T22" fmla="*/ 89 w 101"/>
                <a:gd name="T23" fmla="*/ 44 h 267"/>
                <a:gd name="T24" fmla="*/ 24 w 101"/>
                <a:gd name="T25" fmla="*/ 189 h 267"/>
                <a:gd name="T26" fmla="*/ 20 w 101"/>
                <a:gd name="T27" fmla="*/ 205 h 267"/>
                <a:gd name="T28" fmla="*/ 14 w 101"/>
                <a:gd name="T29" fmla="*/ 217 h 267"/>
                <a:gd name="T30" fmla="*/ 24 w 101"/>
                <a:gd name="T31" fmla="*/ 189 h 267"/>
                <a:gd name="T32" fmla="*/ 20 w 101"/>
                <a:gd name="T33" fmla="*/ 172 h 267"/>
                <a:gd name="T34" fmla="*/ 42 w 101"/>
                <a:gd name="T35" fmla="*/ 204 h 267"/>
                <a:gd name="T36" fmla="*/ 69 w 101"/>
                <a:gd name="T37" fmla="*/ 242 h 267"/>
                <a:gd name="T38" fmla="*/ 38 w 101"/>
                <a:gd name="T39" fmla="*/ 178 h 267"/>
                <a:gd name="T40" fmla="*/ 52 w 101"/>
                <a:gd name="T41" fmla="*/ 186 h 267"/>
                <a:gd name="T42" fmla="*/ 45 w 101"/>
                <a:gd name="T43" fmla="*/ 172 h 267"/>
                <a:gd name="T44" fmla="*/ 55 w 101"/>
                <a:gd name="T45" fmla="*/ 129 h 267"/>
                <a:gd name="T46" fmla="*/ 75 w 101"/>
                <a:gd name="T47" fmla="*/ 147 h 267"/>
                <a:gd name="T48" fmla="*/ 79 w 101"/>
                <a:gd name="T49" fmla="*/ 120 h 267"/>
                <a:gd name="T50" fmla="*/ 79 w 101"/>
                <a:gd name="T51" fmla="*/ 120 h 267"/>
                <a:gd name="T52" fmla="*/ 47 w 101"/>
                <a:gd name="T53" fmla="*/ 92 h 267"/>
                <a:gd name="T54" fmla="*/ 74 w 101"/>
                <a:gd name="T55" fmla="*/ 143 h 267"/>
                <a:gd name="T56" fmla="*/ 32 w 101"/>
                <a:gd name="T57" fmla="*/ 78 h 267"/>
                <a:gd name="T58" fmla="*/ 33 w 101"/>
                <a:gd name="T59" fmla="*/ 103 h 267"/>
                <a:gd name="T60" fmla="*/ 28 w 101"/>
                <a:gd name="T61" fmla="*/ 114 h 267"/>
                <a:gd name="T62" fmla="*/ 31 w 101"/>
                <a:gd name="T63" fmla="*/ 100 h 267"/>
                <a:gd name="T64" fmla="*/ 27 w 101"/>
                <a:gd name="T65" fmla="*/ 120 h 267"/>
                <a:gd name="T66" fmla="*/ 25 w 101"/>
                <a:gd name="T67" fmla="*/ 133 h 267"/>
                <a:gd name="T68" fmla="*/ 72 w 101"/>
                <a:gd name="T69" fmla="*/ 181 h 267"/>
                <a:gd name="T70" fmla="*/ 58 w 101"/>
                <a:gd name="T71" fmla="*/ 74 h 267"/>
                <a:gd name="T72" fmla="*/ 54 w 101"/>
                <a:gd name="T73" fmla="*/ 69 h 267"/>
                <a:gd name="T74" fmla="*/ 35 w 101"/>
                <a:gd name="T75" fmla="*/ 60 h 267"/>
                <a:gd name="T76" fmla="*/ 10 w 101"/>
                <a:gd name="T77" fmla="*/ 245 h 267"/>
                <a:gd name="T78" fmla="*/ 27 w 101"/>
                <a:gd name="T79" fmla="*/ 245 h 267"/>
                <a:gd name="T80" fmla="*/ 55 w 101"/>
                <a:gd name="T81" fmla="*/ 254 h 267"/>
                <a:gd name="T82" fmla="*/ 64 w 101"/>
                <a:gd name="T83" fmla="*/ 257 h 267"/>
                <a:gd name="T84" fmla="*/ 49 w 101"/>
                <a:gd name="T85" fmla="*/ 232 h 267"/>
                <a:gd name="T86" fmla="*/ 68 w 101"/>
                <a:gd name="T87" fmla="*/ 249 h 267"/>
                <a:gd name="T88" fmla="*/ 43 w 101"/>
                <a:gd name="T89" fmla="*/ 160 h 267"/>
                <a:gd name="T90" fmla="*/ 43 w 101"/>
                <a:gd name="T91" fmla="*/ 160 h 267"/>
                <a:gd name="T92" fmla="*/ 86 w 101"/>
                <a:gd name="T93" fmla="*/ 20 h 267"/>
                <a:gd name="T94" fmla="*/ 91 w 101"/>
                <a:gd name="T95" fmla="*/ 15 h 267"/>
                <a:gd name="T96" fmla="*/ 76 w 101"/>
                <a:gd name="T97" fmla="*/ 18 h 267"/>
                <a:gd name="T98" fmla="*/ 64 w 101"/>
                <a:gd name="T99" fmla="*/ 15 h 267"/>
                <a:gd name="T100" fmla="*/ 66 w 101"/>
                <a:gd name="T101" fmla="*/ 37 h 267"/>
                <a:gd name="T102" fmla="*/ 66 w 101"/>
                <a:gd name="T103" fmla="*/ 37 h 267"/>
                <a:gd name="T104" fmla="*/ 64 w 101"/>
                <a:gd name="T105" fmla="*/ 57 h 267"/>
                <a:gd name="T106" fmla="*/ 60 w 101"/>
                <a:gd name="T107" fmla="*/ 60 h 267"/>
                <a:gd name="T108" fmla="*/ 62 w 101"/>
                <a:gd name="T109" fmla="*/ 62 h 267"/>
                <a:gd name="T110" fmla="*/ 29 w 101"/>
                <a:gd name="T111" fmla="*/ 25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1" h="267">
                  <a:moveTo>
                    <a:pt x="101" y="12"/>
                  </a:moveTo>
                  <a:cubicBezTo>
                    <a:pt x="101" y="8"/>
                    <a:pt x="96" y="7"/>
                    <a:pt x="94" y="9"/>
                  </a:cubicBezTo>
                  <a:cubicBezTo>
                    <a:pt x="94" y="9"/>
                    <a:pt x="93" y="8"/>
                    <a:pt x="92" y="7"/>
                  </a:cubicBezTo>
                  <a:cubicBezTo>
                    <a:pt x="84" y="5"/>
                    <a:pt x="76" y="5"/>
                    <a:pt x="68" y="4"/>
                  </a:cubicBezTo>
                  <a:cubicBezTo>
                    <a:pt x="59" y="3"/>
                    <a:pt x="50" y="2"/>
                    <a:pt x="41" y="1"/>
                  </a:cubicBezTo>
                  <a:cubicBezTo>
                    <a:pt x="37" y="0"/>
                    <a:pt x="35" y="7"/>
                    <a:pt x="40" y="8"/>
                  </a:cubicBezTo>
                  <a:cubicBezTo>
                    <a:pt x="45" y="10"/>
                    <a:pt x="52" y="12"/>
                    <a:pt x="60" y="14"/>
                  </a:cubicBezTo>
                  <a:cubicBezTo>
                    <a:pt x="59" y="15"/>
                    <a:pt x="59" y="16"/>
                    <a:pt x="60" y="17"/>
                  </a:cubicBezTo>
                  <a:cubicBezTo>
                    <a:pt x="64" y="23"/>
                    <a:pt x="68" y="30"/>
                    <a:pt x="73" y="36"/>
                  </a:cubicBezTo>
                  <a:cubicBezTo>
                    <a:pt x="64" y="27"/>
                    <a:pt x="54" y="19"/>
                    <a:pt x="45" y="10"/>
                  </a:cubicBezTo>
                  <a:cubicBezTo>
                    <a:pt x="43" y="9"/>
                    <a:pt x="40" y="11"/>
                    <a:pt x="42" y="13"/>
                  </a:cubicBezTo>
                  <a:cubicBezTo>
                    <a:pt x="56" y="31"/>
                    <a:pt x="71" y="53"/>
                    <a:pt x="82" y="70"/>
                  </a:cubicBezTo>
                  <a:cubicBezTo>
                    <a:pt x="71" y="53"/>
                    <a:pt x="52" y="35"/>
                    <a:pt x="38" y="18"/>
                  </a:cubicBezTo>
                  <a:cubicBezTo>
                    <a:pt x="38" y="15"/>
                    <a:pt x="38" y="12"/>
                    <a:pt x="38" y="8"/>
                  </a:cubicBezTo>
                  <a:cubicBezTo>
                    <a:pt x="38" y="5"/>
                    <a:pt x="33" y="4"/>
                    <a:pt x="32" y="8"/>
                  </a:cubicBezTo>
                  <a:cubicBezTo>
                    <a:pt x="24" y="47"/>
                    <a:pt x="22" y="88"/>
                    <a:pt x="17" y="128"/>
                  </a:cubicBezTo>
                  <a:cubicBezTo>
                    <a:pt x="12" y="166"/>
                    <a:pt x="7" y="204"/>
                    <a:pt x="2" y="242"/>
                  </a:cubicBezTo>
                  <a:cubicBezTo>
                    <a:pt x="1" y="243"/>
                    <a:pt x="1" y="243"/>
                    <a:pt x="1" y="244"/>
                  </a:cubicBezTo>
                  <a:cubicBezTo>
                    <a:pt x="1" y="245"/>
                    <a:pt x="1" y="246"/>
                    <a:pt x="1" y="248"/>
                  </a:cubicBezTo>
                  <a:cubicBezTo>
                    <a:pt x="0" y="251"/>
                    <a:pt x="3" y="253"/>
                    <a:pt x="6" y="252"/>
                  </a:cubicBezTo>
                  <a:cubicBezTo>
                    <a:pt x="5" y="254"/>
                    <a:pt x="6" y="256"/>
                    <a:pt x="8" y="257"/>
                  </a:cubicBezTo>
                  <a:cubicBezTo>
                    <a:pt x="26" y="261"/>
                    <a:pt x="46" y="264"/>
                    <a:pt x="65" y="267"/>
                  </a:cubicBezTo>
                  <a:cubicBezTo>
                    <a:pt x="68" y="267"/>
                    <a:pt x="70" y="265"/>
                    <a:pt x="70" y="262"/>
                  </a:cubicBezTo>
                  <a:cubicBezTo>
                    <a:pt x="71" y="262"/>
                    <a:pt x="72" y="262"/>
                    <a:pt x="73" y="260"/>
                  </a:cubicBezTo>
                  <a:cubicBezTo>
                    <a:pt x="89" y="179"/>
                    <a:pt x="95" y="94"/>
                    <a:pt x="101" y="12"/>
                  </a:cubicBezTo>
                  <a:moveTo>
                    <a:pt x="36" y="253"/>
                  </a:moveTo>
                  <a:cubicBezTo>
                    <a:pt x="32" y="246"/>
                    <a:pt x="22" y="231"/>
                    <a:pt x="18" y="226"/>
                  </a:cubicBezTo>
                  <a:cubicBezTo>
                    <a:pt x="23" y="232"/>
                    <a:pt x="44" y="249"/>
                    <a:pt x="50" y="255"/>
                  </a:cubicBezTo>
                  <a:cubicBezTo>
                    <a:pt x="45" y="254"/>
                    <a:pt x="41" y="254"/>
                    <a:pt x="36" y="253"/>
                  </a:cubicBezTo>
                  <a:moveTo>
                    <a:pt x="81" y="89"/>
                  </a:moveTo>
                  <a:cubicBezTo>
                    <a:pt x="81" y="90"/>
                    <a:pt x="82" y="90"/>
                    <a:pt x="82" y="90"/>
                  </a:cubicBezTo>
                  <a:cubicBezTo>
                    <a:pt x="82" y="94"/>
                    <a:pt x="81" y="99"/>
                    <a:pt x="81" y="103"/>
                  </a:cubicBezTo>
                  <a:cubicBezTo>
                    <a:pt x="72" y="91"/>
                    <a:pt x="47" y="58"/>
                    <a:pt x="43" y="46"/>
                  </a:cubicBezTo>
                  <a:cubicBezTo>
                    <a:pt x="48" y="57"/>
                    <a:pt x="74" y="82"/>
                    <a:pt x="81" y="89"/>
                  </a:cubicBezTo>
                  <a:moveTo>
                    <a:pt x="78" y="34"/>
                  </a:moveTo>
                  <a:cubicBezTo>
                    <a:pt x="81" y="38"/>
                    <a:pt x="85" y="41"/>
                    <a:pt x="89" y="44"/>
                  </a:cubicBezTo>
                  <a:cubicBezTo>
                    <a:pt x="88" y="46"/>
                    <a:pt x="88" y="49"/>
                    <a:pt x="88" y="51"/>
                  </a:cubicBezTo>
                  <a:cubicBezTo>
                    <a:pt x="84" y="45"/>
                    <a:pt x="81" y="40"/>
                    <a:pt x="78" y="34"/>
                  </a:cubicBezTo>
                  <a:moveTo>
                    <a:pt x="24" y="189"/>
                  </a:moveTo>
                  <a:cubicBezTo>
                    <a:pt x="22" y="187"/>
                    <a:pt x="19" y="189"/>
                    <a:pt x="20" y="191"/>
                  </a:cubicBezTo>
                  <a:cubicBezTo>
                    <a:pt x="24" y="200"/>
                    <a:pt x="29" y="210"/>
                    <a:pt x="35" y="220"/>
                  </a:cubicBezTo>
                  <a:cubicBezTo>
                    <a:pt x="30" y="215"/>
                    <a:pt x="25" y="210"/>
                    <a:pt x="20" y="205"/>
                  </a:cubicBezTo>
                  <a:cubicBezTo>
                    <a:pt x="19" y="203"/>
                    <a:pt x="15" y="205"/>
                    <a:pt x="17" y="207"/>
                  </a:cubicBezTo>
                  <a:cubicBezTo>
                    <a:pt x="21" y="215"/>
                    <a:pt x="26" y="224"/>
                    <a:pt x="32" y="233"/>
                  </a:cubicBezTo>
                  <a:cubicBezTo>
                    <a:pt x="26" y="227"/>
                    <a:pt x="20" y="222"/>
                    <a:pt x="14" y="217"/>
                  </a:cubicBezTo>
                  <a:cubicBezTo>
                    <a:pt x="16" y="204"/>
                    <a:pt x="18" y="192"/>
                    <a:pt x="20" y="179"/>
                  </a:cubicBezTo>
                  <a:cubicBezTo>
                    <a:pt x="24" y="186"/>
                    <a:pt x="33" y="199"/>
                    <a:pt x="42" y="212"/>
                  </a:cubicBezTo>
                  <a:cubicBezTo>
                    <a:pt x="36" y="204"/>
                    <a:pt x="30" y="197"/>
                    <a:pt x="24" y="189"/>
                  </a:cubicBezTo>
                  <a:moveTo>
                    <a:pt x="36" y="185"/>
                  </a:moveTo>
                  <a:cubicBezTo>
                    <a:pt x="39" y="189"/>
                    <a:pt x="42" y="194"/>
                    <a:pt x="45" y="200"/>
                  </a:cubicBezTo>
                  <a:cubicBezTo>
                    <a:pt x="37" y="190"/>
                    <a:pt x="29" y="181"/>
                    <a:pt x="20" y="172"/>
                  </a:cubicBezTo>
                  <a:cubicBezTo>
                    <a:pt x="21" y="169"/>
                    <a:pt x="21" y="165"/>
                    <a:pt x="22" y="162"/>
                  </a:cubicBezTo>
                  <a:cubicBezTo>
                    <a:pt x="27" y="170"/>
                    <a:pt x="32" y="177"/>
                    <a:pt x="36" y="185"/>
                  </a:cubicBezTo>
                  <a:moveTo>
                    <a:pt x="42" y="204"/>
                  </a:moveTo>
                  <a:cubicBezTo>
                    <a:pt x="50" y="213"/>
                    <a:pt x="58" y="222"/>
                    <a:pt x="66" y="231"/>
                  </a:cubicBezTo>
                  <a:cubicBezTo>
                    <a:pt x="67" y="232"/>
                    <a:pt x="68" y="232"/>
                    <a:pt x="69" y="232"/>
                  </a:cubicBezTo>
                  <a:cubicBezTo>
                    <a:pt x="69" y="235"/>
                    <a:pt x="69" y="239"/>
                    <a:pt x="69" y="242"/>
                  </a:cubicBezTo>
                  <a:cubicBezTo>
                    <a:pt x="64" y="236"/>
                    <a:pt x="52" y="218"/>
                    <a:pt x="42" y="204"/>
                  </a:cubicBezTo>
                  <a:moveTo>
                    <a:pt x="69" y="226"/>
                  </a:moveTo>
                  <a:cubicBezTo>
                    <a:pt x="59" y="210"/>
                    <a:pt x="48" y="194"/>
                    <a:pt x="38" y="178"/>
                  </a:cubicBezTo>
                  <a:cubicBezTo>
                    <a:pt x="49" y="190"/>
                    <a:pt x="59" y="202"/>
                    <a:pt x="70" y="213"/>
                  </a:cubicBezTo>
                  <a:cubicBezTo>
                    <a:pt x="70" y="218"/>
                    <a:pt x="69" y="222"/>
                    <a:pt x="69" y="226"/>
                  </a:cubicBezTo>
                  <a:moveTo>
                    <a:pt x="52" y="186"/>
                  </a:moveTo>
                  <a:cubicBezTo>
                    <a:pt x="42" y="175"/>
                    <a:pt x="32" y="164"/>
                    <a:pt x="23" y="153"/>
                  </a:cubicBezTo>
                  <a:cubicBezTo>
                    <a:pt x="23" y="149"/>
                    <a:pt x="24" y="145"/>
                    <a:pt x="24" y="140"/>
                  </a:cubicBezTo>
                  <a:cubicBezTo>
                    <a:pt x="31" y="151"/>
                    <a:pt x="38" y="162"/>
                    <a:pt x="45" y="172"/>
                  </a:cubicBezTo>
                  <a:cubicBezTo>
                    <a:pt x="46" y="175"/>
                    <a:pt x="49" y="180"/>
                    <a:pt x="52" y="186"/>
                  </a:cubicBezTo>
                  <a:cubicBezTo>
                    <a:pt x="52" y="186"/>
                    <a:pt x="52" y="186"/>
                    <a:pt x="52" y="186"/>
                  </a:cubicBezTo>
                  <a:moveTo>
                    <a:pt x="55" y="129"/>
                  </a:moveTo>
                  <a:cubicBezTo>
                    <a:pt x="53" y="127"/>
                    <a:pt x="51" y="124"/>
                    <a:pt x="50" y="121"/>
                  </a:cubicBezTo>
                  <a:cubicBezTo>
                    <a:pt x="51" y="123"/>
                    <a:pt x="52" y="124"/>
                    <a:pt x="53" y="125"/>
                  </a:cubicBezTo>
                  <a:cubicBezTo>
                    <a:pt x="60" y="133"/>
                    <a:pt x="68" y="140"/>
                    <a:pt x="75" y="147"/>
                  </a:cubicBezTo>
                  <a:cubicBezTo>
                    <a:pt x="75" y="151"/>
                    <a:pt x="75" y="156"/>
                    <a:pt x="74" y="160"/>
                  </a:cubicBezTo>
                  <a:cubicBezTo>
                    <a:pt x="68" y="150"/>
                    <a:pt x="61" y="140"/>
                    <a:pt x="55" y="129"/>
                  </a:cubicBezTo>
                  <a:moveTo>
                    <a:pt x="79" y="120"/>
                  </a:moveTo>
                  <a:cubicBezTo>
                    <a:pt x="71" y="108"/>
                    <a:pt x="64" y="94"/>
                    <a:pt x="56" y="81"/>
                  </a:cubicBezTo>
                  <a:cubicBezTo>
                    <a:pt x="64" y="91"/>
                    <a:pt x="72" y="100"/>
                    <a:pt x="80" y="109"/>
                  </a:cubicBezTo>
                  <a:cubicBezTo>
                    <a:pt x="79" y="113"/>
                    <a:pt x="79" y="117"/>
                    <a:pt x="79" y="120"/>
                  </a:cubicBezTo>
                  <a:moveTo>
                    <a:pt x="78" y="127"/>
                  </a:moveTo>
                  <a:cubicBezTo>
                    <a:pt x="77" y="131"/>
                    <a:pt x="77" y="135"/>
                    <a:pt x="76" y="138"/>
                  </a:cubicBezTo>
                  <a:cubicBezTo>
                    <a:pt x="67" y="123"/>
                    <a:pt x="58" y="107"/>
                    <a:pt x="47" y="92"/>
                  </a:cubicBezTo>
                  <a:cubicBezTo>
                    <a:pt x="49" y="94"/>
                    <a:pt x="50" y="95"/>
                    <a:pt x="51" y="97"/>
                  </a:cubicBezTo>
                  <a:cubicBezTo>
                    <a:pt x="60" y="107"/>
                    <a:pt x="69" y="117"/>
                    <a:pt x="78" y="127"/>
                  </a:cubicBezTo>
                  <a:moveTo>
                    <a:pt x="74" y="143"/>
                  </a:moveTo>
                  <a:cubicBezTo>
                    <a:pt x="72" y="138"/>
                    <a:pt x="60" y="126"/>
                    <a:pt x="53" y="119"/>
                  </a:cubicBezTo>
                  <a:cubicBezTo>
                    <a:pt x="46" y="110"/>
                    <a:pt x="38" y="101"/>
                    <a:pt x="31" y="91"/>
                  </a:cubicBezTo>
                  <a:cubicBezTo>
                    <a:pt x="31" y="87"/>
                    <a:pt x="32" y="82"/>
                    <a:pt x="32" y="78"/>
                  </a:cubicBezTo>
                  <a:cubicBezTo>
                    <a:pt x="47" y="98"/>
                    <a:pt x="65" y="121"/>
                    <a:pt x="74" y="143"/>
                  </a:cubicBezTo>
                  <a:moveTo>
                    <a:pt x="31" y="100"/>
                  </a:moveTo>
                  <a:cubicBezTo>
                    <a:pt x="31" y="101"/>
                    <a:pt x="32" y="102"/>
                    <a:pt x="33" y="103"/>
                  </a:cubicBezTo>
                  <a:cubicBezTo>
                    <a:pt x="43" y="119"/>
                    <a:pt x="52" y="136"/>
                    <a:pt x="63" y="151"/>
                  </a:cubicBezTo>
                  <a:cubicBezTo>
                    <a:pt x="63" y="151"/>
                    <a:pt x="62" y="150"/>
                    <a:pt x="62" y="150"/>
                  </a:cubicBezTo>
                  <a:cubicBezTo>
                    <a:pt x="50" y="138"/>
                    <a:pt x="39" y="126"/>
                    <a:pt x="28" y="114"/>
                  </a:cubicBezTo>
                  <a:cubicBezTo>
                    <a:pt x="28" y="114"/>
                    <a:pt x="28" y="114"/>
                    <a:pt x="28" y="114"/>
                  </a:cubicBezTo>
                  <a:cubicBezTo>
                    <a:pt x="29" y="108"/>
                    <a:pt x="29" y="103"/>
                    <a:pt x="30" y="98"/>
                  </a:cubicBezTo>
                  <a:cubicBezTo>
                    <a:pt x="30" y="99"/>
                    <a:pt x="31" y="99"/>
                    <a:pt x="31" y="100"/>
                  </a:cubicBezTo>
                  <a:moveTo>
                    <a:pt x="25" y="133"/>
                  </a:moveTo>
                  <a:cubicBezTo>
                    <a:pt x="26" y="131"/>
                    <a:pt x="26" y="130"/>
                    <a:pt x="26" y="129"/>
                  </a:cubicBezTo>
                  <a:cubicBezTo>
                    <a:pt x="26" y="126"/>
                    <a:pt x="27" y="123"/>
                    <a:pt x="27" y="120"/>
                  </a:cubicBezTo>
                  <a:cubicBezTo>
                    <a:pt x="38" y="137"/>
                    <a:pt x="49" y="154"/>
                    <a:pt x="60" y="172"/>
                  </a:cubicBezTo>
                  <a:cubicBezTo>
                    <a:pt x="48" y="159"/>
                    <a:pt x="37" y="146"/>
                    <a:pt x="26" y="133"/>
                  </a:cubicBezTo>
                  <a:cubicBezTo>
                    <a:pt x="25" y="133"/>
                    <a:pt x="25" y="133"/>
                    <a:pt x="25" y="133"/>
                  </a:cubicBezTo>
                  <a:moveTo>
                    <a:pt x="49" y="143"/>
                  </a:moveTo>
                  <a:cubicBezTo>
                    <a:pt x="57" y="152"/>
                    <a:pt x="65" y="160"/>
                    <a:pt x="73" y="169"/>
                  </a:cubicBezTo>
                  <a:cubicBezTo>
                    <a:pt x="73" y="173"/>
                    <a:pt x="73" y="177"/>
                    <a:pt x="72" y="181"/>
                  </a:cubicBezTo>
                  <a:cubicBezTo>
                    <a:pt x="65" y="168"/>
                    <a:pt x="58" y="155"/>
                    <a:pt x="49" y="143"/>
                  </a:cubicBezTo>
                  <a:moveTo>
                    <a:pt x="54" y="69"/>
                  </a:moveTo>
                  <a:cubicBezTo>
                    <a:pt x="55" y="71"/>
                    <a:pt x="56" y="72"/>
                    <a:pt x="58" y="74"/>
                  </a:cubicBezTo>
                  <a:cubicBezTo>
                    <a:pt x="50" y="66"/>
                    <a:pt x="41" y="58"/>
                    <a:pt x="35" y="51"/>
                  </a:cubicBezTo>
                  <a:cubicBezTo>
                    <a:pt x="36" y="48"/>
                    <a:pt x="36" y="45"/>
                    <a:pt x="36" y="42"/>
                  </a:cubicBezTo>
                  <a:cubicBezTo>
                    <a:pt x="42" y="51"/>
                    <a:pt x="48" y="60"/>
                    <a:pt x="54" y="69"/>
                  </a:cubicBezTo>
                  <a:moveTo>
                    <a:pt x="57" y="98"/>
                  </a:moveTo>
                  <a:cubicBezTo>
                    <a:pt x="49" y="89"/>
                    <a:pt x="41" y="81"/>
                    <a:pt x="33" y="72"/>
                  </a:cubicBezTo>
                  <a:cubicBezTo>
                    <a:pt x="34" y="68"/>
                    <a:pt x="34" y="64"/>
                    <a:pt x="35" y="60"/>
                  </a:cubicBezTo>
                  <a:cubicBezTo>
                    <a:pt x="42" y="72"/>
                    <a:pt x="49" y="86"/>
                    <a:pt x="57" y="98"/>
                  </a:cubicBezTo>
                  <a:moveTo>
                    <a:pt x="11" y="239"/>
                  </a:moveTo>
                  <a:cubicBezTo>
                    <a:pt x="13" y="243"/>
                    <a:pt x="14" y="246"/>
                    <a:pt x="10" y="245"/>
                  </a:cubicBezTo>
                  <a:cubicBezTo>
                    <a:pt x="11" y="243"/>
                    <a:pt x="11" y="241"/>
                    <a:pt x="11" y="239"/>
                  </a:cubicBezTo>
                  <a:moveTo>
                    <a:pt x="13" y="224"/>
                  </a:moveTo>
                  <a:cubicBezTo>
                    <a:pt x="18" y="231"/>
                    <a:pt x="23" y="238"/>
                    <a:pt x="27" y="245"/>
                  </a:cubicBezTo>
                  <a:cubicBezTo>
                    <a:pt x="33" y="257"/>
                    <a:pt x="19" y="240"/>
                    <a:pt x="12" y="232"/>
                  </a:cubicBezTo>
                  <a:cubicBezTo>
                    <a:pt x="13" y="229"/>
                    <a:pt x="13" y="227"/>
                    <a:pt x="13" y="224"/>
                  </a:cubicBezTo>
                  <a:moveTo>
                    <a:pt x="55" y="254"/>
                  </a:moveTo>
                  <a:cubicBezTo>
                    <a:pt x="49" y="247"/>
                    <a:pt x="44" y="241"/>
                    <a:pt x="39" y="234"/>
                  </a:cubicBezTo>
                  <a:cubicBezTo>
                    <a:pt x="36" y="230"/>
                    <a:pt x="33" y="226"/>
                    <a:pt x="30" y="221"/>
                  </a:cubicBezTo>
                  <a:cubicBezTo>
                    <a:pt x="42" y="233"/>
                    <a:pt x="53" y="245"/>
                    <a:pt x="64" y="257"/>
                  </a:cubicBezTo>
                  <a:cubicBezTo>
                    <a:pt x="61" y="257"/>
                    <a:pt x="58" y="256"/>
                    <a:pt x="55" y="256"/>
                  </a:cubicBezTo>
                  <a:cubicBezTo>
                    <a:pt x="55" y="255"/>
                    <a:pt x="56" y="254"/>
                    <a:pt x="55" y="254"/>
                  </a:cubicBezTo>
                  <a:moveTo>
                    <a:pt x="49" y="232"/>
                  </a:moveTo>
                  <a:cubicBezTo>
                    <a:pt x="47" y="230"/>
                    <a:pt x="40" y="220"/>
                    <a:pt x="34" y="212"/>
                  </a:cubicBezTo>
                  <a:cubicBezTo>
                    <a:pt x="44" y="225"/>
                    <a:pt x="62" y="242"/>
                    <a:pt x="67" y="248"/>
                  </a:cubicBezTo>
                  <a:cubicBezTo>
                    <a:pt x="67" y="248"/>
                    <a:pt x="68" y="249"/>
                    <a:pt x="68" y="249"/>
                  </a:cubicBezTo>
                  <a:cubicBezTo>
                    <a:pt x="68" y="251"/>
                    <a:pt x="68" y="253"/>
                    <a:pt x="68" y="255"/>
                  </a:cubicBezTo>
                  <a:cubicBezTo>
                    <a:pt x="61" y="247"/>
                    <a:pt x="55" y="240"/>
                    <a:pt x="49" y="232"/>
                  </a:cubicBezTo>
                  <a:moveTo>
                    <a:pt x="43" y="160"/>
                  </a:moveTo>
                  <a:cubicBezTo>
                    <a:pt x="52" y="171"/>
                    <a:pt x="62" y="182"/>
                    <a:pt x="71" y="192"/>
                  </a:cubicBezTo>
                  <a:cubicBezTo>
                    <a:pt x="71" y="196"/>
                    <a:pt x="71" y="200"/>
                    <a:pt x="70" y="204"/>
                  </a:cubicBezTo>
                  <a:cubicBezTo>
                    <a:pt x="61" y="189"/>
                    <a:pt x="52" y="175"/>
                    <a:pt x="43" y="160"/>
                  </a:cubicBezTo>
                  <a:moveTo>
                    <a:pt x="93" y="14"/>
                  </a:moveTo>
                  <a:cubicBezTo>
                    <a:pt x="92" y="20"/>
                    <a:pt x="91" y="27"/>
                    <a:pt x="90" y="33"/>
                  </a:cubicBezTo>
                  <a:cubicBezTo>
                    <a:pt x="88" y="27"/>
                    <a:pt x="86" y="21"/>
                    <a:pt x="86" y="20"/>
                  </a:cubicBezTo>
                  <a:cubicBezTo>
                    <a:pt x="88" y="22"/>
                    <a:pt x="91" y="18"/>
                    <a:pt x="88" y="17"/>
                  </a:cubicBezTo>
                  <a:cubicBezTo>
                    <a:pt x="88" y="16"/>
                    <a:pt x="87" y="16"/>
                    <a:pt x="87" y="16"/>
                  </a:cubicBezTo>
                  <a:cubicBezTo>
                    <a:pt x="88" y="15"/>
                    <a:pt x="90" y="15"/>
                    <a:pt x="91" y="15"/>
                  </a:cubicBezTo>
                  <a:cubicBezTo>
                    <a:pt x="92" y="15"/>
                    <a:pt x="92" y="14"/>
                    <a:pt x="93" y="14"/>
                  </a:cubicBezTo>
                  <a:moveTo>
                    <a:pt x="76" y="16"/>
                  </a:moveTo>
                  <a:cubicBezTo>
                    <a:pt x="76" y="17"/>
                    <a:pt x="76" y="17"/>
                    <a:pt x="76" y="18"/>
                  </a:cubicBezTo>
                  <a:cubicBezTo>
                    <a:pt x="79" y="22"/>
                    <a:pt x="81" y="25"/>
                    <a:pt x="84" y="29"/>
                  </a:cubicBezTo>
                  <a:cubicBezTo>
                    <a:pt x="85" y="35"/>
                    <a:pt x="84" y="35"/>
                    <a:pt x="81" y="30"/>
                  </a:cubicBezTo>
                  <a:cubicBezTo>
                    <a:pt x="76" y="28"/>
                    <a:pt x="68" y="19"/>
                    <a:pt x="64" y="15"/>
                  </a:cubicBezTo>
                  <a:cubicBezTo>
                    <a:pt x="68" y="15"/>
                    <a:pt x="72" y="16"/>
                    <a:pt x="76" y="16"/>
                  </a:cubicBezTo>
                  <a:moveTo>
                    <a:pt x="66" y="37"/>
                  </a:moveTo>
                  <a:cubicBezTo>
                    <a:pt x="66" y="37"/>
                    <a:pt x="66" y="37"/>
                    <a:pt x="66" y="37"/>
                  </a:cubicBezTo>
                  <a:cubicBezTo>
                    <a:pt x="73" y="44"/>
                    <a:pt x="80" y="52"/>
                    <a:pt x="86" y="60"/>
                  </a:cubicBezTo>
                  <a:cubicBezTo>
                    <a:pt x="86" y="63"/>
                    <a:pt x="85" y="66"/>
                    <a:pt x="85" y="69"/>
                  </a:cubicBezTo>
                  <a:cubicBezTo>
                    <a:pt x="79" y="58"/>
                    <a:pt x="73" y="47"/>
                    <a:pt x="66" y="37"/>
                  </a:cubicBezTo>
                  <a:moveTo>
                    <a:pt x="84" y="77"/>
                  </a:moveTo>
                  <a:cubicBezTo>
                    <a:pt x="84" y="79"/>
                    <a:pt x="83" y="82"/>
                    <a:pt x="83" y="84"/>
                  </a:cubicBezTo>
                  <a:cubicBezTo>
                    <a:pt x="77" y="75"/>
                    <a:pt x="71" y="66"/>
                    <a:pt x="64" y="57"/>
                  </a:cubicBezTo>
                  <a:cubicBezTo>
                    <a:pt x="72" y="65"/>
                    <a:pt x="79" y="72"/>
                    <a:pt x="84" y="77"/>
                  </a:cubicBezTo>
                  <a:moveTo>
                    <a:pt x="62" y="62"/>
                  </a:moveTo>
                  <a:cubicBezTo>
                    <a:pt x="62" y="62"/>
                    <a:pt x="61" y="61"/>
                    <a:pt x="60" y="60"/>
                  </a:cubicBezTo>
                  <a:cubicBezTo>
                    <a:pt x="52" y="52"/>
                    <a:pt x="45" y="43"/>
                    <a:pt x="37" y="35"/>
                  </a:cubicBezTo>
                  <a:cubicBezTo>
                    <a:pt x="37" y="31"/>
                    <a:pt x="37" y="28"/>
                    <a:pt x="37" y="25"/>
                  </a:cubicBezTo>
                  <a:cubicBezTo>
                    <a:pt x="43" y="33"/>
                    <a:pt x="54" y="49"/>
                    <a:pt x="62" y="62"/>
                  </a:cubicBezTo>
                  <a:moveTo>
                    <a:pt x="19" y="251"/>
                  </a:moveTo>
                  <a:cubicBezTo>
                    <a:pt x="16" y="244"/>
                    <a:pt x="7" y="235"/>
                    <a:pt x="17" y="241"/>
                  </a:cubicBezTo>
                  <a:cubicBezTo>
                    <a:pt x="21" y="243"/>
                    <a:pt x="25" y="248"/>
                    <a:pt x="29" y="252"/>
                  </a:cubicBezTo>
                  <a:cubicBezTo>
                    <a:pt x="26" y="252"/>
                    <a:pt x="23" y="251"/>
                    <a:pt x="19" y="25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53157888-AE10-4F73-8CFF-4E28E787F9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91419" y="6298732"/>
              <a:ext cx="182563" cy="249238"/>
            </a:xfrm>
            <a:custGeom>
              <a:avLst/>
              <a:gdLst>
                <a:gd name="T0" fmla="*/ 79 w 85"/>
                <a:gd name="T1" fmla="*/ 13 h 117"/>
                <a:gd name="T2" fmla="*/ 23 w 85"/>
                <a:gd name="T3" fmla="*/ 2 h 117"/>
                <a:gd name="T4" fmla="*/ 15 w 85"/>
                <a:gd name="T5" fmla="*/ 4 h 117"/>
                <a:gd name="T6" fmla="*/ 8 w 85"/>
                <a:gd name="T7" fmla="*/ 47 h 117"/>
                <a:gd name="T8" fmla="*/ 7 w 85"/>
                <a:gd name="T9" fmla="*/ 63 h 117"/>
                <a:gd name="T10" fmla="*/ 7 w 85"/>
                <a:gd name="T11" fmla="*/ 67 h 117"/>
                <a:gd name="T12" fmla="*/ 6 w 85"/>
                <a:gd name="T13" fmla="*/ 78 h 117"/>
                <a:gd name="T14" fmla="*/ 6 w 85"/>
                <a:gd name="T15" fmla="*/ 84 h 117"/>
                <a:gd name="T16" fmla="*/ 14 w 85"/>
                <a:gd name="T17" fmla="*/ 100 h 117"/>
                <a:gd name="T18" fmla="*/ 24 w 85"/>
                <a:gd name="T19" fmla="*/ 103 h 117"/>
                <a:gd name="T20" fmla="*/ 5 w 85"/>
                <a:gd name="T21" fmla="*/ 111 h 117"/>
                <a:gd name="T22" fmla="*/ 67 w 85"/>
                <a:gd name="T23" fmla="*/ 113 h 117"/>
                <a:gd name="T24" fmla="*/ 85 w 85"/>
                <a:gd name="T25" fmla="*/ 19 h 117"/>
                <a:gd name="T26" fmla="*/ 72 w 85"/>
                <a:gd name="T27" fmla="*/ 40 h 117"/>
                <a:gd name="T28" fmla="*/ 73 w 85"/>
                <a:gd name="T29" fmla="*/ 32 h 117"/>
                <a:gd name="T30" fmla="*/ 22 w 85"/>
                <a:gd name="T31" fmla="*/ 15 h 117"/>
                <a:gd name="T32" fmla="*/ 24 w 85"/>
                <a:gd name="T33" fmla="*/ 28 h 117"/>
                <a:gd name="T34" fmla="*/ 69 w 85"/>
                <a:gd name="T35" fmla="*/ 78 h 117"/>
                <a:gd name="T36" fmla="*/ 47 w 85"/>
                <a:gd name="T37" fmla="*/ 56 h 117"/>
                <a:gd name="T38" fmla="*/ 71 w 85"/>
                <a:gd name="T39" fmla="*/ 55 h 117"/>
                <a:gd name="T40" fmla="*/ 71 w 85"/>
                <a:gd name="T41" fmla="*/ 50 h 117"/>
                <a:gd name="T42" fmla="*/ 70 w 85"/>
                <a:gd name="T43" fmla="*/ 64 h 117"/>
                <a:gd name="T44" fmla="*/ 51 w 85"/>
                <a:gd name="T45" fmla="*/ 45 h 117"/>
                <a:gd name="T46" fmla="*/ 70 w 85"/>
                <a:gd name="T47" fmla="*/ 64 h 117"/>
                <a:gd name="T48" fmla="*/ 21 w 85"/>
                <a:gd name="T49" fmla="*/ 31 h 117"/>
                <a:gd name="T50" fmla="*/ 25 w 85"/>
                <a:gd name="T51" fmla="*/ 43 h 117"/>
                <a:gd name="T52" fmla="*/ 38 w 85"/>
                <a:gd name="T53" fmla="*/ 69 h 117"/>
                <a:gd name="T54" fmla="*/ 21 w 85"/>
                <a:gd name="T55" fmla="*/ 31 h 117"/>
                <a:gd name="T56" fmla="*/ 67 w 85"/>
                <a:gd name="T57" fmla="*/ 96 h 117"/>
                <a:gd name="T58" fmla="*/ 67 w 85"/>
                <a:gd name="T59" fmla="*/ 91 h 117"/>
                <a:gd name="T60" fmla="*/ 75 w 85"/>
                <a:gd name="T61" fmla="*/ 15 h 117"/>
                <a:gd name="T62" fmla="*/ 74 w 85"/>
                <a:gd name="T63" fmla="*/ 21 h 117"/>
                <a:gd name="T64" fmla="*/ 67 w 85"/>
                <a:gd name="T65" fmla="*/ 22 h 117"/>
                <a:gd name="T66" fmla="*/ 49 w 85"/>
                <a:gd name="T67" fmla="*/ 19 h 117"/>
                <a:gd name="T68" fmla="*/ 37 w 85"/>
                <a:gd name="T69" fmla="*/ 13 h 117"/>
                <a:gd name="T70" fmla="*/ 43 w 85"/>
                <a:gd name="T71" fmla="*/ 29 h 117"/>
                <a:gd name="T72" fmla="*/ 22 w 85"/>
                <a:gd name="T73" fmla="*/ 11 h 117"/>
                <a:gd name="T74" fmla="*/ 23 w 85"/>
                <a:gd name="T75" fmla="*/ 9 h 117"/>
                <a:gd name="T76" fmla="*/ 28 w 85"/>
                <a:gd name="T77" fmla="*/ 76 h 117"/>
                <a:gd name="T78" fmla="*/ 17 w 85"/>
                <a:gd name="T79" fmla="*/ 62 h 117"/>
                <a:gd name="T80" fmla="*/ 22 w 85"/>
                <a:gd name="T81" fmla="*/ 88 h 117"/>
                <a:gd name="T82" fmla="*/ 15 w 85"/>
                <a:gd name="T83" fmla="*/ 80 h 117"/>
                <a:gd name="T84" fmla="*/ 15 w 85"/>
                <a:gd name="T85" fmla="*/ 88 h 117"/>
                <a:gd name="T86" fmla="*/ 34 w 85"/>
                <a:gd name="T87" fmla="*/ 103 h 117"/>
                <a:gd name="T88" fmla="*/ 21 w 85"/>
                <a:gd name="T89" fmla="*/ 94 h 117"/>
                <a:gd name="T90" fmla="*/ 40 w 85"/>
                <a:gd name="T91" fmla="*/ 103 h 117"/>
                <a:gd name="T92" fmla="*/ 49 w 85"/>
                <a:gd name="T93" fmla="*/ 101 h 117"/>
                <a:gd name="T94" fmla="*/ 23 w 85"/>
                <a:gd name="T95" fmla="*/ 61 h 117"/>
                <a:gd name="T96" fmla="*/ 66 w 85"/>
                <a:gd name="T97" fmla="*/ 102 h 117"/>
                <a:gd name="T98" fmla="*/ 40 w 85"/>
                <a:gd name="T99" fmla="*/ 10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5" h="117">
                  <a:moveTo>
                    <a:pt x="85" y="19"/>
                  </a:moveTo>
                  <a:cubicBezTo>
                    <a:pt x="85" y="15"/>
                    <a:pt x="82" y="13"/>
                    <a:pt x="79" y="13"/>
                  </a:cubicBezTo>
                  <a:cubicBezTo>
                    <a:pt x="81" y="11"/>
                    <a:pt x="80" y="6"/>
                    <a:pt x="76" y="6"/>
                  </a:cubicBezTo>
                  <a:cubicBezTo>
                    <a:pt x="59" y="3"/>
                    <a:pt x="41" y="1"/>
                    <a:pt x="23" y="2"/>
                  </a:cubicBezTo>
                  <a:cubicBezTo>
                    <a:pt x="23" y="2"/>
                    <a:pt x="22" y="2"/>
                    <a:pt x="21" y="2"/>
                  </a:cubicBezTo>
                  <a:cubicBezTo>
                    <a:pt x="19" y="0"/>
                    <a:pt x="15" y="1"/>
                    <a:pt x="15" y="4"/>
                  </a:cubicBezTo>
                  <a:cubicBezTo>
                    <a:pt x="12" y="18"/>
                    <a:pt x="10" y="31"/>
                    <a:pt x="9" y="45"/>
                  </a:cubicBezTo>
                  <a:cubicBezTo>
                    <a:pt x="8" y="45"/>
                    <a:pt x="7" y="46"/>
                    <a:pt x="8" y="47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53"/>
                    <a:pt x="8" y="58"/>
                    <a:pt x="7" y="63"/>
                  </a:cubicBezTo>
                  <a:cubicBezTo>
                    <a:pt x="6" y="63"/>
                    <a:pt x="6" y="64"/>
                    <a:pt x="6" y="65"/>
                  </a:cubicBezTo>
                  <a:cubicBezTo>
                    <a:pt x="7" y="66"/>
                    <a:pt x="7" y="66"/>
                    <a:pt x="7" y="67"/>
                  </a:cubicBezTo>
                  <a:cubicBezTo>
                    <a:pt x="7" y="71"/>
                    <a:pt x="7" y="75"/>
                    <a:pt x="7" y="79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4" y="78"/>
                    <a:pt x="3" y="80"/>
                    <a:pt x="4" y="81"/>
                  </a:cubicBezTo>
                  <a:cubicBezTo>
                    <a:pt x="5" y="82"/>
                    <a:pt x="6" y="83"/>
                    <a:pt x="6" y="84"/>
                  </a:cubicBezTo>
                  <a:cubicBezTo>
                    <a:pt x="6" y="89"/>
                    <a:pt x="6" y="94"/>
                    <a:pt x="6" y="99"/>
                  </a:cubicBezTo>
                  <a:cubicBezTo>
                    <a:pt x="6" y="104"/>
                    <a:pt x="13" y="105"/>
                    <a:pt x="14" y="100"/>
                  </a:cubicBezTo>
                  <a:cubicBezTo>
                    <a:pt x="14" y="99"/>
                    <a:pt x="14" y="98"/>
                    <a:pt x="14" y="97"/>
                  </a:cubicBezTo>
                  <a:cubicBezTo>
                    <a:pt x="16" y="99"/>
                    <a:pt x="20" y="101"/>
                    <a:pt x="24" y="103"/>
                  </a:cubicBezTo>
                  <a:cubicBezTo>
                    <a:pt x="18" y="103"/>
                    <a:pt x="12" y="103"/>
                    <a:pt x="6" y="103"/>
                  </a:cubicBezTo>
                  <a:cubicBezTo>
                    <a:pt x="1" y="104"/>
                    <a:pt x="0" y="110"/>
                    <a:pt x="5" y="111"/>
                  </a:cubicBezTo>
                  <a:cubicBezTo>
                    <a:pt x="24" y="113"/>
                    <a:pt x="47" y="117"/>
                    <a:pt x="66" y="114"/>
                  </a:cubicBezTo>
                  <a:cubicBezTo>
                    <a:pt x="67" y="113"/>
                    <a:pt x="67" y="113"/>
                    <a:pt x="67" y="113"/>
                  </a:cubicBezTo>
                  <a:cubicBezTo>
                    <a:pt x="69" y="114"/>
                    <a:pt x="72" y="114"/>
                    <a:pt x="73" y="111"/>
                  </a:cubicBezTo>
                  <a:cubicBezTo>
                    <a:pt x="79" y="80"/>
                    <a:pt x="83" y="50"/>
                    <a:pt x="85" y="19"/>
                  </a:cubicBezTo>
                  <a:moveTo>
                    <a:pt x="73" y="32"/>
                  </a:moveTo>
                  <a:cubicBezTo>
                    <a:pt x="73" y="34"/>
                    <a:pt x="72" y="37"/>
                    <a:pt x="72" y="40"/>
                  </a:cubicBezTo>
                  <a:cubicBezTo>
                    <a:pt x="69" y="35"/>
                    <a:pt x="66" y="30"/>
                    <a:pt x="62" y="26"/>
                  </a:cubicBezTo>
                  <a:cubicBezTo>
                    <a:pt x="66" y="28"/>
                    <a:pt x="69" y="30"/>
                    <a:pt x="73" y="32"/>
                  </a:cubicBezTo>
                  <a:moveTo>
                    <a:pt x="21" y="28"/>
                  </a:moveTo>
                  <a:cubicBezTo>
                    <a:pt x="21" y="23"/>
                    <a:pt x="21" y="19"/>
                    <a:pt x="22" y="15"/>
                  </a:cubicBezTo>
                  <a:cubicBezTo>
                    <a:pt x="31" y="27"/>
                    <a:pt x="40" y="40"/>
                    <a:pt x="50" y="52"/>
                  </a:cubicBezTo>
                  <a:cubicBezTo>
                    <a:pt x="41" y="44"/>
                    <a:pt x="33" y="36"/>
                    <a:pt x="24" y="28"/>
                  </a:cubicBezTo>
                  <a:cubicBezTo>
                    <a:pt x="23" y="27"/>
                    <a:pt x="22" y="27"/>
                    <a:pt x="21" y="28"/>
                  </a:cubicBezTo>
                  <a:moveTo>
                    <a:pt x="69" y="78"/>
                  </a:moveTo>
                  <a:cubicBezTo>
                    <a:pt x="68" y="80"/>
                    <a:pt x="68" y="81"/>
                    <a:pt x="68" y="83"/>
                  </a:cubicBezTo>
                  <a:cubicBezTo>
                    <a:pt x="61" y="74"/>
                    <a:pt x="54" y="65"/>
                    <a:pt x="47" y="56"/>
                  </a:cubicBezTo>
                  <a:cubicBezTo>
                    <a:pt x="54" y="63"/>
                    <a:pt x="61" y="71"/>
                    <a:pt x="69" y="78"/>
                  </a:cubicBezTo>
                  <a:moveTo>
                    <a:pt x="71" y="55"/>
                  </a:moveTo>
                  <a:cubicBezTo>
                    <a:pt x="65" y="48"/>
                    <a:pt x="60" y="41"/>
                    <a:pt x="54" y="33"/>
                  </a:cubicBezTo>
                  <a:cubicBezTo>
                    <a:pt x="60" y="38"/>
                    <a:pt x="66" y="44"/>
                    <a:pt x="71" y="50"/>
                  </a:cubicBezTo>
                  <a:cubicBezTo>
                    <a:pt x="71" y="52"/>
                    <a:pt x="71" y="54"/>
                    <a:pt x="71" y="55"/>
                  </a:cubicBezTo>
                  <a:moveTo>
                    <a:pt x="70" y="64"/>
                  </a:moveTo>
                  <a:cubicBezTo>
                    <a:pt x="70" y="66"/>
                    <a:pt x="70" y="68"/>
                    <a:pt x="69" y="70"/>
                  </a:cubicBezTo>
                  <a:cubicBezTo>
                    <a:pt x="63" y="61"/>
                    <a:pt x="57" y="53"/>
                    <a:pt x="51" y="45"/>
                  </a:cubicBezTo>
                  <a:cubicBezTo>
                    <a:pt x="57" y="51"/>
                    <a:pt x="64" y="58"/>
                    <a:pt x="70" y="64"/>
                  </a:cubicBezTo>
                  <a:cubicBezTo>
                    <a:pt x="70" y="64"/>
                    <a:pt x="70" y="64"/>
                    <a:pt x="70" y="64"/>
                  </a:cubicBezTo>
                  <a:moveTo>
                    <a:pt x="21" y="31"/>
                  </a:moveTo>
                  <a:cubicBezTo>
                    <a:pt x="21" y="31"/>
                    <a:pt x="21" y="31"/>
                    <a:pt x="21" y="31"/>
                  </a:cubicBezTo>
                  <a:cubicBezTo>
                    <a:pt x="29" y="42"/>
                    <a:pt x="37" y="52"/>
                    <a:pt x="46" y="63"/>
                  </a:cubicBezTo>
                  <a:cubicBezTo>
                    <a:pt x="39" y="57"/>
                    <a:pt x="32" y="50"/>
                    <a:pt x="25" y="43"/>
                  </a:cubicBezTo>
                  <a:cubicBezTo>
                    <a:pt x="23" y="41"/>
                    <a:pt x="19" y="44"/>
                    <a:pt x="21" y="47"/>
                  </a:cubicBezTo>
                  <a:cubicBezTo>
                    <a:pt x="27" y="54"/>
                    <a:pt x="32" y="62"/>
                    <a:pt x="38" y="69"/>
                  </a:cubicBezTo>
                  <a:cubicBezTo>
                    <a:pt x="31" y="63"/>
                    <a:pt x="25" y="57"/>
                    <a:pt x="19" y="51"/>
                  </a:cubicBezTo>
                  <a:cubicBezTo>
                    <a:pt x="19" y="44"/>
                    <a:pt x="20" y="38"/>
                    <a:pt x="21" y="31"/>
                  </a:cubicBezTo>
                  <a:moveTo>
                    <a:pt x="67" y="91"/>
                  </a:moveTo>
                  <a:cubicBezTo>
                    <a:pt x="67" y="93"/>
                    <a:pt x="67" y="94"/>
                    <a:pt x="67" y="96"/>
                  </a:cubicBezTo>
                  <a:cubicBezTo>
                    <a:pt x="60" y="88"/>
                    <a:pt x="54" y="80"/>
                    <a:pt x="47" y="72"/>
                  </a:cubicBezTo>
                  <a:cubicBezTo>
                    <a:pt x="54" y="78"/>
                    <a:pt x="61" y="85"/>
                    <a:pt x="67" y="91"/>
                  </a:cubicBezTo>
                  <a:moveTo>
                    <a:pt x="23" y="9"/>
                  </a:moveTo>
                  <a:cubicBezTo>
                    <a:pt x="40" y="13"/>
                    <a:pt x="57" y="15"/>
                    <a:pt x="75" y="15"/>
                  </a:cubicBezTo>
                  <a:cubicBezTo>
                    <a:pt x="74" y="16"/>
                    <a:pt x="74" y="17"/>
                    <a:pt x="74" y="18"/>
                  </a:cubicBezTo>
                  <a:cubicBezTo>
                    <a:pt x="74" y="19"/>
                    <a:pt x="74" y="20"/>
                    <a:pt x="74" y="21"/>
                  </a:cubicBezTo>
                  <a:cubicBezTo>
                    <a:pt x="73" y="20"/>
                    <a:pt x="72" y="19"/>
                    <a:pt x="71" y="18"/>
                  </a:cubicBezTo>
                  <a:cubicBezTo>
                    <a:pt x="68" y="15"/>
                    <a:pt x="65" y="19"/>
                    <a:pt x="67" y="22"/>
                  </a:cubicBezTo>
                  <a:cubicBezTo>
                    <a:pt x="62" y="19"/>
                    <a:pt x="58" y="17"/>
                    <a:pt x="54" y="14"/>
                  </a:cubicBezTo>
                  <a:cubicBezTo>
                    <a:pt x="51" y="13"/>
                    <a:pt x="47" y="16"/>
                    <a:pt x="49" y="19"/>
                  </a:cubicBezTo>
                  <a:cubicBezTo>
                    <a:pt x="51" y="21"/>
                    <a:pt x="53" y="24"/>
                    <a:pt x="55" y="27"/>
                  </a:cubicBezTo>
                  <a:cubicBezTo>
                    <a:pt x="49" y="22"/>
                    <a:pt x="44" y="17"/>
                    <a:pt x="37" y="13"/>
                  </a:cubicBezTo>
                  <a:cubicBezTo>
                    <a:pt x="35" y="11"/>
                    <a:pt x="31" y="15"/>
                    <a:pt x="33" y="17"/>
                  </a:cubicBezTo>
                  <a:cubicBezTo>
                    <a:pt x="37" y="21"/>
                    <a:pt x="40" y="25"/>
                    <a:pt x="43" y="29"/>
                  </a:cubicBezTo>
                  <a:cubicBezTo>
                    <a:pt x="37" y="23"/>
                    <a:pt x="32" y="17"/>
                    <a:pt x="26" y="11"/>
                  </a:cubicBezTo>
                  <a:cubicBezTo>
                    <a:pt x="25" y="10"/>
                    <a:pt x="23" y="10"/>
                    <a:pt x="22" y="11"/>
                  </a:cubicBezTo>
                  <a:cubicBezTo>
                    <a:pt x="22" y="10"/>
                    <a:pt x="22" y="10"/>
                    <a:pt x="22" y="9"/>
                  </a:cubicBezTo>
                  <a:cubicBezTo>
                    <a:pt x="23" y="9"/>
                    <a:pt x="23" y="9"/>
                    <a:pt x="23" y="9"/>
                  </a:cubicBezTo>
                  <a:moveTo>
                    <a:pt x="17" y="62"/>
                  </a:moveTo>
                  <a:cubicBezTo>
                    <a:pt x="21" y="67"/>
                    <a:pt x="24" y="71"/>
                    <a:pt x="28" y="76"/>
                  </a:cubicBezTo>
                  <a:cubicBezTo>
                    <a:pt x="24" y="73"/>
                    <a:pt x="20" y="70"/>
                    <a:pt x="17" y="68"/>
                  </a:cubicBezTo>
                  <a:cubicBezTo>
                    <a:pt x="17" y="66"/>
                    <a:pt x="17" y="64"/>
                    <a:pt x="17" y="62"/>
                  </a:cubicBezTo>
                  <a:moveTo>
                    <a:pt x="15" y="80"/>
                  </a:moveTo>
                  <a:cubicBezTo>
                    <a:pt x="17" y="82"/>
                    <a:pt x="19" y="85"/>
                    <a:pt x="22" y="88"/>
                  </a:cubicBezTo>
                  <a:cubicBezTo>
                    <a:pt x="19" y="86"/>
                    <a:pt x="17" y="85"/>
                    <a:pt x="15" y="84"/>
                  </a:cubicBezTo>
                  <a:cubicBezTo>
                    <a:pt x="15" y="82"/>
                    <a:pt x="15" y="81"/>
                    <a:pt x="15" y="80"/>
                  </a:cubicBezTo>
                  <a:moveTo>
                    <a:pt x="21" y="94"/>
                  </a:moveTo>
                  <a:cubicBezTo>
                    <a:pt x="20" y="93"/>
                    <a:pt x="17" y="90"/>
                    <a:pt x="15" y="88"/>
                  </a:cubicBezTo>
                  <a:cubicBezTo>
                    <a:pt x="15" y="88"/>
                    <a:pt x="15" y="87"/>
                    <a:pt x="15" y="87"/>
                  </a:cubicBezTo>
                  <a:cubicBezTo>
                    <a:pt x="21" y="92"/>
                    <a:pt x="28" y="97"/>
                    <a:pt x="34" y="103"/>
                  </a:cubicBezTo>
                  <a:cubicBezTo>
                    <a:pt x="32" y="103"/>
                    <a:pt x="31" y="103"/>
                    <a:pt x="29" y="103"/>
                  </a:cubicBezTo>
                  <a:cubicBezTo>
                    <a:pt x="27" y="100"/>
                    <a:pt x="24" y="97"/>
                    <a:pt x="21" y="94"/>
                  </a:cubicBezTo>
                  <a:moveTo>
                    <a:pt x="40" y="103"/>
                  </a:moveTo>
                  <a:cubicBezTo>
                    <a:pt x="40" y="103"/>
                    <a:pt x="40" y="103"/>
                    <a:pt x="40" y="103"/>
                  </a:cubicBezTo>
                  <a:cubicBezTo>
                    <a:pt x="31" y="93"/>
                    <a:pt x="23" y="84"/>
                    <a:pt x="17" y="73"/>
                  </a:cubicBezTo>
                  <a:cubicBezTo>
                    <a:pt x="28" y="82"/>
                    <a:pt x="39" y="91"/>
                    <a:pt x="49" y="101"/>
                  </a:cubicBezTo>
                  <a:cubicBezTo>
                    <a:pt x="52" y="103"/>
                    <a:pt x="55" y="100"/>
                    <a:pt x="53" y="98"/>
                  </a:cubicBezTo>
                  <a:cubicBezTo>
                    <a:pt x="42" y="86"/>
                    <a:pt x="32" y="74"/>
                    <a:pt x="23" y="61"/>
                  </a:cubicBezTo>
                  <a:cubicBezTo>
                    <a:pt x="37" y="74"/>
                    <a:pt x="52" y="88"/>
                    <a:pt x="66" y="102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66" y="103"/>
                    <a:pt x="66" y="105"/>
                    <a:pt x="66" y="106"/>
                  </a:cubicBezTo>
                  <a:cubicBezTo>
                    <a:pt x="58" y="104"/>
                    <a:pt x="49" y="103"/>
                    <a:pt x="40" y="103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22A9C64A-622C-4A85-A9D3-DF7BEDE47A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64119" y="6300320"/>
              <a:ext cx="735013" cy="808038"/>
            </a:xfrm>
            <a:custGeom>
              <a:avLst/>
              <a:gdLst>
                <a:gd name="T0" fmla="*/ 28 w 342"/>
                <a:gd name="T1" fmla="*/ 362 h 377"/>
                <a:gd name="T2" fmla="*/ 337 w 342"/>
                <a:gd name="T3" fmla="*/ 318 h 377"/>
                <a:gd name="T4" fmla="*/ 297 w 342"/>
                <a:gd name="T5" fmla="*/ 223 h 377"/>
                <a:gd name="T6" fmla="*/ 217 w 342"/>
                <a:gd name="T7" fmla="*/ 169 h 377"/>
                <a:gd name="T8" fmla="*/ 163 w 342"/>
                <a:gd name="T9" fmla="*/ 206 h 377"/>
                <a:gd name="T10" fmla="*/ 79 w 342"/>
                <a:gd name="T11" fmla="*/ 160 h 377"/>
                <a:gd name="T12" fmla="*/ 307 w 342"/>
                <a:gd name="T13" fmla="*/ 310 h 377"/>
                <a:gd name="T14" fmla="*/ 301 w 342"/>
                <a:gd name="T15" fmla="*/ 312 h 377"/>
                <a:gd name="T16" fmla="*/ 299 w 342"/>
                <a:gd name="T17" fmla="*/ 269 h 377"/>
                <a:gd name="T18" fmla="*/ 294 w 342"/>
                <a:gd name="T19" fmla="*/ 240 h 377"/>
                <a:gd name="T20" fmla="*/ 259 w 342"/>
                <a:gd name="T21" fmla="*/ 229 h 377"/>
                <a:gd name="T22" fmla="*/ 265 w 342"/>
                <a:gd name="T23" fmla="*/ 263 h 377"/>
                <a:gd name="T24" fmla="*/ 295 w 342"/>
                <a:gd name="T25" fmla="*/ 260 h 377"/>
                <a:gd name="T26" fmla="*/ 233 w 342"/>
                <a:gd name="T27" fmla="*/ 327 h 377"/>
                <a:gd name="T28" fmla="*/ 239 w 342"/>
                <a:gd name="T29" fmla="*/ 293 h 377"/>
                <a:gd name="T30" fmla="*/ 235 w 342"/>
                <a:gd name="T31" fmla="*/ 266 h 377"/>
                <a:gd name="T32" fmla="*/ 213 w 342"/>
                <a:gd name="T33" fmla="*/ 262 h 377"/>
                <a:gd name="T34" fmla="*/ 206 w 342"/>
                <a:gd name="T35" fmla="*/ 254 h 377"/>
                <a:gd name="T36" fmla="*/ 225 w 342"/>
                <a:gd name="T37" fmla="*/ 194 h 377"/>
                <a:gd name="T38" fmla="*/ 199 w 342"/>
                <a:gd name="T39" fmla="*/ 190 h 377"/>
                <a:gd name="T40" fmla="*/ 190 w 342"/>
                <a:gd name="T41" fmla="*/ 197 h 377"/>
                <a:gd name="T42" fmla="*/ 195 w 342"/>
                <a:gd name="T43" fmla="*/ 227 h 377"/>
                <a:gd name="T44" fmla="*/ 209 w 342"/>
                <a:gd name="T45" fmla="*/ 243 h 377"/>
                <a:gd name="T46" fmla="*/ 204 w 342"/>
                <a:gd name="T47" fmla="*/ 289 h 377"/>
                <a:gd name="T48" fmla="*/ 206 w 342"/>
                <a:gd name="T49" fmla="*/ 305 h 377"/>
                <a:gd name="T50" fmla="*/ 139 w 342"/>
                <a:gd name="T51" fmla="*/ 344 h 377"/>
                <a:gd name="T52" fmla="*/ 178 w 342"/>
                <a:gd name="T53" fmla="*/ 334 h 377"/>
                <a:gd name="T54" fmla="*/ 160 w 342"/>
                <a:gd name="T55" fmla="*/ 327 h 377"/>
                <a:gd name="T56" fmla="*/ 167 w 342"/>
                <a:gd name="T57" fmla="*/ 270 h 377"/>
                <a:gd name="T58" fmla="*/ 163 w 342"/>
                <a:gd name="T59" fmla="*/ 239 h 377"/>
                <a:gd name="T60" fmla="*/ 156 w 342"/>
                <a:gd name="T61" fmla="*/ 202 h 377"/>
                <a:gd name="T62" fmla="*/ 131 w 342"/>
                <a:gd name="T63" fmla="*/ 167 h 377"/>
                <a:gd name="T64" fmla="*/ 139 w 342"/>
                <a:gd name="T65" fmla="*/ 105 h 377"/>
                <a:gd name="T66" fmla="*/ 102 w 342"/>
                <a:gd name="T67" fmla="*/ 102 h 377"/>
                <a:gd name="T68" fmla="*/ 108 w 342"/>
                <a:gd name="T69" fmla="*/ 133 h 377"/>
                <a:gd name="T70" fmla="*/ 113 w 342"/>
                <a:gd name="T71" fmla="*/ 177 h 377"/>
                <a:gd name="T72" fmla="*/ 117 w 342"/>
                <a:gd name="T73" fmla="*/ 207 h 377"/>
                <a:gd name="T74" fmla="*/ 120 w 342"/>
                <a:gd name="T75" fmla="*/ 230 h 377"/>
                <a:gd name="T76" fmla="*/ 124 w 342"/>
                <a:gd name="T77" fmla="*/ 254 h 377"/>
                <a:gd name="T78" fmla="*/ 149 w 342"/>
                <a:gd name="T79" fmla="*/ 265 h 377"/>
                <a:gd name="T80" fmla="*/ 163 w 342"/>
                <a:gd name="T81" fmla="*/ 276 h 377"/>
                <a:gd name="T82" fmla="*/ 137 w 342"/>
                <a:gd name="T83" fmla="*/ 345 h 377"/>
                <a:gd name="T84" fmla="*/ 23 w 342"/>
                <a:gd name="T85" fmla="*/ 52 h 377"/>
                <a:gd name="T86" fmla="*/ 61 w 342"/>
                <a:gd name="T87" fmla="*/ 112 h 377"/>
                <a:gd name="T88" fmla="*/ 25 w 342"/>
                <a:gd name="T89" fmla="*/ 159 h 377"/>
                <a:gd name="T90" fmla="*/ 57 w 342"/>
                <a:gd name="T91" fmla="*/ 86 h 377"/>
                <a:gd name="T92" fmla="*/ 34 w 342"/>
                <a:gd name="T93" fmla="*/ 64 h 377"/>
                <a:gd name="T94" fmla="*/ 54 w 342"/>
                <a:gd name="T95" fmla="*/ 201 h 377"/>
                <a:gd name="T96" fmla="*/ 38 w 342"/>
                <a:gd name="T97" fmla="*/ 257 h 377"/>
                <a:gd name="T98" fmla="*/ 66 w 342"/>
                <a:gd name="T99" fmla="*/ 271 h 377"/>
                <a:gd name="T100" fmla="*/ 73 w 342"/>
                <a:gd name="T101" fmla="*/ 309 h 377"/>
                <a:gd name="T102" fmla="*/ 85 w 342"/>
                <a:gd name="T103" fmla="*/ 335 h 377"/>
                <a:gd name="T104" fmla="*/ 98 w 342"/>
                <a:gd name="T105" fmla="*/ 344 h 377"/>
                <a:gd name="T106" fmla="*/ 95 w 342"/>
                <a:gd name="T107" fmla="*/ 332 h 377"/>
                <a:gd name="T108" fmla="*/ 90 w 342"/>
                <a:gd name="T109" fmla="*/ 306 h 377"/>
                <a:gd name="T110" fmla="*/ 91 w 342"/>
                <a:gd name="T111" fmla="*/ 280 h 377"/>
                <a:gd name="T112" fmla="*/ 89 w 342"/>
                <a:gd name="T113" fmla="*/ 261 h 377"/>
                <a:gd name="T114" fmla="*/ 83 w 342"/>
                <a:gd name="T115" fmla="*/ 227 h 377"/>
                <a:gd name="T116" fmla="*/ 52 w 342"/>
                <a:gd name="T117" fmla="*/ 223 h 377"/>
                <a:gd name="T118" fmla="*/ 33 w 342"/>
                <a:gd name="T119" fmla="*/ 218 h 377"/>
                <a:gd name="T120" fmla="*/ 62 w 342"/>
                <a:gd name="T121" fmla="*/ 122 h 377"/>
                <a:gd name="T122" fmla="*/ 54 w 342"/>
                <a:gd name="T123" fmla="*/ 61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2" h="377">
                  <a:moveTo>
                    <a:pt x="7" y="36"/>
                  </a:moveTo>
                  <a:cubicBezTo>
                    <a:pt x="7" y="36"/>
                    <a:pt x="7" y="36"/>
                    <a:pt x="7" y="36"/>
                  </a:cubicBezTo>
                  <a:cubicBezTo>
                    <a:pt x="4" y="36"/>
                    <a:pt x="1" y="38"/>
                    <a:pt x="2" y="41"/>
                  </a:cubicBezTo>
                  <a:cubicBezTo>
                    <a:pt x="7" y="83"/>
                    <a:pt x="14" y="125"/>
                    <a:pt x="20" y="166"/>
                  </a:cubicBezTo>
                  <a:cubicBezTo>
                    <a:pt x="20" y="167"/>
                    <a:pt x="20" y="168"/>
                    <a:pt x="20" y="168"/>
                  </a:cubicBezTo>
                  <a:cubicBezTo>
                    <a:pt x="21" y="171"/>
                    <a:pt x="21" y="175"/>
                    <a:pt x="22" y="178"/>
                  </a:cubicBezTo>
                  <a:cubicBezTo>
                    <a:pt x="21" y="179"/>
                    <a:pt x="21" y="179"/>
                    <a:pt x="21" y="179"/>
                  </a:cubicBezTo>
                  <a:cubicBezTo>
                    <a:pt x="20" y="180"/>
                    <a:pt x="21" y="181"/>
                    <a:pt x="22" y="181"/>
                  </a:cubicBezTo>
                  <a:cubicBezTo>
                    <a:pt x="22" y="183"/>
                    <a:pt x="22" y="184"/>
                    <a:pt x="23" y="186"/>
                  </a:cubicBezTo>
                  <a:cubicBezTo>
                    <a:pt x="22" y="187"/>
                    <a:pt x="22" y="188"/>
                    <a:pt x="21" y="188"/>
                  </a:cubicBezTo>
                  <a:cubicBezTo>
                    <a:pt x="20" y="190"/>
                    <a:pt x="22" y="192"/>
                    <a:pt x="23" y="191"/>
                  </a:cubicBezTo>
                  <a:cubicBezTo>
                    <a:pt x="24" y="194"/>
                    <a:pt x="24" y="197"/>
                    <a:pt x="25" y="201"/>
                  </a:cubicBezTo>
                  <a:cubicBezTo>
                    <a:pt x="24" y="201"/>
                    <a:pt x="24" y="201"/>
                    <a:pt x="24" y="201"/>
                  </a:cubicBezTo>
                  <a:cubicBezTo>
                    <a:pt x="24" y="202"/>
                    <a:pt x="24" y="204"/>
                    <a:pt x="25" y="204"/>
                  </a:cubicBezTo>
                  <a:cubicBezTo>
                    <a:pt x="29" y="229"/>
                    <a:pt x="32" y="254"/>
                    <a:pt x="36" y="279"/>
                  </a:cubicBezTo>
                  <a:cubicBezTo>
                    <a:pt x="39" y="305"/>
                    <a:pt x="41" y="332"/>
                    <a:pt x="47" y="358"/>
                  </a:cubicBezTo>
                  <a:cubicBezTo>
                    <a:pt x="40" y="359"/>
                    <a:pt x="34" y="360"/>
                    <a:pt x="28" y="362"/>
                  </a:cubicBezTo>
                  <a:cubicBezTo>
                    <a:pt x="23" y="362"/>
                    <a:pt x="19" y="363"/>
                    <a:pt x="15" y="364"/>
                  </a:cubicBezTo>
                  <a:cubicBezTo>
                    <a:pt x="16" y="363"/>
                    <a:pt x="17" y="362"/>
                    <a:pt x="18" y="361"/>
                  </a:cubicBezTo>
                  <a:cubicBezTo>
                    <a:pt x="21" y="357"/>
                    <a:pt x="17" y="351"/>
                    <a:pt x="12" y="354"/>
                  </a:cubicBezTo>
                  <a:cubicBezTo>
                    <a:pt x="8" y="357"/>
                    <a:pt x="5" y="360"/>
                    <a:pt x="2" y="362"/>
                  </a:cubicBezTo>
                  <a:cubicBezTo>
                    <a:pt x="0" y="365"/>
                    <a:pt x="0" y="368"/>
                    <a:pt x="3" y="370"/>
                  </a:cubicBezTo>
                  <a:cubicBezTo>
                    <a:pt x="8" y="372"/>
                    <a:pt x="12" y="374"/>
                    <a:pt x="16" y="375"/>
                  </a:cubicBezTo>
                  <a:cubicBezTo>
                    <a:pt x="20" y="377"/>
                    <a:pt x="23" y="371"/>
                    <a:pt x="19" y="369"/>
                  </a:cubicBezTo>
                  <a:cubicBezTo>
                    <a:pt x="18" y="369"/>
                    <a:pt x="18" y="368"/>
                    <a:pt x="17" y="368"/>
                  </a:cubicBezTo>
                  <a:cubicBezTo>
                    <a:pt x="20" y="367"/>
                    <a:pt x="23" y="367"/>
                    <a:pt x="26" y="367"/>
                  </a:cubicBezTo>
                  <a:cubicBezTo>
                    <a:pt x="26" y="367"/>
                    <a:pt x="27" y="367"/>
                    <a:pt x="28" y="367"/>
                  </a:cubicBezTo>
                  <a:cubicBezTo>
                    <a:pt x="44" y="365"/>
                    <a:pt x="61" y="362"/>
                    <a:pt x="77" y="360"/>
                  </a:cubicBezTo>
                  <a:cubicBezTo>
                    <a:pt x="78" y="360"/>
                    <a:pt x="78" y="361"/>
                    <a:pt x="79" y="361"/>
                  </a:cubicBezTo>
                  <a:cubicBezTo>
                    <a:pt x="162" y="352"/>
                    <a:pt x="245" y="335"/>
                    <a:pt x="328" y="319"/>
                  </a:cubicBezTo>
                  <a:cubicBezTo>
                    <a:pt x="328" y="322"/>
                    <a:pt x="329" y="325"/>
                    <a:pt x="330" y="328"/>
                  </a:cubicBezTo>
                  <a:cubicBezTo>
                    <a:pt x="330" y="330"/>
                    <a:pt x="334" y="329"/>
                    <a:pt x="333" y="327"/>
                  </a:cubicBezTo>
                  <a:cubicBezTo>
                    <a:pt x="333" y="324"/>
                    <a:pt x="333" y="321"/>
                    <a:pt x="333" y="319"/>
                  </a:cubicBezTo>
                  <a:cubicBezTo>
                    <a:pt x="334" y="318"/>
                    <a:pt x="336" y="318"/>
                    <a:pt x="337" y="318"/>
                  </a:cubicBezTo>
                  <a:cubicBezTo>
                    <a:pt x="342" y="317"/>
                    <a:pt x="341" y="310"/>
                    <a:pt x="336" y="311"/>
                  </a:cubicBezTo>
                  <a:cubicBezTo>
                    <a:pt x="335" y="311"/>
                    <a:pt x="333" y="311"/>
                    <a:pt x="332" y="311"/>
                  </a:cubicBezTo>
                  <a:cubicBezTo>
                    <a:pt x="327" y="262"/>
                    <a:pt x="317" y="212"/>
                    <a:pt x="309" y="163"/>
                  </a:cubicBezTo>
                  <a:cubicBezTo>
                    <a:pt x="305" y="136"/>
                    <a:pt x="301" y="109"/>
                    <a:pt x="297" y="81"/>
                  </a:cubicBezTo>
                  <a:cubicBezTo>
                    <a:pt x="294" y="61"/>
                    <a:pt x="292" y="39"/>
                    <a:pt x="287" y="19"/>
                  </a:cubicBezTo>
                  <a:cubicBezTo>
                    <a:pt x="288" y="20"/>
                    <a:pt x="289" y="21"/>
                    <a:pt x="290" y="22"/>
                  </a:cubicBezTo>
                  <a:cubicBezTo>
                    <a:pt x="290" y="22"/>
                    <a:pt x="290" y="22"/>
                    <a:pt x="290" y="22"/>
                  </a:cubicBezTo>
                  <a:cubicBezTo>
                    <a:pt x="294" y="26"/>
                    <a:pt x="302" y="21"/>
                    <a:pt x="297" y="15"/>
                  </a:cubicBezTo>
                  <a:cubicBezTo>
                    <a:pt x="295" y="12"/>
                    <a:pt x="292" y="10"/>
                    <a:pt x="289" y="7"/>
                  </a:cubicBezTo>
                  <a:cubicBezTo>
                    <a:pt x="287" y="4"/>
                    <a:pt x="285" y="1"/>
                    <a:pt x="282" y="1"/>
                  </a:cubicBezTo>
                  <a:cubicBezTo>
                    <a:pt x="274" y="0"/>
                    <a:pt x="272" y="12"/>
                    <a:pt x="271" y="17"/>
                  </a:cubicBezTo>
                  <a:cubicBezTo>
                    <a:pt x="270" y="21"/>
                    <a:pt x="275" y="23"/>
                    <a:pt x="278" y="20"/>
                  </a:cubicBezTo>
                  <a:cubicBezTo>
                    <a:pt x="279" y="41"/>
                    <a:pt x="285" y="63"/>
                    <a:pt x="288" y="83"/>
                  </a:cubicBezTo>
                  <a:cubicBezTo>
                    <a:pt x="293" y="110"/>
                    <a:pt x="297" y="137"/>
                    <a:pt x="302" y="164"/>
                  </a:cubicBezTo>
                  <a:cubicBezTo>
                    <a:pt x="310" y="213"/>
                    <a:pt x="315" y="264"/>
                    <a:pt x="326" y="312"/>
                  </a:cubicBezTo>
                  <a:cubicBezTo>
                    <a:pt x="322" y="313"/>
                    <a:pt x="317" y="314"/>
                    <a:pt x="313" y="314"/>
                  </a:cubicBezTo>
                  <a:cubicBezTo>
                    <a:pt x="311" y="284"/>
                    <a:pt x="303" y="253"/>
                    <a:pt x="297" y="223"/>
                  </a:cubicBezTo>
                  <a:cubicBezTo>
                    <a:pt x="297" y="222"/>
                    <a:pt x="297" y="222"/>
                    <a:pt x="297" y="222"/>
                  </a:cubicBezTo>
                  <a:cubicBezTo>
                    <a:pt x="296" y="220"/>
                    <a:pt x="295" y="219"/>
                    <a:pt x="294" y="219"/>
                  </a:cubicBezTo>
                  <a:cubicBezTo>
                    <a:pt x="282" y="221"/>
                    <a:pt x="269" y="222"/>
                    <a:pt x="257" y="225"/>
                  </a:cubicBezTo>
                  <a:cubicBezTo>
                    <a:pt x="256" y="225"/>
                    <a:pt x="255" y="226"/>
                    <a:pt x="255" y="227"/>
                  </a:cubicBezTo>
                  <a:cubicBezTo>
                    <a:pt x="253" y="227"/>
                    <a:pt x="252" y="228"/>
                    <a:pt x="252" y="230"/>
                  </a:cubicBezTo>
                  <a:cubicBezTo>
                    <a:pt x="257" y="261"/>
                    <a:pt x="262" y="291"/>
                    <a:pt x="266" y="322"/>
                  </a:cubicBezTo>
                  <a:cubicBezTo>
                    <a:pt x="261" y="323"/>
                    <a:pt x="255" y="324"/>
                    <a:pt x="250" y="324"/>
                  </a:cubicBezTo>
                  <a:cubicBezTo>
                    <a:pt x="245" y="277"/>
                    <a:pt x="238" y="229"/>
                    <a:pt x="230" y="181"/>
                  </a:cubicBezTo>
                  <a:cubicBezTo>
                    <a:pt x="230" y="181"/>
                    <a:pt x="230" y="181"/>
                    <a:pt x="230" y="181"/>
                  </a:cubicBezTo>
                  <a:cubicBezTo>
                    <a:pt x="231" y="181"/>
                    <a:pt x="230" y="180"/>
                    <a:pt x="230" y="180"/>
                  </a:cubicBezTo>
                  <a:cubicBezTo>
                    <a:pt x="230" y="177"/>
                    <a:pt x="229" y="175"/>
                    <a:pt x="229" y="172"/>
                  </a:cubicBezTo>
                  <a:cubicBezTo>
                    <a:pt x="228" y="171"/>
                    <a:pt x="228" y="170"/>
                    <a:pt x="227" y="170"/>
                  </a:cubicBezTo>
                  <a:cubicBezTo>
                    <a:pt x="227" y="169"/>
                    <a:pt x="226" y="168"/>
                    <a:pt x="225" y="168"/>
                  </a:cubicBezTo>
                  <a:cubicBezTo>
                    <a:pt x="224" y="168"/>
                    <a:pt x="222" y="168"/>
                    <a:pt x="221" y="168"/>
                  </a:cubicBezTo>
                  <a:cubicBezTo>
                    <a:pt x="221" y="168"/>
                    <a:pt x="221" y="168"/>
                    <a:pt x="221" y="168"/>
                  </a:cubicBezTo>
                  <a:cubicBezTo>
                    <a:pt x="222" y="167"/>
                    <a:pt x="220" y="165"/>
                    <a:pt x="219" y="166"/>
                  </a:cubicBezTo>
                  <a:cubicBezTo>
                    <a:pt x="219" y="167"/>
                    <a:pt x="218" y="168"/>
                    <a:pt x="217" y="169"/>
                  </a:cubicBezTo>
                  <a:cubicBezTo>
                    <a:pt x="207" y="169"/>
                    <a:pt x="196" y="171"/>
                    <a:pt x="185" y="174"/>
                  </a:cubicBezTo>
                  <a:cubicBezTo>
                    <a:pt x="185" y="174"/>
                    <a:pt x="184" y="174"/>
                    <a:pt x="184" y="175"/>
                  </a:cubicBezTo>
                  <a:cubicBezTo>
                    <a:pt x="182" y="174"/>
                    <a:pt x="180" y="175"/>
                    <a:pt x="180" y="178"/>
                  </a:cubicBezTo>
                  <a:cubicBezTo>
                    <a:pt x="187" y="229"/>
                    <a:pt x="195" y="281"/>
                    <a:pt x="205" y="332"/>
                  </a:cubicBezTo>
                  <a:cubicBezTo>
                    <a:pt x="198" y="333"/>
                    <a:pt x="191" y="334"/>
                    <a:pt x="184" y="335"/>
                  </a:cubicBezTo>
                  <a:cubicBezTo>
                    <a:pt x="181" y="314"/>
                    <a:pt x="178" y="292"/>
                    <a:pt x="174" y="271"/>
                  </a:cubicBezTo>
                  <a:cubicBezTo>
                    <a:pt x="175" y="270"/>
                    <a:pt x="175" y="268"/>
                    <a:pt x="176" y="267"/>
                  </a:cubicBezTo>
                  <a:cubicBezTo>
                    <a:pt x="177" y="266"/>
                    <a:pt x="175" y="265"/>
                    <a:pt x="175" y="266"/>
                  </a:cubicBezTo>
                  <a:cubicBezTo>
                    <a:pt x="174" y="267"/>
                    <a:pt x="174" y="267"/>
                    <a:pt x="173" y="268"/>
                  </a:cubicBezTo>
                  <a:cubicBezTo>
                    <a:pt x="172" y="260"/>
                    <a:pt x="171" y="251"/>
                    <a:pt x="169" y="243"/>
                  </a:cubicBezTo>
                  <a:cubicBezTo>
                    <a:pt x="169" y="242"/>
                    <a:pt x="170" y="242"/>
                    <a:pt x="170" y="242"/>
                  </a:cubicBezTo>
                  <a:cubicBezTo>
                    <a:pt x="170" y="241"/>
                    <a:pt x="169" y="240"/>
                    <a:pt x="169" y="241"/>
                  </a:cubicBezTo>
                  <a:cubicBezTo>
                    <a:pt x="168" y="239"/>
                    <a:pt x="168" y="238"/>
                    <a:pt x="168" y="237"/>
                  </a:cubicBezTo>
                  <a:cubicBezTo>
                    <a:pt x="168" y="236"/>
                    <a:pt x="168" y="236"/>
                    <a:pt x="168" y="236"/>
                  </a:cubicBezTo>
                  <a:cubicBezTo>
                    <a:pt x="168" y="236"/>
                    <a:pt x="168" y="235"/>
                    <a:pt x="168" y="234"/>
                  </a:cubicBezTo>
                  <a:cubicBezTo>
                    <a:pt x="166" y="225"/>
                    <a:pt x="165" y="216"/>
                    <a:pt x="163" y="207"/>
                  </a:cubicBezTo>
                  <a:cubicBezTo>
                    <a:pt x="163" y="206"/>
                    <a:pt x="163" y="206"/>
                    <a:pt x="163" y="206"/>
                  </a:cubicBezTo>
                  <a:cubicBezTo>
                    <a:pt x="163" y="206"/>
                    <a:pt x="163" y="206"/>
                    <a:pt x="163" y="206"/>
                  </a:cubicBezTo>
                  <a:cubicBezTo>
                    <a:pt x="164" y="205"/>
                    <a:pt x="163" y="204"/>
                    <a:pt x="163" y="204"/>
                  </a:cubicBezTo>
                  <a:cubicBezTo>
                    <a:pt x="160" y="184"/>
                    <a:pt x="156" y="164"/>
                    <a:pt x="153" y="145"/>
                  </a:cubicBezTo>
                  <a:cubicBezTo>
                    <a:pt x="150" y="124"/>
                    <a:pt x="148" y="102"/>
                    <a:pt x="142" y="82"/>
                  </a:cubicBezTo>
                  <a:cubicBezTo>
                    <a:pt x="141" y="80"/>
                    <a:pt x="139" y="80"/>
                    <a:pt x="138" y="81"/>
                  </a:cubicBezTo>
                  <a:cubicBezTo>
                    <a:pt x="124" y="79"/>
                    <a:pt x="108" y="81"/>
                    <a:pt x="95" y="87"/>
                  </a:cubicBezTo>
                  <a:cubicBezTo>
                    <a:pt x="93" y="89"/>
                    <a:pt x="93" y="93"/>
                    <a:pt x="96" y="93"/>
                  </a:cubicBezTo>
                  <a:cubicBezTo>
                    <a:pt x="94" y="93"/>
                    <a:pt x="93" y="95"/>
                    <a:pt x="93" y="97"/>
                  </a:cubicBezTo>
                  <a:cubicBezTo>
                    <a:pt x="99" y="138"/>
                    <a:pt x="106" y="179"/>
                    <a:pt x="112" y="220"/>
                  </a:cubicBezTo>
                  <a:cubicBezTo>
                    <a:pt x="112" y="221"/>
                    <a:pt x="111" y="222"/>
                    <a:pt x="110" y="222"/>
                  </a:cubicBezTo>
                  <a:cubicBezTo>
                    <a:pt x="109" y="224"/>
                    <a:pt x="111" y="225"/>
                    <a:pt x="113" y="224"/>
                  </a:cubicBezTo>
                  <a:cubicBezTo>
                    <a:pt x="113" y="228"/>
                    <a:pt x="114" y="231"/>
                    <a:pt x="114" y="235"/>
                  </a:cubicBezTo>
                  <a:cubicBezTo>
                    <a:pt x="114" y="235"/>
                    <a:pt x="114" y="236"/>
                    <a:pt x="114" y="236"/>
                  </a:cubicBezTo>
                  <a:cubicBezTo>
                    <a:pt x="119" y="273"/>
                    <a:pt x="123" y="310"/>
                    <a:pt x="131" y="346"/>
                  </a:cubicBezTo>
                  <a:cubicBezTo>
                    <a:pt x="124" y="347"/>
                    <a:pt x="116" y="349"/>
                    <a:pt x="108" y="351"/>
                  </a:cubicBezTo>
                  <a:cubicBezTo>
                    <a:pt x="102" y="298"/>
                    <a:pt x="92" y="245"/>
                    <a:pt x="84" y="193"/>
                  </a:cubicBezTo>
                  <a:cubicBezTo>
                    <a:pt x="82" y="182"/>
                    <a:pt x="81" y="171"/>
                    <a:pt x="79" y="160"/>
                  </a:cubicBezTo>
                  <a:cubicBezTo>
                    <a:pt x="79" y="159"/>
                    <a:pt x="79" y="159"/>
                    <a:pt x="79" y="159"/>
                  </a:cubicBezTo>
                  <a:cubicBezTo>
                    <a:pt x="80" y="158"/>
                    <a:pt x="79" y="157"/>
                    <a:pt x="78" y="157"/>
                  </a:cubicBezTo>
                  <a:cubicBezTo>
                    <a:pt x="72" y="116"/>
                    <a:pt x="66" y="76"/>
                    <a:pt x="59" y="35"/>
                  </a:cubicBezTo>
                  <a:cubicBezTo>
                    <a:pt x="59" y="34"/>
                    <a:pt x="59" y="33"/>
                    <a:pt x="58" y="33"/>
                  </a:cubicBezTo>
                  <a:cubicBezTo>
                    <a:pt x="57" y="32"/>
                    <a:pt x="56" y="31"/>
                    <a:pt x="55" y="31"/>
                  </a:cubicBezTo>
                  <a:cubicBezTo>
                    <a:pt x="39" y="31"/>
                    <a:pt x="22" y="31"/>
                    <a:pt x="7" y="36"/>
                  </a:cubicBezTo>
                  <a:moveTo>
                    <a:pt x="278" y="320"/>
                  </a:moveTo>
                  <a:cubicBezTo>
                    <a:pt x="282" y="316"/>
                    <a:pt x="286" y="311"/>
                    <a:pt x="290" y="307"/>
                  </a:cubicBezTo>
                  <a:cubicBezTo>
                    <a:pt x="291" y="305"/>
                    <a:pt x="298" y="295"/>
                    <a:pt x="301" y="294"/>
                  </a:cubicBezTo>
                  <a:cubicBezTo>
                    <a:pt x="298" y="295"/>
                    <a:pt x="290" y="312"/>
                    <a:pt x="285" y="319"/>
                  </a:cubicBezTo>
                  <a:cubicBezTo>
                    <a:pt x="283" y="319"/>
                    <a:pt x="281" y="319"/>
                    <a:pt x="278" y="320"/>
                  </a:cubicBezTo>
                  <a:moveTo>
                    <a:pt x="289" y="318"/>
                  </a:moveTo>
                  <a:cubicBezTo>
                    <a:pt x="292" y="314"/>
                    <a:pt x="296" y="310"/>
                    <a:pt x="301" y="306"/>
                  </a:cubicBezTo>
                  <a:cubicBezTo>
                    <a:pt x="304" y="303"/>
                    <a:pt x="304" y="301"/>
                    <a:pt x="301" y="308"/>
                  </a:cubicBezTo>
                  <a:cubicBezTo>
                    <a:pt x="299" y="311"/>
                    <a:pt x="297" y="314"/>
                    <a:pt x="295" y="317"/>
                  </a:cubicBezTo>
                  <a:cubicBezTo>
                    <a:pt x="293" y="318"/>
                    <a:pt x="291" y="318"/>
                    <a:pt x="289" y="318"/>
                  </a:cubicBezTo>
                  <a:moveTo>
                    <a:pt x="307" y="310"/>
                  </a:moveTo>
                  <a:cubicBezTo>
                    <a:pt x="307" y="311"/>
                    <a:pt x="305" y="314"/>
                    <a:pt x="305" y="315"/>
                  </a:cubicBezTo>
                  <a:cubicBezTo>
                    <a:pt x="306" y="314"/>
                    <a:pt x="307" y="312"/>
                    <a:pt x="308" y="311"/>
                  </a:cubicBezTo>
                  <a:cubicBezTo>
                    <a:pt x="308" y="312"/>
                    <a:pt x="308" y="314"/>
                    <a:pt x="309" y="315"/>
                  </a:cubicBezTo>
                  <a:cubicBezTo>
                    <a:pt x="307" y="315"/>
                    <a:pt x="306" y="315"/>
                    <a:pt x="304" y="316"/>
                  </a:cubicBezTo>
                  <a:cubicBezTo>
                    <a:pt x="305" y="315"/>
                    <a:pt x="305" y="315"/>
                    <a:pt x="305" y="315"/>
                  </a:cubicBezTo>
                  <a:cubicBezTo>
                    <a:pt x="304" y="316"/>
                    <a:pt x="304" y="316"/>
                    <a:pt x="304" y="316"/>
                  </a:cubicBezTo>
                  <a:cubicBezTo>
                    <a:pt x="304" y="316"/>
                    <a:pt x="304" y="316"/>
                    <a:pt x="304" y="316"/>
                  </a:cubicBezTo>
                  <a:cubicBezTo>
                    <a:pt x="304" y="316"/>
                    <a:pt x="304" y="316"/>
                    <a:pt x="304" y="316"/>
                  </a:cubicBezTo>
                  <a:cubicBezTo>
                    <a:pt x="304" y="316"/>
                    <a:pt x="304" y="316"/>
                    <a:pt x="304" y="316"/>
                  </a:cubicBezTo>
                  <a:cubicBezTo>
                    <a:pt x="304" y="315"/>
                    <a:pt x="305" y="314"/>
                    <a:pt x="306" y="312"/>
                  </a:cubicBezTo>
                  <a:cubicBezTo>
                    <a:pt x="306" y="311"/>
                    <a:pt x="307" y="310"/>
                    <a:pt x="307" y="309"/>
                  </a:cubicBezTo>
                  <a:cubicBezTo>
                    <a:pt x="307" y="309"/>
                    <a:pt x="307" y="310"/>
                    <a:pt x="307" y="310"/>
                  </a:cubicBezTo>
                  <a:moveTo>
                    <a:pt x="302" y="316"/>
                  </a:moveTo>
                  <a:cubicBezTo>
                    <a:pt x="301" y="316"/>
                    <a:pt x="299" y="317"/>
                    <a:pt x="298" y="317"/>
                  </a:cubicBezTo>
                  <a:cubicBezTo>
                    <a:pt x="304" y="310"/>
                    <a:pt x="311" y="303"/>
                    <a:pt x="302" y="316"/>
                  </a:cubicBezTo>
                  <a:moveTo>
                    <a:pt x="306" y="305"/>
                  </a:moveTo>
                  <a:cubicBezTo>
                    <a:pt x="304" y="307"/>
                    <a:pt x="302" y="309"/>
                    <a:pt x="301" y="312"/>
                  </a:cubicBezTo>
                  <a:cubicBezTo>
                    <a:pt x="302" y="309"/>
                    <a:pt x="304" y="305"/>
                    <a:pt x="305" y="302"/>
                  </a:cubicBezTo>
                  <a:cubicBezTo>
                    <a:pt x="306" y="303"/>
                    <a:pt x="306" y="304"/>
                    <a:pt x="306" y="305"/>
                  </a:cubicBezTo>
                  <a:moveTo>
                    <a:pt x="305" y="299"/>
                  </a:moveTo>
                  <a:cubicBezTo>
                    <a:pt x="302" y="302"/>
                    <a:pt x="300" y="304"/>
                    <a:pt x="297" y="307"/>
                  </a:cubicBezTo>
                  <a:cubicBezTo>
                    <a:pt x="296" y="308"/>
                    <a:pt x="286" y="322"/>
                    <a:pt x="290" y="315"/>
                  </a:cubicBezTo>
                  <a:cubicBezTo>
                    <a:pt x="295" y="308"/>
                    <a:pt x="299" y="300"/>
                    <a:pt x="303" y="292"/>
                  </a:cubicBezTo>
                  <a:cubicBezTo>
                    <a:pt x="304" y="294"/>
                    <a:pt x="304" y="297"/>
                    <a:pt x="305" y="299"/>
                  </a:cubicBezTo>
                  <a:moveTo>
                    <a:pt x="303" y="289"/>
                  </a:moveTo>
                  <a:cubicBezTo>
                    <a:pt x="298" y="295"/>
                    <a:pt x="285" y="314"/>
                    <a:pt x="281" y="314"/>
                  </a:cubicBezTo>
                  <a:cubicBezTo>
                    <a:pt x="283" y="314"/>
                    <a:pt x="290" y="300"/>
                    <a:pt x="291" y="298"/>
                  </a:cubicBezTo>
                  <a:cubicBezTo>
                    <a:pt x="294" y="293"/>
                    <a:pt x="298" y="287"/>
                    <a:pt x="301" y="281"/>
                  </a:cubicBezTo>
                  <a:cubicBezTo>
                    <a:pt x="302" y="284"/>
                    <a:pt x="302" y="287"/>
                    <a:pt x="303" y="289"/>
                  </a:cubicBezTo>
                  <a:moveTo>
                    <a:pt x="301" y="278"/>
                  </a:moveTo>
                  <a:cubicBezTo>
                    <a:pt x="295" y="285"/>
                    <a:pt x="290" y="292"/>
                    <a:pt x="285" y="299"/>
                  </a:cubicBezTo>
                  <a:cubicBezTo>
                    <a:pt x="282" y="303"/>
                    <a:pt x="278" y="310"/>
                    <a:pt x="274" y="315"/>
                  </a:cubicBezTo>
                  <a:cubicBezTo>
                    <a:pt x="278" y="309"/>
                    <a:pt x="281" y="300"/>
                    <a:pt x="285" y="295"/>
                  </a:cubicBezTo>
                  <a:cubicBezTo>
                    <a:pt x="289" y="286"/>
                    <a:pt x="294" y="278"/>
                    <a:pt x="299" y="269"/>
                  </a:cubicBezTo>
                  <a:cubicBezTo>
                    <a:pt x="299" y="272"/>
                    <a:pt x="300" y="275"/>
                    <a:pt x="301" y="278"/>
                  </a:cubicBezTo>
                  <a:moveTo>
                    <a:pt x="298" y="266"/>
                  </a:moveTo>
                  <a:cubicBezTo>
                    <a:pt x="294" y="273"/>
                    <a:pt x="289" y="279"/>
                    <a:pt x="284" y="286"/>
                  </a:cubicBezTo>
                  <a:cubicBezTo>
                    <a:pt x="289" y="278"/>
                    <a:pt x="293" y="269"/>
                    <a:pt x="298" y="261"/>
                  </a:cubicBezTo>
                  <a:cubicBezTo>
                    <a:pt x="298" y="262"/>
                    <a:pt x="298" y="264"/>
                    <a:pt x="298" y="266"/>
                  </a:cubicBezTo>
                  <a:moveTo>
                    <a:pt x="297" y="256"/>
                  </a:moveTo>
                  <a:cubicBezTo>
                    <a:pt x="293" y="260"/>
                    <a:pt x="290" y="265"/>
                    <a:pt x="286" y="269"/>
                  </a:cubicBezTo>
                  <a:cubicBezTo>
                    <a:pt x="290" y="263"/>
                    <a:pt x="293" y="256"/>
                    <a:pt x="296" y="250"/>
                  </a:cubicBezTo>
                  <a:cubicBezTo>
                    <a:pt x="296" y="252"/>
                    <a:pt x="296" y="254"/>
                    <a:pt x="297" y="256"/>
                  </a:cubicBezTo>
                  <a:moveTo>
                    <a:pt x="295" y="246"/>
                  </a:moveTo>
                  <a:cubicBezTo>
                    <a:pt x="294" y="248"/>
                    <a:pt x="291" y="252"/>
                    <a:pt x="288" y="255"/>
                  </a:cubicBezTo>
                  <a:cubicBezTo>
                    <a:pt x="290" y="252"/>
                    <a:pt x="292" y="248"/>
                    <a:pt x="295" y="244"/>
                  </a:cubicBezTo>
                  <a:cubicBezTo>
                    <a:pt x="295" y="244"/>
                    <a:pt x="295" y="245"/>
                    <a:pt x="295" y="246"/>
                  </a:cubicBezTo>
                  <a:moveTo>
                    <a:pt x="294" y="240"/>
                  </a:moveTo>
                  <a:cubicBezTo>
                    <a:pt x="291" y="244"/>
                    <a:pt x="287" y="248"/>
                    <a:pt x="284" y="252"/>
                  </a:cubicBezTo>
                  <a:cubicBezTo>
                    <a:pt x="287" y="246"/>
                    <a:pt x="291" y="240"/>
                    <a:pt x="293" y="235"/>
                  </a:cubicBezTo>
                  <a:cubicBezTo>
                    <a:pt x="294" y="236"/>
                    <a:pt x="294" y="238"/>
                    <a:pt x="294" y="240"/>
                  </a:cubicBezTo>
                  <a:moveTo>
                    <a:pt x="293" y="231"/>
                  </a:moveTo>
                  <a:cubicBezTo>
                    <a:pt x="287" y="238"/>
                    <a:pt x="280" y="245"/>
                    <a:pt x="274" y="251"/>
                  </a:cubicBezTo>
                  <a:cubicBezTo>
                    <a:pt x="274" y="251"/>
                    <a:pt x="273" y="252"/>
                    <a:pt x="273" y="252"/>
                  </a:cubicBezTo>
                  <a:cubicBezTo>
                    <a:pt x="275" y="249"/>
                    <a:pt x="277" y="246"/>
                    <a:pt x="278" y="245"/>
                  </a:cubicBezTo>
                  <a:cubicBezTo>
                    <a:pt x="283" y="238"/>
                    <a:pt x="287" y="232"/>
                    <a:pt x="292" y="226"/>
                  </a:cubicBezTo>
                  <a:cubicBezTo>
                    <a:pt x="292" y="228"/>
                    <a:pt x="293" y="229"/>
                    <a:pt x="293" y="231"/>
                  </a:cubicBezTo>
                  <a:moveTo>
                    <a:pt x="271" y="246"/>
                  </a:moveTo>
                  <a:cubicBezTo>
                    <a:pt x="265" y="251"/>
                    <a:pt x="274" y="241"/>
                    <a:pt x="274" y="240"/>
                  </a:cubicBezTo>
                  <a:cubicBezTo>
                    <a:pt x="277" y="236"/>
                    <a:pt x="280" y="232"/>
                    <a:pt x="283" y="228"/>
                  </a:cubicBezTo>
                  <a:cubicBezTo>
                    <a:pt x="283" y="228"/>
                    <a:pt x="283" y="228"/>
                    <a:pt x="283" y="227"/>
                  </a:cubicBezTo>
                  <a:cubicBezTo>
                    <a:pt x="285" y="227"/>
                    <a:pt x="287" y="226"/>
                    <a:pt x="289" y="226"/>
                  </a:cubicBezTo>
                  <a:cubicBezTo>
                    <a:pt x="283" y="233"/>
                    <a:pt x="277" y="239"/>
                    <a:pt x="271" y="246"/>
                  </a:cubicBezTo>
                  <a:moveTo>
                    <a:pt x="264" y="246"/>
                  </a:moveTo>
                  <a:cubicBezTo>
                    <a:pt x="268" y="242"/>
                    <a:pt x="272" y="234"/>
                    <a:pt x="275" y="228"/>
                  </a:cubicBezTo>
                  <a:cubicBezTo>
                    <a:pt x="277" y="228"/>
                    <a:pt x="278" y="228"/>
                    <a:pt x="280" y="228"/>
                  </a:cubicBezTo>
                  <a:cubicBezTo>
                    <a:pt x="275" y="234"/>
                    <a:pt x="269" y="240"/>
                    <a:pt x="264" y="246"/>
                  </a:cubicBezTo>
                  <a:moveTo>
                    <a:pt x="259" y="229"/>
                  </a:moveTo>
                  <a:cubicBezTo>
                    <a:pt x="261" y="229"/>
                    <a:pt x="263" y="229"/>
                    <a:pt x="265" y="229"/>
                  </a:cubicBezTo>
                  <a:cubicBezTo>
                    <a:pt x="262" y="234"/>
                    <a:pt x="262" y="232"/>
                    <a:pt x="260" y="237"/>
                  </a:cubicBezTo>
                  <a:cubicBezTo>
                    <a:pt x="260" y="235"/>
                    <a:pt x="260" y="232"/>
                    <a:pt x="259" y="229"/>
                  </a:cubicBezTo>
                  <a:moveTo>
                    <a:pt x="261" y="239"/>
                  </a:moveTo>
                  <a:cubicBezTo>
                    <a:pt x="261" y="239"/>
                    <a:pt x="262" y="239"/>
                    <a:pt x="262" y="239"/>
                  </a:cubicBezTo>
                  <a:cubicBezTo>
                    <a:pt x="265" y="236"/>
                    <a:pt x="274" y="224"/>
                    <a:pt x="268" y="235"/>
                  </a:cubicBezTo>
                  <a:cubicBezTo>
                    <a:pt x="267" y="239"/>
                    <a:pt x="264" y="243"/>
                    <a:pt x="262" y="246"/>
                  </a:cubicBezTo>
                  <a:cubicBezTo>
                    <a:pt x="262" y="244"/>
                    <a:pt x="261" y="241"/>
                    <a:pt x="261" y="239"/>
                  </a:cubicBezTo>
                  <a:moveTo>
                    <a:pt x="263" y="250"/>
                  </a:moveTo>
                  <a:cubicBezTo>
                    <a:pt x="265" y="248"/>
                    <a:pt x="267" y="246"/>
                    <a:pt x="269" y="244"/>
                  </a:cubicBezTo>
                  <a:cubicBezTo>
                    <a:pt x="268" y="247"/>
                    <a:pt x="266" y="250"/>
                    <a:pt x="265" y="252"/>
                  </a:cubicBezTo>
                  <a:cubicBezTo>
                    <a:pt x="264" y="253"/>
                    <a:pt x="266" y="254"/>
                    <a:pt x="267" y="253"/>
                  </a:cubicBezTo>
                  <a:cubicBezTo>
                    <a:pt x="270" y="249"/>
                    <a:pt x="274" y="246"/>
                    <a:pt x="277" y="242"/>
                  </a:cubicBezTo>
                  <a:cubicBezTo>
                    <a:pt x="277" y="242"/>
                    <a:pt x="277" y="243"/>
                    <a:pt x="276" y="243"/>
                  </a:cubicBezTo>
                  <a:cubicBezTo>
                    <a:pt x="272" y="249"/>
                    <a:pt x="268" y="254"/>
                    <a:pt x="264" y="259"/>
                  </a:cubicBezTo>
                  <a:cubicBezTo>
                    <a:pt x="264" y="256"/>
                    <a:pt x="263" y="253"/>
                    <a:pt x="263" y="250"/>
                  </a:cubicBezTo>
                  <a:moveTo>
                    <a:pt x="265" y="263"/>
                  </a:moveTo>
                  <a:cubicBezTo>
                    <a:pt x="271" y="256"/>
                    <a:pt x="291" y="236"/>
                    <a:pt x="291" y="236"/>
                  </a:cubicBezTo>
                  <a:cubicBezTo>
                    <a:pt x="292" y="236"/>
                    <a:pt x="272" y="265"/>
                    <a:pt x="266" y="273"/>
                  </a:cubicBezTo>
                  <a:cubicBezTo>
                    <a:pt x="266" y="270"/>
                    <a:pt x="265" y="266"/>
                    <a:pt x="265" y="263"/>
                  </a:cubicBezTo>
                  <a:moveTo>
                    <a:pt x="267" y="276"/>
                  </a:moveTo>
                  <a:cubicBezTo>
                    <a:pt x="275" y="267"/>
                    <a:pt x="290" y="254"/>
                    <a:pt x="293" y="243"/>
                  </a:cubicBezTo>
                  <a:cubicBezTo>
                    <a:pt x="291" y="248"/>
                    <a:pt x="288" y="253"/>
                    <a:pt x="285" y="259"/>
                  </a:cubicBezTo>
                  <a:cubicBezTo>
                    <a:pt x="280" y="264"/>
                    <a:pt x="276" y="270"/>
                    <a:pt x="274" y="274"/>
                  </a:cubicBezTo>
                  <a:cubicBezTo>
                    <a:pt x="272" y="277"/>
                    <a:pt x="270" y="280"/>
                    <a:pt x="269" y="282"/>
                  </a:cubicBezTo>
                  <a:cubicBezTo>
                    <a:pt x="268" y="283"/>
                    <a:pt x="269" y="284"/>
                    <a:pt x="270" y="283"/>
                  </a:cubicBezTo>
                  <a:cubicBezTo>
                    <a:pt x="277" y="274"/>
                    <a:pt x="288" y="262"/>
                    <a:pt x="292" y="253"/>
                  </a:cubicBezTo>
                  <a:cubicBezTo>
                    <a:pt x="287" y="267"/>
                    <a:pt x="277" y="280"/>
                    <a:pt x="268" y="293"/>
                  </a:cubicBezTo>
                  <a:cubicBezTo>
                    <a:pt x="268" y="287"/>
                    <a:pt x="267" y="282"/>
                    <a:pt x="267" y="276"/>
                  </a:cubicBezTo>
                  <a:moveTo>
                    <a:pt x="269" y="296"/>
                  </a:moveTo>
                  <a:cubicBezTo>
                    <a:pt x="271" y="292"/>
                    <a:pt x="273" y="289"/>
                    <a:pt x="276" y="286"/>
                  </a:cubicBezTo>
                  <a:cubicBezTo>
                    <a:pt x="276" y="286"/>
                    <a:pt x="276" y="286"/>
                    <a:pt x="276" y="286"/>
                  </a:cubicBezTo>
                  <a:cubicBezTo>
                    <a:pt x="278" y="283"/>
                    <a:pt x="281" y="280"/>
                    <a:pt x="283" y="276"/>
                  </a:cubicBezTo>
                  <a:cubicBezTo>
                    <a:pt x="285" y="274"/>
                    <a:pt x="293" y="262"/>
                    <a:pt x="295" y="260"/>
                  </a:cubicBezTo>
                  <a:cubicBezTo>
                    <a:pt x="292" y="263"/>
                    <a:pt x="284" y="281"/>
                    <a:pt x="283" y="283"/>
                  </a:cubicBezTo>
                  <a:cubicBezTo>
                    <a:pt x="279" y="291"/>
                    <a:pt x="274" y="298"/>
                    <a:pt x="270" y="305"/>
                  </a:cubicBezTo>
                  <a:cubicBezTo>
                    <a:pt x="269" y="302"/>
                    <a:pt x="269" y="299"/>
                    <a:pt x="269" y="296"/>
                  </a:cubicBezTo>
                  <a:moveTo>
                    <a:pt x="270" y="307"/>
                  </a:moveTo>
                  <a:cubicBezTo>
                    <a:pt x="275" y="301"/>
                    <a:pt x="280" y="294"/>
                    <a:pt x="285" y="287"/>
                  </a:cubicBezTo>
                  <a:cubicBezTo>
                    <a:pt x="286" y="286"/>
                    <a:pt x="287" y="285"/>
                    <a:pt x="288" y="283"/>
                  </a:cubicBezTo>
                  <a:cubicBezTo>
                    <a:pt x="282" y="294"/>
                    <a:pt x="276" y="305"/>
                    <a:pt x="271" y="316"/>
                  </a:cubicBezTo>
                  <a:cubicBezTo>
                    <a:pt x="270" y="313"/>
                    <a:pt x="270" y="310"/>
                    <a:pt x="270" y="307"/>
                  </a:cubicBezTo>
                  <a:moveTo>
                    <a:pt x="271" y="320"/>
                  </a:moveTo>
                  <a:cubicBezTo>
                    <a:pt x="275" y="314"/>
                    <a:pt x="280" y="308"/>
                    <a:pt x="284" y="302"/>
                  </a:cubicBezTo>
                  <a:cubicBezTo>
                    <a:pt x="289" y="297"/>
                    <a:pt x="293" y="289"/>
                    <a:pt x="298" y="283"/>
                  </a:cubicBezTo>
                  <a:cubicBezTo>
                    <a:pt x="291" y="291"/>
                    <a:pt x="283" y="308"/>
                    <a:pt x="277" y="319"/>
                  </a:cubicBezTo>
                  <a:cubicBezTo>
                    <a:pt x="277" y="319"/>
                    <a:pt x="277" y="320"/>
                    <a:pt x="277" y="320"/>
                  </a:cubicBezTo>
                  <a:cubicBezTo>
                    <a:pt x="275" y="320"/>
                    <a:pt x="273" y="321"/>
                    <a:pt x="271" y="321"/>
                  </a:cubicBezTo>
                  <a:cubicBezTo>
                    <a:pt x="271" y="321"/>
                    <a:pt x="271" y="320"/>
                    <a:pt x="271" y="320"/>
                  </a:cubicBezTo>
                  <a:moveTo>
                    <a:pt x="239" y="326"/>
                  </a:moveTo>
                  <a:cubicBezTo>
                    <a:pt x="237" y="327"/>
                    <a:pt x="235" y="327"/>
                    <a:pt x="233" y="327"/>
                  </a:cubicBezTo>
                  <a:cubicBezTo>
                    <a:pt x="239" y="320"/>
                    <a:pt x="245" y="311"/>
                    <a:pt x="239" y="326"/>
                  </a:cubicBezTo>
                  <a:moveTo>
                    <a:pt x="243" y="314"/>
                  </a:moveTo>
                  <a:cubicBezTo>
                    <a:pt x="240" y="318"/>
                    <a:pt x="235" y="324"/>
                    <a:pt x="232" y="325"/>
                  </a:cubicBezTo>
                  <a:cubicBezTo>
                    <a:pt x="235" y="325"/>
                    <a:pt x="239" y="314"/>
                    <a:pt x="242" y="307"/>
                  </a:cubicBezTo>
                  <a:cubicBezTo>
                    <a:pt x="242" y="310"/>
                    <a:pt x="242" y="312"/>
                    <a:pt x="243" y="314"/>
                  </a:cubicBezTo>
                  <a:moveTo>
                    <a:pt x="229" y="328"/>
                  </a:moveTo>
                  <a:cubicBezTo>
                    <a:pt x="227" y="328"/>
                    <a:pt x="224" y="329"/>
                    <a:pt x="222" y="329"/>
                  </a:cubicBezTo>
                  <a:cubicBezTo>
                    <a:pt x="226" y="324"/>
                    <a:pt x="240" y="310"/>
                    <a:pt x="240" y="307"/>
                  </a:cubicBezTo>
                  <a:cubicBezTo>
                    <a:pt x="240" y="310"/>
                    <a:pt x="233" y="322"/>
                    <a:pt x="229" y="328"/>
                  </a:cubicBezTo>
                  <a:moveTo>
                    <a:pt x="241" y="303"/>
                  </a:moveTo>
                  <a:cubicBezTo>
                    <a:pt x="238" y="306"/>
                    <a:pt x="236" y="309"/>
                    <a:pt x="233" y="312"/>
                  </a:cubicBezTo>
                  <a:cubicBezTo>
                    <a:pt x="236" y="307"/>
                    <a:pt x="238" y="303"/>
                    <a:pt x="240" y="298"/>
                  </a:cubicBezTo>
                  <a:cubicBezTo>
                    <a:pt x="240" y="300"/>
                    <a:pt x="241" y="301"/>
                    <a:pt x="241" y="303"/>
                  </a:cubicBezTo>
                  <a:moveTo>
                    <a:pt x="239" y="293"/>
                  </a:moveTo>
                  <a:cubicBezTo>
                    <a:pt x="231" y="305"/>
                    <a:pt x="221" y="317"/>
                    <a:pt x="213" y="327"/>
                  </a:cubicBezTo>
                  <a:cubicBezTo>
                    <a:pt x="222" y="316"/>
                    <a:pt x="230" y="302"/>
                    <a:pt x="239" y="289"/>
                  </a:cubicBezTo>
                  <a:cubicBezTo>
                    <a:pt x="239" y="291"/>
                    <a:pt x="239" y="292"/>
                    <a:pt x="239" y="293"/>
                  </a:cubicBezTo>
                  <a:moveTo>
                    <a:pt x="238" y="286"/>
                  </a:moveTo>
                  <a:cubicBezTo>
                    <a:pt x="233" y="292"/>
                    <a:pt x="228" y="299"/>
                    <a:pt x="223" y="305"/>
                  </a:cubicBezTo>
                  <a:cubicBezTo>
                    <a:pt x="221" y="307"/>
                    <a:pt x="219" y="310"/>
                    <a:pt x="217" y="312"/>
                  </a:cubicBezTo>
                  <a:cubicBezTo>
                    <a:pt x="224" y="301"/>
                    <a:pt x="231" y="290"/>
                    <a:pt x="237" y="278"/>
                  </a:cubicBezTo>
                  <a:cubicBezTo>
                    <a:pt x="237" y="281"/>
                    <a:pt x="238" y="283"/>
                    <a:pt x="238" y="286"/>
                  </a:cubicBezTo>
                  <a:moveTo>
                    <a:pt x="236" y="274"/>
                  </a:moveTo>
                  <a:cubicBezTo>
                    <a:pt x="236" y="275"/>
                    <a:pt x="235" y="275"/>
                    <a:pt x="235" y="276"/>
                  </a:cubicBezTo>
                  <a:cubicBezTo>
                    <a:pt x="234" y="277"/>
                    <a:pt x="233" y="279"/>
                    <a:pt x="231" y="281"/>
                  </a:cubicBezTo>
                  <a:cubicBezTo>
                    <a:pt x="229" y="285"/>
                    <a:pt x="227" y="288"/>
                    <a:pt x="224" y="291"/>
                  </a:cubicBezTo>
                  <a:cubicBezTo>
                    <a:pt x="221" y="295"/>
                    <a:pt x="218" y="301"/>
                    <a:pt x="214" y="306"/>
                  </a:cubicBezTo>
                  <a:cubicBezTo>
                    <a:pt x="217" y="301"/>
                    <a:pt x="220" y="295"/>
                    <a:pt x="223" y="291"/>
                  </a:cubicBezTo>
                  <a:cubicBezTo>
                    <a:pt x="227" y="284"/>
                    <a:pt x="231" y="277"/>
                    <a:pt x="235" y="270"/>
                  </a:cubicBezTo>
                  <a:cubicBezTo>
                    <a:pt x="236" y="271"/>
                    <a:pt x="236" y="273"/>
                    <a:pt x="236" y="274"/>
                  </a:cubicBezTo>
                  <a:moveTo>
                    <a:pt x="235" y="266"/>
                  </a:moveTo>
                  <a:cubicBezTo>
                    <a:pt x="227" y="276"/>
                    <a:pt x="220" y="289"/>
                    <a:pt x="211" y="298"/>
                  </a:cubicBezTo>
                  <a:cubicBezTo>
                    <a:pt x="220" y="288"/>
                    <a:pt x="227" y="273"/>
                    <a:pt x="234" y="261"/>
                  </a:cubicBezTo>
                  <a:cubicBezTo>
                    <a:pt x="234" y="263"/>
                    <a:pt x="235" y="264"/>
                    <a:pt x="235" y="266"/>
                  </a:cubicBezTo>
                  <a:moveTo>
                    <a:pt x="234" y="258"/>
                  </a:moveTo>
                  <a:cubicBezTo>
                    <a:pt x="234" y="258"/>
                    <a:pt x="234" y="258"/>
                    <a:pt x="234" y="258"/>
                  </a:cubicBezTo>
                  <a:cubicBezTo>
                    <a:pt x="229" y="265"/>
                    <a:pt x="224" y="271"/>
                    <a:pt x="220" y="277"/>
                  </a:cubicBezTo>
                  <a:cubicBezTo>
                    <a:pt x="217" y="280"/>
                    <a:pt x="215" y="283"/>
                    <a:pt x="212" y="287"/>
                  </a:cubicBezTo>
                  <a:cubicBezTo>
                    <a:pt x="211" y="288"/>
                    <a:pt x="207" y="295"/>
                    <a:pt x="210" y="289"/>
                  </a:cubicBezTo>
                  <a:cubicBezTo>
                    <a:pt x="217" y="277"/>
                    <a:pt x="225" y="265"/>
                    <a:pt x="233" y="253"/>
                  </a:cubicBezTo>
                  <a:cubicBezTo>
                    <a:pt x="233" y="255"/>
                    <a:pt x="233" y="256"/>
                    <a:pt x="234" y="258"/>
                  </a:cubicBezTo>
                  <a:moveTo>
                    <a:pt x="232" y="250"/>
                  </a:moveTo>
                  <a:cubicBezTo>
                    <a:pt x="232" y="251"/>
                    <a:pt x="232" y="251"/>
                    <a:pt x="232" y="251"/>
                  </a:cubicBezTo>
                  <a:cubicBezTo>
                    <a:pt x="231" y="251"/>
                    <a:pt x="230" y="253"/>
                    <a:pt x="228" y="256"/>
                  </a:cubicBezTo>
                  <a:cubicBezTo>
                    <a:pt x="225" y="259"/>
                    <a:pt x="223" y="263"/>
                    <a:pt x="220" y="267"/>
                  </a:cubicBezTo>
                  <a:cubicBezTo>
                    <a:pt x="219" y="267"/>
                    <a:pt x="218" y="269"/>
                    <a:pt x="216" y="272"/>
                  </a:cubicBezTo>
                  <a:cubicBezTo>
                    <a:pt x="218" y="268"/>
                    <a:pt x="220" y="264"/>
                    <a:pt x="221" y="263"/>
                  </a:cubicBezTo>
                  <a:cubicBezTo>
                    <a:pt x="224" y="257"/>
                    <a:pt x="228" y="251"/>
                    <a:pt x="232" y="245"/>
                  </a:cubicBezTo>
                  <a:cubicBezTo>
                    <a:pt x="232" y="247"/>
                    <a:pt x="232" y="248"/>
                    <a:pt x="232" y="250"/>
                  </a:cubicBezTo>
                  <a:moveTo>
                    <a:pt x="231" y="240"/>
                  </a:moveTo>
                  <a:cubicBezTo>
                    <a:pt x="225" y="247"/>
                    <a:pt x="219" y="255"/>
                    <a:pt x="213" y="262"/>
                  </a:cubicBezTo>
                  <a:cubicBezTo>
                    <a:pt x="215" y="259"/>
                    <a:pt x="217" y="256"/>
                    <a:pt x="219" y="252"/>
                  </a:cubicBezTo>
                  <a:cubicBezTo>
                    <a:pt x="221" y="248"/>
                    <a:pt x="225" y="243"/>
                    <a:pt x="227" y="239"/>
                  </a:cubicBezTo>
                  <a:cubicBezTo>
                    <a:pt x="228" y="237"/>
                    <a:pt x="229" y="236"/>
                    <a:pt x="230" y="234"/>
                  </a:cubicBezTo>
                  <a:cubicBezTo>
                    <a:pt x="230" y="236"/>
                    <a:pt x="231" y="238"/>
                    <a:pt x="231" y="240"/>
                  </a:cubicBezTo>
                  <a:moveTo>
                    <a:pt x="230" y="231"/>
                  </a:moveTo>
                  <a:cubicBezTo>
                    <a:pt x="228" y="233"/>
                    <a:pt x="227" y="235"/>
                    <a:pt x="226" y="237"/>
                  </a:cubicBezTo>
                  <a:cubicBezTo>
                    <a:pt x="219" y="246"/>
                    <a:pt x="214" y="256"/>
                    <a:pt x="205" y="264"/>
                  </a:cubicBezTo>
                  <a:cubicBezTo>
                    <a:pt x="203" y="268"/>
                    <a:pt x="203" y="267"/>
                    <a:pt x="207" y="262"/>
                  </a:cubicBezTo>
                  <a:cubicBezTo>
                    <a:pt x="208" y="259"/>
                    <a:pt x="210" y="257"/>
                    <a:pt x="211" y="254"/>
                  </a:cubicBezTo>
                  <a:cubicBezTo>
                    <a:pt x="222" y="237"/>
                    <a:pt x="222" y="237"/>
                    <a:pt x="222" y="237"/>
                  </a:cubicBezTo>
                  <a:cubicBezTo>
                    <a:pt x="224" y="235"/>
                    <a:pt x="228" y="231"/>
                    <a:pt x="228" y="228"/>
                  </a:cubicBezTo>
                  <a:cubicBezTo>
                    <a:pt x="228" y="227"/>
                    <a:pt x="229" y="227"/>
                    <a:pt x="229" y="226"/>
                  </a:cubicBezTo>
                  <a:cubicBezTo>
                    <a:pt x="229" y="228"/>
                    <a:pt x="229" y="229"/>
                    <a:pt x="230" y="231"/>
                  </a:cubicBezTo>
                  <a:moveTo>
                    <a:pt x="229" y="223"/>
                  </a:moveTo>
                  <a:cubicBezTo>
                    <a:pt x="227" y="226"/>
                    <a:pt x="225" y="228"/>
                    <a:pt x="224" y="231"/>
                  </a:cubicBezTo>
                  <a:cubicBezTo>
                    <a:pt x="221" y="235"/>
                    <a:pt x="217" y="240"/>
                    <a:pt x="217" y="241"/>
                  </a:cubicBezTo>
                  <a:cubicBezTo>
                    <a:pt x="214" y="245"/>
                    <a:pt x="210" y="250"/>
                    <a:pt x="206" y="254"/>
                  </a:cubicBezTo>
                  <a:cubicBezTo>
                    <a:pt x="198" y="267"/>
                    <a:pt x="208" y="251"/>
                    <a:pt x="209" y="249"/>
                  </a:cubicBezTo>
                  <a:cubicBezTo>
                    <a:pt x="215" y="238"/>
                    <a:pt x="221" y="227"/>
                    <a:pt x="228" y="217"/>
                  </a:cubicBezTo>
                  <a:cubicBezTo>
                    <a:pt x="228" y="219"/>
                    <a:pt x="228" y="221"/>
                    <a:pt x="229" y="223"/>
                  </a:cubicBezTo>
                  <a:moveTo>
                    <a:pt x="227" y="214"/>
                  </a:moveTo>
                  <a:cubicBezTo>
                    <a:pt x="227" y="214"/>
                    <a:pt x="226" y="215"/>
                    <a:pt x="225" y="216"/>
                  </a:cubicBezTo>
                  <a:cubicBezTo>
                    <a:pt x="224" y="217"/>
                    <a:pt x="221" y="222"/>
                    <a:pt x="217" y="228"/>
                  </a:cubicBezTo>
                  <a:cubicBezTo>
                    <a:pt x="217" y="229"/>
                    <a:pt x="216" y="230"/>
                    <a:pt x="215" y="231"/>
                  </a:cubicBezTo>
                  <a:cubicBezTo>
                    <a:pt x="219" y="224"/>
                    <a:pt x="223" y="216"/>
                    <a:pt x="227" y="208"/>
                  </a:cubicBezTo>
                  <a:cubicBezTo>
                    <a:pt x="227" y="210"/>
                    <a:pt x="227" y="212"/>
                    <a:pt x="227" y="214"/>
                  </a:cubicBezTo>
                  <a:moveTo>
                    <a:pt x="226" y="203"/>
                  </a:moveTo>
                  <a:cubicBezTo>
                    <a:pt x="221" y="212"/>
                    <a:pt x="211" y="226"/>
                    <a:pt x="205" y="235"/>
                  </a:cubicBezTo>
                  <a:cubicBezTo>
                    <a:pt x="211" y="225"/>
                    <a:pt x="220" y="208"/>
                    <a:pt x="225" y="198"/>
                  </a:cubicBezTo>
                  <a:cubicBezTo>
                    <a:pt x="225" y="200"/>
                    <a:pt x="226" y="202"/>
                    <a:pt x="226" y="203"/>
                  </a:cubicBezTo>
                  <a:moveTo>
                    <a:pt x="225" y="194"/>
                  </a:moveTo>
                  <a:cubicBezTo>
                    <a:pt x="216" y="206"/>
                    <a:pt x="207" y="219"/>
                    <a:pt x="200" y="231"/>
                  </a:cubicBezTo>
                  <a:cubicBezTo>
                    <a:pt x="208" y="218"/>
                    <a:pt x="216" y="204"/>
                    <a:pt x="224" y="191"/>
                  </a:cubicBezTo>
                  <a:cubicBezTo>
                    <a:pt x="224" y="192"/>
                    <a:pt x="224" y="193"/>
                    <a:pt x="225" y="194"/>
                  </a:cubicBezTo>
                  <a:moveTo>
                    <a:pt x="224" y="187"/>
                  </a:moveTo>
                  <a:cubicBezTo>
                    <a:pt x="220" y="192"/>
                    <a:pt x="217" y="196"/>
                    <a:pt x="214" y="201"/>
                  </a:cubicBezTo>
                  <a:cubicBezTo>
                    <a:pt x="209" y="208"/>
                    <a:pt x="204" y="217"/>
                    <a:pt x="199" y="223"/>
                  </a:cubicBezTo>
                  <a:cubicBezTo>
                    <a:pt x="202" y="219"/>
                    <a:pt x="207" y="207"/>
                    <a:pt x="210" y="201"/>
                  </a:cubicBezTo>
                  <a:cubicBezTo>
                    <a:pt x="214" y="195"/>
                    <a:pt x="218" y="189"/>
                    <a:pt x="223" y="183"/>
                  </a:cubicBezTo>
                  <a:cubicBezTo>
                    <a:pt x="223" y="184"/>
                    <a:pt x="224" y="186"/>
                    <a:pt x="224" y="187"/>
                  </a:cubicBezTo>
                  <a:moveTo>
                    <a:pt x="223" y="179"/>
                  </a:moveTo>
                  <a:cubicBezTo>
                    <a:pt x="220" y="183"/>
                    <a:pt x="217" y="186"/>
                    <a:pt x="214" y="189"/>
                  </a:cubicBezTo>
                  <a:cubicBezTo>
                    <a:pt x="217" y="185"/>
                    <a:pt x="219" y="180"/>
                    <a:pt x="222" y="176"/>
                  </a:cubicBezTo>
                  <a:cubicBezTo>
                    <a:pt x="222" y="177"/>
                    <a:pt x="223" y="178"/>
                    <a:pt x="223" y="179"/>
                  </a:cubicBezTo>
                  <a:moveTo>
                    <a:pt x="210" y="186"/>
                  </a:moveTo>
                  <a:cubicBezTo>
                    <a:pt x="212" y="182"/>
                    <a:pt x="215" y="177"/>
                    <a:pt x="217" y="174"/>
                  </a:cubicBezTo>
                  <a:cubicBezTo>
                    <a:pt x="218" y="174"/>
                    <a:pt x="219" y="174"/>
                    <a:pt x="221" y="173"/>
                  </a:cubicBezTo>
                  <a:cubicBezTo>
                    <a:pt x="218" y="176"/>
                    <a:pt x="214" y="181"/>
                    <a:pt x="210" y="186"/>
                  </a:cubicBezTo>
                  <a:moveTo>
                    <a:pt x="212" y="175"/>
                  </a:moveTo>
                  <a:cubicBezTo>
                    <a:pt x="208" y="180"/>
                    <a:pt x="203" y="185"/>
                    <a:pt x="199" y="190"/>
                  </a:cubicBezTo>
                  <a:cubicBezTo>
                    <a:pt x="199" y="190"/>
                    <a:pt x="199" y="190"/>
                    <a:pt x="199" y="190"/>
                  </a:cubicBezTo>
                  <a:cubicBezTo>
                    <a:pt x="202" y="186"/>
                    <a:pt x="205" y="181"/>
                    <a:pt x="207" y="176"/>
                  </a:cubicBezTo>
                  <a:cubicBezTo>
                    <a:pt x="207" y="176"/>
                    <a:pt x="207" y="176"/>
                    <a:pt x="207" y="176"/>
                  </a:cubicBezTo>
                  <a:cubicBezTo>
                    <a:pt x="209" y="176"/>
                    <a:pt x="210" y="175"/>
                    <a:pt x="212" y="175"/>
                  </a:cubicBezTo>
                  <a:moveTo>
                    <a:pt x="196" y="178"/>
                  </a:moveTo>
                  <a:cubicBezTo>
                    <a:pt x="193" y="182"/>
                    <a:pt x="192" y="182"/>
                    <a:pt x="194" y="180"/>
                  </a:cubicBezTo>
                  <a:cubicBezTo>
                    <a:pt x="194" y="178"/>
                    <a:pt x="192" y="177"/>
                    <a:pt x="191" y="179"/>
                  </a:cubicBezTo>
                  <a:cubicBezTo>
                    <a:pt x="191" y="181"/>
                    <a:pt x="190" y="183"/>
                    <a:pt x="190" y="185"/>
                  </a:cubicBezTo>
                  <a:cubicBezTo>
                    <a:pt x="189" y="186"/>
                    <a:pt x="191" y="187"/>
                    <a:pt x="191" y="186"/>
                  </a:cubicBezTo>
                  <a:cubicBezTo>
                    <a:pt x="192" y="185"/>
                    <a:pt x="192" y="185"/>
                    <a:pt x="193" y="185"/>
                  </a:cubicBezTo>
                  <a:cubicBezTo>
                    <a:pt x="192" y="187"/>
                    <a:pt x="190" y="190"/>
                    <a:pt x="189" y="193"/>
                  </a:cubicBezTo>
                  <a:cubicBezTo>
                    <a:pt x="188" y="187"/>
                    <a:pt x="187" y="182"/>
                    <a:pt x="186" y="177"/>
                  </a:cubicBezTo>
                  <a:cubicBezTo>
                    <a:pt x="186" y="177"/>
                    <a:pt x="186" y="177"/>
                    <a:pt x="186" y="177"/>
                  </a:cubicBezTo>
                  <a:cubicBezTo>
                    <a:pt x="192" y="177"/>
                    <a:pt x="198" y="177"/>
                    <a:pt x="204" y="176"/>
                  </a:cubicBezTo>
                  <a:cubicBezTo>
                    <a:pt x="201" y="180"/>
                    <a:pt x="197" y="183"/>
                    <a:pt x="194" y="188"/>
                  </a:cubicBezTo>
                  <a:cubicBezTo>
                    <a:pt x="184" y="202"/>
                    <a:pt x="197" y="181"/>
                    <a:pt x="198" y="180"/>
                  </a:cubicBezTo>
                  <a:cubicBezTo>
                    <a:pt x="198" y="179"/>
                    <a:pt x="197" y="177"/>
                    <a:pt x="196" y="178"/>
                  </a:cubicBezTo>
                  <a:moveTo>
                    <a:pt x="190" y="197"/>
                  </a:moveTo>
                  <a:cubicBezTo>
                    <a:pt x="193" y="193"/>
                    <a:pt x="204" y="180"/>
                    <a:pt x="203" y="180"/>
                  </a:cubicBezTo>
                  <a:cubicBezTo>
                    <a:pt x="204" y="181"/>
                    <a:pt x="193" y="196"/>
                    <a:pt x="192" y="198"/>
                  </a:cubicBezTo>
                  <a:cubicBezTo>
                    <a:pt x="191" y="199"/>
                    <a:pt x="193" y="200"/>
                    <a:pt x="194" y="199"/>
                  </a:cubicBezTo>
                  <a:cubicBezTo>
                    <a:pt x="198" y="195"/>
                    <a:pt x="202" y="190"/>
                    <a:pt x="206" y="185"/>
                  </a:cubicBezTo>
                  <a:cubicBezTo>
                    <a:pt x="206" y="186"/>
                    <a:pt x="205" y="186"/>
                    <a:pt x="205" y="187"/>
                  </a:cubicBezTo>
                  <a:cubicBezTo>
                    <a:pt x="201" y="193"/>
                    <a:pt x="196" y="200"/>
                    <a:pt x="191" y="206"/>
                  </a:cubicBezTo>
                  <a:cubicBezTo>
                    <a:pt x="191" y="203"/>
                    <a:pt x="190" y="200"/>
                    <a:pt x="190" y="197"/>
                  </a:cubicBezTo>
                  <a:moveTo>
                    <a:pt x="192" y="208"/>
                  </a:moveTo>
                  <a:cubicBezTo>
                    <a:pt x="192" y="209"/>
                    <a:pt x="193" y="209"/>
                    <a:pt x="193" y="208"/>
                  </a:cubicBezTo>
                  <a:cubicBezTo>
                    <a:pt x="198" y="202"/>
                    <a:pt x="203" y="196"/>
                    <a:pt x="208" y="190"/>
                  </a:cubicBezTo>
                  <a:cubicBezTo>
                    <a:pt x="212" y="186"/>
                    <a:pt x="216" y="179"/>
                    <a:pt x="220" y="177"/>
                  </a:cubicBezTo>
                  <a:cubicBezTo>
                    <a:pt x="220" y="177"/>
                    <a:pt x="216" y="180"/>
                    <a:pt x="214" y="183"/>
                  </a:cubicBezTo>
                  <a:cubicBezTo>
                    <a:pt x="207" y="194"/>
                    <a:pt x="200" y="206"/>
                    <a:pt x="193" y="218"/>
                  </a:cubicBezTo>
                  <a:cubicBezTo>
                    <a:pt x="193" y="215"/>
                    <a:pt x="192" y="212"/>
                    <a:pt x="192" y="208"/>
                  </a:cubicBezTo>
                  <a:moveTo>
                    <a:pt x="194" y="221"/>
                  </a:moveTo>
                  <a:cubicBezTo>
                    <a:pt x="197" y="217"/>
                    <a:pt x="199" y="213"/>
                    <a:pt x="202" y="209"/>
                  </a:cubicBezTo>
                  <a:cubicBezTo>
                    <a:pt x="199" y="215"/>
                    <a:pt x="197" y="222"/>
                    <a:pt x="195" y="227"/>
                  </a:cubicBezTo>
                  <a:cubicBezTo>
                    <a:pt x="194" y="225"/>
                    <a:pt x="194" y="223"/>
                    <a:pt x="194" y="221"/>
                  </a:cubicBezTo>
                  <a:moveTo>
                    <a:pt x="195" y="229"/>
                  </a:moveTo>
                  <a:cubicBezTo>
                    <a:pt x="196" y="229"/>
                    <a:pt x="196" y="229"/>
                    <a:pt x="196" y="229"/>
                  </a:cubicBezTo>
                  <a:cubicBezTo>
                    <a:pt x="200" y="223"/>
                    <a:pt x="204" y="218"/>
                    <a:pt x="208" y="212"/>
                  </a:cubicBezTo>
                  <a:cubicBezTo>
                    <a:pt x="204" y="220"/>
                    <a:pt x="200" y="228"/>
                    <a:pt x="196" y="236"/>
                  </a:cubicBezTo>
                  <a:cubicBezTo>
                    <a:pt x="196" y="233"/>
                    <a:pt x="195" y="231"/>
                    <a:pt x="195" y="229"/>
                  </a:cubicBezTo>
                  <a:moveTo>
                    <a:pt x="196" y="237"/>
                  </a:moveTo>
                  <a:cubicBezTo>
                    <a:pt x="197" y="237"/>
                    <a:pt x="197" y="237"/>
                    <a:pt x="197" y="237"/>
                  </a:cubicBezTo>
                  <a:cubicBezTo>
                    <a:pt x="200" y="233"/>
                    <a:pt x="219" y="208"/>
                    <a:pt x="224" y="198"/>
                  </a:cubicBezTo>
                  <a:cubicBezTo>
                    <a:pt x="219" y="208"/>
                    <a:pt x="203" y="235"/>
                    <a:pt x="198" y="245"/>
                  </a:cubicBezTo>
                  <a:cubicBezTo>
                    <a:pt x="197" y="242"/>
                    <a:pt x="197" y="239"/>
                    <a:pt x="196" y="237"/>
                  </a:cubicBezTo>
                  <a:moveTo>
                    <a:pt x="198" y="248"/>
                  </a:moveTo>
                  <a:cubicBezTo>
                    <a:pt x="201" y="243"/>
                    <a:pt x="212" y="226"/>
                    <a:pt x="220" y="215"/>
                  </a:cubicBezTo>
                  <a:cubicBezTo>
                    <a:pt x="213" y="228"/>
                    <a:pt x="203" y="246"/>
                    <a:pt x="199" y="254"/>
                  </a:cubicBezTo>
                  <a:cubicBezTo>
                    <a:pt x="199" y="252"/>
                    <a:pt x="198" y="250"/>
                    <a:pt x="198" y="248"/>
                  </a:cubicBezTo>
                  <a:moveTo>
                    <a:pt x="200" y="257"/>
                  </a:moveTo>
                  <a:cubicBezTo>
                    <a:pt x="203" y="252"/>
                    <a:pt x="206" y="248"/>
                    <a:pt x="209" y="243"/>
                  </a:cubicBezTo>
                  <a:cubicBezTo>
                    <a:pt x="205" y="250"/>
                    <a:pt x="202" y="257"/>
                    <a:pt x="200" y="261"/>
                  </a:cubicBezTo>
                  <a:cubicBezTo>
                    <a:pt x="200" y="259"/>
                    <a:pt x="200" y="258"/>
                    <a:pt x="200" y="257"/>
                  </a:cubicBezTo>
                  <a:moveTo>
                    <a:pt x="201" y="264"/>
                  </a:moveTo>
                  <a:cubicBezTo>
                    <a:pt x="204" y="261"/>
                    <a:pt x="207" y="258"/>
                    <a:pt x="209" y="254"/>
                  </a:cubicBezTo>
                  <a:cubicBezTo>
                    <a:pt x="207" y="259"/>
                    <a:pt x="204" y="263"/>
                    <a:pt x="201" y="267"/>
                  </a:cubicBezTo>
                  <a:cubicBezTo>
                    <a:pt x="201" y="266"/>
                    <a:pt x="201" y="265"/>
                    <a:pt x="201" y="264"/>
                  </a:cubicBezTo>
                  <a:moveTo>
                    <a:pt x="202" y="271"/>
                  </a:moveTo>
                  <a:cubicBezTo>
                    <a:pt x="206" y="266"/>
                    <a:pt x="210" y="262"/>
                    <a:pt x="214" y="257"/>
                  </a:cubicBezTo>
                  <a:cubicBezTo>
                    <a:pt x="210" y="263"/>
                    <a:pt x="206" y="269"/>
                    <a:pt x="202" y="275"/>
                  </a:cubicBezTo>
                  <a:cubicBezTo>
                    <a:pt x="202" y="274"/>
                    <a:pt x="202" y="272"/>
                    <a:pt x="202" y="271"/>
                  </a:cubicBezTo>
                  <a:moveTo>
                    <a:pt x="203" y="278"/>
                  </a:moveTo>
                  <a:cubicBezTo>
                    <a:pt x="208" y="271"/>
                    <a:pt x="213" y="264"/>
                    <a:pt x="219" y="257"/>
                  </a:cubicBezTo>
                  <a:cubicBezTo>
                    <a:pt x="220" y="256"/>
                    <a:pt x="224" y="251"/>
                    <a:pt x="227" y="247"/>
                  </a:cubicBezTo>
                  <a:cubicBezTo>
                    <a:pt x="224" y="253"/>
                    <a:pt x="220" y="260"/>
                    <a:pt x="219" y="262"/>
                  </a:cubicBezTo>
                  <a:cubicBezTo>
                    <a:pt x="214" y="270"/>
                    <a:pt x="209" y="278"/>
                    <a:pt x="204" y="287"/>
                  </a:cubicBezTo>
                  <a:cubicBezTo>
                    <a:pt x="204" y="284"/>
                    <a:pt x="203" y="281"/>
                    <a:pt x="203" y="278"/>
                  </a:cubicBezTo>
                  <a:moveTo>
                    <a:pt x="204" y="289"/>
                  </a:moveTo>
                  <a:cubicBezTo>
                    <a:pt x="205" y="289"/>
                    <a:pt x="205" y="289"/>
                    <a:pt x="205" y="289"/>
                  </a:cubicBezTo>
                  <a:cubicBezTo>
                    <a:pt x="210" y="282"/>
                    <a:pt x="215" y="275"/>
                    <a:pt x="221" y="268"/>
                  </a:cubicBezTo>
                  <a:cubicBezTo>
                    <a:pt x="220" y="269"/>
                    <a:pt x="220" y="270"/>
                    <a:pt x="220" y="270"/>
                  </a:cubicBezTo>
                  <a:cubicBezTo>
                    <a:pt x="215" y="278"/>
                    <a:pt x="210" y="286"/>
                    <a:pt x="205" y="294"/>
                  </a:cubicBezTo>
                  <a:cubicBezTo>
                    <a:pt x="205" y="293"/>
                    <a:pt x="205" y="291"/>
                    <a:pt x="204" y="289"/>
                  </a:cubicBezTo>
                  <a:moveTo>
                    <a:pt x="205" y="297"/>
                  </a:moveTo>
                  <a:cubicBezTo>
                    <a:pt x="206" y="296"/>
                    <a:pt x="206" y="296"/>
                    <a:pt x="206" y="296"/>
                  </a:cubicBezTo>
                  <a:cubicBezTo>
                    <a:pt x="211" y="291"/>
                    <a:pt x="216" y="284"/>
                    <a:pt x="221" y="278"/>
                  </a:cubicBezTo>
                  <a:cubicBezTo>
                    <a:pt x="223" y="276"/>
                    <a:pt x="225" y="273"/>
                    <a:pt x="227" y="270"/>
                  </a:cubicBezTo>
                  <a:cubicBezTo>
                    <a:pt x="220" y="281"/>
                    <a:pt x="213" y="292"/>
                    <a:pt x="206" y="303"/>
                  </a:cubicBezTo>
                  <a:cubicBezTo>
                    <a:pt x="206" y="301"/>
                    <a:pt x="206" y="299"/>
                    <a:pt x="205" y="297"/>
                  </a:cubicBezTo>
                  <a:moveTo>
                    <a:pt x="206" y="305"/>
                  </a:moveTo>
                  <a:cubicBezTo>
                    <a:pt x="212" y="298"/>
                    <a:pt x="217" y="292"/>
                    <a:pt x="222" y="285"/>
                  </a:cubicBezTo>
                  <a:cubicBezTo>
                    <a:pt x="223" y="284"/>
                    <a:pt x="225" y="282"/>
                    <a:pt x="226" y="281"/>
                  </a:cubicBezTo>
                  <a:cubicBezTo>
                    <a:pt x="224" y="285"/>
                    <a:pt x="222" y="289"/>
                    <a:pt x="221" y="290"/>
                  </a:cubicBezTo>
                  <a:cubicBezTo>
                    <a:pt x="217" y="298"/>
                    <a:pt x="212" y="305"/>
                    <a:pt x="207" y="313"/>
                  </a:cubicBezTo>
                  <a:cubicBezTo>
                    <a:pt x="207" y="310"/>
                    <a:pt x="207" y="308"/>
                    <a:pt x="206" y="305"/>
                  </a:cubicBezTo>
                  <a:moveTo>
                    <a:pt x="208" y="316"/>
                  </a:moveTo>
                  <a:cubicBezTo>
                    <a:pt x="213" y="309"/>
                    <a:pt x="219" y="302"/>
                    <a:pt x="224" y="295"/>
                  </a:cubicBezTo>
                  <a:cubicBezTo>
                    <a:pt x="224" y="294"/>
                    <a:pt x="225" y="294"/>
                    <a:pt x="225" y="293"/>
                  </a:cubicBezTo>
                  <a:cubicBezTo>
                    <a:pt x="224" y="295"/>
                    <a:pt x="223" y="297"/>
                    <a:pt x="223" y="298"/>
                  </a:cubicBezTo>
                  <a:cubicBezTo>
                    <a:pt x="218" y="306"/>
                    <a:pt x="213" y="314"/>
                    <a:pt x="209" y="322"/>
                  </a:cubicBezTo>
                  <a:cubicBezTo>
                    <a:pt x="208" y="320"/>
                    <a:pt x="208" y="318"/>
                    <a:pt x="208" y="316"/>
                  </a:cubicBezTo>
                  <a:moveTo>
                    <a:pt x="209" y="326"/>
                  </a:moveTo>
                  <a:cubicBezTo>
                    <a:pt x="213" y="321"/>
                    <a:pt x="221" y="311"/>
                    <a:pt x="227" y="302"/>
                  </a:cubicBezTo>
                  <a:cubicBezTo>
                    <a:pt x="221" y="312"/>
                    <a:pt x="213" y="326"/>
                    <a:pt x="210" y="330"/>
                  </a:cubicBezTo>
                  <a:cubicBezTo>
                    <a:pt x="210" y="328"/>
                    <a:pt x="209" y="327"/>
                    <a:pt x="209" y="326"/>
                  </a:cubicBezTo>
                  <a:moveTo>
                    <a:pt x="238" y="299"/>
                  </a:moveTo>
                  <a:cubicBezTo>
                    <a:pt x="245" y="289"/>
                    <a:pt x="229" y="313"/>
                    <a:pt x="231" y="310"/>
                  </a:cubicBezTo>
                  <a:cubicBezTo>
                    <a:pt x="227" y="317"/>
                    <a:pt x="223" y="323"/>
                    <a:pt x="219" y="329"/>
                  </a:cubicBezTo>
                  <a:cubicBezTo>
                    <a:pt x="219" y="330"/>
                    <a:pt x="219" y="330"/>
                    <a:pt x="219" y="330"/>
                  </a:cubicBezTo>
                  <a:cubicBezTo>
                    <a:pt x="217" y="330"/>
                    <a:pt x="214" y="330"/>
                    <a:pt x="212" y="331"/>
                  </a:cubicBezTo>
                  <a:cubicBezTo>
                    <a:pt x="221" y="321"/>
                    <a:pt x="231" y="310"/>
                    <a:pt x="238" y="299"/>
                  </a:cubicBezTo>
                  <a:moveTo>
                    <a:pt x="139" y="344"/>
                  </a:moveTo>
                  <a:cubicBezTo>
                    <a:pt x="142" y="339"/>
                    <a:pt x="155" y="320"/>
                    <a:pt x="163" y="307"/>
                  </a:cubicBezTo>
                  <a:cubicBezTo>
                    <a:pt x="155" y="320"/>
                    <a:pt x="144" y="340"/>
                    <a:pt x="141" y="344"/>
                  </a:cubicBezTo>
                  <a:cubicBezTo>
                    <a:pt x="141" y="344"/>
                    <a:pt x="140" y="344"/>
                    <a:pt x="139" y="344"/>
                  </a:cubicBezTo>
                  <a:moveTo>
                    <a:pt x="144" y="343"/>
                  </a:moveTo>
                  <a:cubicBezTo>
                    <a:pt x="149" y="337"/>
                    <a:pt x="155" y="330"/>
                    <a:pt x="160" y="322"/>
                  </a:cubicBezTo>
                  <a:cubicBezTo>
                    <a:pt x="156" y="329"/>
                    <a:pt x="153" y="336"/>
                    <a:pt x="149" y="342"/>
                  </a:cubicBezTo>
                  <a:cubicBezTo>
                    <a:pt x="147" y="342"/>
                    <a:pt x="145" y="343"/>
                    <a:pt x="144" y="343"/>
                  </a:cubicBezTo>
                  <a:moveTo>
                    <a:pt x="151" y="342"/>
                  </a:moveTo>
                  <a:cubicBezTo>
                    <a:pt x="158" y="332"/>
                    <a:pt x="166" y="322"/>
                    <a:pt x="173" y="313"/>
                  </a:cubicBezTo>
                  <a:cubicBezTo>
                    <a:pt x="167" y="321"/>
                    <a:pt x="161" y="331"/>
                    <a:pt x="156" y="341"/>
                  </a:cubicBezTo>
                  <a:cubicBezTo>
                    <a:pt x="154" y="341"/>
                    <a:pt x="153" y="341"/>
                    <a:pt x="151" y="342"/>
                  </a:cubicBezTo>
                  <a:moveTo>
                    <a:pt x="171" y="338"/>
                  </a:moveTo>
                  <a:cubicBezTo>
                    <a:pt x="170" y="338"/>
                    <a:pt x="168" y="338"/>
                    <a:pt x="166" y="339"/>
                  </a:cubicBezTo>
                  <a:cubicBezTo>
                    <a:pt x="169" y="335"/>
                    <a:pt x="172" y="332"/>
                    <a:pt x="175" y="330"/>
                  </a:cubicBezTo>
                  <a:cubicBezTo>
                    <a:pt x="176" y="330"/>
                    <a:pt x="173" y="335"/>
                    <a:pt x="171" y="338"/>
                  </a:cubicBezTo>
                  <a:moveTo>
                    <a:pt x="178" y="334"/>
                  </a:moveTo>
                  <a:cubicBezTo>
                    <a:pt x="178" y="334"/>
                    <a:pt x="178" y="334"/>
                    <a:pt x="178" y="334"/>
                  </a:cubicBezTo>
                  <a:cubicBezTo>
                    <a:pt x="172" y="338"/>
                    <a:pt x="175" y="333"/>
                    <a:pt x="177" y="329"/>
                  </a:cubicBezTo>
                  <a:cubicBezTo>
                    <a:pt x="178" y="331"/>
                    <a:pt x="178" y="333"/>
                    <a:pt x="178" y="334"/>
                  </a:cubicBezTo>
                  <a:moveTo>
                    <a:pt x="177" y="326"/>
                  </a:moveTo>
                  <a:cubicBezTo>
                    <a:pt x="175" y="329"/>
                    <a:pt x="172" y="331"/>
                    <a:pt x="170" y="334"/>
                  </a:cubicBezTo>
                  <a:cubicBezTo>
                    <a:pt x="167" y="336"/>
                    <a:pt x="165" y="341"/>
                    <a:pt x="166" y="336"/>
                  </a:cubicBezTo>
                  <a:cubicBezTo>
                    <a:pt x="168" y="331"/>
                    <a:pt x="172" y="325"/>
                    <a:pt x="176" y="320"/>
                  </a:cubicBezTo>
                  <a:cubicBezTo>
                    <a:pt x="176" y="322"/>
                    <a:pt x="177" y="324"/>
                    <a:pt x="177" y="326"/>
                  </a:cubicBezTo>
                  <a:moveTo>
                    <a:pt x="176" y="319"/>
                  </a:moveTo>
                  <a:cubicBezTo>
                    <a:pt x="173" y="325"/>
                    <a:pt x="167" y="333"/>
                    <a:pt x="163" y="339"/>
                  </a:cubicBezTo>
                  <a:cubicBezTo>
                    <a:pt x="162" y="340"/>
                    <a:pt x="160" y="340"/>
                    <a:pt x="159" y="340"/>
                  </a:cubicBezTo>
                  <a:cubicBezTo>
                    <a:pt x="165" y="334"/>
                    <a:pt x="171" y="327"/>
                    <a:pt x="176" y="319"/>
                  </a:cubicBezTo>
                  <a:close/>
                  <a:moveTo>
                    <a:pt x="175" y="317"/>
                  </a:moveTo>
                  <a:cubicBezTo>
                    <a:pt x="170" y="324"/>
                    <a:pt x="159" y="339"/>
                    <a:pt x="158" y="339"/>
                  </a:cubicBezTo>
                  <a:cubicBezTo>
                    <a:pt x="159" y="339"/>
                    <a:pt x="170" y="321"/>
                    <a:pt x="174" y="312"/>
                  </a:cubicBezTo>
                  <a:cubicBezTo>
                    <a:pt x="175" y="314"/>
                    <a:pt x="175" y="315"/>
                    <a:pt x="175" y="317"/>
                  </a:cubicBezTo>
                  <a:moveTo>
                    <a:pt x="174" y="309"/>
                  </a:moveTo>
                  <a:cubicBezTo>
                    <a:pt x="169" y="315"/>
                    <a:pt x="164" y="321"/>
                    <a:pt x="160" y="327"/>
                  </a:cubicBezTo>
                  <a:cubicBezTo>
                    <a:pt x="159" y="328"/>
                    <a:pt x="159" y="328"/>
                    <a:pt x="159" y="328"/>
                  </a:cubicBezTo>
                  <a:cubicBezTo>
                    <a:pt x="164" y="320"/>
                    <a:pt x="169" y="311"/>
                    <a:pt x="173" y="303"/>
                  </a:cubicBezTo>
                  <a:cubicBezTo>
                    <a:pt x="173" y="305"/>
                    <a:pt x="174" y="307"/>
                    <a:pt x="174" y="309"/>
                  </a:cubicBezTo>
                  <a:moveTo>
                    <a:pt x="172" y="299"/>
                  </a:moveTo>
                  <a:cubicBezTo>
                    <a:pt x="168" y="306"/>
                    <a:pt x="163" y="313"/>
                    <a:pt x="158" y="319"/>
                  </a:cubicBezTo>
                  <a:cubicBezTo>
                    <a:pt x="158" y="320"/>
                    <a:pt x="158" y="320"/>
                    <a:pt x="157" y="321"/>
                  </a:cubicBezTo>
                  <a:cubicBezTo>
                    <a:pt x="162" y="312"/>
                    <a:pt x="167" y="303"/>
                    <a:pt x="171" y="295"/>
                  </a:cubicBezTo>
                  <a:cubicBezTo>
                    <a:pt x="172" y="296"/>
                    <a:pt x="172" y="297"/>
                    <a:pt x="172" y="299"/>
                  </a:cubicBezTo>
                  <a:moveTo>
                    <a:pt x="171" y="291"/>
                  </a:moveTo>
                  <a:cubicBezTo>
                    <a:pt x="165" y="300"/>
                    <a:pt x="159" y="310"/>
                    <a:pt x="153" y="319"/>
                  </a:cubicBezTo>
                  <a:cubicBezTo>
                    <a:pt x="150" y="324"/>
                    <a:pt x="147" y="330"/>
                    <a:pt x="143" y="334"/>
                  </a:cubicBezTo>
                  <a:cubicBezTo>
                    <a:pt x="135" y="344"/>
                    <a:pt x="141" y="334"/>
                    <a:pt x="143" y="330"/>
                  </a:cubicBezTo>
                  <a:cubicBezTo>
                    <a:pt x="151" y="314"/>
                    <a:pt x="163" y="300"/>
                    <a:pt x="170" y="283"/>
                  </a:cubicBezTo>
                  <a:cubicBezTo>
                    <a:pt x="170" y="286"/>
                    <a:pt x="170" y="289"/>
                    <a:pt x="171" y="291"/>
                  </a:cubicBezTo>
                  <a:moveTo>
                    <a:pt x="168" y="276"/>
                  </a:moveTo>
                  <a:cubicBezTo>
                    <a:pt x="159" y="290"/>
                    <a:pt x="151" y="305"/>
                    <a:pt x="140" y="318"/>
                  </a:cubicBezTo>
                  <a:cubicBezTo>
                    <a:pt x="151" y="305"/>
                    <a:pt x="159" y="285"/>
                    <a:pt x="167" y="270"/>
                  </a:cubicBezTo>
                  <a:cubicBezTo>
                    <a:pt x="168" y="272"/>
                    <a:pt x="168" y="274"/>
                    <a:pt x="168" y="276"/>
                  </a:cubicBezTo>
                  <a:moveTo>
                    <a:pt x="167" y="267"/>
                  </a:moveTo>
                  <a:cubicBezTo>
                    <a:pt x="163" y="272"/>
                    <a:pt x="159" y="278"/>
                    <a:pt x="156" y="283"/>
                  </a:cubicBezTo>
                  <a:cubicBezTo>
                    <a:pt x="159" y="277"/>
                    <a:pt x="163" y="270"/>
                    <a:pt x="167" y="264"/>
                  </a:cubicBezTo>
                  <a:cubicBezTo>
                    <a:pt x="167" y="265"/>
                    <a:pt x="167" y="266"/>
                    <a:pt x="167" y="267"/>
                  </a:cubicBezTo>
                  <a:moveTo>
                    <a:pt x="166" y="260"/>
                  </a:moveTo>
                  <a:cubicBezTo>
                    <a:pt x="157" y="270"/>
                    <a:pt x="148" y="282"/>
                    <a:pt x="140" y="294"/>
                  </a:cubicBezTo>
                  <a:cubicBezTo>
                    <a:pt x="148" y="279"/>
                    <a:pt x="156" y="265"/>
                    <a:pt x="164" y="251"/>
                  </a:cubicBezTo>
                  <a:cubicBezTo>
                    <a:pt x="165" y="254"/>
                    <a:pt x="165" y="257"/>
                    <a:pt x="166" y="260"/>
                  </a:cubicBezTo>
                  <a:moveTo>
                    <a:pt x="164" y="247"/>
                  </a:moveTo>
                  <a:cubicBezTo>
                    <a:pt x="160" y="254"/>
                    <a:pt x="153" y="263"/>
                    <a:pt x="148" y="272"/>
                  </a:cubicBezTo>
                  <a:cubicBezTo>
                    <a:pt x="153" y="262"/>
                    <a:pt x="159" y="251"/>
                    <a:pt x="163" y="244"/>
                  </a:cubicBezTo>
                  <a:cubicBezTo>
                    <a:pt x="164" y="245"/>
                    <a:pt x="164" y="246"/>
                    <a:pt x="164" y="247"/>
                  </a:cubicBezTo>
                  <a:moveTo>
                    <a:pt x="163" y="239"/>
                  </a:moveTo>
                  <a:cubicBezTo>
                    <a:pt x="156" y="249"/>
                    <a:pt x="140" y="272"/>
                    <a:pt x="134" y="282"/>
                  </a:cubicBezTo>
                  <a:cubicBezTo>
                    <a:pt x="141" y="270"/>
                    <a:pt x="157" y="241"/>
                    <a:pt x="162" y="233"/>
                  </a:cubicBezTo>
                  <a:cubicBezTo>
                    <a:pt x="162" y="235"/>
                    <a:pt x="162" y="237"/>
                    <a:pt x="163" y="239"/>
                  </a:cubicBezTo>
                  <a:moveTo>
                    <a:pt x="161" y="229"/>
                  </a:moveTo>
                  <a:cubicBezTo>
                    <a:pt x="161" y="230"/>
                    <a:pt x="161" y="230"/>
                    <a:pt x="161" y="230"/>
                  </a:cubicBezTo>
                  <a:cubicBezTo>
                    <a:pt x="157" y="235"/>
                    <a:pt x="154" y="240"/>
                    <a:pt x="150" y="245"/>
                  </a:cubicBezTo>
                  <a:cubicBezTo>
                    <a:pt x="152" y="241"/>
                    <a:pt x="154" y="237"/>
                    <a:pt x="156" y="233"/>
                  </a:cubicBezTo>
                  <a:cubicBezTo>
                    <a:pt x="157" y="232"/>
                    <a:pt x="158" y="231"/>
                    <a:pt x="158" y="230"/>
                  </a:cubicBezTo>
                  <a:cubicBezTo>
                    <a:pt x="159" y="228"/>
                    <a:pt x="160" y="227"/>
                    <a:pt x="160" y="225"/>
                  </a:cubicBezTo>
                  <a:cubicBezTo>
                    <a:pt x="161" y="227"/>
                    <a:pt x="161" y="228"/>
                    <a:pt x="161" y="229"/>
                  </a:cubicBezTo>
                  <a:moveTo>
                    <a:pt x="160" y="221"/>
                  </a:moveTo>
                  <a:cubicBezTo>
                    <a:pt x="159" y="222"/>
                    <a:pt x="159" y="222"/>
                    <a:pt x="159" y="222"/>
                  </a:cubicBezTo>
                  <a:cubicBezTo>
                    <a:pt x="153" y="231"/>
                    <a:pt x="147" y="241"/>
                    <a:pt x="140" y="250"/>
                  </a:cubicBezTo>
                  <a:cubicBezTo>
                    <a:pt x="138" y="253"/>
                    <a:pt x="135" y="257"/>
                    <a:pt x="133" y="260"/>
                  </a:cubicBezTo>
                  <a:cubicBezTo>
                    <a:pt x="142" y="245"/>
                    <a:pt x="150" y="230"/>
                    <a:pt x="158" y="214"/>
                  </a:cubicBezTo>
                  <a:cubicBezTo>
                    <a:pt x="159" y="217"/>
                    <a:pt x="159" y="219"/>
                    <a:pt x="160" y="221"/>
                  </a:cubicBezTo>
                  <a:moveTo>
                    <a:pt x="157" y="208"/>
                  </a:moveTo>
                  <a:cubicBezTo>
                    <a:pt x="152" y="214"/>
                    <a:pt x="147" y="219"/>
                    <a:pt x="143" y="225"/>
                  </a:cubicBezTo>
                  <a:cubicBezTo>
                    <a:pt x="142" y="226"/>
                    <a:pt x="141" y="227"/>
                    <a:pt x="141" y="227"/>
                  </a:cubicBezTo>
                  <a:cubicBezTo>
                    <a:pt x="146" y="219"/>
                    <a:pt x="151" y="211"/>
                    <a:pt x="156" y="202"/>
                  </a:cubicBezTo>
                  <a:cubicBezTo>
                    <a:pt x="157" y="204"/>
                    <a:pt x="157" y="206"/>
                    <a:pt x="157" y="208"/>
                  </a:cubicBezTo>
                  <a:moveTo>
                    <a:pt x="156" y="198"/>
                  </a:moveTo>
                  <a:cubicBezTo>
                    <a:pt x="155" y="199"/>
                    <a:pt x="155" y="199"/>
                    <a:pt x="155" y="199"/>
                  </a:cubicBezTo>
                  <a:cubicBezTo>
                    <a:pt x="148" y="206"/>
                    <a:pt x="141" y="213"/>
                    <a:pt x="135" y="221"/>
                  </a:cubicBezTo>
                  <a:cubicBezTo>
                    <a:pt x="134" y="222"/>
                    <a:pt x="134" y="222"/>
                    <a:pt x="134" y="222"/>
                  </a:cubicBezTo>
                  <a:cubicBezTo>
                    <a:pt x="135" y="220"/>
                    <a:pt x="136" y="219"/>
                    <a:pt x="137" y="218"/>
                  </a:cubicBezTo>
                  <a:cubicBezTo>
                    <a:pt x="142" y="209"/>
                    <a:pt x="148" y="200"/>
                    <a:pt x="154" y="191"/>
                  </a:cubicBezTo>
                  <a:cubicBezTo>
                    <a:pt x="155" y="194"/>
                    <a:pt x="155" y="196"/>
                    <a:pt x="156" y="198"/>
                  </a:cubicBezTo>
                  <a:moveTo>
                    <a:pt x="150" y="165"/>
                  </a:moveTo>
                  <a:cubicBezTo>
                    <a:pt x="149" y="165"/>
                    <a:pt x="148" y="165"/>
                    <a:pt x="148" y="165"/>
                  </a:cubicBezTo>
                  <a:cubicBezTo>
                    <a:pt x="127" y="190"/>
                    <a:pt x="127" y="190"/>
                    <a:pt x="127" y="190"/>
                  </a:cubicBezTo>
                  <a:cubicBezTo>
                    <a:pt x="134" y="178"/>
                    <a:pt x="141" y="166"/>
                    <a:pt x="148" y="155"/>
                  </a:cubicBezTo>
                  <a:cubicBezTo>
                    <a:pt x="149" y="158"/>
                    <a:pt x="149" y="162"/>
                    <a:pt x="150" y="165"/>
                  </a:cubicBezTo>
                  <a:moveTo>
                    <a:pt x="147" y="146"/>
                  </a:moveTo>
                  <a:cubicBezTo>
                    <a:pt x="147" y="147"/>
                    <a:pt x="147" y="149"/>
                    <a:pt x="147" y="150"/>
                  </a:cubicBezTo>
                  <a:cubicBezTo>
                    <a:pt x="147" y="151"/>
                    <a:pt x="147" y="151"/>
                    <a:pt x="147" y="151"/>
                  </a:cubicBezTo>
                  <a:cubicBezTo>
                    <a:pt x="141" y="156"/>
                    <a:pt x="136" y="161"/>
                    <a:pt x="131" y="167"/>
                  </a:cubicBezTo>
                  <a:cubicBezTo>
                    <a:pt x="136" y="160"/>
                    <a:pt x="140" y="153"/>
                    <a:pt x="144" y="146"/>
                  </a:cubicBezTo>
                  <a:cubicBezTo>
                    <a:pt x="145" y="145"/>
                    <a:pt x="143" y="143"/>
                    <a:pt x="142" y="144"/>
                  </a:cubicBezTo>
                  <a:cubicBezTo>
                    <a:pt x="136" y="151"/>
                    <a:pt x="130" y="158"/>
                    <a:pt x="125" y="165"/>
                  </a:cubicBezTo>
                  <a:cubicBezTo>
                    <a:pt x="131" y="155"/>
                    <a:pt x="138" y="145"/>
                    <a:pt x="145" y="135"/>
                  </a:cubicBezTo>
                  <a:cubicBezTo>
                    <a:pt x="145" y="139"/>
                    <a:pt x="146" y="142"/>
                    <a:pt x="147" y="146"/>
                  </a:cubicBezTo>
                  <a:moveTo>
                    <a:pt x="144" y="131"/>
                  </a:moveTo>
                  <a:cubicBezTo>
                    <a:pt x="137" y="137"/>
                    <a:pt x="130" y="143"/>
                    <a:pt x="124" y="150"/>
                  </a:cubicBezTo>
                  <a:cubicBezTo>
                    <a:pt x="130" y="141"/>
                    <a:pt x="136" y="132"/>
                    <a:pt x="142" y="123"/>
                  </a:cubicBezTo>
                  <a:cubicBezTo>
                    <a:pt x="143" y="125"/>
                    <a:pt x="143" y="128"/>
                    <a:pt x="144" y="131"/>
                  </a:cubicBezTo>
                  <a:moveTo>
                    <a:pt x="141" y="118"/>
                  </a:moveTo>
                  <a:cubicBezTo>
                    <a:pt x="135" y="126"/>
                    <a:pt x="128" y="133"/>
                    <a:pt x="122" y="141"/>
                  </a:cubicBezTo>
                  <a:cubicBezTo>
                    <a:pt x="128" y="131"/>
                    <a:pt x="134" y="121"/>
                    <a:pt x="140" y="111"/>
                  </a:cubicBezTo>
                  <a:cubicBezTo>
                    <a:pt x="140" y="114"/>
                    <a:pt x="141" y="116"/>
                    <a:pt x="141" y="118"/>
                  </a:cubicBezTo>
                  <a:moveTo>
                    <a:pt x="139" y="105"/>
                  </a:moveTo>
                  <a:cubicBezTo>
                    <a:pt x="133" y="112"/>
                    <a:pt x="127" y="118"/>
                    <a:pt x="122" y="125"/>
                  </a:cubicBezTo>
                  <a:cubicBezTo>
                    <a:pt x="127" y="116"/>
                    <a:pt x="133" y="108"/>
                    <a:pt x="138" y="100"/>
                  </a:cubicBezTo>
                  <a:cubicBezTo>
                    <a:pt x="138" y="101"/>
                    <a:pt x="139" y="103"/>
                    <a:pt x="139" y="105"/>
                  </a:cubicBezTo>
                  <a:moveTo>
                    <a:pt x="137" y="94"/>
                  </a:moveTo>
                  <a:cubicBezTo>
                    <a:pt x="133" y="98"/>
                    <a:pt x="129" y="103"/>
                    <a:pt x="125" y="108"/>
                  </a:cubicBezTo>
                  <a:cubicBezTo>
                    <a:pt x="129" y="101"/>
                    <a:pt x="133" y="95"/>
                    <a:pt x="137" y="89"/>
                  </a:cubicBezTo>
                  <a:cubicBezTo>
                    <a:pt x="137" y="90"/>
                    <a:pt x="137" y="92"/>
                    <a:pt x="137" y="94"/>
                  </a:cubicBezTo>
                  <a:moveTo>
                    <a:pt x="134" y="86"/>
                  </a:moveTo>
                  <a:cubicBezTo>
                    <a:pt x="127" y="95"/>
                    <a:pt x="120" y="103"/>
                    <a:pt x="113" y="112"/>
                  </a:cubicBezTo>
                  <a:cubicBezTo>
                    <a:pt x="118" y="103"/>
                    <a:pt x="124" y="94"/>
                    <a:pt x="130" y="86"/>
                  </a:cubicBezTo>
                  <a:cubicBezTo>
                    <a:pt x="132" y="86"/>
                    <a:pt x="133" y="86"/>
                    <a:pt x="134" y="86"/>
                  </a:cubicBezTo>
                  <a:moveTo>
                    <a:pt x="97" y="93"/>
                  </a:moveTo>
                  <a:cubicBezTo>
                    <a:pt x="99" y="92"/>
                    <a:pt x="100" y="92"/>
                    <a:pt x="102" y="91"/>
                  </a:cubicBezTo>
                  <a:cubicBezTo>
                    <a:pt x="101" y="92"/>
                    <a:pt x="101" y="93"/>
                    <a:pt x="100" y="94"/>
                  </a:cubicBezTo>
                  <a:cubicBezTo>
                    <a:pt x="100" y="93"/>
                    <a:pt x="99" y="93"/>
                    <a:pt x="97" y="93"/>
                  </a:cubicBezTo>
                  <a:moveTo>
                    <a:pt x="106" y="90"/>
                  </a:moveTo>
                  <a:cubicBezTo>
                    <a:pt x="107" y="90"/>
                    <a:pt x="108" y="90"/>
                    <a:pt x="110" y="89"/>
                  </a:cubicBezTo>
                  <a:cubicBezTo>
                    <a:pt x="108" y="91"/>
                    <a:pt x="106" y="93"/>
                    <a:pt x="103" y="95"/>
                  </a:cubicBezTo>
                  <a:cubicBezTo>
                    <a:pt x="104" y="94"/>
                    <a:pt x="105" y="92"/>
                    <a:pt x="106" y="90"/>
                  </a:cubicBezTo>
                  <a:moveTo>
                    <a:pt x="102" y="102"/>
                  </a:moveTo>
                  <a:cubicBezTo>
                    <a:pt x="103" y="100"/>
                    <a:pt x="105" y="99"/>
                    <a:pt x="107" y="97"/>
                  </a:cubicBezTo>
                  <a:cubicBezTo>
                    <a:pt x="105" y="100"/>
                    <a:pt x="104" y="104"/>
                    <a:pt x="103" y="107"/>
                  </a:cubicBezTo>
                  <a:cubicBezTo>
                    <a:pt x="102" y="105"/>
                    <a:pt x="102" y="103"/>
                    <a:pt x="102" y="102"/>
                  </a:cubicBezTo>
                  <a:moveTo>
                    <a:pt x="117" y="88"/>
                  </a:moveTo>
                  <a:cubicBezTo>
                    <a:pt x="119" y="87"/>
                    <a:pt x="122" y="87"/>
                    <a:pt x="125" y="87"/>
                  </a:cubicBezTo>
                  <a:cubicBezTo>
                    <a:pt x="118" y="94"/>
                    <a:pt x="105" y="108"/>
                    <a:pt x="105" y="108"/>
                  </a:cubicBezTo>
                  <a:cubicBezTo>
                    <a:pt x="104" y="107"/>
                    <a:pt x="112" y="94"/>
                    <a:pt x="117" y="88"/>
                  </a:cubicBezTo>
                  <a:moveTo>
                    <a:pt x="104" y="114"/>
                  </a:moveTo>
                  <a:cubicBezTo>
                    <a:pt x="107" y="110"/>
                    <a:pt x="111" y="106"/>
                    <a:pt x="115" y="102"/>
                  </a:cubicBezTo>
                  <a:cubicBezTo>
                    <a:pt x="111" y="108"/>
                    <a:pt x="108" y="114"/>
                    <a:pt x="105" y="120"/>
                  </a:cubicBezTo>
                  <a:cubicBezTo>
                    <a:pt x="104" y="118"/>
                    <a:pt x="104" y="116"/>
                    <a:pt x="104" y="114"/>
                  </a:cubicBezTo>
                  <a:moveTo>
                    <a:pt x="106" y="127"/>
                  </a:moveTo>
                  <a:cubicBezTo>
                    <a:pt x="111" y="120"/>
                    <a:pt x="115" y="114"/>
                    <a:pt x="120" y="108"/>
                  </a:cubicBezTo>
                  <a:cubicBezTo>
                    <a:pt x="106" y="130"/>
                    <a:pt x="106" y="130"/>
                    <a:pt x="106" y="130"/>
                  </a:cubicBezTo>
                  <a:cubicBezTo>
                    <a:pt x="106" y="129"/>
                    <a:pt x="106" y="128"/>
                    <a:pt x="106" y="127"/>
                  </a:cubicBezTo>
                  <a:moveTo>
                    <a:pt x="107" y="134"/>
                  </a:moveTo>
                  <a:cubicBezTo>
                    <a:pt x="107" y="134"/>
                    <a:pt x="108" y="134"/>
                    <a:pt x="108" y="133"/>
                  </a:cubicBezTo>
                  <a:cubicBezTo>
                    <a:pt x="114" y="126"/>
                    <a:pt x="120" y="119"/>
                    <a:pt x="126" y="112"/>
                  </a:cubicBezTo>
                  <a:cubicBezTo>
                    <a:pt x="120" y="121"/>
                    <a:pt x="114" y="131"/>
                    <a:pt x="108" y="140"/>
                  </a:cubicBezTo>
                  <a:cubicBezTo>
                    <a:pt x="107" y="138"/>
                    <a:pt x="107" y="136"/>
                    <a:pt x="107" y="134"/>
                  </a:cubicBezTo>
                  <a:moveTo>
                    <a:pt x="108" y="145"/>
                  </a:moveTo>
                  <a:cubicBezTo>
                    <a:pt x="109" y="145"/>
                    <a:pt x="109" y="144"/>
                    <a:pt x="110" y="144"/>
                  </a:cubicBezTo>
                  <a:cubicBezTo>
                    <a:pt x="117" y="136"/>
                    <a:pt x="124" y="127"/>
                    <a:pt x="131" y="119"/>
                  </a:cubicBezTo>
                  <a:cubicBezTo>
                    <a:pt x="124" y="131"/>
                    <a:pt x="117" y="142"/>
                    <a:pt x="109" y="154"/>
                  </a:cubicBezTo>
                  <a:cubicBezTo>
                    <a:pt x="109" y="151"/>
                    <a:pt x="109" y="148"/>
                    <a:pt x="108" y="145"/>
                  </a:cubicBezTo>
                  <a:moveTo>
                    <a:pt x="110" y="159"/>
                  </a:moveTo>
                  <a:cubicBezTo>
                    <a:pt x="110" y="159"/>
                    <a:pt x="110" y="159"/>
                    <a:pt x="110" y="159"/>
                  </a:cubicBezTo>
                  <a:cubicBezTo>
                    <a:pt x="116" y="152"/>
                    <a:pt x="122" y="146"/>
                    <a:pt x="128" y="139"/>
                  </a:cubicBezTo>
                  <a:cubicBezTo>
                    <a:pt x="122" y="147"/>
                    <a:pt x="117" y="156"/>
                    <a:pt x="111" y="164"/>
                  </a:cubicBezTo>
                  <a:cubicBezTo>
                    <a:pt x="111" y="163"/>
                    <a:pt x="110" y="161"/>
                    <a:pt x="110" y="159"/>
                  </a:cubicBezTo>
                  <a:moveTo>
                    <a:pt x="112" y="170"/>
                  </a:moveTo>
                  <a:cubicBezTo>
                    <a:pt x="116" y="165"/>
                    <a:pt x="120" y="160"/>
                    <a:pt x="125" y="155"/>
                  </a:cubicBezTo>
                  <a:cubicBezTo>
                    <a:pt x="125" y="154"/>
                    <a:pt x="126" y="153"/>
                    <a:pt x="127" y="152"/>
                  </a:cubicBezTo>
                  <a:cubicBezTo>
                    <a:pt x="121" y="160"/>
                    <a:pt x="117" y="169"/>
                    <a:pt x="113" y="177"/>
                  </a:cubicBezTo>
                  <a:cubicBezTo>
                    <a:pt x="112" y="175"/>
                    <a:pt x="112" y="172"/>
                    <a:pt x="112" y="170"/>
                  </a:cubicBezTo>
                  <a:moveTo>
                    <a:pt x="114" y="184"/>
                  </a:moveTo>
                  <a:cubicBezTo>
                    <a:pt x="118" y="178"/>
                    <a:pt x="123" y="172"/>
                    <a:pt x="128" y="166"/>
                  </a:cubicBezTo>
                  <a:cubicBezTo>
                    <a:pt x="128" y="166"/>
                    <a:pt x="128" y="166"/>
                    <a:pt x="128" y="166"/>
                  </a:cubicBezTo>
                  <a:cubicBezTo>
                    <a:pt x="123" y="174"/>
                    <a:pt x="117" y="183"/>
                    <a:pt x="114" y="188"/>
                  </a:cubicBezTo>
                  <a:cubicBezTo>
                    <a:pt x="114" y="187"/>
                    <a:pt x="114" y="185"/>
                    <a:pt x="114" y="184"/>
                  </a:cubicBezTo>
                  <a:moveTo>
                    <a:pt x="115" y="193"/>
                  </a:moveTo>
                  <a:cubicBezTo>
                    <a:pt x="115" y="193"/>
                    <a:pt x="115" y="193"/>
                    <a:pt x="115" y="193"/>
                  </a:cubicBezTo>
                  <a:cubicBezTo>
                    <a:pt x="122" y="182"/>
                    <a:pt x="130" y="173"/>
                    <a:pt x="139" y="163"/>
                  </a:cubicBezTo>
                  <a:cubicBezTo>
                    <a:pt x="131" y="176"/>
                    <a:pt x="124" y="189"/>
                    <a:pt x="116" y="202"/>
                  </a:cubicBezTo>
                  <a:cubicBezTo>
                    <a:pt x="116" y="199"/>
                    <a:pt x="115" y="196"/>
                    <a:pt x="115" y="193"/>
                  </a:cubicBezTo>
                  <a:moveTo>
                    <a:pt x="117" y="207"/>
                  </a:moveTo>
                  <a:cubicBezTo>
                    <a:pt x="117" y="207"/>
                    <a:pt x="117" y="207"/>
                    <a:pt x="117" y="207"/>
                  </a:cubicBezTo>
                  <a:cubicBezTo>
                    <a:pt x="122" y="201"/>
                    <a:pt x="127" y="195"/>
                    <a:pt x="132" y="189"/>
                  </a:cubicBezTo>
                  <a:cubicBezTo>
                    <a:pt x="130" y="192"/>
                    <a:pt x="129" y="194"/>
                    <a:pt x="128" y="197"/>
                  </a:cubicBezTo>
                  <a:cubicBezTo>
                    <a:pt x="124" y="202"/>
                    <a:pt x="121" y="207"/>
                    <a:pt x="118" y="212"/>
                  </a:cubicBezTo>
                  <a:cubicBezTo>
                    <a:pt x="117" y="210"/>
                    <a:pt x="117" y="208"/>
                    <a:pt x="117" y="207"/>
                  </a:cubicBezTo>
                  <a:moveTo>
                    <a:pt x="119" y="221"/>
                  </a:moveTo>
                  <a:cubicBezTo>
                    <a:pt x="119" y="220"/>
                    <a:pt x="119" y="219"/>
                    <a:pt x="118" y="218"/>
                  </a:cubicBezTo>
                  <a:cubicBezTo>
                    <a:pt x="122" y="213"/>
                    <a:pt x="127" y="208"/>
                    <a:pt x="131" y="203"/>
                  </a:cubicBezTo>
                  <a:cubicBezTo>
                    <a:pt x="127" y="210"/>
                    <a:pt x="123" y="218"/>
                    <a:pt x="119" y="225"/>
                  </a:cubicBezTo>
                  <a:cubicBezTo>
                    <a:pt x="119" y="223"/>
                    <a:pt x="119" y="222"/>
                    <a:pt x="119" y="221"/>
                  </a:cubicBezTo>
                  <a:moveTo>
                    <a:pt x="120" y="229"/>
                  </a:moveTo>
                  <a:cubicBezTo>
                    <a:pt x="125" y="224"/>
                    <a:pt x="147" y="186"/>
                    <a:pt x="150" y="180"/>
                  </a:cubicBezTo>
                  <a:cubicBezTo>
                    <a:pt x="152" y="179"/>
                    <a:pt x="149" y="177"/>
                    <a:pt x="148" y="179"/>
                  </a:cubicBezTo>
                  <a:cubicBezTo>
                    <a:pt x="129" y="201"/>
                    <a:pt x="129" y="201"/>
                    <a:pt x="129" y="201"/>
                  </a:cubicBezTo>
                  <a:cubicBezTo>
                    <a:pt x="129" y="201"/>
                    <a:pt x="129" y="201"/>
                    <a:pt x="129" y="201"/>
                  </a:cubicBezTo>
                  <a:cubicBezTo>
                    <a:pt x="131" y="198"/>
                    <a:pt x="132" y="195"/>
                    <a:pt x="133" y="193"/>
                  </a:cubicBezTo>
                  <a:cubicBezTo>
                    <a:pt x="139" y="185"/>
                    <a:pt x="145" y="176"/>
                    <a:pt x="150" y="168"/>
                  </a:cubicBezTo>
                  <a:cubicBezTo>
                    <a:pt x="151" y="174"/>
                    <a:pt x="153" y="181"/>
                    <a:pt x="154" y="187"/>
                  </a:cubicBezTo>
                  <a:cubicBezTo>
                    <a:pt x="153" y="188"/>
                    <a:pt x="153" y="188"/>
                    <a:pt x="153" y="188"/>
                  </a:cubicBezTo>
                  <a:cubicBezTo>
                    <a:pt x="152" y="189"/>
                    <a:pt x="151" y="191"/>
                    <a:pt x="149" y="193"/>
                  </a:cubicBezTo>
                  <a:cubicBezTo>
                    <a:pt x="146" y="195"/>
                    <a:pt x="143" y="199"/>
                    <a:pt x="141" y="204"/>
                  </a:cubicBezTo>
                  <a:cubicBezTo>
                    <a:pt x="133" y="215"/>
                    <a:pt x="123" y="227"/>
                    <a:pt x="120" y="230"/>
                  </a:cubicBezTo>
                  <a:cubicBezTo>
                    <a:pt x="120" y="229"/>
                    <a:pt x="120" y="229"/>
                    <a:pt x="120" y="229"/>
                  </a:cubicBezTo>
                  <a:moveTo>
                    <a:pt x="120" y="232"/>
                  </a:moveTo>
                  <a:cubicBezTo>
                    <a:pt x="125" y="226"/>
                    <a:pt x="130" y="220"/>
                    <a:pt x="135" y="214"/>
                  </a:cubicBezTo>
                  <a:cubicBezTo>
                    <a:pt x="135" y="215"/>
                    <a:pt x="134" y="216"/>
                    <a:pt x="134" y="216"/>
                  </a:cubicBezTo>
                  <a:cubicBezTo>
                    <a:pt x="130" y="223"/>
                    <a:pt x="125" y="230"/>
                    <a:pt x="121" y="237"/>
                  </a:cubicBezTo>
                  <a:cubicBezTo>
                    <a:pt x="121" y="235"/>
                    <a:pt x="121" y="234"/>
                    <a:pt x="120" y="232"/>
                  </a:cubicBezTo>
                  <a:moveTo>
                    <a:pt x="122" y="242"/>
                  </a:moveTo>
                  <a:cubicBezTo>
                    <a:pt x="123" y="241"/>
                    <a:pt x="124" y="240"/>
                    <a:pt x="125" y="239"/>
                  </a:cubicBezTo>
                  <a:cubicBezTo>
                    <a:pt x="125" y="239"/>
                    <a:pt x="125" y="238"/>
                    <a:pt x="126" y="238"/>
                  </a:cubicBezTo>
                  <a:cubicBezTo>
                    <a:pt x="130" y="233"/>
                    <a:pt x="134" y="228"/>
                    <a:pt x="138" y="223"/>
                  </a:cubicBezTo>
                  <a:cubicBezTo>
                    <a:pt x="139" y="221"/>
                    <a:pt x="141" y="219"/>
                    <a:pt x="143" y="217"/>
                  </a:cubicBezTo>
                  <a:cubicBezTo>
                    <a:pt x="141" y="221"/>
                    <a:pt x="139" y="225"/>
                    <a:pt x="137" y="228"/>
                  </a:cubicBezTo>
                  <a:cubicBezTo>
                    <a:pt x="135" y="232"/>
                    <a:pt x="132" y="237"/>
                    <a:pt x="129" y="241"/>
                  </a:cubicBezTo>
                  <a:cubicBezTo>
                    <a:pt x="128" y="243"/>
                    <a:pt x="126" y="245"/>
                    <a:pt x="125" y="247"/>
                  </a:cubicBezTo>
                  <a:cubicBezTo>
                    <a:pt x="125" y="248"/>
                    <a:pt x="124" y="249"/>
                    <a:pt x="123" y="250"/>
                  </a:cubicBezTo>
                  <a:cubicBezTo>
                    <a:pt x="123" y="248"/>
                    <a:pt x="123" y="245"/>
                    <a:pt x="122" y="242"/>
                  </a:cubicBezTo>
                  <a:moveTo>
                    <a:pt x="124" y="254"/>
                  </a:moveTo>
                  <a:cubicBezTo>
                    <a:pt x="130" y="246"/>
                    <a:pt x="135" y="238"/>
                    <a:pt x="141" y="231"/>
                  </a:cubicBezTo>
                  <a:cubicBezTo>
                    <a:pt x="144" y="227"/>
                    <a:pt x="147" y="224"/>
                    <a:pt x="150" y="220"/>
                  </a:cubicBezTo>
                  <a:cubicBezTo>
                    <a:pt x="152" y="218"/>
                    <a:pt x="160" y="205"/>
                    <a:pt x="157" y="212"/>
                  </a:cubicBezTo>
                  <a:cubicBezTo>
                    <a:pt x="147" y="231"/>
                    <a:pt x="136" y="248"/>
                    <a:pt x="126" y="266"/>
                  </a:cubicBezTo>
                  <a:cubicBezTo>
                    <a:pt x="125" y="262"/>
                    <a:pt x="125" y="258"/>
                    <a:pt x="124" y="254"/>
                  </a:cubicBezTo>
                  <a:moveTo>
                    <a:pt x="127" y="271"/>
                  </a:moveTo>
                  <a:cubicBezTo>
                    <a:pt x="132" y="265"/>
                    <a:pt x="137" y="258"/>
                    <a:pt x="142" y="252"/>
                  </a:cubicBezTo>
                  <a:cubicBezTo>
                    <a:pt x="143" y="251"/>
                    <a:pt x="144" y="250"/>
                    <a:pt x="145" y="248"/>
                  </a:cubicBezTo>
                  <a:cubicBezTo>
                    <a:pt x="139" y="258"/>
                    <a:pt x="134" y="269"/>
                    <a:pt x="128" y="279"/>
                  </a:cubicBezTo>
                  <a:cubicBezTo>
                    <a:pt x="128" y="276"/>
                    <a:pt x="127" y="274"/>
                    <a:pt x="127" y="271"/>
                  </a:cubicBezTo>
                  <a:moveTo>
                    <a:pt x="129" y="283"/>
                  </a:moveTo>
                  <a:cubicBezTo>
                    <a:pt x="134" y="276"/>
                    <a:pt x="138" y="268"/>
                    <a:pt x="143" y="261"/>
                  </a:cubicBezTo>
                  <a:cubicBezTo>
                    <a:pt x="143" y="262"/>
                    <a:pt x="142" y="263"/>
                    <a:pt x="142" y="264"/>
                  </a:cubicBezTo>
                  <a:cubicBezTo>
                    <a:pt x="138" y="271"/>
                    <a:pt x="134" y="279"/>
                    <a:pt x="129" y="286"/>
                  </a:cubicBezTo>
                  <a:cubicBezTo>
                    <a:pt x="129" y="285"/>
                    <a:pt x="129" y="284"/>
                    <a:pt x="129" y="283"/>
                  </a:cubicBezTo>
                  <a:moveTo>
                    <a:pt x="130" y="291"/>
                  </a:moveTo>
                  <a:cubicBezTo>
                    <a:pt x="134" y="286"/>
                    <a:pt x="142" y="276"/>
                    <a:pt x="149" y="265"/>
                  </a:cubicBezTo>
                  <a:cubicBezTo>
                    <a:pt x="142" y="277"/>
                    <a:pt x="135" y="290"/>
                    <a:pt x="131" y="297"/>
                  </a:cubicBezTo>
                  <a:cubicBezTo>
                    <a:pt x="131" y="295"/>
                    <a:pt x="130" y="293"/>
                    <a:pt x="130" y="291"/>
                  </a:cubicBezTo>
                  <a:moveTo>
                    <a:pt x="131" y="301"/>
                  </a:moveTo>
                  <a:cubicBezTo>
                    <a:pt x="137" y="292"/>
                    <a:pt x="143" y="284"/>
                    <a:pt x="148" y="275"/>
                  </a:cubicBezTo>
                  <a:cubicBezTo>
                    <a:pt x="150" y="272"/>
                    <a:pt x="152" y="269"/>
                    <a:pt x="154" y="267"/>
                  </a:cubicBezTo>
                  <a:cubicBezTo>
                    <a:pt x="152" y="270"/>
                    <a:pt x="151" y="273"/>
                    <a:pt x="150" y="275"/>
                  </a:cubicBezTo>
                  <a:cubicBezTo>
                    <a:pt x="144" y="285"/>
                    <a:pt x="138" y="296"/>
                    <a:pt x="132" y="307"/>
                  </a:cubicBezTo>
                  <a:cubicBezTo>
                    <a:pt x="132" y="305"/>
                    <a:pt x="132" y="303"/>
                    <a:pt x="131" y="301"/>
                  </a:cubicBezTo>
                  <a:moveTo>
                    <a:pt x="132" y="307"/>
                  </a:moveTo>
                  <a:cubicBezTo>
                    <a:pt x="134" y="304"/>
                    <a:pt x="137" y="300"/>
                    <a:pt x="139" y="296"/>
                  </a:cubicBezTo>
                  <a:cubicBezTo>
                    <a:pt x="139" y="296"/>
                    <a:pt x="140" y="297"/>
                    <a:pt x="140" y="296"/>
                  </a:cubicBezTo>
                  <a:cubicBezTo>
                    <a:pt x="145" y="289"/>
                    <a:pt x="151" y="281"/>
                    <a:pt x="157" y="274"/>
                  </a:cubicBezTo>
                  <a:cubicBezTo>
                    <a:pt x="159" y="270"/>
                    <a:pt x="172" y="253"/>
                    <a:pt x="163" y="266"/>
                  </a:cubicBezTo>
                  <a:cubicBezTo>
                    <a:pt x="152" y="282"/>
                    <a:pt x="143" y="299"/>
                    <a:pt x="133" y="316"/>
                  </a:cubicBezTo>
                  <a:cubicBezTo>
                    <a:pt x="133" y="313"/>
                    <a:pt x="133" y="310"/>
                    <a:pt x="132" y="307"/>
                  </a:cubicBezTo>
                  <a:moveTo>
                    <a:pt x="134" y="318"/>
                  </a:moveTo>
                  <a:cubicBezTo>
                    <a:pt x="138" y="312"/>
                    <a:pt x="157" y="287"/>
                    <a:pt x="163" y="276"/>
                  </a:cubicBezTo>
                  <a:cubicBezTo>
                    <a:pt x="157" y="289"/>
                    <a:pt x="138" y="319"/>
                    <a:pt x="135" y="326"/>
                  </a:cubicBezTo>
                  <a:cubicBezTo>
                    <a:pt x="134" y="323"/>
                    <a:pt x="134" y="321"/>
                    <a:pt x="134" y="318"/>
                  </a:cubicBezTo>
                  <a:moveTo>
                    <a:pt x="135" y="328"/>
                  </a:moveTo>
                  <a:cubicBezTo>
                    <a:pt x="135" y="327"/>
                    <a:pt x="135" y="327"/>
                    <a:pt x="135" y="327"/>
                  </a:cubicBezTo>
                  <a:cubicBezTo>
                    <a:pt x="142" y="317"/>
                    <a:pt x="149" y="307"/>
                    <a:pt x="156" y="297"/>
                  </a:cubicBezTo>
                  <a:cubicBezTo>
                    <a:pt x="158" y="295"/>
                    <a:pt x="162" y="290"/>
                    <a:pt x="165" y="285"/>
                  </a:cubicBezTo>
                  <a:cubicBezTo>
                    <a:pt x="160" y="292"/>
                    <a:pt x="155" y="301"/>
                    <a:pt x="153" y="303"/>
                  </a:cubicBezTo>
                  <a:cubicBezTo>
                    <a:pt x="147" y="313"/>
                    <a:pt x="141" y="323"/>
                    <a:pt x="135" y="334"/>
                  </a:cubicBezTo>
                  <a:cubicBezTo>
                    <a:pt x="135" y="332"/>
                    <a:pt x="135" y="330"/>
                    <a:pt x="135" y="328"/>
                  </a:cubicBezTo>
                  <a:moveTo>
                    <a:pt x="135" y="335"/>
                  </a:moveTo>
                  <a:cubicBezTo>
                    <a:pt x="136" y="335"/>
                    <a:pt x="136" y="335"/>
                    <a:pt x="136" y="335"/>
                  </a:cubicBezTo>
                  <a:cubicBezTo>
                    <a:pt x="139" y="331"/>
                    <a:pt x="142" y="326"/>
                    <a:pt x="145" y="321"/>
                  </a:cubicBezTo>
                  <a:cubicBezTo>
                    <a:pt x="147" y="318"/>
                    <a:pt x="149" y="315"/>
                    <a:pt x="151" y="311"/>
                  </a:cubicBezTo>
                  <a:cubicBezTo>
                    <a:pt x="153" y="308"/>
                    <a:pt x="155" y="306"/>
                    <a:pt x="157" y="303"/>
                  </a:cubicBezTo>
                  <a:cubicBezTo>
                    <a:pt x="160" y="297"/>
                    <a:pt x="174" y="273"/>
                    <a:pt x="164" y="292"/>
                  </a:cubicBezTo>
                  <a:cubicBezTo>
                    <a:pt x="155" y="310"/>
                    <a:pt x="142" y="324"/>
                    <a:pt x="137" y="344"/>
                  </a:cubicBezTo>
                  <a:cubicBezTo>
                    <a:pt x="137" y="345"/>
                    <a:pt x="137" y="345"/>
                    <a:pt x="137" y="345"/>
                  </a:cubicBezTo>
                  <a:cubicBezTo>
                    <a:pt x="136" y="345"/>
                    <a:pt x="136" y="345"/>
                    <a:pt x="136" y="345"/>
                  </a:cubicBezTo>
                  <a:cubicBezTo>
                    <a:pt x="136" y="342"/>
                    <a:pt x="136" y="338"/>
                    <a:pt x="135" y="335"/>
                  </a:cubicBezTo>
                  <a:moveTo>
                    <a:pt x="29" y="41"/>
                  </a:moveTo>
                  <a:cubicBezTo>
                    <a:pt x="27" y="43"/>
                    <a:pt x="24" y="45"/>
                    <a:pt x="22" y="48"/>
                  </a:cubicBezTo>
                  <a:cubicBezTo>
                    <a:pt x="23" y="46"/>
                    <a:pt x="25" y="43"/>
                    <a:pt x="26" y="41"/>
                  </a:cubicBezTo>
                  <a:cubicBezTo>
                    <a:pt x="27" y="41"/>
                    <a:pt x="28" y="41"/>
                    <a:pt x="29" y="41"/>
                  </a:cubicBezTo>
                  <a:moveTo>
                    <a:pt x="41" y="39"/>
                  </a:moveTo>
                  <a:cubicBezTo>
                    <a:pt x="35" y="45"/>
                    <a:pt x="30" y="50"/>
                    <a:pt x="25" y="56"/>
                  </a:cubicBezTo>
                  <a:cubicBezTo>
                    <a:pt x="28" y="51"/>
                    <a:pt x="32" y="45"/>
                    <a:pt x="35" y="40"/>
                  </a:cubicBezTo>
                  <a:cubicBezTo>
                    <a:pt x="37" y="40"/>
                    <a:pt x="39" y="40"/>
                    <a:pt x="41" y="39"/>
                  </a:cubicBezTo>
                  <a:moveTo>
                    <a:pt x="15" y="41"/>
                  </a:moveTo>
                  <a:cubicBezTo>
                    <a:pt x="12" y="45"/>
                    <a:pt x="13" y="44"/>
                    <a:pt x="12" y="50"/>
                  </a:cubicBezTo>
                  <a:cubicBezTo>
                    <a:pt x="11" y="52"/>
                    <a:pt x="14" y="52"/>
                    <a:pt x="15" y="51"/>
                  </a:cubicBezTo>
                  <a:cubicBezTo>
                    <a:pt x="16" y="50"/>
                    <a:pt x="18" y="48"/>
                    <a:pt x="19" y="47"/>
                  </a:cubicBezTo>
                  <a:cubicBezTo>
                    <a:pt x="17" y="50"/>
                    <a:pt x="15" y="54"/>
                    <a:pt x="14" y="58"/>
                  </a:cubicBezTo>
                  <a:cubicBezTo>
                    <a:pt x="13" y="60"/>
                    <a:pt x="15" y="61"/>
                    <a:pt x="17" y="59"/>
                  </a:cubicBezTo>
                  <a:cubicBezTo>
                    <a:pt x="19" y="57"/>
                    <a:pt x="21" y="54"/>
                    <a:pt x="23" y="52"/>
                  </a:cubicBezTo>
                  <a:cubicBezTo>
                    <a:pt x="20" y="57"/>
                    <a:pt x="17" y="63"/>
                    <a:pt x="14" y="68"/>
                  </a:cubicBezTo>
                  <a:cubicBezTo>
                    <a:pt x="13" y="70"/>
                    <a:pt x="16" y="72"/>
                    <a:pt x="17" y="70"/>
                  </a:cubicBezTo>
                  <a:cubicBezTo>
                    <a:pt x="23" y="63"/>
                    <a:pt x="29" y="57"/>
                    <a:pt x="35" y="50"/>
                  </a:cubicBezTo>
                  <a:cubicBezTo>
                    <a:pt x="28" y="60"/>
                    <a:pt x="22" y="70"/>
                    <a:pt x="15" y="80"/>
                  </a:cubicBezTo>
                  <a:cubicBezTo>
                    <a:pt x="14" y="67"/>
                    <a:pt x="12" y="54"/>
                    <a:pt x="10" y="40"/>
                  </a:cubicBezTo>
                  <a:cubicBezTo>
                    <a:pt x="11" y="41"/>
                    <a:pt x="13" y="41"/>
                    <a:pt x="15" y="41"/>
                  </a:cubicBezTo>
                  <a:moveTo>
                    <a:pt x="21" y="106"/>
                  </a:moveTo>
                  <a:cubicBezTo>
                    <a:pt x="24" y="104"/>
                    <a:pt x="31" y="95"/>
                    <a:pt x="38" y="87"/>
                  </a:cubicBezTo>
                  <a:cubicBezTo>
                    <a:pt x="31" y="98"/>
                    <a:pt x="24" y="111"/>
                    <a:pt x="20" y="117"/>
                  </a:cubicBezTo>
                  <a:cubicBezTo>
                    <a:pt x="19" y="110"/>
                    <a:pt x="18" y="103"/>
                    <a:pt x="17" y="97"/>
                  </a:cubicBezTo>
                  <a:cubicBezTo>
                    <a:pt x="18" y="96"/>
                    <a:pt x="19" y="94"/>
                    <a:pt x="21" y="93"/>
                  </a:cubicBezTo>
                  <a:cubicBezTo>
                    <a:pt x="22" y="92"/>
                    <a:pt x="23" y="90"/>
                    <a:pt x="25" y="88"/>
                  </a:cubicBezTo>
                  <a:cubicBezTo>
                    <a:pt x="30" y="81"/>
                    <a:pt x="37" y="72"/>
                    <a:pt x="42" y="65"/>
                  </a:cubicBezTo>
                  <a:cubicBezTo>
                    <a:pt x="34" y="79"/>
                    <a:pt x="21" y="101"/>
                    <a:pt x="19" y="104"/>
                  </a:cubicBezTo>
                  <a:cubicBezTo>
                    <a:pt x="19" y="105"/>
                    <a:pt x="20" y="107"/>
                    <a:pt x="21" y="106"/>
                  </a:cubicBezTo>
                  <a:moveTo>
                    <a:pt x="64" y="107"/>
                  </a:moveTo>
                  <a:cubicBezTo>
                    <a:pt x="63" y="109"/>
                    <a:pt x="62" y="110"/>
                    <a:pt x="61" y="112"/>
                  </a:cubicBezTo>
                  <a:cubicBezTo>
                    <a:pt x="60" y="114"/>
                    <a:pt x="58" y="117"/>
                    <a:pt x="57" y="119"/>
                  </a:cubicBezTo>
                  <a:cubicBezTo>
                    <a:pt x="56" y="120"/>
                    <a:pt x="55" y="122"/>
                    <a:pt x="54" y="123"/>
                  </a:cubicBezTo>
                  <a:cubicBezTo>
                    <a:pt x="52" y="127"/>
                    <a:pt x="50" y="130"/>
                    <a:pt x="48" y="134"/>
                  </a:cubicBezTo>
                  <a:cubicBezTo>
                    <a:pt x="44" y="138"/>
                    <a:pt x="41" y="142"/>
                    <a:pt x="37" y="146"/>
                  </a:cubicBezTo>
                  <a:cubicBezTo>
                    <a:pt x="39" y="144"/>
                    <a:pt x="40" y="142"/>
                    <a:pt x="41" y="140"/>
                  </a:cubicBezTo>
                  <a:cubicBezTo>
                    <a:pt x="45" y="135"/>
                    <a:pt x="48" y="130"/>
                    <a:pt x="51" y="126"/>
                  </a:cubicBezTo>
                  <a:cubicBezTo>
                    <a:pt x="56" y="120"/>
                    <a:pt x="60" y="114"/>
                    <a:pt x="60" y="111"/>
                  </a:cubicBezTo>
                  <a:cubicBezTo>
                    <a:pt x="61" y="110"/>
                    <a:pt x="62" y="108"/>
                    <a:pt x="63" y="106"/>
                  </a:cubicBezTo>
                  <a:cubicBezTo>
                    <a:pt x="64" y="105"/>
                    <a:pt x="62" y="103"/>
                    <a:pt x="61" y="105"/>
                  </a:cubicBezTo>
                  <a:cubicBezTo>
                    <a:pt x="50" y="121"/>
                    <a:pt x="33" y="137"/>
                    <a:pt x="24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36" y="133"/>
                    <a:pt x="49" y="113"/>
                    <a:pt x="62" y="94"/>
                  </a:cubicBezTo>
                  <a:cubicBezTo>
                    <a:pt x="63" y="98"/>
                    <a:pt x="63" y="103"/>
                    <a:pt x="64" y="107"/>
                  </a:cubicBezTo>
                  <a:moveTo>
                    <a:pt x="25" y="154"/>
                  </a:moveTo>
                  <a:cubicBezTo>
                    <a:pt x="30" y="149"/>
                    <a:pt x="35" y="143"/>
                    <a:pt x="40" y="137"/>
                  </a:cubicBezTo>
                  <a:cubicBezTo>
                    <a:pt x="40" y="137"/>
                    <a:pt x="40" y="137"/>
                    <a:pt x="40" y="137"/>
                  </a:cubicBezTo>
                  <a:cubicBezTo>
                    <a:pt x="35" y="145"/>
                    <a:pt x="30" y="152"/>
                    <a:pt x="25" y="159"/>
                  </a:cubicBezTo>
                  <a:cubicBezTo>
                    <a:pt x="25" y="157"/>
                    <a:pt x="25" y="156"/>
                    <a:pt x="25" y="154"/>
                  </a:cubicBezTo>
                  <a:moveTo>
                    <a:pt x="22" y="131"/>
                  </a:moveTo>
                  <a:cubicBezTo>
                    <a:pt x="28" y="125"/>
                    <a:pt x="34" y="118"/>
                    <a:pt x="39" y="111"/>
                  </a:cubicBezTo>
                  <a:cubicBezTo>
                    <a:pt x="39" y="111"/>
                    <a:pt x="40" y="111"/>
                    <a:pt x="40" y="110"/>
                  </a:cubicBezTo>
                  <a:cubicBezTo>
                    <a:pt x="35" y="120"/>
                    <a:pt x="29" y="130"/>
                    <a:pt x="24" y="139"/>
                  </a:cubicBezTo>
                  <a:cubicBezTo>
                    <a:pt x="23" y="141"/>
                    <a:pt x="25" y="142"/>
                    <a:pt x="25" y="141"/>
                  </a:cubicBezTo>
                  <a:cubicBezTo>
                    <a:pt x="32" y="133"/>
                    <a:pt x="38" y="125"/>
                    <a:pt x="44" y="117"/>
                  </a:cubicBezTo>
                  <a:cubicBezTo>
                    <a:pt x="42" y="120"/>
                    <a:pt x="40" y="124"/>
                    <a:pt x="39" y="126"/>
                  </a:cubicBezTo>
                  <a:cubicBezTo>
                    <a:pt x="34" y="134"/>
                    <a:pt x="29" y="142"/>
                    <a:pt x="24" y="149"/>
                  </a:cubicBezTo>
                  <a:cubicBezTo>
                    <a:pt x="23" y="143"/>
                    <a:pt x="23" y="137"/>
                    <a:pt x="22" y="131"/>
                  </a:cubicBezTo>
                  <a:cubicBezTo>
                    <a:pt x="22" y="131"/>
                    <a:pt x="22" y="131"/>
                    <a:pt x="22" y="131"/>
                  </a:cubicBezTo>
                  <a:moveTo>
                    <a:pt x="61" y="91"/>
                  </a:moveTo>
                  <a:cubicBezTo>
                    <a:pt x="54" y="99"/>
                    <a:pt x="48" y="107"/>
                    <a:pt x="42" y="115"/>
                  </a:cubicBezTo>
                  <a:cubicBezTo>
                    <a:pt x="41" y="116"/>
                    <a:pt x="39" y="120"/>
                    <a:pt x="36" y="123"/>
                  </a:cubicBezTo>
                  <a:cubicBezTo>
                    <a:pt x="39" y="118"/>
                    <a:pt x="42" y="112"/>
                    <a:pt x="43" y="111"/>
                  </a:cubicBezTo>
                  <a:cubicBezTo>
                    <a:pt x="45" y="107"/>
                    <a:pt x="47" y="103"/>
                    <a:pt x="49" y="100"/>
                  </a:cubicBezTo>
                  <a:cubicBezTo>
                    <a:pt x="53" y="94"/>
                    <a:pt x="57" y="89"/>
                    <a:pt x="57" y="86"/>
                  </a:cubicBezTo>
                  <a:cubicBezTo>
                    <a:pt x="58" y="84"/>
                    <a:pt x="59" y="83"/>
                    <a:pt x="60" y="81"/>
                  </a:cubicBezTo>
                  <a:cubicBezTo>
                    <a:pt x="60" y="84"/>
                    <a:pt x="61" y="87"/>
                    <a:pt x="61" y="91"/>
                  </a:cubicBezTo>
                  <a:cubicBezTo>
                    <a:pt x="61" y="91"/>
                    <a:pt x="61" y="91"/>
                    <a:pt x="61" y="91"/>
                  </a:cubicBezTo>
                  <a:moveTo>
                    <a:pt x="58" y="79"/>
                  </a:moveTo>
                  <a:cubicBezTo>
                    <a:pt x="54" y="85"/>
                    <a:pt x="33" y="111"/>
                    <a:pt x="27" y="122"/>
                  </a:cubicBezTo>
                  <a:cubicBezTo>
                    <a:pt x="31" y="115"/>
                    <a:pt x="41" y="102"/>
                    <a:pt x="42" y="100"/>
                  </a:cubicBezTo>
                  <a:cubicBezTo>
                    <a:pt x="59" y="75"/>
                    <a:pt x="59" y="75"/>
                    <a:pt x="59" y="75"/>
                  </a:cubicBezTo>
                  <a:cubicBezTo>
                    <a:pt x="59" y="76"/>
                    <a:pt x="59" y="77"/>
                    <a:pt x="59" y="79"/>
                  </a:cubicBezTo>
                  <a:cubicBezTo>
                    <a:pt x="59" y="78"/>
                    <a:pt x="58" y="78"/>
                    <a:pt x="58" y="79"/>
                  </a:cubicBezTo>
                  <a:moveTo>
                    <a:pt x="21" y="127"/>
                  </a:moveTo>
                  <a:cubicBezTo>
                    <a:pt x="21" y="125"/>
                    <a:pt x="21" y="123"/>
                    <a:pt x="21" y="121"/>
                  </a:cubicBezTo>
                  <a:cubicBezTo>
                    <a:pt x="27" y="114"/>
                    <a:pt x="33" y="106"/>
                    <a:pt x="39" y="99"/>
                  </a:cubicBezTo>
                  <a:cubicBezTo>
                    <a:pt x="31" y="111"/>
                    <a:pt x="24" y="123"/>
                    <a:pt x="21" y="127"/>
                  </a:cubicBezTo>
                  <a:moveTo>
                    <a:pt x="17" y="91"/>
                  </a:moveTo>
                  <a:cubicBezTo>
                    <a:pt x="16" y="89"/>
                    <a:pt x="16" y="87"/>
                    <a:pt x="16" y="84"/>
                  </a:cubicBezTo>
                  <a:cubicBezTo>
                    <a:pt x="16" y="84"/>
                    <a:pt x="17" y="84"/>
                    <a:pt x="17" y="84"/>
                  </a:cubicBezTo>
                  <a:cubicBezTo>
                    <a:pt x="23" y="77"/>
                    <a:pt x="29" y="71"/>
                    <a:pt x="34" y="64"/>
                  </a:cubicBezTo>
                  <a:cubicBezTo>
                    <a:pt x="28" y="73"/>
                    <a:pt x="23" y="82"/>
                    <a:pt x="17" y="91"/>
                  </a:cubicBezTo>
                  <a:moveTo>
                    <a:pt x="26" y="164"/>
                  </a:moveTo>
                  <a:cubicBezTo>
                    <a:pt x="31" y="159"/>
                    <a:pt x="35" y="154"/>
                    <a:pt x="40" y="148"/>
                  </a:cubicBezTo>
                  <a:cubicBezTo>
                    <a:pt x="35" y="155"/>
                    <a:pt x="31" y="162"/>
                    <a:pt x="27" y="170"/>
                  </a:cubicBezTo>
                  <a:cubicBezTo>
                    <a:pt x="26" y="168"/>
                    <a:pt x="26" y="166"/>
                    <a:pt x="26" y="164"/>
                  </a:cubicBezTo>
                  <a:moveTo>
                    <a:pt x="29" y="185"/>
                  </a:moveTo>
                  <a:cubicBezTo>
                    <a:pt x="36" y="177"/>
                    <a:pt x="43" y="170"/>
                    <a:pt x="51" y="162"/>
                  </a:cubicBezTo>
                  <a:cubicBezTo>
                    <a:pt x="43" y="172"/>
                    <a:pt x="37" y="183"/>
                    <a:pt x="30" y="193"/>
                  </a:cubicBezTo>
                  <a:cubicBezTo>
                    <a:pt x="29" y="191"/>
                    <a:pt x="29" y="188"/>
                    <a:pt x="29" y="185"/>
                  </a:cubicBezTo>
                  <a:moveTo>
                    <a:pt x="31" y="200"/>
                  </a:moveTo>
                  <a:cubicBezTo>
                    <a:pt x="31" y="199"/>
                    <a:pt x="31" y="199"/>
                    <a:pt x="31" y="199"/>
                  </a:cubicBezTo>
                  <a:cubicBezTo>
                    <a:pt x="37" y="192"/>
                    <a:pt x="49" y="177"/>
                    <a:pt x="57" y="167"/>
                  </a:cubicBezTo>
                  <a:cubicBezTo>
                    <a:pt x="48" y="180"/>
                    <a:pt x="36" y="199"/>
                    <a:pt x="31" y="206"/>
                  </a:cubicBezTo>
                  <a:cubicBezTo>
                    <a:pt x="31" y="204"/>
                    <a:pt x="31" y="202"/>
                    <a:pt x="31" y="200"/>
                  </a:cubicBezTo>
                  <a:moveTo>
                    <a:pt x="34" y="222"/>
                  </a:moveTo>
                  <a:cubicBezTo>
                    <a:pt x="40" y="216"/>
                    <a:pt x="46" y="210"/>
                    <a:pt x="52" y="203"/>
                  </a:cubicBezTo>
                  <a:cubicBezTo>
                    <a:pt x="52" y="203"/>
                    <a:pt x="53" y="202"/>
                    <a:pt x="54" y="201"/>
                  </a:cubicBezTo>
                  <a:cubicBezTo>
                    <a:pt x="52" y="204"/>
                    <a:pt x="49" y="208"/>
                    <a:pt x="47" y="211"/>
                  </a:cubicBezTo>
                  <a:cubicBezTo>
                    <a:pt x="43" y="216"/>
                    <a:pt x="40" y="220"/>
                    <a:pt x="40" y="222"/>
                  </a:cubicBezTo>
                  <a:cubicBezTo>
                    <a:pt x="38" y="224"/>
                    <a:pt x="37" y="226"/>
                    <a:pt x="36" y="227"/>
                  </a:cubicBezTo>
                  <a:cubicBezTo>
                    <a:pt x="35" y="229"/>
                    <a:pt x="37" y="231"/>
                    <a:pt x="39" y="229"/>
                  </a:cubicBezTo>
                  <a:cubicBezTo>
                    <a:pt x="44" y="221"/>
                    <a:pt x="50" y="214"/>
                    <a:pt x="56" y="207"/>
                  </a:cubicBezTo>
                  <a:cubicBezTo>
                    <a:pt x="58" y="204"/>
                    <a:pt x="61" y="201"/>
                    <a:pt x="64" y="198"/>
                  </a:cubicBezTo>
                  <a:cubicBezTo>
                    <a:pt x="54" y="212"/>
                    <a:pt x="45" y="227"/>
                    <a:pt x="36" y="241"/>
                  </a:cubicBezTo>
                  <a:cubicBezTo>
                    <a:pt x="35" y="235"/>
                    <a:pt x="34" y="228"/>
                    <a:pt x="34" y="222"/>
                  </a:cubicBezTo>
                  <a:moveTo>
                    <a:pt x="37" y="245"/>
                  </a:moveTo>
                  <a:cubicBezTo>
                    <a:pt x="59" y="219"/>
                    <a:pt x="59" y="219"/>
                    <a:pt x="59" y="219"/>
                  </a:cubicBezTo>
                  <a:cubicBezTo>
                    <a:pt x="52" y="231"/>
                    <a:pt x="45" y="242"/>
                    <a:pt x="38" y="253"/>
                  </a:cubicBezTo>
                  <a:cubicBezTo>
                    <a:pt x="37" y="250"/>
                    <a:pt x="37" y="248"/>
                    <a:pt x="37" y="245"/>
                  </a:cubicBezTo>
                  <a:moveTo>
                    <a:pt x="38" y="257"/>
                  </a:moveTo>
                  <a:cubicBezTo>
                    <a:pt x="46" y="248"/>
                    <a:pt x="53" y="239"/>
                    <a:pt x="60" y="230"/>
                  </a:cubicBezTo>
                  <a:cubicBezTo>
                    <a:pt x="64" y="226"/>
                    <a:pt x="67" y="222"/>
                    <a:pt x="71" y="217"/>
                  </a:cubicBezTo>
                  <a:cubicBezTo>
                    <a:pt x="62" y="232"/>
                    <a:pt x="46" y="259"/>
                    <a:pt x="40" y="268"/>
                  </a:cubicBezTo>
                  <a:cubicBezTo>
                    <a:pt x="39" y="265"/>
                    <a:pt x="39" y="261"/>
                    <a:pt x="38" y="257"/>
                  </a:cubicBezTo>
                  <a:moveTo>
                    <a:pt x="41" y="278"/>
                  </a:moveTo>
                  <a:cubicBezTo>
                    <a:pt x="41" y="277"/>
                    <a:pt x="41" y="275"/>
                    <a:pt x="41" y="273"/>
                  </a:cubicBezTo>
                  <a:cubicBezTo>
                    <a:pt x="47" y="264"/>
                    <a:pt x="54" y="256"/>
                    <a:pt x="60" y="247"/>
                  </a:cubicBezTo>
                  <a:cubicBezTo>
                    <a:pt x="59" y="248"/>
                    <a:pt x="58" y="250"/>
                    <a:pt x="58" y="251"/>
                  </a:cubicBezTo>
                  <a:cubicBezTo>
                    <a:pt x="52" y="260"/>
                    <a:pt x="47" y="270"/>
                    <a:pt x="41" y="279"/>
                  </a:cubicBezTo>
                  <a:cubicBezTo>
                    <a:pt x="41" y="278"/>
                    <a:pt x="41" y="278"/>
                    <a:pt x="41" y="278"/>
                  </a:cubicBezTo>
                  <a:moveTo>
                    <a:pt x="42" y="283"/>
                  </a:moveTo>
                  <a:cubicBezTo>
                    <a:pt x="42" y="283"/>
                    <a:pt x="42" y="283"/>
                    <a:pt x="42" y="283"/>
                  </a:cubicBezTo>
                  <a:cubicBezTo>
                    <a:pt x="46" y="279"/>
                    <a:pt x="49" y="275"/>
                    <a:pt x="52" y="271"/>
                  </a:cubicBezTo>
                  <a:cubicBezTo>
                    <a:pt x="50" y="275"/>
                    <a:pt x="47" y="279"/>
                    <a:pt x="44" y="284"/>
                  </a:cubicBezTo>
                  <a:cubicBezTo>
                    <a:pt x="43" y="285"/>
                    <a:pt x="45" y="287"/>
                    <a:pt x="46" y="285"/>
                  </a:cubicBezTo>
                  <a:cubicBezTo>
                    <a:pt x="54" y="276"/>
                    <a:pt x="61" y="266"/>
                    <a:pt x="68" y="257"/>
                  </a:cubicBezTo>
                  <a:cubicBezTo>
                    <a:pt x="60" y="270"/>
                    <a:pt x="53" y="283"/>
                    <a:pt x="44" y="295"/>
                  </a:cubicBezTo>
                  <a:cubicBezTo>
                    <a:pt x="43" y="291"/>
                    <a:pt x="43" y="287"/>
                    <a:pt x="42" y="283"/>
                  </a:cubicBezTo>
                  <a:moveTo>
                    <a:pt x="44" y="299"/>
                  </a:moveTo>
                  <a:cubicBezTo>
                    <a:pt x="45" y="298"/>
                    <a:pt x="45" y="298"/>
                    <a:pt x="45" y="298"/>
                  </a:cubicBezTo>
                  <a:cubicBezTo>
                    <a:pt x="52" y="289"/>
                    <a:pt x="59" y="280"/>
                    <a:pt x="66" y="271"/>
                  </a:cubicBezTo>
                  <a:cubicBezTo>
                    <a:pt x="68" y="270"/>
                    <a:pt x="71" y="266"/>
                    <a:pt x="75" y="262"/>
                  </a:cubicBezTo>
                  <a:cubicBezTo>
                    <a:pt x="64" y="278"/>
                    <a:pt x="48" y="302"/>
                    <a:pt x="46" y="306"/>
                  </a:cubicBezTo>
                  <a:cubicBezTo>
                    <a:pt x="45" y="307"/>
                    <a:pt x="47" y="308"/>
                    <a:pt x="48" y="307"/>
                  </a:cubicBezTo>
                  <a:cubicBezTo>
                    <a:pt x="54" y="300"/>
                    <a:pt x="59" y="293"/>
                    <a:pt x="65" y="286"/>
                  </a:cubicBezTo>
                  <a:cubicBezTo>
                    <a:pt x="58" y="297"/>
                    <a:pt x="50" y="308"/>
                    <a:pt x="47" y="314"/>
                  </a:cubicBezTo>
                  <a:cubicBezTo>
                    <a:pt x="46" y="309"/>
                    <a:pt x="45" y="304"/>
                    <a:pt x="44" y="299"/>
                  </a:cubicBezTo>
                  <a:moveTo>
                    <a:pt x="47" y="317"/>
                  </a:moveTo>
                  <a:cubicBezTo>
                    <a:pt x="53" y="310"/>
                    <a:pt x="59" y="304"/>
                    <a:pt x="65" y="297"/>
                  </a:cubicBezTo>
                  <a:cubicBezTo>
                    <a:pt x="58" y="307"/>
                    <a:pt x="52" y="317"/>
                    <a:pt x="48" y="324"/>
                  </a:cubicBezTo>
                  <a:cubicBezTo>
                    <a:pt x="48" y="322"/>
                    <a:pt x="48" y="319"/>
                    <a:pt x="47" y="317"/>
                  </a:cubicBezTo>
                  <a:moveTo>
                    <a:pt x="49" y="328"/>
                  </a:moveTo>
                  <a:cubicBezTo>
                    <a:pt x="56" y="319"/>
                    <a:pt x="73" y="297"/>
                    <a:pt x="82" y="285"/>
                  </a:cubicBezTo>
                  <a:cubicBezTo>
                    <a:pt x="73" y="300"/>
                    <a:pt x="53" y="332"/>
                    <a:pt x="50" y="336"/>
                  </a:cubicBezTo>
                  <a:cubicBezTo>
                    <a:pt x="50" y="334"/>
                    <a:pt x="49" y="331"/>
                    <a:pt x="49" y="328"/>
                  </a:cubicBezTo>
                  <a:moveTo>
                    <a:pt x="50" y="338"/>
                  </a:moveTo>
                  <a:cubicBezTo>
                    <a:pt x="51" y="338"/>
                    <a:pt x="51" y="338"/>
                    <a:pt x="52" y="338"/>
                  </a:cubicBezTo>
                  <a:cubicBezTo>
                    <a:pt x="59" y="328"/>
                    <a:pt x="66" y="319"/>
                    <a:pt x="73" y="309"/>
                  </a:cubicBezTo>
                  <a:cubicBezTo>
                    <a:pt x="66" y="321"/>
                    <a:pt x="59" y="333"/>
                    <a:pt x="51" y="345"/>
                  </a:cubicBezTo>
                  <a:cubicBezTo>
                    <a:pt x="51" y="343"/>
                    <a:pt x="51" y="340"/>
                    <a:pt x="50" y="338"/>
                  </a:cubicBezTo>
                  <a:moveTo>
                    <a:pt x="51" y="348"/>
                  </a:moveTo>
                  <a:cubicBezTo>
                    <a:pt x="52" y="347"/>
                    <a:pt x="52" y="347"/>
                    <a:pt x="52" y="347"/>
                  </a:cubicBezTo>
                  <a:cubicBezTo>
                    <a:pt x="60" y="338"/>
                    <a:pt x="67" y="328"/>
                    <a:pt x="75" y="318"/>
                  </a:cubicBezTo>
                  <a:cubicBezTo>
                    <a:pt x="75" y="317"/>
                    <a:pt x="76" y="316"/>
                    <a:pt x="76" y="315"/>
                  </a:cubicBezTo>
                  <a:cubicBezTo>
                    <a:pt x="75" y="318"/>
                    <a:pt x="74" y="320"/>
                    <a:pt x="72" y="323"/>
                  </a:cubicBezTo>
                  <a:cubicBezTo>
                    <a:pt x="65" y="333"/>
                    <a:pt x="59" y="344"/>
                    <a:pt x="52" y="354"/>
                  </a:cubicBezTo>
                  <a:cubicBezTo>
                    <a:pt x="52" y="352"/>
                    <a:pt x="51" y="350"/>
                    <a:pt x="51" y="348"/>
                  </a:cubicBezTo>
                  <a:moveTo>
                    <a:pt x="54" y="357"/>
                  </a:moveTo>
                  <a:cubicBezTo>
                    <a:pt x="55" y="356"/>
                    <a:pt x="56" y="355"/>
                    <a:pt x="57" y="353"/>
                  </a:cubicBezTo>
                  <a:cubicBezTo>
                    <a:pt x="57" y="354"/>
                    <a:pt x="59" y="355"/>
                    <a:pt x="59" y="354"/>
                  </a:cubicBezTo>
                  <a:cubicBezTo>
                    <a:pt x="62" y="351"/>
                    <a:pt x="79" y="332"/>
                    <a:pt x="87" y="321"/>
                  </a:cubicBezTo>
                  <a:cubicBezTo>
                    <a:pt x="80" y="331"/>
                    <a:pt x="69" y="349"/>
                    <a:pt x="65" y="356"/>
                  </a:cubicBezTo>
                  <a:cubicBezTo>
                    <a:pt x="61" y="356"/>
                    <a:pt x="58" y="356"/>
                    <a:pt x="54" y="357"/>
                  </a:cubicBezTo>
                  <a:moveTo>
                    <a:pt x="68" y="355"/>
                  </a:moveTo>
                  <a:cubicBezTo>
                    <a:pt x="72" y="351"/>
                    <a:pt x="79" y="342"/>
                    <a:pt x="85" y="335"/>
                  </a:cubicBezTo>
                  <a:cubicBezTo>
                    <a:pt x="80" y="342"/>
                    <a:pt x="75" y="351"/>
                    <a:pt x="73" y="354"/>
                  </a:cubicBezTo>
                  <a:cubicBezTo>
                    <a:pt x="73" y="354"/>
                    <a:pt x="73" y="355"/>
                    <a:pt x="73" y="355"/>
                  </a:cubicBezTo>
                  <a:cubicBezTo>
                    <a:pt x="71" y="355"/>
                    <a:pt x="70" y="355"/>
                    <a:pt x="68" y="355"/>
                  </a:cubicBezTo>
                  <a:moveTo>
                    <a:pt x="101" y="339"/>
                  </a:moveTo>
                  <a:cubicBezTo>
                    <a:pt x="98" y="341"/>
                    <a:pt x="92" y="346"/>
                    <a:pt x="90" y="347"/>
                  </a:cubicBezTo>
                  <a:cubicBezTo>
                    <a:pt x="92" y="346"/>
                    <a:pt x="99" y="336"/>
                    <a:pt x="100" y="335"/>
                  </a:cubicBezTo>
                  <a:cubicBezTo>
                    <a:pt x="100" y="336"/>
                    <a:pt x="101" y="338"/>
                    <a:pt x="101" y="339"/>
                  </a:cubicBezTo>
                  <a:moveTo>
                    <a:pt x="100" y="333"/>
                  </a:moveTo>
                  <a:cubicBezTo>
                    <a:pt x="100" y="333"/>
                    <a:pt x="99" y="333"/>
                    <a:pt x="99" y="334"/>
                  </a:cubicBezTo>
                  <a:cubicBezTo>
                    <a:pt x="95" y="337"/>
                    <a:pt x="85" y="346"/>
                    <a:pt x="85" y="350"/>
                  </a:cubicBezTo>
                  <a:cubicBezTo>
                    <a:pt x="85" y="348"/>
                    <a:pt x="86" y="346"/>
                    <a:pt x="87" y="344"/>
                  </a:cubicBezTo>
                  <a:cubicBezTo>
                    <a:pt x="84" y="348"/>
                    <a:pt x="82" y="351"/>
                    <a:pt x="81" y="353"/>
                  </a:cubicBezTo>
                  <a:cubicBezTo>
                    <a:pt x="80" y="355"/>
                    <a:pt x="82" y="356"/>
                    <a:pt x="83" y="355"/>
                  </a:cubicBezTo>
                  <a:cubicBezTo>
                    <a:pt x="83" y="354"/>
                    <a:pt x="84" y="353"/>
                    <a:pt x="85" y="351"/>
                  </a:cubicBezTo>
                  <a:cubicBezTo>
                    <a:pt x="85" y="352"/>
                    <a:pt x="86" y="353"/>
                    <a:pt x="87" y="352"/>
                  </a:cubicBezTo>
                  <a:cubicBezTo>
                    <a:pt x="89" y="350"/>
                    <a:pt x="92" y="348"/>
                    <a:pt x="95" y="346"/>
                  </a:cubicBezTo>
                  <a:cubicBezTo>
                    <a:pt x="96" y="345"/>
                    <a:pt x="97" y="344"/>
                    <a:pt x="98" y="344"/>
                  </a:cubicBezTo>
                  <a:cubicBezTo>
                    <a:pt x="97" y="344"/>
                    <a:pt x="97" y="345"/>
                    <a:pt x="97" y="346"/>
                  </a:cubicBezTo>
                  <a:cubicBezTo>
                    <a:pt x="97" y="342"/>
                    <a:pt x="97" y="348"/>
                    <a:pt x="97" y="352"/>
                  </a:cubicBezTo>
                  <a:cubicBezTo>
                    <a:pt x="97" y="352"/>
                    <a:pt x="97" y="352"/>
                    <a:pt x="97" y="352"/>
                  </a:cubicBezTo>
                  <a:cubicBezTo>
                    <a:pt x="100" y="352"/>
                    <a:pt x="99" y="352"/>
                    <a:pt x="100" y="350"/>
                  </a:cubicBezTo>
                  <a:cubicBezTo>
                    <a:pt x="100" y="349"/>
                    <a:pt x="100" y="349"/>
                    <a:pt x="100" y="349"/>
                  </a:cubicBezTo>
                  <a:cubicBezTo>
                    <a:pt x="100" y="349"/>
                    <a:pt x="100" y="349"/>
                    <a:pt x="100" y="349"/>
                  </a:cubicBezTo>
                  <a:cubicBezTo>
                    <a:pt x="101" y="348"/>
                    <a:pt x="101" y="346"/>
                    <a:pt x="102" y="344"/>
                  </a:cubicBezTo>
                  <a:cubicBezTo>
                    <a:pt x="102" y="347"/>
                    <a:pt x="103" y="349"/>
                    <a:pt x="103" y="352"/>
                  </a:cubicBezTo>
                  <a:cubicBezTo>
                    <a:pt x="101" y="352"/>
                    <a:pt x="99" y="353"/>
                    <a:pt x="97" y="353"/>
                  </a:cubicBezTo>
                  <a:cubicBezTo>
                    <a:pt x="97" y="353"/>
                    <a:pt x="97" y="352"/>
                    <a:pt x="97" y="352"/>
                  </a:cubicBezTo>
                  <a:cubicBezTo>
                    <a:pt x="96" y="351"/>
                    <a:pt x="96" y="351"/>
                    <a:pt x="96" y="351"/>
                  </a:cubicBezTo>
                  <a:cubicBezTo>
                    <a:pt x="97" y="352"/>
                    <a:pt x="97" y="353"/>
                    <a:pt x="97" y="353"/>
                  </a:cubicBezTo>
                  <a:cubicBezTo>
                    <a:pt x="94" y="354"/>
                    <a:pt x="92" y="354"/>
                    <a:pt x="89" y="355"/>
                  </a:cubicBezTo>
                  <a:cubicBezTo>
                    <a:pt x="84" y="355"/>
                    <a:pt x="79" y="355"/>
                    <a:pt x="75" y="355"/>
                  </a:cubicBezTo>
                  <a:cubicBezTo>
                    <a:pt x="85" y="342"/>
                    <a:pt x="85" y="342"/>
                    <a:pt x="85" y="342"/>
                  </a:cubicBezTo>
                  <a:cubicBezTo>
                    <a:pt x="87" y="340"/>
                    <a:pt x="95" y="332"/>
                    <a:pt x="96" y="329"/>
                  </a:cubicBezTo>
                  <a:cubicBezTo>
                    <a:pt x="96" y="330"/>
                    <a:pt x="95" y="331"/>
                    <a:pt x="95" y="332"/>
                  </a:cubicBezTo>
                  <a:cubicBezTo>
                    <a:pt x="96" y="329"/>
                    <a:pt x="98" y="327"/>
                    <a:pt x="99" y="326"/>
                  </a:cubicBezTo>
                  <a:cubicBezTo>
                    <a:pt x="99" y="328"/>
                    <a:pt x="99" y="331"/>
                    <a:pt x="100" y="333"/>
                  </a:cubicBezTo>
                  <a:moveTo>
                    <a:pt x="98" y="323"/>
                  </a:moveTo>
                  <a:cubicBezTo>
                    <a:pt x="98" y="324"/>
                    <a:pt x="98" y="324"/>
                    <a:pt x="98" y="324"/>
                  </a:cubicBezTo>
                  <a:cubicBezTo>
                    <a:pt x="94" y="328"/>
                    <a:pt x="90" y="333"/>
                    <a:pt x="86" y="338"/>
                  </a:cubicBezTo>
                  <a:cubicBezTo>
                    <a:pt x="87" y="337"/>
                    <a:pt x="87" y="336"/>
                    <a:pt x="87" y="336"/>
                  </a:cubicBezTo>
                  <a:cubicBezTo>
                    <a:pt x="98" y="320"/>
                    <a:pt x="98" y="320"/>
                    <a:pt x="98" y="320"/>
                  </a:cubicBezTo>
                  <a:cubicBezTo>
                    <a:pt x="98" y="321"/>
                    <a:pt x="98" y="322"/>
                    <a:pt x="98" y="323"/>
                  </a:cubicBezTo>
                  <a:moveTo>
                    <a:pt x="97" y="317"/>
                  </a:moveTo>
                  <a:cubicBezTo>
                    <a:pt x="93" y="321"/>
                    <a:pt x="81" y="338"/>
                    <a:pt x="73" y="347"/>
                  </a:cubicBezTo>
                  <a:cubicBezTo>
                    <a:pt x="81" y="337"/>
                    <a:pt x="93" y="317"/>
                    <a:pt x="96" y="312"/>
                  </a:cubicBezTo>
                  <a:cubicBezTo>
                    <a:pt x="97" y="313"/>
                    <a:pt x="97" y="315"/>
                    <a:pt x="97" y="317"/>
                  </a:cubicBezTo>
                  <a:moveTo>
                    <a:pt x="96" y="309"/>
                  </a:moveTo>
                  <a:cubicBezTo>
                    <a:pt x="95" y="309"/>
                    <a:pt x="95" y="309"/>
                    <a:pt x="95" y="309"/>
                  </a:cubicBezTo>
                  <a:cubicBezTo>
                    <a:pt x="88" y="317"/>
                    <a:pt x="81" y="325"/>
                    <a:pt x="75" y="333"/>
                  </a:cubicBezTo>
                  <a:cubicBezTo>
                    <a:pt x="79" y="327"/>
                    <a:pt x="83" y="320"/>
                    <a:pt x="86" y="314"/>
                  </a:cubicBezTo>
                  <a:cubicBezTo>
                    <a:pt x="88" y="311"/>
                    <a:pt x="90" y="309"/>
                    <a:pt x="90" y="306"/>
                  </a:cubicBezTo>
                  <a:cubicBezTo>
                    <a:pt x="91" y="306"/>
                    <a:pt x="91" y="306"/>
                    <a:pt x="91" y="306"/>
                  </a:cubicBezTo>
                  <a:cubicBezTo>
                    <a:pt x="92" y="303"/>
                    <a:pt x="93" y="301"/>
                    <a:pt x="94" y="299"/>
                  </a:cubicBezTo>
                  <a:cubicBezTo>
                    <a:pt x="94" y="299"/>
                    <a:pt x="94" y="299"/>
                    <a:pt x="94" y="299"/>
                  </a:cubicBezTo>
                  <a:cubicBezTo>
                    <a:pt x="95" y="302"/>
                    <a:pt x="95" y="306"/>
                    <a:pt x="96" y="309"/>
                  </a:cubicBezTo>
                  <a:moveTo>
                    <a:pt x="94" y="298"/>
                  </a:moveTo>
                  <a:cubicBezTo>
                    <a:pt x="94" y="297"/>
                    <a:pt x="92" y="297"/>
                    <a:pt x="92" y="298"/>
                  </a:cubicBezTo>
                  <a:cubicBezTo>
                    <a:pt x="88" y="306"/>
                    <a:pt x="83" y="314"/>
                    <a:pt x="79" y="322"/>
                  </a:cubicBezTo>
                  <a:cubicBezTo>
                    <a:pt x="75" y="328"/>
                    <a:pt x="71" y="333"/>
                    <a:pt x="67" y="339"/>
                  </a:cubicBezTo>
                  <a:cubicBezTo>
                    <a:pt x="64" y="342"/>
                    <a:pt x="61" y="346"/>
                    <a:pt x="58" y="349"/>
                  </a:cubicBezTo>
                  <a:cubicBezTo>
                    <a:pt x="58" y="348"/>
                    <a:pt x="59" y="348"/>
                    <a:pt x="59" y="348"/>
                  </a:cubicBezTo>
                  <a:cubicBezTo>
                    <a:pt x="71" y="329"/>
                    <a:pt x="82" y="310"/>
                    <a:pt x="93" y="291"/>
                  </a:cubicBezTo>
                  <a:cubicBezTo>
                    <a:pt x="93" y="293"/>
                    <a:pt x="94" y="296"/>
                    <a:pt x="94" y="298"/>
                  </a:cubicBezTo>
                  <a:moveTo>
                    <a:pt x="92" y="287"/>
                  </a:moveTo>
                  <a:cubicBezTo>
                    <a:pt x="89" y="293"/>
                    <a:pt x="80" y="306"/>
                    <a:pt x="72" y="318"/>
                  </a:cubicBezTo>
                  <a:cubicBezTo>
                    <a:pt x="80" y="305"/>
                    <a:pt x="88" y="290"/>
                    <a:pt x="92" y="284"/>
                  </a:cubicBezTo>
                  <a:cubicBezTo>
                    <a:pt x="92" y="285"/>
                    <a:pt x="92" y="286"/>
                    <a:pt x="92" y="287"/>
                  </a:cubicBezTo>
                  <a:moveTo>
                    <a:pt x="91" y="280"/>
                  </a:moveTo>
                  <a:cubicBezTo>
                    <a:pt x="88" y="284"/>
                    <a:pt x="74" y="301"/>
                    <a:pt x="65" y="315"/>
                  </a:cubicBezTo>
                  <a:cubicBezTo>
                    <a:pt x="74" y="301"/>
                    <a:pt x="86" y="282"/>
                    <a:pt x="91" y="275"/>
                  </a:cubicBezTo>
                  <a:cubicBezTo>
                    <a:pt x="91" y="277"/>
                    <a:pt x="91" y="279"/>
                    <a:pt x="91" y="280"/>
                  </a:cubicBezTo>
                  <a:moveTo>
                    <a:pt x="90" y="272"/>
                  </a:moveTo>
                  <a:cubicBezTo>
                    <a:pt x="67" y="301"/>
                    <a:pt x="67" y="301"/>
                    <a:pt x="67" y="301"/>
                  </a:cubicBezTo>
                  <a:cubicBezTo>
                    <a:pt x="66" y="303"/>
                    <a:pt x="63" y="306"/>
                    <a:pt x="61" y="309"/>
                  </a:cubicBezTo>
                  <a:cubicBezTo>
                    <a:pt x="64" y="304"/>
                    <a:pt x="67" y="299"/>
                    <a:pt x="70" y="294"/>
                  </a:cubicBezTo>
                  <a:cubicBezTo>
                    <a:pt x="89" y="265"/>
                    <a:pt x="89" y="265"/>
                    <a:pt x="89" y="265"/>
                  </a:cubicBezTo>
                  <a:cubicBezTo>
                    <a:pt x="89" y="267"/>
                    <a:pt x="90" y="270"/>
                    <a:pt x="90" y="272"/>
                  </a:cubicBezTo>
                  <a:moveTo>
                    <a:pt x="89" y="261"/>
                  </a:moveTo>
                  <a:cubicBezTo>
                    <a:pt x="87" y="263"/>
                    <a:pt x="86" y="265"/>
                    <a:pt x="84" y="267"/>
                  </a:cubicBezTo>
                  <a:cubicBezTo>
                    <a:pt x="83" y="268"/>
                    <a:pt x="80" y="272"/>
                    <a:pt x="77" y="277"/>
                  </a:cubicBezTo>
                  <a:cubicBezTo>
                    <a:pt x="74" y="281"/>
                    <a:pt x="71" y="285"/>
                    <a:pt x="68" y="289"/>
                  </a:cubicBezTo>
                  <a:cubicBezTo>
                    <a:pt x="66" y="291"/>
                    <a:pt x="60" y="299"/>
                    <a:pt x="56" y="305"/>
                  </a:cubicBezTo>
                  <a:cubicBezTo>
                    <a:pt x="61" y="298"/>
                    <a:pt x="66" y="288"/>
                    <a:pt x="68" y="286"/>
                  </a:cubicBezTo>
                  <a:cubicBezTo>
                    <a:pt x="74" y="276"/>
                    <a:pt x="81" y="266"/>
                    <a:pt x="88" y="256"/>
                  </a:cubicBezTo>
                  <a:cubicBezTo>
                    <a:pt x="88" y="258"/>
                    <a:pt x="88" y="259"/>
                    <a:pt x="89" y="261"/>
                  </a:cubicBezTo>
                  <a:moveTo>
                    <a:pt x="87" y="253"/>
                  </a:moveTo>
                  <a:cubicBezTo>
                    <a:pt x="87" y="253"/>
                    <a:pt x="87" y="253"/>
                    <a:pt x="87" y="253"/>
                  </a:cubicBezTo>
                  <a:cubicBezTo>
                    <a:pt x="84" y="257"/>
                    <a:pt x="71" y="272"/>
                    <a:pt x="62" y="284"/>
                  </a:cubicBezTo>
                  <a:cubicBezTo>
                    <a:pt x="65" y="280"/>
                    <a:pt x="68" y="276"/>
                    <a:pt x="68" y="275"/>
                  </a:cubicBezTo>
                  <a:cubicBezTo>
                    <a:pt x="74" y="266"/>
                    <a:pt x="80" y="256"/>
                    <a:pt x="86" y="246"/>
                  </a:cubicBezTo>
                  <a:cubicBezTo>
                    <a:pt x="87" y="248"/>
                    <a:pt x="87" y="251"/>
                    <a:pt x="87" y="253"/>
                  </a:cubicBezTo>
                  <a:moveTo>
                    <a:pt x="86" y="242"/>
                  </a:moveTo>
                  <a:cubicBezTo>
                    <a:pt x="81" y="248"/>
                    <a:pt x="77" y="253"/>
                    <a:pt x="73" y="258"/>
                  </a:cubicBezTo>
                  <a:cubicBezTo>
                    <a:pt x="77" y="251"/>
                    <a:pt x="81" y="243"/>
                    <a:pt x="85" y="236"/>
                  </a:cubicBezTo>
                  <a:cubicBezTo>
                    <a:pt x="85" y="238"/>
                    <a:pt x="86" y="240"/>
                    <a:pt x="86" y="242"/>
                  </a:cubicBezTo>
                  <a:moveTo>
                    <a:pt x="84" y="232"/>
                  </a:moveTo>
                  <a:cubicBezTo>
                    <a:pt x="78" y="240"/>
                    <a:pt x="71" y="249"/>
                    <a:pt x="65" y="257"/>
                  </a:cubicBezTo>
                  <a:cubicBezTo>
                    <a:pt x="64" y="258"/>
                    <a:pt x="63" y="260"/>
                    <a:pt x="62" y="261"/>
                  </a:cubicBezTo>
                  <a:cubicBezTo>
                    <a:pt x="64" y="258"/>
                    <a:pt x="66" y="254"/>
                    <a:pt x="68" y="251"/>
                  </a:cubicBezTo>
                  <a:cubicBezTo>
                    <a:pt x="71" y="247"/>
                    <a:pt x="74" y="242"/>
                    <a:pt x="76" y="238"/>
                  </a:cubicBezTo>
                  <a:cubicBezTo>
                    <a:pt x="77" y="237"/>
                    <a:pt x="77" y="237"/>
                    <a:pt x="77" y="237"/>
                  </a:cubicBezTo>
                  <a:cubicBezTo>
                    <a:pt x="79" y="233"/>
                    <a:pt x="81" y="230"/>
                    <a:pt x="83" y="227"/>
                  </a:cubicBezTo>
                  <a:cubicBezTo>
                    <a:pt x="84" y="226"/>
                    <a:pt x="82" y="224"/>
                    <a:pt x="81" y="225"/>
                  </a:cubicBezTo>
                  <a:cubicBezTo>
                    <a:pt x="79" y="229"/>
                    <a:pt x="77" y="232"/>
                    <a:pt x="75" y="235"/>
                  </a:cubicBezTo>
                  <a:cubicBezTo>
                    <a:pt x="75" y="235"/>
                    <a:pt x="75" y="235"/>
                    <a:pt x="75" y="235"/>
                  </a:cubicBezTo>
                  <a:cubicBezTo>
                    <a:pt x="69" y="242"/>
                    <a:pt x="64" y="251"/>
                    <a:pt x="58" y="258"/>
                  </a:cubicBezTo>
                  <a:cubicBezTo>
                    <a:pt x="67" y="245"/>
                    <a:pt x="74" y="230"/>
                    <a:pt x="82" y="218"/>
                  </a:cubicBezTo>
                  <a:cubicBezTo>
                    <a:pt x="83" y="216"/>
                    <a:pt x="80" y="214"/>
                    <a:pt x="79" y="216"/>
                  </a:cubicBezTo>
                  <a:cubicBezTo>
                    <a:pt x="72" y="225"/>
                    <a:pt x="65" y="235"/>
                    <a:pt x="58" y="245"/>
                  </a:cubicBezTo>
                  <a:cubicBezTo>
                    <a:pt x="59" y="242"/>
                    <a:pt x="61" y="238"/>
                    <a:pt x="63" y="235"/>
                  </a:cubicBezTo>
                  <a:cubicBezTo>
                    <a:pt x="69" y="226"/>
                    <a:pt x="75" y="216"/>
                    <a:pt x="81" y="207"/>
                  </a:cubicBezTo>
                  <a:cubicBezTo>
                    <a:pt x="82" y="215"/>
                    <a:pt x="83" y="223"/>
                    <a:pt x="84" y="232"/>
                  </a:cubicBezTo>
                  <a:moveTo>
                    <a:pt x="80" y="202"/>
                  </a:moveTo>
                  <a:cubicBezTo>
                    <a:pt x="74" y="209"/>
                    <a:pt x="68" y="216"/>
                    <a:pt x="63" y="223"/>
                  </a:cubicBezTo>
                  <a:cubicBezTo>
                    <a:pt x="69" y="213"/>
                    <a:pt x="75" y="203"/>
                    <a:pt x="79" y="197"/>
                  </a:cubicBezTo>
                  <a:cubicBezTo>
                    <a:pt x="79" y="199"/>
                    <a:pt x="80" y="201"/>
                    <a:pt x="80" y="202"/>
                  </a:cubicBezTo>
                  <a:moveTo>
                    <a:pt x="78" y="193"/>
                  </a:moveTo>
                  <a:cubicBezTo>
                    <a:pt x="71" y="201"/>
                    <a:pt x="64" y="209"/>
                    <a:pt x="57" y="217"/>
                  </a:cubicBezTo>
                  <a:cubicBezTo>
                    <a:pt x="56" y="218"/>
                    <a:pt x="54" y="221"/>
                    <a:pt x="52" y="223"/>
                  </a:cubicBezTo>
                  <a:cubicBezTo>
                    <a:pt x="61" y="210"/>
                    <a:pt x="72" y="193"/>
                    <a:pt x="77" y="186"/>
                  </a:cubicBezTo>
                  <a:cubicBezTo>
                    <a:pt x="78" y="188"/>
                    <a:pt x="78" y="191"/>
                    <a:pt x="78" y="193"/>
                  </a:cubicBezTo>
                  <a:moveTo>
                    <a:pt x="77" y="181"/>
                  </a:moveTo>
                  <a:cubicBezTo>
                    <a:pt x="71" y="187"/>
                    <a:pt x="65" y="193"/>
                    <a:pt x="59" y="199"/>
                  </a:cubicBezTo>
                  <a:cubicBezTo>
                    <a:pt x="59" y="199"/>
                    <a:pt x="59" y="199"/>
                    <a:pt x="58" y="200"/>
                  </a:cubicBezTo>
                  <a:cubicBezTo>
                    <a:pt x="61" y="196"/>
                    <a:pt x="63" y="192"/>
                    <a:pt x="65" y="189"/>
                  </a:cubicBezTo>
                  <a:cubicBezTo>
                    <a:pt x="69" y="185"/>
                    <a:pt x="71" y="182"/>
                    <a:pt x="71" y="180"/>
                  </a:cubicBezTo>
                  <a:cubicBezTo>
                    <a:pt x="73" y="178"/>
                    <a:pt x="74" y="176"/>
                    <a:pt x="75" y="174"/>
                  </a:cubicBezTo>
                  <a:cubicBezTo>
                    <a:pt x="75" y="173"/>
                    <a:pt x="75" y="173"/>
                    <a:pt x="75" y="173"/>
                  </a:cubicBezTo>
                  <a:cubicBezTo>
                    <a:pt x="76" y="176"/>
                    <a:pt x="76" y="179"/>
                    <a:pt x="77" y="181"/>
                  </a:cubicBezTo>
                  <a:moveTo>
                    <a:pt x="75" y="173"/>
                  </a:moveTo>
                  <a:cubicBezTo>
                    <a:pt x="75" y="172"/>
                    <a:pt x="73" y="171"/>
                    <a:pt x="73" y="172"/>
                  </a:cubicBezTo>
                  <a:cubicBezTo>
                    <a:pt x="67" y="180"/>
                    <a:pt x="61" y="187"/>
                    <a:pt x="55" y="194"/>
                  </a:cubicBezTo>
                  <a:cubicBezTo>
                    <a:pt x="62" y="185"/>
                    <a:pt x="68" y="176"/>
                    <a:pt x="74" y="167"/>
                  </a:cubicBezTo>
                  <a:cubicBezTo>
                    <a:pt x="74" y="169"/>
                    <a:pt x="75" y="171"/>
                    <a:pt x="75" y="173"/>
                  </a:cubicBezTo>
                  <a:moveTo>
                    <a:pt x="74" y="163"/>
                  </a:moveTo>
                  <a:cubicBezTo>
                    <a:pt x="60" y="181"/>
                    <a:pt x="46" y="200"/>
                    <a:pt x="33" y="218"/>
                  </a:cubicBezTo>
                  <a:cubicBezTo>
                    <a:pt x="33" y="215"/>
                    <a:pt x="32" y="213"/>
                    <a:pt x="32" y="210"/>
                  </a:cubicBezTo>
                  <a:cubicBezTo>
                    <a:pt x="32" y="210"/>
                    <a:pt x="32" y="210"/>
                    <a:pt x="32" y="210"/>
                  </a:cubicBezTo>
                  <a:cubicBezTo>
                    <a:pt x="44" y="193"/>
                    <a:pt x="62" y="177"/>
                    <a:pt x="74" y="163"/>
                  </a:cubicBezTo>
                  <a:close/>
                  <a:moveTo>
                    <a:pt x="73" y="161"/>
                  </a:moveTo>
                  <a:cubicBezTo>
                    <a:pt x="67" y="165"/>
                    <a:pt x="61" y="171"/>
                    <a:pt x="54" y="177"/>
                  </a:cubicBezTo>
                  <a:cubicBezTo>
                    <a:pt x="60" y="168"/>
                    <a:pt x="65" y="160"/>
                    <a:pt x="71" y="152"/>
                  </a:cubicBezTo>
                  <a:cubicBezTo>
                    <a:pt x="72" y="150"/>
                    <a:pt x="70" y="149"/>
                    <a:pt x="69" y="150"/>
                  </a:cubicBezTo>
                  <a:cubicBezTo>
                    <a:pt x="61" y="159"/>
                    <a:pt x="54" y="167"/>
                    <a:pt x="47" y="175"/>
                  </a:cubicBezTo>
                  <a:cubicBezTo>
                    <a:pt x="55" y="165"/>
                    <a:pt x="62" y="154"/>
                    <a:pt x="70" y="143"/>
                  </a:cubicBezTo>
                  <a:cubicBezTo>
                    <a:pt x="71" y="149"/>
                    <a:pt x="72" y="155"/>
                    <a:pt x="73" y="161"/>
                  </a:cubicBezTo>
                  <a:moveTo>
                    <a:pt x="69" y="139"/>
                  </a:moveTo>
                  <a:cubicBezTo>
                    <a:pt x="58" y="150"/>
                    <a:pt x="47" y="161"/>
                    <a:pt x="36" y="172"/>
                  </a:cubicBezTo>
                  <a:cubicBezTo>
                    <a:pt x="47" y="158"/>
                    <a:pt x="57" y="143"/>
                    <a:pt x="68" y="128"/>
                  </a:cubicBezTo>
                  <a:cubicBezTo>
                    <a:pt x="68" y="131"/>
                    <a:pt x="69" y="135"/>
                    <a:pt x="69" y="139"/>
                  </a:cubicBezTo>
                  <a:moveTo>
                    <a:pt x="28" y="179"/>
                  </a:moveTo>
                  <a:cubicBezTo>
                    <a:pt x="28" y="178"/>
                    <a:pt x="28" y="176"/>
                    <a:pt x="27" y="175"/>
                  </a:cubicBezTo>
                  <a:cubicBezTo>
                    <a:pt x="42" y="159"/>
                    <a:pt x="53" y="142"/>
                    <a:pt x="62" y="122"/>
                  </a:cubicBezTo>
                  <a:cubicBezTo>
                    <a:pt x="62" y="121"/>
                    <a:pt x="61" y="120"/>
                    <a:pt x="60" y="121"/>
                  </a:cubicBezTo>
                  <a:cubicBezTo>
                    <a:pt x="55" y="133"/>
                    <a:pt x="49" y="144"/>
                    <a:pt x="42" y="154"/>
                  </a:cubicBezTo>
                  <a:cubicBezTo>
                    <a:pt x="39" y="158"/>
                    <a:pt x="31" y="166"/>
                    <a:pt x="28" y="171"/>
                  </a:cubicBezTo>
                  <a:cubicBezTo>
                    <a:pt x="30" y="167"/>
                    <a:pt x="35" y="161"/>
                    <a:pt x="35" y="160"/>
                  </a:cubicBezTo>
                  <a:cubicBezTo>
                    <a:pt x="38" y="154"/>
                    <a:pt x="42" y="149"/>
                    <a:pt x="45" y="144"/>
                  </a:cubicBezTo>
                  <a:cubicBezTo>
                    <a:pt x="48" y="139"/>
                    <a:pt x="51" y="134"/>
                    <a:pt x="54" y="129"/>
                  </a:cubicBezTo>
                  <a:cubicBezTo>
                    <a:pt x="54" y="128"/>
                    <a:pt x="55" y="127"/>
                    <a:pt x="56" y="126"/>
                  </a:cubicBezTo>
                  <a:cubicBezTo>
                    <a:pt x="59" y="122"/>
                    <a:pt x="63" y="116"/>
                    <a:pt x="63" y="113"/>
                  </a:cubicBezTo>
                  <a:cubicBezTo>
                    <a:pt x="64" y="113"/>
                    <a:pt x="64" y="112"/>
                    <a:pt x="65" y="111"/>
                  </a:cubicBezTo>
                  <a:cubicBezTo>
                    <a:pt x="65" y="115"/>
                    <a:pt x="66" y="119"/>
                    <a:pt x="67" y="124"/>
                  </a:cubicBezTo>
                  <a:cubicBezTo>
                    <a:pt x="54" y="142"/>
                    <a:pt x="41" y="160"/>
                    <a:pt x="28" y="179"/>
                  </a:cubicBezTo>
                  <a:moveTo>
                    <a:pt x="58" y="70"/>
                  </a:moveTo>
                  <a:cubicBezTo>
                    <a:pt x="52" y="77"/>
                    <a:pt x="39" y="94"/>
                    <a:pt x="30" y="105"/>
                  </a:cubicBezTo>
                  <a:cubicBezTo>
                    <a:pt x="39" y="91"/>
                    <a:pt x="53" y="68"/>
                    <a:pt x="57" y="63"/>
                  </a:cubicBezTo>
                  <a:cubicBezTo>
                    <a:pt x="57" y="65"/>
                    <a:pt x="57" y="68"/>
                    <a:pt x="58" y="70"/>
                  </a:cubicBezTo>
                  <a:moveTo>
                    <a:pt x="56" y="60"/>
                  </a:moveTo>
                  <a:cubicBezTo>
                    <a:pt x="56" y="60"/>
                    <a:pt x="55" y="60"/>
                    <a:pt x="54" y="61"/>
                  </a:cubicBezTo>
                  <a:cubicBezTo>
                    <a:pt x="45" y="74"/>
                    <a:pt x="32" y="89"/>
                    <a:pt x="24" y="100"/>
                  </a:cubicBezTo>
                  <a:cubicBezTo>
                    <a:pt x="35" y="86"/>
                    <a:pt x="44" y="67"/>
                    <a:pt x="54" y="51"/>
                  </a:cubicBezTo>
                  <a:cubicBezTo>
                    <a:pt x="55" y="49"/>
                    <a:pt x="53" y="47"/>
                    <a:pt x="51" y="49"/>
                  </a:cubicBezTo>
                  <a:cubicBezTo>
                    <a:pt x="45" y="56"/>
                    <a:pt x="40" y="64"/>
                    <a:pt x="34" y="71"/>
                  </a:cubicBezTo>
                  <a:cubicBezTo>
                    <a:pt x="39" y="62"/>
                    <a:pt x="45" y="53"/>
                    <a:pt x="51" y="44"/>
                  </a:cubicBezTo>
                  <a:cubicBezTo>
                    <a:pt x="52" y="42"/>
                    <a:pt x="50" y="40"/>
                    <a:pt x="48" y="42"/>
                  </a:cubicBezTo>
                  <a:cubicBezTo>
                    <a:pt x="43" y="49"/>
                    <a:pt x="37" y="56"/>
                    <a:pt x="31" y="63"/>
                  </a:cubicBezTo>
                  <a:cubicBezTo>
                    <a:pt x="36" y="55"/>
                    <a:pt x="41" y="47"/>
                    <a:pt x="47" y="39"/>
                  </a:cubicBezTo>
                  <a:cubicBezTo>
                    <a:pt x="49" y="38"/>
                    <a:pt x="50" y="38"/>
                    <a:pt x="52" y="38"/>
                  </a:cubicBezTo>
                  <a:cubicBezTo>
                    <a:pt x="54" y="45"/>
                    <a:pt x="55" y="53"/>
                    <a:pt x="56" y="6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F2666694-EFC6-4202-B80E-23EF891FD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5082" y="4852520"/>
              <a:ext cx="992188" cy="747713"/>
            </a:xfrm>
            <a:custGeom>
              <a:avLst/>
              <a:gdLst>
                <a:gd name="T0" fmla="*/ 448 w 462"/>
                <a:gd name="T1" fmla="*/ 314 h 349"/>
                <a:gd name="T2" fmla="*/ 435 w 462"/>
                <a:gd name="T3" fmla="*/ 317 h 349"/>
                <a:gd name="T4" fmla="*/ 364 w 462"/>
                <a:gd name="T5" fmla="*/ 320 h 349"/>
                <a:gd name="T6" fmla="*/ 363 w 462"/>
                <a:gd name="T7" fmla="*/ 311 h 349"/>
                <a:gd name="T8" fmla="*/ 358 w 462"/>
                <a:gd name="T9" fmla="*/ 319 h 349"/>
                <a:gd name="T10" fmla="*/ 349 w 462"/>
                <a:gd name="T11" fmla="*/ 321 h 349"/>
                <a:gd name="T12" fmla="*/ 320 w 462"/>
                <a:gd name="T13" fmla="*/ 307 h 349"/>
                <a:gd name="T14" fmla="*/ 317 w 462"/>
                <a:gd name="T15" fmla="*/ 320 h 349"/>
                <a:gd name="T16" fmla="*/ 270 w 462"/>
                <a:gd name="T17" fmla="*/ 317 h 349"/>
                <a:gd name="T18" fmla="*/ 267 w 462"/>
                <a:gd name="T19" fmla="*/ 321 h 349"/>
                <a:gd name="T20" fmla="*/ 221 w 462"/>
                <a:gd name="T21" fmla="*/ 321 h 349"/>
                <a:gd name="T22" fmla="*/ 215 w 462"/>
                <a:gd name="T23" fmla="*/ 318 h 349"/>
                <a:gd name="T24" fmla="*/ 174 w 462"/>
                <a:gd name="T25" fmla="*/ 322 h 349"/>
                <a:gd name="T26" fmla="*/ 173 w 462"/>
                <a:gd name="T27" fmla="*/ 310 h 349"/>
                <a:gd name="T28" fmla="*/ 168 w 462"/>
                <a:gd name="T29" fmla="*/ 318 h 349"/>
                <a:gd name="T30" fmla="*/ 125 w 462"/>
                <a:gd name="T31" fmla="*/ 323 h 349"/>
                <a:gd name="T32" fmla="*/ 120 w 462"/>
                <a:gd name="T33" fmla="*/ 318 h 349"/>
                <a:gd name="T34" fmla="*/ 76 w 462"/>
                <a:gd name="T35" fmla="*/ 325 h 349"/>
                <a:gd name="T36" fmla="*/ 78 w 462"/>
                <a:gd name="T37" fmla="*/ 318 h 349"/>
                <a:gd name="T38" fmla="*/ 72 w 462"/>
                <a:gd name="T39" fmla="*/ 309 h 349"/>
                <a:gd name="T40" fmla="*/ 73 w 462"/>
                <a:gd name="T41" fmla="*/ 325 h 349"/>
                <a:gd name="T42" fmla="*/ 33 w 462"/>
                <a:gd name="T43" fmla="*/ 328 h 349"/>
                <a:gd name="T44" fmla="*/ 68 w 462"/>
                <a:gd name="T45" fmla="*/ 258 h 349"/>
                <a:gd name="T46" fmla="*/ 68 w 462"/>
                <a:gd name="T47" fmla="*/ 272 h 349"/>
                <a:gd name="T48" fmla="*/ 73 w 462"/>
                <a:gd name="T49" fmla="*/ 260 h 349"/>
                <a:gd name="T50" fmla="*/ 114 w 462"/>
                <a:gd name="T51" fmla="*/ 173 h 349"/>
                <a:gd name="T52" fmla="*/ 121 w 462"/>
                <a:gd name="T53" fmla="*/ 185 h 349"/>
                <a:gd name="T54" fmla="*/ 120 w 462"/>
                <a:gd name="T55" fmla="*/ 166 h 349"/>
                <a:gd name="T56" fmla="*/ 166 w 462"/>
                <a:gd name="T57" fmla="*/ 218 h 349"/>
                <a:gd name="T58" fmla="*/ 170 w 462"/>
                <a:gd name="T59" fmla="*/ 202 h 349"/>
                <a:gd name="T60" fmla="*/ 208 w 462"/>
                <a:gd name="T61" fmla="*/ 232 h 349"/>
                <a:gd name="T62" fmla="*/ 209 w 462"/>
                <a:gd name="T63" fmla="*/ 244 h 349"/>
                <a:gd name="T64" fmla="*/ 213 w 462"/>
                <a:gd name="T65" fmla="*/ 236 h 349"/>
                <a:gd name="T66" fmla="*/ 262 w 462"/>
                <a:gd name="T67" fmla="*/ 183 h 349"/>
                <a:gd name="T68" fmla="*/ 267 w 462"/>
                <a:gd name="T69" fmla="*/ 198 h 349"/>
                <a:gd name="T70" fmla="*/ 316 w 462"/>
                <a:gd name="T71" fmla="*/ 130 h 349"/>
                <a:gd name="T72" fmla="*/ 322 w 462"/>
                <a:gd name="T73" fmla="*/ 152 h 349"/>
                <a:gd name="T74" fmla="*/ 360 w 462"/>
                <a:gd name="T75" fmla="*/ 85 h 349"/>
                <a:gd name="T76" fmla="*/ 365 w 462"/>
                <a:gd name="T77" fmla="*/ 103 h 349"/>
                <a:gd name="T78" fmla="*/ 384 w 462"/>
                <a:gd name="T79" fmla="*/ 59 h 349"/>
                <a:gd name="T80" fmla="*/ 208 w 462"/>
                <a:gd name="T81" fmla="*/ 221 h 349"/>
                <a:gd name="T82" fmla="*/ 113 w 462"/>
                <a:gd name="T83" fmla="*/ 157 h 349"/>
                <a:gd name="T84" fmla="*/ 29 w 462"/>
                <a:gd name="T85" fmla="*/ 179 h 349"/>
                <a:gd name="T86" fmla="*/ 27 w 462"/>
                <a:gd name="T87" fmla="*/ 33 h 349"/>
                <a:gd name="T88" fmla="*/ 32 w 462"/>
                <a:gd name="T89" fmla="*/ 17 h 349"/>
                <a:gd name="T90" fmla="*/ 16 w 462"/>
                <a:gd name="T91" fmla="*/ 4 h 349"/>
                <a:gd name="T92" fmla="*/ 10 w 462"/>
                <a:gd name="T93" fmla="*/ 30 h 349"/>
                <a:gd name="T94" fmla="*/ 18 w 462"/>
                <a:gd name="T95" fmla="*/ 179 h 349"/>
                <a:gd name="T96" fmla="*/ 11 w 462"/>
                <a:gd name="T97" fmla="*/ 330 h 349"/>
                <a:gd name="T98" fmla="*/ 23 w 462"/>
                <a:gd name="T99" fmla="*/ 338 h 349"/>
                <a:gd name="T100" fmla="*/ 33 w 462"/>
                <a:gd name="T101" fmla="*/ 343 h 349"/>
                <a:gd name="T102" fmla="*/ 235 w 462"/>
                <a:gd name="T103" fmla="*/ 332 h 349"/>
                <a:gd name="T104" fmla="*/ 432 w 462"/>
                <a:gd name="T105" fmla="*/ 334 h 349"/>
                <a:gd name="T106" fmla="*/ 425 w 462"/>
                <a:gd name="T107" fmla="*/ 341 h 349"/>
                <a:gd name="T108" fmla="*/ 427 w 462"/>
                <a:gd name="T109" fmla="*/ 345 h 349"/>
                <a:gd name="T110" fmla="*/ 449 w 462"/>
                <a:gd name="T111" fmla="*/ 339 h 349"/>
                <a:gd name="T112" fmla="*/ 455 w 462"/>
                <a:gd name="T113" fmla="*/ 317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62" h="349">
                  <a:moveTo>
                    <a:pt x="455" y="317"/>
                  </a:moveTo>
                  <a:cubicBezTo>
                    <a:pt x="453" y="316"/>
                    <a:pt x="451" y="315"/>
                    <a:pt x="448" y="314"/>
                  </a:cubicBezTo>
                  <a:cubicBezTo>
                    <a:pt x="447" y="314"/>
                    <a:pt x="446" y="313"/>
                    <a:pt x="444" y="312"/>
                  </a:cubicBezTo>
                  <a:cubicBezTo>
                    <a:pt x="440" y="309"/>
                    <a:pt x="436" y="312"/>
                    <a:pt x="435" y="317"/>
                  </a:cubicBezTo>
                  <a:cubicBezTo>
                    <a:pt x="435" y="319"/>
                    <a:pt x="435" y="320"/>
                    <a:pt x="436" y="321"/>
                  </a:cubicBezTo>
                  <a:cubicBezTo>
                    <a:pt x="412" y="319"/>
                    <a:pt x="388" y="320"/>
                    <a:pt x="364" y="320"/>
                  </a:cubicBezTo>
                  <a:cubicBezTo>
                    <a:pt x="364" y="320"/>
                    <a:pt x="364" y="319"/>
                    <a:pt x="364" y="319"/>
                  </a:cubicBezTo>
                  <a:cubicBezTo>
                    <a:pt x="363" y="316"/>
                    <a:pt x="363" y="313"/>
                    <a:pt x="363" y="311"/>
                  </a:cubicBezTo>
                  <a:cubicBezTo>
                    <a:pt x="362" y="308"/>
                    <a:pt x="359" y="308"/>
                    <a:pt x="359" y="311"/>
                  </a:cubicBezTo>
                  <a:cubicBezTo>
                    <a:pt x="358" y="313"/>
                    <a:pt x="358" y="316"/>
                    <a:pt x="358" y="319"/>
                  </a:cubicBezTo>
                  <a:cubicBezTo>
                    <a:pt x="358" y="319"/>
                    <a:pt x="358" y="320"/>
                    <a:pt x="358" y="320"/>
                  </a:cubicBezTo>
                  <a:cubicBezTo>
                    <a:pt x="355" y="321"/>
                    <a:pt x="352" y="321"/>
                    <a:pt x="349" y="321"/>
                  </a:cubicBezTo>
                  <a:cubicBezTo>
                    <a:pt x="339" y="320"/>
                    <a:pt x="330" y="320"/>
                    <a:pt x="320" y="320"/>
                  </a:cubicBezTo>
                  <a:cubicBezTo>
                    <a:pt x="323" y="318"/>
                    <a:pt x="321" y="309"/>
                    <a:pt x="320" y="307"/>
                  </a:cubicBezTo>
                  <a:cubicBezTo>
                    <a:pt x="320" y="305"/>
                    <a:pt x="317" y="305"/>
                    <a:pt x="317" y="307"/>
                  </a:cubicBezTo>
                  <a:cubicBezTo>
                    <a:pt x="317" y="309"/>
                    <a:pt x="314" y="318"/>
                    <a:pt x="317" y="320"/>
                  </a:cubicBezTo>
                  <a:cubicBezTo>
                    <a:pt x="302" y="320"/>
                    <a:pt x="286" y="321"/>
                    <a:pt x="271" y="321"/>
                  </a:cubicBezTo>
                  <a:cubicBezTo>
                    <a:pt x="271" y="319"/>
                    <a:pt x="270" y="318"/>
                    <a:pt x="270" y="317"/>
                  </a:cubicBezTo>
                  <a:cubicBezTo>
                    <a:pt x="270" y="315"/>
                    <a:pt x="267" y="315"/>
                    <a:pt x="267" y="317"/>
                  </a:cubicBezTo>
                  <a:cubicBezTo>
                    <a:pt x="267" y="318"/>
                    <a:pt x="267" y="319"/>
                    <a:pt x="267" y="321"/>
                  </a:cubicBezTo>
                  <a:cubicBezTo>
                    <a:pt x="256" y="321"/>
                    <a:pt x="245" y="321"/>
                    <a:pt x="235" y="321"/>
                  </a:cubicBezTo>
                  <a:cubicBezTo>
                    <a:pt x="230" y="321"/>
                    <a:pt x="226" y="321"/>
                    <a:pt x="221" y="321"/>
                  </a:cubicBezTo>
                  <a:cubicBezTo>
                    <a:pt x="221" y="319"/>
                    <a:pt x="219" y="317"/>
                    <a:pt x="218" y="316"/>
                  </a:cubicBezTo>
                  <a:cubicBezTo>
                    <a:pt x="217" y="314"/>
                    <a:pt x="213" y="316"/>
                    <a:pt x="215" y="318"/>
                  </a:cubicBezTo>
                  <a:cubicBezTo>
                    <a:pt x="215" y="319"/>
                    <a:pt x="216" y="320"/>
                    <a:pt x="216" y="321"/>
                  </a:cubicBezTo>
                  <a:cubicBezTo>
                    <a:pt x="202" y="322"/>
                    <a:pt x="188" y="322"/>
                    <a:pt x="174" y="322"/>
                  </a:cubicBezTo>
                  <a:cubicBezTo>
                    <a:pt x="174" y="320"/>
                    <a:pt x="174" y="319"/>
                    <a:pt x="174" y="318"/>
                  </a:cubicBezTo>
                  <a:cubicBezTo>
                    <a:pt x="174" y="315"/>
                    <a:pt x="174" y="313"/>
                    <a:pt x="173" y="310"/>
                  </a:cubicBezTo>
                  <a:cubicBezTo>
                    <a:pt x="173" y="308"/>
                    <a:pt x="169" y="308"/>
                    <a:pt x="168" y="310"/>
                  </a:cubicBezTo>
                  <a:cubicBezTo>
                    <a:pt x="168" y="313"/>
                    <a:pt x="168" y="315"/>
                    <a:pt x="168" y="318"/>
                  </a:cubicBezTo>
                  <a:cubicBezTo>
                    <a:pt x="168" y="319"/>
                    <a:pt x="168" y="321"/>
                    <a:pt x="168" y="322"/>
                  </a:cubicBezTo>
                  <a:cubicBezTo>
                    <a:pt x="154" y="322"/>
                    <a:pt x="140" y="323"/>
                    <a:pt x="125" y="323"/>
                  </a:cubicBezTo>
                  <a:cubicBezTo>
                    <a:pt x="125" y="322"/>
                    <a:pt x="125" y="321"/>
                    <a:pt x="125" y="320"/>
                  </a:cubicBezTo>
                  <a:cubicBezTo>
                    <a:pt x="126" y="317"/>
                    <a:pt x="121" y="315"/>
                    <a:pt x="120" y="318"/>
                  </a:cubicBezTo>
                  <a:cubicBezTo>
                    <a:pt x="120" y="320"/>
                    <a:pt x="120" y="321"/>
                    <a:pt x="120" y="323"/>
                  </a:cubicBezTo>
                  <a:cubicBezTo>
                    <a:pt x="105" y="324"/>
                    <a:pt x="91" y="324"/>
                    <a:pt x="76" y="325"/>
                  </a:cubicBezTo>
                  <a:cubicBezTo>
                    <a:pt x="76" y="325"/>
                    <a:pt x="76" y="325"/>
                    <a:pt x="76" y="325"/>
                  </a:cubicBezTo>
                  <a:cubicBezTo>
                    <a:pt x="78" y="323"/>
                    <a:pt x="78" y="320"/>
                    <a:pt x="78" y="318"/>
                  </a:cubicBezTo>
                  <a:cubicBezTo>
                    <a:pt x="78" y="315"/>
                    <a:pt x="78" y="312"/>
                    <a:pt x="77" y="309"/>
                  </a:cubicBezTo>
                  <a:cubicBezTo>
                    <a:pt x="77" y="306"/>
                    <a:pt x="72" y="306"/>
                    <a:pt x="72" y="309"/>
                  </a:cubicBezTo>
                  <a:cubicBezTo>
                    <a:pt x="72" y="312"/>
                    <a:pt x="72" y="315"/>
                    <a:pt x="71" y="318"/>
                  </a:cubicBezTo>
                  <a:cubicBezTo>
                    <a:pt x="71" y="320"/>
                    <a:pt x="71" y="323"/>
                    <a:pt x="73" y="325"/>
                  </a:cubicBezTo>
                  <a:cubicBezTo>
                    <a:pt x="74" y="325"/>
                    <a:pt x="74" y="325"/>
                    <a:pt x="74" y="325"/>
                  </a:cubicBezTo>
                  <a:cubicBezTo>
                    <a:pt x="60" y="326"/>
                    <a:pt x="47" y="327"/>
                    <a:pt x="33" y="328"/>
                  </a:cubicBezTo>
                  <a:cubicBezTo>
                    <a:pt x="34" y="325"/>
                    <a:pt x="33" y="322"/>
                    <a:pt x="34" y="320"/>
                  </a:cubicBezTo>
                  <a:cubicBezTo>
                    <a:pt x="46" y="299"/>
                    <a:pt x="57" y="279"/>
                    <a:pt x="68" y="258"/>
                  </a:cubicBezTo>
                  <a:cubicBezTo>
                    <a:pt x="68" y="259"/>
                    <a:pt x="68" y="259"/>
                    <a:pt x="68" y="260"/>
                  </a:cubicBezTo>
                  <a:cubicBezTo>
                    <a:pt x="68" y="264"/>
                    <a:pt x="67" y="268"/>
                    <a:pt x="68" y="272"/>
                  </a:cubicBezTo>
                  <a:cubicBezTo>
                    <a:pt x="69" y="274"/>
                    <a:pt x="72" y="274"/>
                    <a:pt x="73" y="272"/>
                  </a:cubicBezTo>
                  <a:cubicBezTo>
                    <a:pt x="74" y="268"/>
                    <a:pt x="73" y="264"/>
                    <a:pt x="73" y="260"/>
                  </a:cubicBezTo>
                  <a:cubicBezTo>
                    <a:pt x="73" y="256"/>
                    <a:pt x="73" y="253"/>
                    <a:pt x="73" y="249"/>
                  </a:cubicBezTo>
                  <a:cubicBezTo>
                    <a:pt x="87" y="224"/>
                    <a:pt x="100" y="198"/>
                    <a:pt x="114" y="173"/>
                  </a:cubicBezTo>
                  <a:cubicBezTo>
                    <a:pt x="113" y="178"/>
                    <a:pt x="114" y="183"/>
                    <a:pt x="117" y="187"/>
                  </a:cubicBezTo>
                  <a:cubicBezTo>
                    <a:pt x="119" y="188"/>
                    <a:pt x="121" y="187"/>
                    <a:pt x="121" y="185"/>
                  </a:cubicBezTo>
                  <a:cubicBezTo>
                    <a:pt x="121" y="182"/>
                    <a:pt x="120" y="179"/>
                    <a:pt x="119" y="176"/>
                  </a:cubicBezTo>
                  <a:cubicBezTo>
                    <a:pt x="119" y="173"/>
                    <a:pt x="119" y="169"/>
                    <a:pt x="120" y="166"/>
                  </a:cubicBezTo>
                  <a:cubicBezTo>
                    <a:pt x="135" y="176"/>
                    <a:pt x="150" y="187"/>
                    <a:pt x="164" y="198"/>
                  </a:cubicBezTo>
                  <a:cubicBezTo>
                    <a:pt x="164" y="204"/>
                    <a:pt x="163" y="213"/>
                    <a:pt x="166" y="218"/>
                  </a:cubicBezTo>
                  <a:cubicBezTo>
                    <a:pt x="167" y="220"/>
                    <a:pt x="170" y="220"/>
                    <a:pt x="171" y="218"/>
                  </a:cubicBezTo>
                  <a:cubicBezTo>
                    <a:pt x="172" y="213"/>
                    <a:pt x="171" y="208"/>
                    <a:pt x="170" y="202"/>
                  </a:cubicBezTo>
                  <a:cubicBezTo>
                    <a:pt x="182" y="211"/>
                    <a:pt x="194" y="221"/>
                    <a:pt x="205" y="231"/>
                  </a:cubicBezTo>
                  <a:cubicBezTo>
                    <a:pt x="206" y="232"/>
                    <a:pt x="207" y="232"/>
                    <a:pt x="208" y="232"/>
                  </a:cubicBezTo>
                  <a:cubicBezTo>
                    <a:pt x="208" y="234"/>
                    <a:pt x="208" y="235"/>
                    <a:pt x="208" y="236"/>
                  </a:cubicBezTo>
                  <a:cubicBezTo>
                    <a:pt x="208" y="239"/>
                    <a:pt x="207" y="242"/>
                    <a:pt x="209" y="244"/>
                  </a:cubicBezTo>
                  <a:cubicBezTo>
                    <a:pt x="210" y="246"/>
                    <a:pt x="212" y="246"/>
                    <a:pt x="213" y="244"/>
                  </a:cubicBezTo>
                  <a:cubicBezTo>
                    <a:pt x="214" y="242"/>
                    <a:pt x="214" y="239"/>
                    <a:pt x="213" y="236"/>
                  </a:cubicBezTo>
                  <a:cubicBezTo>
                    <a:pt x="213" y="234"/>
                    <a:pt x="213" y="232"/>
                    <a:pt x="213" y="230"/>
                  </a:cubicBezTo>
                  <a:cubicBezTo>
                    <a:pt x="229" y="214"/>
                    <a:pt x="245" y="198"/>
                    <a:pt x="262" y="183"/>
                  </a:cubicBezTo>
                  <a:cubicBezTo>
                    <a:pt x="261" y="188"/>
                    <a:pt x="261" y="193"/>
                    <a:pt x="263" y="198"/>
                  </a:cubicBezTo>
                  <a:cubicBezTo>
                    <a:pt x="263" y="200"/>
                    <a:pt x="266" y="200"/>
                    <a:pt x="267" y="198"/>
                  </a:cubicBezTo>
                  <a:cubicBezTo>
                    <a:pt x="269" y="191"/>
                    <a:pt x="268" y="184"/>
                    <a:pt x="267" y="177"/>
                  </a:cubicBezTo>
                  <a:cubicBezTo>
                    <a:pt x="284" y="162"/>
                    <a:pt x="300" y="146"/>
                    <a:pt x="316" y="130"/>
                  </a:cubicBezTo>
                  <a:cubicBezTo>
                    <a:pt x="315" y="137"/>
                    <a:pt x="315" y="145"/>
                    <a:pt x="316" y="152"/>
                  </a:cubicBezTo>
                  <a:cubicBezTo>
                    <a:pt x="316" y="155"/>
                    <a:pt x="321" y="155"/>
                    <a:pt x="322" y="152"/>
                  </a:cubicBezTo>
                  <a:cubicBezTo>
                    <a:pt x="323" y="143"/>
                    <a:pt x="322" y="134"/>
                    <a:pt x="321" y="125"/>
                  </a:cubicBezTo>
                  <a:cubicBezTo>
                    <a:pt x="334" y="112"/>
                    <a:pt x="347" y="98"/>
                    <a:pt x="360" y="85"/>
                  </a:cubicBezTo>
                  <a:cubicBezTo>
                    <a:pt x="360" y="91"/>
                    <a:pt x="360" y="97"/>
                    <a:pt x="361" y="103"/>
                  </a:cubicBezTo>
                  <a:cubicBezTo>
                    <a:pt x="361" y="106"/>
                    <a:pt x="365" y="106"/>
                    <a:pt x="365" y="103"/>
                  </a:cubicBezTo>
                  <a:cubicBezTo>
                    <a:pt x="366" y="95"/>
                    <a:pt x="366" y="87"/>
                    <a:pt x="365" y="80"/>
                  </a:cubicBezTo>
                  <a:cubicBezTo>
                    <a:pt x="372" y="73"/>
                    <a:pt x="378" y="66"/>
                    <a:pt x="384" y="59"/>
                  </a:cubicBezTo>
                  <a:cubicBezTo>
                    <a:pt x="388" y="55"/>
                    <a:pt x="382" y="49"/>
                    <a:pt x="378" y="53"/>
                  </a:cubicBezTo>
                  <a:cubicBezTo>
                    <a:pt x="319" y="105"/>
                    <a:pt x="264" y="164"/>
                    <a:pt x="208" y="221"/>
                  </a:cubicBezTo>
                  <a:cubicBezTo>
                    <a:pt x="180" y="197"/>
                    <a:pt x="151" y="174"/>
                    <a:pt x="119" y="155"/>
                  </a:cubicBezTo>
                  <a:cubicBezTo>
                    <a:pt x="117" y="154"/>
                    <a:pt x="114" y="155"/>
                    <a:pt x="113" y="157"/>
                  </a:cubicBezTo>
                  <a:cubicBezTo>
                    <a:pt x="87" y="206"/>
                    <a:pt x="59" y="254"/>
                    <a:pt x="33" y="304"/>
                  </a:cubicBezTo>
                  <a:cubicBezTo>
                    <a:pt x="33" y="263"/>
                    <a:pt x="30" y="221"/>
                    <a:pt x="29" y="179"/>
                  </a:cubicBezTo>
                  <a:cubicBezTo>
                    <a:pt x="28" y="129"/>
                    <a:pt x="28" y="79"/>
                    <a:pt x="24" y="30"/>
                  </a:cubicBezTo>
                  <a:cubicBezTo>
                    <a:pt x="25" y="31"/>
                    <a:pt x="25" y="32"/>
                    <a:pt x="27" y="33"/>
                  </a:cubicBezTo>
                  <a:cubicBezTo>
                    <a:pt x="30" y="37"/>
                    <a:pt x="36" y="34"/>
                    <a:pt x="36" y="29"/>
                  </a:cubicBezTo>
                  <a:cubicBezTo>
                    <a:pt x="37" y="25"/>
                    <a:pt x="34" y="21"/>
                    <a:pt x="32" y="17"/>
                  </a:cubicBezTo>
                  <a:cubicBezTo>
                    <a:pt x="30" y="12"/>
                    <a:pt x="29" y="8"/>
                    <a:pt x="27" y="4"/>
                  </a:cubicBezTo>
                  <a:cubicBezTo>
                    <a:pt x="25" y="0"/>
                    <a:pt x="18" y="0"/>
                    <a:pt x="16" y="4"/>
                  </a:cubicBezTo>
                  <a:cubicBezTo>
                    <a:pt x="12" y="11"/>
                    <a:pt x="7" y="18"/>
                    <a:pt x="3" y="25"/>
                  </a:cubicBezTo>
                  <a:cubicBezTo>
                    <a:pt x="0" y="29"/>
                    <a:pt x="7" y="34"/>
                    <a:pt x="10" y="30"/>
                  </a:cubicBezTo>
                  <a:cubicBezTo>
                    <a:pt x="12" y="28"/>
                    <a:pt x="13" y="27"/>
                    <a:pt x="15" y="25"/>
                  </a:cubicBezTo>
                  <a:cubicBezTo>
                    <a:pt x="14" y="76"/>
                    <a:pt x="17" y="128"/>
                    <a:pt x="18" y="179"/>
                  </a:cubicBezTo>
                  <a:cubicBezTo>
                    <a:pt x="20" y="229"/>
                    <a:pt x="19" y="279"/>
                    <a:pt x="22" y="329"/>
                  </a:cubicBezTo>
                  <a:cubicBezTo>
                    <a:pt x="18" y="330"/>
                    <a:pt x="15" y="330"/>
                    <a:pt x="11" y="330"/>
                  </a:cubicBezTo>
                  <a:cubicBezTo>
                    <a:pt x="6" y="331"/>
                    <a:pt x="6" y="338"/>
                    <a:pt x="11" y="338"/>
                  </a:cubicBezTo>
                  <a:cubicBezTo>
                    <a:pt x="15" y="338"/>
                    <a:pt x="19" y="338"/>
                    <a:pt x="23" y="338"/>
                  </a:cubicBezTo>
                  <a:cubicBezTo>
                    <a:pt x="23" y="340"/>
                    <a:pt x="23" y="341"/>
                    <a:pt x="23" y="343"/>
                  </a:cubicBezTo>
                  <a:cubicBezTo>
                    <a:pt x="24" y="349"/>
                    <a:pt x="33" y="349"/>
                    <a:pt x="33" y="343"/>
                  </a:cubicBezTo>
                  <a:cubicBezTo>
                    <a:pt x="33" y="341"/>
                    <a:pt x="33" y="340"/>
                    <a:pt x="33" y="338"/>
                  </a:cubicBezTo>
                  <a:cubicBezTo>
                    <a:pt x="100" y="338"/>
                    <a:pt x="168" y="333"/>
                    <a:pt x="235" y="332"/>
                  </a:cubicBezTo>
                  <a:cubicBezTo>
                    <a:pt x="271" y="332"/>
                    <a:pt x="308" y="331"/>
                    <a:pt x="345" y="332"/>
                  </a:cubicBezTo>
                  <a:cubicBezTo>
                    <a:pt x="373" y="332"/>
                    <a:pt x="403" y="335"/>
                    <a:pt x="432" y="334"/>
                  </a:cubicBezTo>
                  <a:cubicBezTo>
                    <a:pt x="430" y="334"/>
                    <a:pt x="429" y="335"/>
                    <a:pt x="428" y="336"/>
                  </a:cubicBezTo>
                  <a:cubicBezTo>
                    <a:pt x="426" y="337"/>
                    <a:pt x="425" y="339"/>
                    <a:pt x="425" y="341"/>
                  </a:cubicBezTo>
                  <a:cubicBezTo>
                    <a:pt x="425" y="342"/>
                    <a:pt x="425" y="344"/>
                    <a:pt x="426" y="345"/>
                  </a:cubicBezTo>
                  <a:cubicBezTo>
                    <a:pt x="427" y="345"/>
                    <a:pt x="427" y="345"/>
                    <a:pt x="427" y="345"/>
                  </a:cubicBezTo>
                  <a:cubicBezTo>
                    <a:pt x="428" y="347"/>
                    <a:pt x="430" y="348"/>
                    <a:pt x="433" y="347"/>
                  </a:cubicBezTo>
                  <a:cubicBezTo>
                    <a:pt x="438" y="344"/>
                    <a:pt x="444" y="342"/>
                    <a:pt x="449" y="339"/>
                  </a:cubicBezTo>
                  <a:cubicBezTo>
                    <a:pt x="454" y="337"/>
                    <a:pt x="459" y="335"/>
                    <a:pt x="461" y="329"/>
                  </a:cubicBezTo>
                  <a:cubicBezTo>
                    <a:pt x="462" y="324"/>
                    <a:pt x="459" y="319"/>
                    <a:pt x="455" y="31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26F030EB-E90C-430B-A3AD-75FFEB6540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0169" y="5198595"/>
              <a:ext cx="596900" cy="747713"/>
            </a:xfrm>
            <a:custGeom>
              <a:avLst/>
              <a:gdLst>
                <a:gd name="T0" fmla="*/ 68 w 278"/>
                <a:gd name="T1" fmla="*/ 23 h 349"/>
                <a:gd name="T2" fmla="*/ 106 w 278"/>
                <a:gd name="T3" fmla="*/ 256 h 349"/>
                <a:gd name="T4" fmla="*/ 90 w 278"/>
                <a:gd name="T5" fmla="*/ 268 h 349"/>
                <a:gd name="T6" fmla="*/ 92 w 278"/>
                <a:gd name="T7" fmla="*/ 271 h 349"/>
                <a:gd name="T8" fmla="*/ 86 w 278"/>
                <a:gd name="T9" fmla="*/ 305 h 349"/>
                <a:gd name="T10" fmla="*/ 92 w 278"/>
                <a:gd name="T11" fmla="*/ 312 h 349"/>
                <a:gd name="T12" fmla="*/ 166 w 278"/>
                <a:gd name="T13" fmla="*/ 318 h 349"/>
                <a:gd name="T14" fmla="*/ 171 w 278"/>
                <a:gd name="T15" fmla="*/ 276 h 349"/>
                <a:gd name="T16" fmla="*/ 173 w 278"/>
                <a:gd name="T17" fmla="*/ 271 h 349"/>
                <a:gd name="T18" fmla="*/ 154 w 278"/>
                <a:gd name="T19" fmla="*/ 261 h 349"/>
                <a:gd name="T20" fmla="*/ 209 w 278"/>
                <a:gd name="T21" fmla="*/ 22 h 349"/>
                <a:gd name="T22" fmla="*/ 127 w 278"/>
                <a:gd name="T23" fmla="*/ 320 h 349"/>
                <a:gd name="T24" fmla="*/ 98 w 278"/>
                <a:gd name="T25" fmla="*/ 312 h 349"/>
                <a:gd name="T26" fmla="*/ 101 w 278"/>
                <a:gd name="T27" fmla="*/ 309 h 349"/>
                <a:gd name="T28" fmla="*/ 92 w 278"/>
                <a:gd name="T29" fmla="*/ 303 h 349"/>
                <a:gd name="T30" fmla="*/ 95 w 278"/>
                <a:gd name="T31" fmla="*/ 292 h 349"/>
                <a:gd name="T32" fmla="*/ 166 w 278"/>
                <a:gd name="T33" fmla="*/ 298 h 349"/>
                <a:gd name="T34" fmla="*/ 169 w 278"/>
                <a:gd name="T35" fmla="*/ 291 h 349"/>
                <a:gd name="T36" fmla="*/ 131 w 278"/>
                <a:gd name="T37" fmla="*/ 292 h 349"/>
                <a:gd name="T38" fmla="*/ 111 w 278"/>
                <a:gd name="T39" fmla="*/ 290 h 349"/>
                <a:gd name="T40" fmla="*/ 96 w 278"/>
                <a:gd name="T41" fmla="*/ 272 h 349"/>
                <a:gd name="T42" fmla="*/ 166 w 278"/>
                <a:gd name="T43" fmla="*/ 280 h 349"/>
                <a:gd name="T44" fmla="*/ 167 w 278"/>
                <a:gd name="T45" fmla="*/ 272 h 349"/>
                <a:gd name="T46" fmla="*/ 92 w 278"/>
                <a:gd name="T47" fmla="*/ 267 h 349"/>
                <a:gd name="T48" fmla="*/ 129 w 278"/>
                <a:gd name="T49" fmla="*/ 265 h 349"/>
                <a:gd name="T50" fmla="*/ 148 w 278"/>
                <a:gd name="T51" fmla="*/ 255 h 349"/>
                <a:gd name="T52" fmla="*/ 133 w 278"/>
                <a:gd name="T53" fmla="*/ 257 h 349"/>
                <a:gd name="T54" fmla="*/ 134 w 278"/>
                <a:gd name="T55" fmla="*/ 196 h 349"/>
                <a:gd name="T56" fmla="*/ 133 w 278"/>
                <a:gd name="T57" fmla="*/ 180 h 349"/>
                <a:gd name="T58" fmla="*/ 169 w 278"/>
                <a:gd name="T59" fmla="*/ 151 h 349"/>
                <a:gd name="T60" fmla="*/ 142 w 278"/>
                <a:gd name="T61" fmla="*/ 145 h 349"/>
                <a:gd name="T62" fmla="*/ 120 w 278"/>
                <a:gd name="T63" fmla="*/ 140 h 349"/>
                <a:gd name="T64" fmla="*/ 92 w 278"/>
                <a:gd name="T65" fmla="*/ 134 h 349"/>
                <a:gd name="T66" fmla="*/ 127 w 278"/>
                <a:gd name="T67" fmla="*/ 218 h 349"/>
                <a:gd name="T68" fmla="*/ 111 w 278"/>
                <a:gd name="T69" fmla="*/ 256 h 349"/>
                <a:gd name="T70" fmla="*/ 25 w 278"/>
                <a:gd name="T71" fmla="*/ 145 h 349"/>
                <a:gd name="T72" fmla="*/ 258 w 278"/>
                <a:gd name="T73" fmla="*/ 109 h 349"/>
                <a:gd name="T74" fmla="*/ 138 w 278"/>
                <a:gd name="T75" fmla="*/ 166 h 349"/>
                <a:gd name="T76" fmla="*/ 161 w 278"/>
                <a:gd name="T77" fmla="*/ 134 h 349"/>
                <a:gd name="T78" fmla="*/ 154 w 278"/>
                <a:gd name="T79" fmla="*/ 155 h 349"/>
                <a:gd name="T80" fmla="*/ 122 w 278"/>
                <a:gd name="T81" fmla="*/ 167 h 349"/>
                <a:gd name="T82" fmla="*/ 100 w 278"/>
                <a:gd name="T83" fmla="*/ 135 h 349"/>
                <a:gd name="T84" fmla="*/ 106 w 278"/>
                <a:gd name="T85" fmla="*/ 126 h 349"/>
                <a:gd name="T86" fmla="*/ 122 w 278"/>
                <a:gd name="T87" fmla="*/ 167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8" h="349">
                  <a:moveTo>
                    <a:pt x="209" y="22"/>
                  </a:moveTo>
                  <a:cubicBezTo>
                    <a:pt x="167" y="0"/>
                    <a:pt x="111" y="0"/>
                    <a:pt x="68" y="23"/>
                  </a:cubicBezTo>
                  <a:cubicBezTo>
                    <a:pt x="30" y="44"/>
                    <a:pt x="4" y="88"/>
                    <a:pt x="13" y="132"/>
                  </a:cubicBezTo>
                  <a:cubicBezTo>
                    <a:pt x="24" y="184"/>
                    <a:pt x="79" y="213"/>
                    <a:pt x="106" y="256"/>
                  </a:cubicBezTo>
                  <a:cubicBezTo>
                    <a:pt x="103" y="257"/>
                    <a:pt x="101" y="257"/>
                    <a:pt x="99" y="257"/>
                  </a:cubicBezTo>
                  <a:cubicBezTo>
                    <a:pt x="93" y="258"/>
                    <a:pt x="86" y="263"/>
                    <a:pt x="90" y="268"/>
                  </a:cubicBezTo>
                  <a:cubicBezTo>
                    <a:pt x="89" y="269"/>
                    <a:pt x="90" y="270"/>
                    <a:pt x="91" y="270"/>
                  </a:cubicBezTo>
                  <a:cubicBezTo>
                    <a:pt x="91" y="270"/>
                    <a:pt x="92" y="270"/>
                    <a:pt x="92" y="271"/>
                  </a:cubicBezTo>
                  <a:cubicBezTo>
                    <a:pt x="84" y="275"/>
                    <a:pt x="85" y="284"/>
                    <a:pt x="91" y="290"/>
                  </a:cubicBezTo>
                  <a:cubicBezTo>
                    <a:pt x="86" y="293"/>
                    <a:pt x="84" y="299"/>
                    <a:pt x="86" y="305"/>
                  </a:cubicBezTo>
                  <a:cubicBezTo>
                    <a:pt x="87" y="307"/>
                    <a:pt x="89" y="309"/>
                    <a:pt x="92" y="311"/>
                  </a:cubicBezTo>
                  <a:cubicBezTo>
                    <a:pt x="92" y="311"/>
                    <a:pt x="92" y="311"/>
                    <a:pt x="92" y="312"/>
                  </a:cubicBezTo>
                  <a:cubicBezTo>
                    <a:pt x="101" y="344"/>
                    <a:pt x="148" y="349"/>
                    <a:pt x="165" y="320"/>
                  </a:cubicBezTo>
                  <a:cubicBezTo>
                    <a:pt x="166" y="319"/>
                    <a:pt x="166" y="319"/>
                    <a:pt x="166" y="318"/>
                  </a:cubicBezTo>
                  <a:cubicBezTo>
                    <a:pt x="174" y="313"/>
                    <a:pt x="178" y="303"/>
                    <a:pt x="173" y="295"/>
                  </a:cubicBezTo>
                  <a:cubicBezTo>
                    <a:pt x="176" y="289"/>
                    <a:pt x="176" y="281"/>
                    <a:pt x="171" y="276"/>
                  </a:cubicBezTo>
                  <a:cubicBezTo>
                    <a:pt x="172" y="275"/>
                    <a:pt x="173" y="274"/>
                    <a:pt x="174" y="273"/>
                  </a:cubicBezTo>
                  <a:cubicBezTo>
                    <a:pt x="174" y="272"/>
                    <a:pt x="174" y="271"/>
                    <a:pt x="173" y="271"/>
                  </a:cubicBezTo>
                  <a:cubicBezTo>
                    <a:pt x="174" y="269"/>
                    <a:pt x="174" y="266"/>
                    <a:pt x="171" y="265"/>
                  </a:cubicBezTo>
                  <a:cubicBezTo>
                    <a:pt x="166" y="264"/>
                    <a:pt x="160" y="262"/>
                    <a:pt x="154" y="261"/>
                  </a:cubicBezTo>
                  <a:cubicBezTo>
                    <a:pt x="193" y="225"/>
                    <a:pt x="247" y="193"/>
                    <a:pt x="264" y="139"/>
                  </a:cubicBezTo>
                  <a:cubicBezTo>
                    <a:pt x="278" y="92"/>
                    <a:pt x="251" y="44"/>
                    <a:pt x="209" y="22"/>
                  </a:cubicBezTo>
                  <a:close/>
                  <a:moveTo>
                    <a:pt x="98" y="312"/>
                  </a:moveTo>
                  <a:cubicBezTo>
                    <a:pt x="107" y="316"/>
                    <a:pt x="117" y="319"/>
                    <a:pt x="127" y="320"/>
                  </a:cubicBezTo>
                  <a:cubicBezTo>
                    <a:pt x="136" y="321"/>
                    <a:pt x="146" y="322"/>
                    <a:pt x="155" y="321"/>
                  </a:cubicBezTo>
                  <a:cubicBezTo>
                    <a:pt x="136" y="338"/>
                    <a:pt x="112" y="334"/>
                    <a:pt x="98" y="312"/>
                  </a:cubicBezTo>
                  <a:close/>
                  <a:moveTo>
                    <a:pt x="130" y="313"/>
                  </a:moveTo>
                  <a:cubicBezTo>
                    <a:pt x="120" y="312"/>
                    <a:pt x="111" y="311"/>
                    <a:pt x="101" y="309"/>
                  </a:cubicBezTo>
                  <a:cubicBezTo>
                    <a:pt x="101" y="308"/>
                    <a:pt x="101" y="307"/>
                    <a:pt x="100" y="307"/>
                  </a:cubicBezTo>
                  <a:cubicBezTo>
                    <a:pt x="97" y="306"/>
                    <a:pt x="94" y="306"/>
                    <a:pt x="92" y="303"/>
                  </a:cubicBezTo>
                  <a:cubicBezTo>
                    <a:pt x="90" y="300"/>
                    <a:pt x="91" y="296"/>
                    <a:pt x="94" y="293"/>
                  </a:cubicBezTo>
                  <a:cubicBezTo>
                    <a:pt x="94" y="293"/>
                    <a:pt x="95" y="293"/>
                    <a:pt x="95" y="292"/>
                  </a:cubicBezTo>
                  <a:cubicBezTo>
                    <a:pt x="95" y="292"/>
                    <a:pt x="96" y="293"/>
                    <a:pt x="96" y="293"/>
                  </a:cubicBezTo>
                  <a:cubicBezTo>
                    <a:pt x="116" y="302"/>
                    <a:pt x="144" y="301"/>
                    <a:pt x="166" y="298"/>
                  </a:cubicBezTo>
                  <a:cubicBezTo>
                    <a:pt x="176" y="316"/>
                    <a:pt x="139" y="313"/>
                    <a:pt x="130" y="313"/>
                  </a:cubicBezTo>
                  <a:close/>
                  <a:moveTo>
                    <a:pt x="169" y="291"/>
                  </a:moveTo>
                  <a:cubicBezTo>
                    <a:pt x="169" y="291"/>
                    <a:pt x="168" y="291"/>
                    <a:pt x="168" y="291"/>
                  </a:cubicBezTo>
                  <a:cubicBezTo>
                    <a:pt x="156" y="292"/>
                    <a:pt x="144" y="293"/>
                    <a:pt x="131" y="292"/>
                  </a:cubicBezTo>
                  <a:cubicBezTo>
                    <a:pt x="126" y="292"/>
                    <a:pt x="122" y="292"/>
                    <a:pt x="117" y="291"/>
                  </a:cubicBezTo>
                  <a:cubicBezTo>
                    <a:pt x="111" y="290"/>
                    <a:pt x="111" y="290"/>
                    <a:pt x="111" y="290"/>
                  </a:cubicBezTo>
                  <a:cubicBezTo>
                    <a:pt x="101" y="290"/>
                    <a:pt x="96" y="285"/>
                    <a:pt x="95" y="274"/>
                  </a:cubicBezTo>
                  <a:cubicBezTo>
                    <a:pt x="96" y="273"/>
                    <a:pt x="96" y="273"/>
                    <a:pt x="96" y="272"/>
                  </a:cubicBezTo>
                  <a:cubicBezTo>
                    <a:pt x="113" y="278"/>
                    <a:pt x="130" y="282"/>
                    <a:pt x="148" y="282"/>
                  </a:cubicBezTo>
                  <a:cubicBezTo>
                    <a:pt x="154" y="282"/>
                    <a:pt x="160" y="282"/>
                    <a:pt x="166" y="280"/>
                  </a:cubicBezTo>
                  <a:cubicBezTo>
                    <a:pt x="169" y="283"/>
                    <a:pt x="171" y="287"/>
                    <a:pt x="169" y="291"/>
                  </a:cubicBezTo>
                  <a:close/>
                  <a:moveTo>
                    <a:pt x="167" y="272"/>
                  </a:moveTo>
                  <a:cubicBezTo>
                    <a:pt x="158" y="279"/>
                    <a:pt x="142" y="276"/>
                    <a:pt x="131" y="275"/>
                  </a:cubicBezTo>
                  <a:cubicBezTo>
                    <a:pt x="118" y="274"/>
                    <a:pt x="105" y="271"/>
                    <a:pt x="92" y="267"/>
                  </a:cubicBezTo>
                  <a:cubicBezTo>
                    <a:pt x="93" y="262"/>
                    <a:pt x="111" y="263"/>
                    <a:pt x="111" y="263"/>
                  </a:cubicBezTo>
                  <a:cubicBezTo>
                    <a:pt x="117" y="264"/>
                    <a:pt x="123" y="264"/>
                    <a:pt x="129" y="265"/>
                  </a:cubicBezTo>
                  <a:cubicBezTo>
                    <a:pt x="142" y="266"/>
                    <a:pt x="155" y="269"/>
                    <a:pt x="167" y="272"/>
                  </a:cubicBezTo>
                  <a:close/>
                  <a:moveTo>
                    <a:pt x="148" y="255"/>
                  </a:moveTo>
                  <a:cubicBezTo>
                    <a:pt x="147" y="256"/>
                    <a:pt x="147" y="258"/>
                    <a:pt x="147" y="260"/>
                  </a:cubicBezTo>
                  <a:cubicBezTo>
                    <a:pt x="143" y="259"/>
                    <a:pt x="138" y="258"/>
                    <a:pt x="133" y="257"/>
                  </a:cubicBezTo>
                  <a:cubicBezTo>
                    <a:pt x="133" y="257"/>
                    <a:pt x="133" y="257"/>
                    <a:pt x="133" y="257"/>
                  </a:cubicBezTo>
                  <a:cubicBezTo>
                    <a:pt x="133" y="236"/>
                    <a:pt x="136" y="216"/>
                    <a:pt x="134" y="196"/>
                  </a:cubicBezTo>
                  <a:cubicBezTo>
                    <a:pt x="134" y="191"/>
                    <a:pt x="132" y="186"/>
                    <a:pt x="131" y="182"/>
                  </a:cubicBezTo>
                  <a:cubicBezTo>
                    <a:pt x="132" y="182"/>
                    <a:pt x="133" y="181"/>
                    <a:pt x="133" y="180"/>
                  </a:cubicBezTo>
                  <a:cubicBezTo>
                    <a:pt x="133" y="179"/>
                    <a:pt x="133" y="179"/>
                    <a:pt x="133" y="179"/>
                  </a:cubicBezTo>
                  <a:cubicBezTo>
                    <a:pt x="144" y="169"/>
                    <a:pt x="159" y="163"/>
                    <a:pt x="169" y="151"/>
                  </a:cubicBezTo>
                  <a:cubicBezTo>
                    <a:pt x="175" y="144"/>
                    <a:pt x="177" y="129"/>
                    <a:pt x="165" y="126"/>
                  </a:cubicBezTo>
                  <a:cubicBezTo>
                    <a:pt x="155" y="124"/>
                    <a:pt x="146" y="138"/>
                    <a:pt x="142" y="145"/>
                  </a:cubicBezTo>
                  <a:cubicBezTo>
                    <a:pt x="137" y="151"/>
                    <a:pt x="133" y="158"/>
                    <a:pt x="129" y="166"/>
                  </a:cubicBezTo>
                  <a:cubicBezTo>
                    <a:pt x="127" y="157"/>
                    <a:pt x="123" y="148"/>
                    <a:pt x="120" y="140"/>
                  </a:cubicBezTo>
                  <a:cubicBezTo>
                    <a:pt x="118" y="132"/>
                    <a:pt x="115" y="124"/>
                    <a:pt x="110" y="118"/>
                  </a:cubicBezTo>
                  <a:cubicBezTo>
                    <a:pt x="100" y="104"/>
                    <a:pt x="90" y="123"/>
                    <a:pt x="92" y="134"/>
                  </a:cubicBezTo>
                  <a:cubicBezTo>
                    <a:pt x="96" y="153"/>
                    <a:pt x="114" y="165"/>
                    <a:pt x="123" y="181"/>
                  </a:cubicBezTo>
                  <a:cubicBezTo>
                    <a:pt x="129" y="192"/>
                    <a:pt x="128" y="207"/>
                    <a:pt x="127" y="218"/>
                  </a:cubicBezTo>
                  <a:cubicBezTo>
                    <a:pt x="127" y="231"/>
                    <a:pt x="126" y="244"/>
                    <a:pt x="126" y="256"/>
                  </a:cubicBezTo>
                  <a:cubicBezTo>
                    <a:pt x="121" y="256"/>
                    <a:pt x="116" y="256"/>
                    <a:pt x="111" y="256"/>
                  </a:cubicBezTo>
                  <a:cubicBezTo>
                    <a:pt x="111" y="256"/>
                    <a:pt x="111" y="256"/>
                    <a:pt x="111" y="256"/>
                  </a:cubicBezTo>
                  <a:cubicBezTo>
                    <a:pt x="94" y="211"/>
                    <a:pt x="43" y="190"/>
                    <a:pt x="25" y="145"/>
                  </a:cubicBezTo>
                  <a:cubicBezTo>
                    <a:pt x="0" y="83"/>
                    <a:pt x="56" y="26"/>
                    <a:pt x="114" y="17"/>
                  </a:cubicBezTo>
                  <a:cubicBezTo>
                    <a:pt x="175" y="6"/>
                    <a:pt x="255" y="38"/>
                    <a:pt x="258" y="109"/>
                  </a:cubicBezTo>
                  <a:cubicBezTo>
                    <a:pt x="261" y="177"/>
                    <a:pt x="188" y="212"/>
                    <a:pt x="148" y="255"/>
                  </a:cubicBezTo>
                  <a:close/>
                  <a:moveTo>
                    <a:pt x="138" y="166"/>
                  </a:moveTo>
                  <a:cubicBezTo>
                    <a:pt x="139" y="163"/>
                    <a:pt x="141" y="160"/>
                    <a:pt x="142" y="158"/>
                  </a:cubicBezTo>
                  <a:cubicBezTo>
                    <a:pt x="147" y="150"/>
                    <a:pt x="153" y="140"/>
                    <a:pt x="161" y="134"/>
                  </a:cubicBezTo>
                  <a:cubicBezTo>
                    <a:pt x="165" y="132"/>
                    <a:pt x="166" y="136"/>
                    <a:pt x="166" y="140"/>
                  </a:cubicBezTo>
                  <a:cubicBezTo>
                    <a:pt x="167" y="146"/>
                    <a:pt x="158" y="152"/>
                    <a:pt x="154" y="155"/>
                  </a:cubicBezTo>
                  <a:cubicBezTo>
                    <a:pt x="149" y="159"/>
                    <a:pt x="143" y="162"/>
                    <a:pt x="138" y="166"/>
                  </a:cubicBezTo>
                  <a:close/>
                  <a:moveTo>
                    <a:pt x="122" y="167"/>
                  </a:moveTo>
                  <a:cubicBezTo>
                    <a:pt x="120" y="164"/>
                    <a:pt x="117" y="161"/>
                    <a:pt x="115" y="158"/>
                  </a:cubicBezTo>
                  <a:cubicBezTo>
                    <a:pt x="109" y="151"/>
                    <a:pt x="103" y="144"/>
                    <a:pt x="100" y="135"/>
                  </a:cubicBezTo>
                  <a:cubicBezTo>
                    <a:pt x="99" y="131"/>
                    <a:pt x="99" y="128"/>
                    <a:pt x="100" y="124"/>
                  </a:cubicBezTo>
                  <a:cubicBezTo>
                    <a:pt x="102" y="118"/>
                    <a:pt x="104" y="123"/>
                    <a:pt x="106" y="126"/>
                  </a:cubicBezTo>
                  <a:cubicBezTo>
                    <a:pt x="110" y="133"/>
                    <a:pt x="113" y="140"/>
                    <a:pt x="115" y="147"/>
                  </a:cubicBezTo>
                  <a:cubicBezTo>
                    <a:pt x="117" y="154"/>
                    <a:pt x="120" y="161"/>
                    <a:pt x="122" y="1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E675E1E7-564D-41F7-A59C-C6705C4A0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1919" y="5052545"/>
              <a:ext cx="103188" cy="158750"/>
            </a:xfrm>
            <a:custGeom>
              <a:avLst/>
              <a:gdLst>
                <a:gd name="T0" fmla="*/ 3 w 48"/>
                <a:gd name="T1" fmla="*/ 12 h 74"/>
                <a:gd name="T2" fmla="*/ 35 w 48"/>
                <a:gd name="T3" fmla="*/ 69 h 74"/>
                <a:gd name="T4" fmla="*/ 43 w 48"/>
                <a:gd name="T5" fmla="*/ 61 h 74"/>
                <a:gd name="T6" fmla="*/ 12 w 48"/>
                <a:gd name="T7" fmla="*/ 7 h 74"/>
                <a:gd name="T8" fmla="*/ 3 w 48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74">
                  <a:moveTo>
                    <a:pt x="3" y="12"/>
                  </a:moveTo>
                  <a:cubicBezTo>
                    <a:pt x="12" y="32"/>
                    <a:pt x="20" y="53"/>
                    <a:pt x="35" y="69"/>
                  </a:cubicBezTo>
                  <a:cubicBezTo>
                    <a:pt x="40" y="74"/>
                    <a:pt x="48" y="66"/>
                    <a:pt x="43" y="61"/>
                  </a:cubicBezTo>
                  <a:cubicBezTo>
                    <a:pt x="28" y="46"/>
                    <a:pt x="21" y="25"/>
                    <a:pt x="12" y="7"/>
                  </a:cubicBezTo>
                  <a:cubicBezTo>
                    <a:pt x="9" y="0"/>
                    <a:pt x="0" y="6"/>
                    <a:pt x="3" y="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48383540-8FD0-4295-BA08-C8B062632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1319" y="5001745"/>
              <a:ext cx="33338" cy="173038"/>
            </a:xfrm>
            <a:custGeom>
              <a:avLst/>
              <a:gdLst>
                <a:gd name="T0" fmla="*/ 3 w 15"/>
                <a:gd name="T1" fmla="*/ 7 h 81"/>
                <a:gd name="T2" fmla="*/ 0 w 15"/>
                <a:gd name="T3" fmla="*/ 74 h 81"/>
                <a:gd name="T4" fmla="*/ 11 w 15"/>
                <a:gd name="T5" fmla="*/ 74 h 81"/>
                <a:gd name="T6" fmla="*/ 14 w 15"/>
                <a:gd name="T7" fmla="*/ 7 h 81"/>
                <a:gd name="T8" fmla="*/ 3 w 15"/>
                <a:gd name="T9" fmla="*/ 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1">
                  <a:moveTo>
                    <a:pt x="3" y="7"/>
                  </a:moveTo>
                  <a:cubicBezTo>
                    <a:pt x="3" y="30"/>
                    <a:pt x="0" y="52"/>
                    <a:pt x="0" y="74"/>
                  </a:cubicBezTo>
                  <a:cubicBezTo>
                    <a:pt x="0" y="81"/>
                    <a:pt x="11" y="81"/>
                    <a:pt x="11" y="74"/>
                  </a:cubicBezTo>
                  <a:cubicBezTo>
                    <a:pt x="11" y="52"/>
                    <a:pt x="14" y="30"/>
                    <a:pt x="14" y="7"/>
                  </a:cubicBezTo>
                  <a:cubicBezTo>
                    <a:pt x="15" y="0"/>
                    <a:pt x="3" y="0"/>
                    <a:pt x="3" y="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56DF3B14-2F30-48C2-8A43-2C96B4B64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6107" y="5085882"/>
              <a:ext cx="128588" cy="168275"/>
            </a:xfrm>
            <a:custGeom>
              <a:avLst/>
              <a:gdLst>
                <a:gd name="T0" fmla="*/ 46 w 60"/>
                <a:gd name="T1" fmla="*/ 6 h 79"/>
                <a:gd name="T2" fmla="*/ 4 w 60"/>
                <a:gd name="T3" fmla="*/ 67 h 79"/>
                <a:gd name="T4" fmla="*/ 13 w 60"/>
                <a:gd name="T5" fmla="*/ 73 h 79"/>
                <a:gd name="T6" fmla="*/ 56 w 60"/>
                <a:gd name="T7" fmla="*/ 12 h 79"/>
                <a:gd name="T8" fmla="*/ 46 w 60"/>
                <a:gd name="T9" fmla="*/ 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79">
                  <a:moveTo>
                    <a:pt x="46" y="6"/>
                  </a:moveTo>
                  <a:cubicBezTo>
                    <a:pt x="33" y="27"/>
                    <a:pt x="17" y="47"/>
                    <a:pt x="4" y="67"/>
                  </a:cubicBezTo>
                  <a:cubicBezTo>
                    <a:pt x="0" y="73"/>
                    <a:pt x="9" y="79"/>
                    <a:pt x="13" y="73"/>
                  </a:cubicBezTo>
                  <a:cubicBezTo>
                    <a:pt x="27" y="52"/>
                    <a:pt x="42" y="33"/>
                    <a:pt x="56" y="12"/>
                  </a:cubicBezTo>
                  <a:cubicBezTo>
                    <a:pt x="60" y="6"/>
                    <a:pt x="50" y="0"/>
                    <a:pt x="46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BCDB85F2-FB53-433B-93F2-07BB71672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7232" y="5333532"/>
              <a:ext cx="150813" cy="55563"/>
            </a:xfrm>
            <a:custGeom>
              <a:avLst/>
              <a:gdLst>
                <a:gd name="T0" fmla="*/ 10 w 70"/>
                <a:gd name="T1" fmla="*/ 24 h 26"/>
                <a:gd name="T2" fmla="*/ 63 w 70"/>
                <a:gd name="T3" fmla="*/ 13 h 26"/>
                <a:gd name="T4" fmla="*/ 60 w 70"/>
                <a:gd name="T5" fmla="*/ 3 h 26"/>
                <a:gd name="T6" fmla="*/ 7 w 70"/>
                <a:gd name="T7" fmla="*/ 14 h 26"/>
                <a:gd name="T8" fmla="*/ 10 w 70"/>
                <a:gd name="T9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6">
                  <a:moveTo>
                    <a:pt x="10" y="24"/>
                  </a:moveTo>
                  <a:cubicBezTo>
                    <a:pt x="28" y="21"/>
                    <a:pt x="46" y="19"/>
                    <a:pt x="63" y="13"/>
                  </a:cubicBezTo>
                  <a:cubicBezTo>
                    <a:pt x="70" y="11"/>
                    <a:pt x="67" y="0"/>
                    <a:pt x="60" y="3"/>
                  </a:cubicBezTo>
                  <a:cubicBezTo>
                    <a:pt x="43" y="8"/>
                    <a:pt x="25" y="10"/>
                    <a:pt x="7" y="14"/>
                  </a:cubicBezTo>
                  <a:cubicBezTo>
                    <a:pt x="0" y="15"/>
                    <a:pt x="3" y="26"/>
                    <a:pt x="10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163B0102-EB4C-406F-90AB-BB87C1BA3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7769" y="5333532"/>
              <a:ext cx="152400" cy="55563"/>
            </a:xfrm>
            <a:custGeom>
              <a:avLst/>
              <a:gdLst>
                <a:gd name="T0" fmla="*/ 64 w 71"/>
                <a:gd name="T1" fmla="*/ 14 h 26"/>
                <a:gd name="T2" fmla="*/ 10 w 71"/>
                <a:gd name="T3" fmla="*/ 3 h 26"/>
                <a:gd name="T4" fmla="*/ 7 w 71"/>
                <a:gd name="T5" fmla="*/ 13 h 26"/>
                <a:gd name="T6" fmla="*/ 61 w 71"/>
                <a:gd name="T7" fmla="*/ 24 h 26"/>
                <a:gd name="T8" fmla="*/ 64 w 71"/>
                <a:gd name="T9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26">
                  <a:moveTo>
                    <a:pt x="64" y="14"/>
                  </a:moveTo>
                  <a:cubicBezTo>
                    <a:pt x="46" y="10"/>
                    <a:pt x="28" y="8"/>
                    <a:pt x="10" y="3"/>
                  </a:cubicBezTo>
                  <a:cubicBezTo>
                    <a:pt x="3" y="0"/>
                    <a:pt x="0" y="11"/>
                    <a:pt x="7" y="13"/>
                  </a:cubicBezTo>
                  <a:cubicBezTo>
                    <a:pt x="25" y="19"/>
                    <a:pt x="43" y="21"/>
                    <a:pt x="61" y="24"/>
                  </a:cubicBezTo>
                  <a:cubicBezTo>
                    <a:pt x="68" y="26"/>
                    <a:pt x="71" y="15"/>
                    <a:pt x="64" y="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5EA74580-0145-4455-93EB-BEE25F6173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0419" y="5741520"/>
              <a:ext cx="541338" cy="766763"/>
            </a:xfrm>
            <a:custGeom>
              <a:avLst/>
              <a:gdLst>
                <a:gd name="T0" fmla="*/ 1 w 252"/>
                <a:gd name="T1" fmla="*/ 315 h 358"/>
                <a:gd name="T2" fmla="*/ 13 w 252"/>
                <a:gd name="T3" fmla="*/ 284 h 358"/>
                <a:gd name="T4" fmla="*/ 29 w 252"/>
                <a:gd name="T5" fmla="*/ 256 h 358"/>
                <a:gd name="T6" fmla="*/ 66 w 252"/>
                <a:gd name="T7" fmla="*/ 185 h 358"/>
                <a:gd name="T8" fmla="*/ 89 w 252"/>
                <a:gd name="T9" fmla="*/ 129 h 358"/>
                <a:gd name="T10" fmla="*/ 103 w 252"/>
                <a:gd name="T11" fmla="*/ 105 h 358"/>
                <a:gd name="T12" fmla="*/ 128 w 252"/>
                <a:gd name="T13" fmla="*/ 52 h 358"/>
                <a:gd name="T14" fmla="*/ 150 w 252"/>
                <a:gd name="T15" fmla="*/ 13 h 358"/>
                <a:gd name="T16" fmla="*/ 187 w 252"/>
                <a:gd name="T17" fmla="*/ 5 h 358"/>
                <a:gd name="T18" fmla="*/ 223 w 252"/>
                <a:gd name="T19" fmla="*/ 21 h 358"/>
                <a:gd name="T20" fmla="*/ 242 w 252"/>
                <a:gd name="T21" fmla="*/ 77 h 358"/>
                <a:gd name="T22" fmla="*/ 203 w 252"/>
                <a:gd name="T23" fmla="*/ 157 h 358"/>
                <a:gd name="T24" fmla="*/ 175 w 252"/>
                <a:gd name="T25" fmla="*/ 191 h 358"/>
                <a:gd name="T26" fmla="*/ 169 w 252"/>
                <a:gd name="T27" fmla="*/ 192 h 358"/>
                <a:gd name="T28" fmla="*/ 149 w 252"/>
                <a:gd name="T29" fmla="*/ 201 h 358"/>
                <a:gd name="T30" fmla="*/ 129 w 252"/>
                <a:gd name="T31" fmla="*/ 238 h 358"/>
                <a:gd name="T32" fmla="*/ 101 w 252"/>
                <a:gd name="T33" fmla="*/ 295 h 358"/>
                <a:gd name="T34" fmla="*/ 93 w 252"/>
                <a:gd name="T35" fmla="*/ 318 h 358"/>
                <a:gd name="T36" fmla="*/ 70 w 252"/>
                <a:gd name="T37" fmla="*/ 349 h 358"/>
                <a:gd name="T38" fmla="*/ 47 w 252"/>
                <a:gd name="T39" fmla="*/ 358 h 358"/>
                <a:gd name="T40" fmla="*/ 1 w 252"/>
                <a:gd name="T41" fmla="*/ 315 h 358"/>
                <a:gd name="T42" fmla="*/ 156 w 252"/>
                <a:gd name="T43" fmla="*/ 164 h 358"/>
                <a:gd name="T44" fmla="*/ 152 w 252"/>
                <a:gd name="T45" fmla="*/ 161 h 358"/>
                <a:gd name="T46" fmla="*/ 139 w 252"/>
                <a:gd name="T47" fmla="*/ 156 h 358"/>
                <a:gd name="T48" fmla="*/ 108 w 252"/>
                <a:gd name="T49" fmla="*/ 142 h 358"/>
                <a:gd name="T50" fmla="*/ 93 w 252"/>
                <a:gd name="T51" fmla="*/ 149 h 358"/>
                <a:gd name="T52" fmla="*/ 77 w 252"/>
                <a:gd name="T53" fmla="*/ 183 h 358"/>
                <a:gd name="T54" fmla="*/ 52 w 252"/>
                <a:gd name="T55" fmla="*/ 232 h 358"/>
                <a:gd name="T56" fmla="*/ 28 w 252"/>
                <a:gd name="T57" fmla="*/ 279 h 358"/>
                <a:gd name="T58" fmla="*/ 34 w 252"/>
                <a:gd name="T59" fmla="*/ 295 h 358"/>
                <a:gd name="T60" fmla="*/ 43 w 252"/>
                <a:gd name="T61" fmla="*/ 297 h 358"/>
                <a:gd name="T62" fmla="*/ 70 w 252"/>
                <a:gd name="T63" fmla="*/ 307 h 358"/>
                <a:gd name="T64" fmla="*/ 89 w 252"/>
                <a:gd name="T65" fmla="*/ 301 h 358"/>
                <a:gd name="T66" fmla="*/ 117 w 252"/>
                <a:gd name="T67" fmla="*/ 243 h 358"/>
                <a:gd name="T68" fmla="*/ 139 w 252"/>
                <a:gd name="T69" fmla="*/ 200 h 358"/>
                <a:gd name="T70" fmla="*/ 155 w 252"/>
                <a:gd name="T71" fmla="*/ 169 h 358"/>
                <a:gd name="T72" fmla="*/ 156 w 252"/>
                <a:gd name="T73" fmla="*/ 164 h 358"/>
                <a:gd name="T74" fmla="*/ 163 w 252"/>
                <a:gd name="T75" fmla="*/ 17 h 358"/>
                <a:gd name="T76" fmla="*/ 149 w 252"/>
                <a:gd name="T77" fmla="*/ 31 h 358"/>
                <a:gd name="T78" fmla="*/ 131 w 252"/>
                <a:gd name="T79" fmla="*/ 71 h 358"/>
                <a:gd name="T80" fmla="*/ 118 w 252"/>
                <a:gd name="T81" fmla="*/ 100 h 358"/>
                <a:gd name="T82" fmla="*/ 106 w 252"/>
                <a:gd name="T83" fmla="*/ 120 h 358"/>
                <a:gd name="T84" fmla="*/ 108 w 252"/>
                <a:gd name="T85" fmla="*/ 131 h 358"/>
                <a:gd name="T86" fmla="*/ 156 w 252"/>
                <a:gd name="T87" fmla="*/ 151 h 358"/>
                <a:gd name="T88" fmla="*/ 180 w 252"/>
                <a:gd name="T89" fmla="*/ 141 h 358"/>
                <a:gd name="T90" fmla="*/ 190 w 252"/>
                <a:gd name="T91" fmla="*/ 125 h 358"/>
                <a:gd name="T92" fmla="*/ 218 w 252"/>
                <a:gd name="T93" fmla="*/ 74 h 358"/>
                <a:gd name="T94" fmla="*/ 223 w 252"/>
                <a:gd name="T95" fmla="*/ 42 h 358"/>
                <a:gd name="T96" fmla="*/ 163 w 252"/>
                <a:gd name="T97" fmla="*/ 17 h 358"/>
                <a:gd name="T98" fmla="*/ 60 w 252"/>
                <a:gd name="T99" fmla="*/ 344 h 358"/>
                <a:gd name="T100" fmla="*/ 72 w 252"/>
                <a:gd name="T101" fmla="*/ 334 h 358"/>
                <a:gd name="T102" fmla="*/ 70 w 252"/>
                <a:gd name="T103" fmla="*/ 322 h 358"/>
                <a:gd name="T104" fmla="*/ 22 w 252"/>
                <a:gd name="T105" fmla="*/ 304 h 358"/>
                <a:gd name="T106" fmla="*/ 11 w 252"/>
                <a:gd name="T107" fmla="*/ 315 h 358"/>
                <a:gd name="T108" fmla="*/ 60 w 252"/>
                <a:gd name="T109" fmla="*/ 344 h 358"/>
                <a:gd name="T110" fmla="*/ 234 w 252"/>
                <a:gd name="T111" fmla="*/ 71 h 358"/>
                <a:gd name="T112" fmla="*/ 232 w 252"/>
                <a:gd name="T113" fmla="*/ 70 h 358"/>
                <a:gd name="T114" fmla="*/ 167 w 252"/>
                <a:gd name="T115" fmla="*/ 178 h 358"/>
                <a:gd name="T116" fmla="*/ 179 w 252"/>
                <a:gd name="T117" fmla="*/ 176 h 358"/>
                <a:gd name="T118" fmla="*/ 189 w 252"/>
                <a:gd name="T119" fmla="*/ 162 h 358"/>
                <a:gd name="T120" fmla="*/ 222 w 252"/>
                <a:gd name="T121" fmla="*/ 100 h 358"/>
                <a:gd name="T122" fmla="*/ 234 w 252"/>
                <a:gd name="T123" fmla="*/ 71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2" h="358">
                  <a:moveTo>
                    <a:pt x="1" y="315"/>
                  </a:moveTo>
                  <a:cubicBezTo>
                    <a:pt x="0" y="307"/>
                    <a:pt x="2" y="295"/>
                    <a:pt x="13" y="284"/>
                  </a:cubicBezTo>
                  <a:cubicBezTo>
                    <a:pt x="20" y="276"/>
                    <a:pt x="24" y="266"/>
                    <a:pt x="29" y="256"/>
                  </a:cubicBezTo>
                  <a:cubicBezTo>
                    <a:pt x="42" y="232"/>
                    <a:pt x="55" y="209"/>
                    <a:pt x="66" y="185"/>
                  </a:cubicBezTo>
                  <a:cubicBezTo>
                    <a:pt x="74" y="167"/>
                    <a:pt x="81" y="148"/>
                    <a:pt x="89" y="129"/>
                  </a:cubicBezTo>
                  <a:cubicBezTo>
                    <a:pt x="92" y="121"/>
                    <a:pt x="98" y="113"/>
                    <a:pt x="103" y="105"/>
                  </a:cubicBezTo>
                  <a:cubicBezTo>
                    <a:pt x="112" y="87"/>
                    <a:pt x="120" y="69"/>
                    <a:pt x="128" y="52"/>
                  </a:cubicBezTo>
                  <a:cubicBezTo>
                    <a:pt x="135" y="39"/>
                    <a:pt x="141" y="24"/>
                    <a:pt x="150" y="13"/>
                  </a:cubicBezTo>
                  <a:cubicBezTo>
                    <a:pt x="159" y="2"/>
                    <a:pt x="173" y="0"/>
                    <a:pt x="187" y="5"/>
                  </a:cubicBezTo>
                  <a:cubicBezTo>
                    <a:pt x="199" y="10"/>
                    <a:pt x="211" y="13"/>
                    <a:pt x="223" y="21"/>
                  </a:cubicBezTo>
                  <a:cubicBezTo>
                    <a:pt x="241" y="33"/>
                    <a:pt x="252" y="56"/>
                    <a:pt x="242" y="77"/>
                  </a:cubicBezTo>
                  <a:cubicBezTo>
                    <a:pt x="230" y="104"/>
                    <a:pt x="216" y="130"/>
                    <a:pt x="203" y="157"/>
                  </a:cubicBezTo>
                  <a:cubicBezTo>
                    <a:pt x="197" y="171"/>
                    <a:pt x="188" y="183"/>
                    <a:pt x="175" y="191"/>
                  </a:cubicBezTo>
                  <a:cubicBezTo>
                    <a:pt x="173" y="192"/>
                    <a:pt x="171" y="193"/>
                    <a:pt x="169" y="192"/>
                  </a:cubicBezTo>
                  <a:cubicBezTo>
                    <a:pt x="157" y="188"/>
                    <a:pt x="155" y="189"/>
                    <a:pt x="149" y="201"/>
                  </a:cubicBezTo>
                  <a:cubicBezTo>
                    <a:pt x="142" y="213"/>
                    <a:pt x="136" y="225"/>
                    <a:pt x="129" y="238"/>
                  </a:cubicBezTo>
                  <a:cubicBezTo>
                    <a:pt x="120" y="257"/>
                    <a:pt x="110" y="275"/>
                    <a:pt x="101" y="295"/>
                  </a:cubicBezTo>
                  <a:cubicBezTo>
                    <a:pt x="97" y="302"/>
                    <a:pt x="94" y="310"/>
                    <a:pt x="93" y="318"/>
                  </a:cubicBezTo>
                  <a:cubicBezTo>
                    <a:pt x="91" y="334"/>
                    <a:pt x="79" y="340"/>
                    <a:pt x="70" y="349"/>
                  </a:cubicBezTo>
                  <a:cubicBezTo>
                    <a:pt x="63" y="355"/>
                    <a:pt x="56" y="358"/>
                    <a:pt x="47" y="358"/>
                  </a:cubicBezTo>
                  <a:cubicBezTo>
                    <a:pt x="27" y="357"/>
                    <a:pt x="10" y="343"/>
                    <a:pt x="1" y="315"/>
                  </a:cubicBezTo>
                  <a:moveTo>
                    <a:pt x="156" y="164"/>
                  </a:moveTo>
                  <a:cubicBezTo>
                    <a:pt x="154" y="163"/>
                    <a:pt x="153" y="162"/>
                    <a:pt x="152" y="161"/>
                  </a:cubicBezTo>
                  <a:cubicBezTo>
                    <a:pt x="148" y="159"/>
                    <a:pt x="143" y="158"/>
                    <a:pt x="139" y="156"/>
                  </a:cubicBezTo>
                  <a:cubicBezTo>
                    <a:pt x="129" y="151"/>
                    <a:pt x="119" y="146"/>
                    <a:pt x="108" y="142"/>
                  </a:cubicBezTo>
                  <a:cubicBezTo>
                    <a:pt x="101" y="139"/>
                    <a:pt x="97" y="143"/>
                    <a:pt x="93" y="149"/>
                  </a:cubicBezTo>
                  <a:cubicBezTo>
                    <a:pt x="88" y="161"/>
                    <a:pt x="83" y="172"/>
                    <a:pt x="77" y="183"/>
                  </a:cubicBezTo>
                  <a:cubicBezTo>
                    <a:pt x="69" y="199"/>
                    <a:pt x="58" y="215"/>
                    <a:pt x="52" y="232"/>
                  </a:cubicBezTo>
                  <a:cubicBezTo>
                    <a:pt x="46" y="249"/>
                    <a:pt x="36" y="263"/>
                    <a:pt x="28" y="279"/>
                  </a:cubicBezTo>
                  <a:cubicBezTo>
                    <a:pt x="23" y="287"/>
                    <a:pt x="24" y="291"/>
                    <a:pt x="34" y="295"/>
                  </a:cubicBezTo>
                  <a:cubicBezTo>
                    <a:pt x="37" y="296"/>
                    <a:pt x="40" y="296"/>
                    <a:pt x="43" y="297"/>
                  </a:cubicBezTo>
                  <a:cubicBezTo>
                    <a:pt x="52" y="300"/>
                    <a:pt x="61" y="303"/>
                    <a:pt x="70" y="307"/>
                  </a:cubicBezTo>
                  <a:cubicBezTo>
                    <a:pt x="80" y="312"/>
                    <a:pt x="84" y="311"/>
                    <a:pt x="89" y="301"/>
                  </a:cubicBezTo>
                  <a:cubicBezTo>
                    <a:pt x="99" y="282"/>
                    <a:pt x="107" y="262"/>
                    <a:pt x="117" y="243"/>
                  </a:cubicBezTo>
                  <a:cubicBezTo>
                    <a:pt x="124" y="229"/>
                    <a:pt x="132" y="214"/>
                    <a:pt x="139" y="200"/>
                  </a:cubicBezTo>
                  <a:cubicBezTo>
                    <a:pt x="145" y="189"/>
                    <a:pt x="150" y="179"/>
                    <a:pt x="155" y="169"/>
                  </a:cubicBezTo>
                  <a:cubicBezTo>
                    <a:pt x="155" y="167"/>
                    <a:pt x="156" y="166"/>
                    <a:pt x="156" y="164"/>
                  </a:cubicBezTo>
                  <a:moveTo>
                    <a:pt x="163" y="17"/>
                  </a:moveTo>
                  <a:cubicBezTo>
                    <a:pt x="160" y="20"/>
                    <a:pt x="153" y="25"/>
                    <a:pt x="149" y="31"/>
                  </a:cubicBezTo>
                  <a:cubicBezTo>
                    <a:pt x="142" y="44"/>
                    <a:pt x="137" y="57"/>
                    <a:pt x="131" y="71"/>
                  </a:cubicBezTo>
                  <a:cubicBezTo>
                    <a:pt x="126" y="80"/>
                    <a:pt x="123" y="91"/>
                    <a:pt x="118" y="100"/>
                  </a:cubicBezTo>
                  <a:cubicBezTo>
                    <a:pt x="115" y="107"/>
                    <a:pt x="110" y="113"/>
                    <a:pt x="106" y="120"/>
                  </a:cubicBezTo>
                  <a:cubicBezTo>
                    <a:pt x="104" y="124"/>
                    <a:pt x="102" y="128"/>
                    <a:pt x="108" y="131"/>
                  </a:cubicBezTo>
                  <a:cubicBezTo>
                    <a:pt x="124" y="137"/>
                    <a:pt x="140" y="144"/>
                    <a:pt x="156" y="151"/>
                  </a:cubicBezTo>
                  <a:cubicBezTo>
                    <a:pt x="165" y="155"/>
                    <a:pt x="175" y="150"/>
                    <a:pt x="180" y="141"/>
                  </a:cubicBezTo>
                  <a:cubicBezTo>
                    <a:pt x="183" y="135"/>
                    <a:pt x="187" y="130"/>
                    <a:pt x="190" y="125"/>
                  </a:cubicBezTo>
                  <a:cubicBezTo>
                    <a:pt x="199" y="108"/>
                    <a:pt x="210" y="91"/>
                    <a:pt x="218" y="74"/>
                  </a:cubicBezTo>
                  <a:cubicBezTo>
                    <a:pt x="222" y="64"/>
                    <a:pt x="225" y="52"/>
                    <a:pt x="223" y="42"/>
                  </a:cubicBezTo>
                  <a:cubicBezTo>
                    <a:pt x="219" y="24"/>
                    <a:pt x="184" y="10"/>
                    <a:pt x="163" y="17"/>
                  </a:cubicBezTo>
                  <a:moveTo>
                    <a:pt x="60" y="344"/>
                  </a:moveTo>
                  <a:cubicBezTo>
                    <a:pt x="64" y="341"/>
                    <a:pt x="68" y="337"/>
                    <a:pt x="72" y="334"/>
                  </a:cubicBezTo>
                  <a:cubicBezTo>
                    <a:pt x="77" y="329"/>
                    <a:pt x="77" y="324"/>
                    <a:pt x="70" y="322"/>
                  </a:cubicBezTo>
                  <a:cubicBezTo>
                    <a:pt x="54" y="316"/>
                    <a:pt x="38" y="310"/>
                    <a:pt x="22" y="304"/>
                  </a:cubicBezTo>
                  <a:cubicBezTo>
                    <a:pt x="14" y="302"/>
                    <a:pt x="11" y="306"/>
                    <a:pt x="11" y="315"/>
                  </a:cubicBezTo>
                  <a:cubicBezTo>
                    <a:pt x="13" y="335"/>
                    <a:pt x="40" y="351"/>
                    <a:pt x="60" y="344"/>
                  </a:cubicBezTo>
                  <a:moveTo>
                    <a:pt x="234" y="71"/>
                  </a:moveTo>
                  <a:cubicBezTo>
                    <a:pt x="233" y="71"/>
                    <a:pt x="232" y="71"/>
                    <a:pt x="232" y="70"/>
                  </a:cubicBezTo>
                  <a:cubicBezTo>
                    <a:pt x="210" y="106"/>
                    <a:pt x="189" y="142"/>
                    <a:pt x="167" y="178"/>
                  </a:cubicBezTo>
                  <a:cubicBezTo>
                    <a:pt x="171" y="181"/>
                    <a:pt x="175" y="181"/>
                    <a:pt x="179" y="176"/>
                  </a:cubicBezTo>
                  <a:cubicBezTo>
                    <a:pt x="183" y="171"/>
                    <a:pt x="187" y="167"/>
                    <a:pt x="189" y="162"/>
                  </a:cubicBezTo>
                  <a:cubicBezTo>
                    <a:pt x="201" y="142"/>
                    <a:pt x="212" y="121"/>
                    <a:pt x="222" y="100"/>
                  </a:cubicBezTo>
                  <a:cubicBezTo>
                    <a:pt x="227" y="91"/>
                    <a:pt x="230" y="81"/>
                    <a:pt x="234" y="7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6E59729B-0B93-4D83-AEF6-7800A8576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4294" y="6911507"/>
              <a:ext cx="46038" cy="38100"/>
            </a:xfrm>
            <a:custGeom>
              <a:avLst/>
              <a:gdLst>
                <a:gd name="T0" fmla="*/ 10 w 21"/>
                <a:gd name="T1" fmla="*/ 18 h 18"/>
                <a:gd name="T2" fmla="*/ 15 w 21"/>
                <a:gd name="T3" fmla="*/ 16 h 18"/>
                <a:gd name="T4" fmla="*/ 16 w 21"/>
                <a:gd name="T5" fmla="*/ 16 h 18"/>
                <a:gd name="T6" fmla="*/ 21 w 21"/>
                <a:gd name="T7" fmla="*/ 6 h 18"/>
                <a:gd name="T8" fmla="*/ 18 w 21"/>
                <a:gd name="T9" fmla="*/ 2 h 18"/>
                <a:gd name="T10" fmla="*/ 8 w 21"/>
                <a:gd name="T11" fmla="*/ 0 h 18"/>
                <a:gd name="T12" fmla="*/ 2 w 21"/>
                <a:gd name="T13" fmla="*/ 3 h 18"/>
                <a:gd name="T14" fmla="*/ 1 w 21"/>
                <a:gd name="T15" fmla="*/ 8 h 18"/>
                <a:gd name="T16" fmla="*/ 10 w 21"/>
                <a:gd name="T1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8">
                  <a:moveTo>
                    <a:pt x="10" y="18"/>
                  </a:moveTo>
                  <a:cubicBezTo>
                    <a:pt x="12" y="18"/>
                    <a:pt x="14" y="17"/>
                    <a:pt x="15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0" y="15"/>
                    <a:pt x="21" y="10"/>
                    <a:pt x="21" y="6"/>
                  </a:cubicBezTo>
                  <a:cubicBezTo>
                    <a:pt x="21" y="4"/>
                    <a:pt x="20" y="3"/>
                    <a:pt x="18" y="2"/>
                  </a:cubicBezTo>
                  <a:cubicBezTo>
                    <a:pt x="14" y="0"/>
                    <a:pt x="11" y="0"/>
                    <a:pt x="8" y="0"/>
                  </a:cubicBezTo>
                  <a:cubicBezTo>
                    <a:pt x="5" y="0"/>
                    <a:pt x="3" y="1"/>
                    <a:pt x="2" y="3"/>
                  </a:cubicBezTo>
                  <a:cubicBezTo>
                    <a:pt x="1" y="4"/>
                    <a:pt x="0" y="6"/>
                    <a:pt x="1" y="8"/>
                  </a:cubicBezTo>
                  <a:cubicBezTo>
                    <a:pt x="1" y="13"/>
                    <a:pt x="5" y="17"/>
                    <a:pt x="10" y="18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6919AB4A-5E7F-4F81-82F5-3408A34C16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5707" y="6697195"/>
              <a:ext cx="515938" cy="855663"/>
            </a:xfrm>
            <a:custGeom>
              <a:avLst/>
              <a:gdLst>
                <a:gd name="T0" fmla="*/ 91 w 240"/>
                <a:gd name="T1" fmla="*/ 74 h 400"/>
                <a:gd name="T2" fmla="*/ 78 w 240"/>
                <a:gd name="T3" fmla="*/ 67 h 400"/>
                <a:gd name="T4" fmla="*/ 67 w 240"/>
                <a:gd name="T5" fmla="*/ 36 h 400"/>
                <a:gd name="T6" fmla="*/ 83 w 240"/>
                <a:gd name="T7" fmla="*/ 27 h 400"/>
                <a:gd name="T8" fmla="*/ 74 w 240"/>
                <a:gd name="T9" fmla="*/ 3 h 400"/>
                <a:gd name="T10" fmla="*/ 16 w 240"/>
                <a:gd name="T11" fmla="*/ 21 h 400"/>
                <a:gd name="T12" fmla="*/ 28 w 240"/>
                <a:gd name="T13" fmla="*/ 54 h 400"/>
                <a:gd name="T14" fmla="*/ 40 w 240"/>
                <a:gd name="T15" fmla="*/ 80 h 400"/>
                <a:gd name="T16" fmla="*/ 43 w 240"/>
                <a:gd name="T17" fmla="*/ 138 h 400"/>
                <a:gd name="T18" fmla="*/ 13 w 240"/>
                <a:gd name="T19" fmla="*/ 245 h 400"/>
                <a:gd name="T20" fmla="*/ 39 w 240"/>
                <a:gd name="T21" fmla="*/ 392 h 400"/>
                <a:gd name="T22" fmla="*/ 59 w 240"/>
                <a:gd name="T23" fmla="*/ 191 h 400"/>
                <a:gd name="T24" fmla="*/ 80 w 240"/>
                <a:gd name="T25" fmla="*/ 150 h 400"/>
                <a:gd name="T26" fmla="*/ 112 w 240"/>
                <a:gd name="T27" fmla="*/ 174 h 400"/>
                <a:gd name="T28" fmla="*/ 221 w 240"/>
                <a:gd name="T29" fmla="*/ 354 h 400"/>
                <a:gd name="T30" fmla="*/ 180 w 240"/>
                <a:gd name="T31" fmla="*/ 205 h 400"/>
                <a:gd name="T32" fmla="*/ 48 w 240"/>
                <a:gd name="T33" fmla="*/ 74 h 400"/>
                <a:gd name="T34" fmla="*/ 59 w 240"/>
                <a:gd name="T35" fmla="*/ 41 h 400"/>
                <a:gd name="T36" fmla="*/ 48 w 240"/>
                <a:gd name="T37" fmla="*/ 74 h 400"/>
                <a:gd name="T38" fmla="*/ 68 w 240"/>
                <a:gd name="T39" fmla="*/ 11 h 400"/>
                <a:gd name="T40" fmla="*/ 64 w 240"/>
                <a:gd name="T41" fmla="*/ 28 h 400"/>
                <a:gd name="T42" fmla="*/ 62 w 240"/>
                <a:gd name="T43" fmla="*/ 31 h 400"/>
                <a:gd name="T44" fmla="*/ 32 w 240"/>
                <a:gd name="T45" fmla="*/ 44 h 400"/>
                <a:gd name="T46" fmla="*/ 40 w 240"/>
                <a:gd name="T47" fmla="*/ 96 h 400"/>
                <a:gd name="T48" fmla="*/ 51 w 240"/>
                <a:gd name="T49" fmla="*/ 82 h 400"/>
                <a:gd name="T50" fmla="*/ 79 w 240"/>
                <a:gd name="T51" fmla="*/ 78 h 400"/>
                <a:gd name="T52" fmla="*/ 98 w 240"/>
                <a:gd name="T53" fmla="*/ 117 h 400"/>
                <a:gd name="T54" fmla="*/ 40 w 240"/>
                <a:gd name="T55" fmla="*/ 96 h 400"/>
                <a:gd name="T56" fmla="*/ 27 w 240"/>
                <a:gd name="T57" fmla="*/ 370 h 400"/>
                <a:gd name="T58" fmla="*/ 47 w 240"/>
                <a:gd name="T59" fmla="*/ 144 h 400"/>
                <a:gd name="T60" fmla="*/ 56 w 240"/>
                <a:gd name="T61" fmla="*/ 145 h 400"/>
                <a:gd name="T62" fmla="*/ 41 w 240"/>
                <a:gd name="T63" fmla="*/ 229 h 400"/>
                <a:gd name="T64" fmla="*/ 108 w 240"/>
                <a:gd name="T65" fmla="*/ 156 h 400"/>
                <a:gd name="T66" fmla="*/ 105 w 240"/>
                <a:gd name="T67" fmla="*/ 125 h 400"/>
                <a:gd name="T68" fmla="*/ 223 w 240"/>
                <a:gd name="T69" fmla="*/ 33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0" h="400">
                  <a:moveTo>
                    <a:pt x="109" y="115"/>
                  </a:moveTo>
                  <a:cubicBezTo>
                    <a:pt x="113" y="99"/>
                    <a:pt x="105" y="84"/>
                    <a:pt x="91" y="74"/>
                  </a:cubicBezTo>
                  <a:cubicBezTo>
                    <a:pt x="91" y="72"/>
                    <a:pt x="90" y="71"/>
                    <a:pt x="88" y="70"/>
                  </a:cubicBezTo>
                  <a:cubicBezTo>
                    <a:pt x="85" y="69"/>
                    <a:pt x="81" y="68"/>
                    <a:pt x="78" y="67"/>
                  </a:cubicBezTo>
                  <a:cubicBezTo>
                    <a:pt x="78" y="67"/>
                    <a:pt x="78" y="66"/>
                    <a:pt x="78" y="66"/>
                  </a:cubicBezTo>
                  <a:cubicBezTo>
                    <a:pt x="77" y="55"/>
                    <a:pt x="73" y="45"/>
                    <a:pt x="67" y="36"/>
                  </a:cubicBezTo>
                  <a:cubicBezTo>
                    <a:pt x="68" y="36"/>
                    <a:pt x="70" y="36"/>
                    <a:pt x="71" y="35"/>
                  </a:cubicBezTo>
                  <a:cubicBezTo>
                    <a:pt x="73" y="32"/>
                    <a:pt x="80" y="30"/>
                    <a:pt x="83" y="27"/>
                  </a:cubicBezTo>
                  <a:cubicBezTo>
                    <a:pt x="84" y="27"/>
                    <a:pt x="85" y="24"/>
                    <a:pt x="84" y="23"/>
                  </a:cubicBezTo>
                  <a:cubicBezTo>
                    <a:pt x="81" y="16"/>
                    <a:pt x="78" y="9"/>
                    <a:pt x="74" y="3"/>
                  </a:cubicBezTo>
                  <a:cubicBezTo>
                    <a:pt x="73" y="1"/>
                    <a:pt x="71" y="0"/>
                    <a:pt x="68" y="1"/>
                  </a:cubicBezTo>
                  <a:cubicBezTo>
                    <a:pt x="51" y="7"/>
                    <a:pt x="33" y="14"/>
                    <a:pt x="16" y="21"/>
                  </a:cubicBezTo>
                  <a:cubicBezTo>
                    <a:pt x="14" y="22"/>
                    <a:pt x="12" y="24"/>
                    <a:pt x="12" y="26"/>
                  </a:cubicBezTo>
                  <a:cubicBezTo>
                    <a:pt x="13" y="39"/>
                    <a:pt x="19" y="45"/>
                    <a:pt x="28" y="54"/>
                  </a:cubicBezTo>
                  <a:cubicBezTo>
                    <a:pt x="30" y="55"/>
                    <a:pt x="32" y="55"/>
                    <a:pt x="34" y="55"/>
                  </a:cubicBezTo>
                  <a:cubicBezTo>
                    <a:pt x="35" y="63"/>
                    <a:pt x="37" y="72"/>
                    <a:pt x="40" y="80"/>
                  </a:cubicBezTo>
                  <a:cubicBezTo>
                    <a:pt x="36" y="84"/>
                    <a:pt x="33" y="88"/>
                    <a:pt x="31" y="94"/>
                  </a:cubicBezTo>
                  <a:cubicBezTo>
                    <a:pt x="23" y="111"/>
                    <a:pt x="30" y="127"/>
                    <a:pt x="43" y="138"/>
                  </a:cubicBezTo>
                  <a:cubicBezTo>
                    <a:pt x="41" y="138"/>
                    <a:pt x="39" y="138"/>
                    <a:pt x="38" y="141"/>
                  </a:cubicBezTo>
                  <a:cubicBezTo>
                    <a:pt x="26" y="175"/>
                    <a:pt x="18" y="210"/>
                    <a:pt x="13" y="245"/>
                  </a:cubicBezTo>
                  <a:cubicBezTo>
                    <a:pt x="5" y="293"/>
                    <a:pt x="0" y="353"/>
                    <a:pt x="30" y="395"/>
                  </a:cubicBezTo>
                  <a:cubicBezTo>
                    <a:pt x="33" y="400"/>
                    <a:pt x="39" y="397"/>
                    <a:pt x="39" y="392"/>
                  </a:cubicBezTo>
                  <a:cubicBezTo>
                    <a:pt x="33" y="346"/>
                    <a:pt x="39" y="299"/>
                    <a:pt x="46" y="254"/>
                  </a:cubicBezTo>
                  <a:cubicBezTo>
                    <a:pt x="49" y="233"/>
                    <a:pt x="54" y="212"/>
                    <a:pt x="59" y="191"/>
                  </a:cubicBezTo>
                  <a:cubicBezTo>
                    <a:pt x="61" y="185"/>
                    <a:pt x="68" y="152"/>
                    <a:pt x="77" y="151"/>
                  </a:cubicBezTo>
                  <a:cubicBezTo>
                    <a:pt x="78" y="151"/>
                    <a:pt x="79" y="151"/>
                    <a:pt x="80" y="150"/>
                  </a:cubicBezTo>
                  <a:cubicBezTo>
                    <a:pt x="80" y="152"/>
                    <a:pt x="82" y="153"/>
                    <a:pt x="85" y="152"/>
                  </a:cubicBezTo>
                  <a:cubicBezTo>
                    <a:pt x="92" y="149"/>
                    <a:pt x="108" y="169"/>
                    <a:pt x="112" y="174"/>
                  </a:cubicBezTo>
                  <a:cubicBezTo>
                    <a:pt x="128" y="192"/>
                    <a:pt x="142" y="211"/>
                    <a:pt x="156" y="231"/>
                  </a:cubicBezTo>
                  <a:cubicBezTo>
                    <a:pt x="182" y="269"/>
                    <a:pt x="208" y="310"/>
                    <a:pt x="221" y="354"/>
                  </a:cubicBezTo>
                  <a:cubicBezTo>
                    <a:pt x="223" y="358"/>
                    <a:pt x="230" y="359"/>
                    <a:pt x="230" y="354"/>
                  </a:cubicBezTo>
                  <a:cubicBezTo>
                    <a:pt x="240" y="301"/>
                    <a:pt x="207" y="248"/>
                    <a:pt x="180" y="205"/>
                  </a:cubicBezTo>
                  <a:cubicBezTo>
                    <a:pt x="159" y="174"/>
                    <a:pt x="135" y="143"/>
                    <a:pt x="109" y="115"/>
                  </a:cubicBezTo>
                  <a:moveTo>
                    <a:pt x="48" y="74"/>
                  </a:moveTo>
                  <a:cubicBezTo>
                    <a:pt x="44" y="65"/>
                    <a:pt x="43" y="56"/>
                    <a:pt x="42" y="46"/>
                  </a:cubicBezTo>
                  <a:cubicBezTo>
                    <a:pt x="47" y="44"/>
                    <a:pt x="53" y="42"/>
                    <a:pt x="59" y="41"/>
                  </a:cubicBezTo>
                  <a:cubicBezTo>
                    <a:pt x="64" y="49"/>
                    <a:pt x="67" y="58"/>
                    <a:pt x="69" y="67"/>
                  </a:cubicBezTo>
                  <a:cubicBezTo>
                    <a:pt x="61" y="67"/>
                    <a:pt x="54" y="70"/>
                    <a:pt x="48" y="74"/>
                  </a:cubicBezTo>
                  <a:moveTo>
                    <a:pt x="22" y="29"/>
                  </a:moveTo>
                  <a:cubicBezTo>
                    <a:pt x="38" y="23"/>
                    <a:pt x="53" y="17"/>
                    <a:pt x="68" y="11"/>
                  </a:cubicBezTo>
                  <a:cubicBezTo>
                    <a:pt x="71" y="15"/>
                    <a:pt x="75" y="22"/>
                    <a:pt x="71" y="24"/>
                  </a:cubicBezTo>
                  <a:cubicBezTo>
                    <a:pt x="68" y="25"/>
                    <a:pt x="66" y="26"/>
                    <a:pt x="64" y="28"/>
                  </a:cubicBezTo>
                  <a:cubicBezTo>
                    <a:pt x="63" y="29"/>
                    <a:pt x="63" y="30"/>
                    <a:pt x="63" y="32"/>
                  </a:cubicBezTo>
                  <a:cubicBezTo>
                    <a:pt x="62" y="31"/>
                    <a:pt x="62" y="31"/>
                    <a:pt x="62" y="31"/>
                  </a:cubicBezTo>
                  <a:cubicBezTo>
                    <a:pt x="52" y="32"/>
                    <a:pt x="44" y="35"/>
                    <a:pt x="35" y="39"/>
                  </a:cubicBezTo>
                  <a:cubicBezTo>
                    <a:pt x="33" y="40"/>
                    <a:pt x="32" y="42"/>
                    <a:pt x="32" y="44"/>
                  </a:cubicBezTo>
                  <a:cubicBezTo>
                    <a:pt x="27" y="40"/>
                    <a:pt x="24" y="36"/>
                    <a:pt x="22" y="29"/>
                  </a:cubicBezTo>
                  <a:moveTo>
                    <a:pt x="40" y="96"/>
                  </a:moveTo>
                  <a:cubicBezTo>
                    <a:pt x="41" y="93"/>
                    <a:pt x="44" y="90"/>
                    <a:pt x="46" y="87"/>
                  </a:cubicBezTo>
                  <a:cubicBezTo>
                    <a:pt x="49" y="87"/>
                    <a:pt x="51" y="85"/>
                    <a:pt x="51" y="82"/>
                  </a:cubicBezTo>
                  <a:cubicBezTo>
                    <a:pt x="59" y="77"/>
                    <a:pt x="68" y="75"/>
                    <a:pt x="77" y="77"/>
                  </a:cubicBezTo>
                  <a:cubicBezTo>
                    <a:pt x="78" y="77"/>
                    <a:pt x="78" y="78"/>
                    <a:pt x="79" y="78"/>
                  </a:cubicBezTo>
                  <a:cubicBezTo>
                    <a:pt x="93" y="85"/>
                    <a:pt x="102" y="97"/>
                    <a:pt x="100" y="112"/>
                  </a:cubicBezTo>
                  <a:cubicBezTo>
                    <a:pt x="98" y="113"/>
                    <a:pt x="97" y="115"/>
                    <a:pt x="98" y="117"/>
                  </a:cubicBezTo>
                  <a:cubicBezTo>
                    <a:pt x="93" y="131"/>
                    <a:pt x="77" y="140"/>
                    <a:pt x="63" y="137"/>
                  </a:cubicBezTo>
                  <a:cubicBezTo>
                    <a:pt x="43" y="134"/>
                    <a:pt x="31" y="115"/>
                    <a:pt x="40" y="96"/>
                  </a:cubicBezTo>
                  <a:moveTo>
                    <a:pt x="41" y="229"/>
                  </a:moveTo>
                  <a:cubicBezTo>
                    <a:pt x="32" y="274"/>
                    <a:pt x="25" y="323"/>
                    <a:pt x="27" y="370"/>
                  </a:cubicBezTo>
                  <a:cubicBezTo>
                    <a:pt x="10" y="329"/>
                    <a:pt x="17" y="278"/>
                    <a:pt x="24" y="236"/>
                  </a:cubicBezTo>
                  <a:cubicBezTo>
                    <a:pt x="29" y="205"/>
                    <a:pt x="37" y="174"/>
                    <a:pt x="47" y="144"/>
                  </a:cubicBezTo>
                  <a:cubicBezTo>
                    <a:pt x="47" y="142"/>
                    <a:pt x="47" y="141"/>
                    <a:pt x="47" y="140"/>
                  </a:cubicBezTo>
                  <a:cubicBezTo>
                    <a:pt x="50" y="142"/>
                    <a:pt x="52" y="144"/>
                    <a:pt x="56" y="145"/>
                  </a:cubicBezTo>
                  <a:cubicBezTo>
                    <a:pt x="59" y="146"/>
                    <a:pt x="62" y="147"/>
                    <a:pt x="66" y="147"/>
                  </a:cubicBezTo>
                  <a:cubicBezTo>
                    <a:pt x="49" y="165"/>
                    <a:pt x="44" y="215"/>
                    <a:pt x="41" y="229"/>
                  </a:cubicBezTo>
                  <a:moveTo>
                    <a:pt x="151" y="207"/>
                  </a:moveTo>
                  <a:cubicBezTo>
                    <a:pt x="138" y="189"/>
                    <a:pt x="124" y="172"/>
                    <a:pt x="108" y="156"/>
                  </a:cubicBezTo>
                  <a:cubicBezTo>
                    <a:pt x="104" y="152"/>
                    <a:pt x="96" y="143"/>
                    <a:pt x="88" y="142"/>
                  </a:cubicBezTo>
                  <a:cubicBezTo>
                    <a:pt x="95" y="138"/>
                    <a:pt x="101" y="132"/>
                    <a:pt x="105" y="125"/>
                  </a:cubicBezTo>
                  <a:cubicBezTo>
                    <a:pt x="126" y="148"/>
                    <a:pt x="145" y="172"/>
                    <a:pt x="162" y="197"/>
                  </a:cubicBezTo>
                  <a:cubicBezTo>
                    <a:pt x="188" y="233"/>
                    <a:pt x="221" y="282"/>
                    <a:pt x="223" y="330"/>
                  </a:cubicBezTo>
                  <a:cubicBezTo>
                    <a:pt x="205" y="286"/>
                    <a:pt x="178" y="245"/>
                    <a:pt x="151" y="20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D279ADDE-8B3A-4B78-905D-82BFB94072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39307" y="6778157"/>
              <a:ext cx="677863" cy="447675"/>
            </a:xfrm>
            <a:custGeom>
              <a:avLst/>
              <a:gdLst>
                <a:gd name="T0" fmla="*/ 310 w 316"/>
                <a:gd name="T1" fmla="*/ 144 h 209"/>
                <a:gd name="T2" fmla="*/ 310 w 316"/>
                <a:gd name="T3" fmla="*/ 142 h 209"/>
                <a:gd name="T4" fmla="*/ 279 w 316"/>
                <a:gd name="T5" fmla="*/ 8 h 209"/>
                <a:gd name="T6" fmla="*/ 278 w 316"/>
                <a:gd name="T7" fmla="*/ 5 h 209"/>
                <a:gd name="T8" fmla="*/ 278 w 316"/>
                <a:gd name="T9" fmla="*/ 4 h 209"/>
                <a:gd name="T10" fmla="*/ 276 w 316"/>
                <a:gd name="T11" fmla="*/ 2 h 209"/>
                <a:gd name="T12" fmla="*/ 272 w 316"/>
                <a:gd name="T13" fmla="*/ 0 h 209"/>
                <a:gd name="T14" fmla="*/ 135 w 316"/>
                <a:gd name="T15" fmla="*/ 31 h 209"/>
                <a:gd name="T16" fmla="*/ 70 w 316"/>
                <a:gd name="T17" fmla="*/ 44 h 209"/>
                <a:gd name="T18" fmla="*/ 5 w 316"/>
                <a:gd name="T19" fmla="*/ 57 h 209"/>
                <a:gd name="T20" fmla="*/ 1 w 316"/>
                <a:gd name="T21" fmla="*/ 60 h 209"/>
                <a:gd name="T22" fmla="*/ 4 w 316"/>
                <a:gd name="T23" fmla="*/ 84 h 209"/>
                <a:gd name="T24" fmla="*/ 10 w 316"/>
                <a:gd name="T25" fmla="*/ 124 h 209"/>
                <a:gd name="T26" fmla="*/ 24 w 316"/>
                <a:gd name="T27" fmla="*/ 201 h 209"/>
                <a:gd name="T28" fmla="*/ 27 w 316"/>
                <a:gd name="T29" fmla="*/ 204 h 209"/>
                <a:gd name="T30" fmla="*/ 27 w 316"/>
                <a:gd name="T31" fmla="*/ 205 h 209"/>
                <a:gd name="T32" fmla="*/ 30 w 316"/>
                <a:gd name="T33" fmla="*/ 209 h 209"/>
                <a:gd name="T34" fmla="*/ 212 w 316"/>
                <a:gd name="T35" fmla="*/ 182 h 209"/>
                <a:gd name="T36" fmla="*/ 301 w 316"/>
                <a:gd name="T37" fmla="*/ 161 h 209"/>
                <a:gd name="T38" fmla="*/ 310 w 316"/>
                <a:gd name="T39" fmla="*/ 144 h 209"/>
                <a:gd name="T40" fmla="*/ 8 w 316"/>
                <a:gd name="T41" fmla="*/ 62 h 209"/>
                <a:gd name="T42" fmla="*/ 67 w 316"/>
                <a:gd name="T43" fmla="*/ 53 h 209"/>
                <a:gd name="T44" fmla="*/ 136 w 316"/>
                <a:gd name="T45" fmla="*/ 39 h 209"/>
                <a:gd name="T46" fmla="*/ 266 w 316"/>
                <a:gd name="T47" fmla="*/ 11 h 209"/>
                <a:gd name="T48" fmla="*/ 217 w 316"/>
                <a:gd name="T49" fmla="*/ 68 h 209"/>
                <a:gd name="T50" fmla="*/ 158 w 316"/>
                <a:gd name="T51" fmla="*/ 119 h 209"/>
                <a:gd name="T52" fmla="*/ 81 w 316"/>
                <a:gd name="T53" fmla="*/ 93 h 209"/>
                <a:gd name="T54" fmla="*/ 8 w 316"/>
                <a:gd name="T55" fmla="*/ 63 h 209"/>
                <a:gd name="T56" fmla="*/ 8 w 316"/>
                <a:gd name="T57" fmla="*/ 62 h 209"/>
                <a:gd name="T58" fmla="*/ 9 w 316"/>
                <a:gd name="T59" fmla="*/ 69 h 209"/>
                <a:gd name="T60" fmla="*/ 90 w 316"/>
                <a:gd name="T61" fmla="*/ 105 h 209"/>
                <a:gd name="T62" fmla="*/ 91 w 316"/>
                <a:gd name="T63" fmla="*/ 105 h 209"/>
                <a:gd name="T64" fmla="*/ 31 w 316"/>
                <a:gd name="T65" fmla="*/ 195 h 209"/>
                <a:gd name="T66" fmla="*/ 20 w 316"/>
                <a:gd name="T67" fmla="*/ 127 h 209"/>
                <a:gd name="T68" fmla="*/ 9 w 316"/>
                <a:gd name="T69" fmla="*/ 69 h 209"/>
                <a:gd name="T70" fmla="*/ 238 w 316"/>
                <a:gd name="T71" fmla="*/ 165 h 209"/>
                <a:gd name="T72" fmla="*/ 169 w 316"/>
                <a:gd name="T73" fmla="*/ 180 h 209"/>
                <a:gd name="T74" fmla="*/ 36 w 316"/>
                <a:gd name="T75" fmla="*/ 200 h 209"/>
                <a:gd name="T76" fmla="*/ 99 w 316"/>
                <a:gd name="T77" fmla="*/ 109 h 209"/>
                <a:gd name="T78" fmla="*/ 139 w 316"/>
                <a:gd name="T79" fmla="*/ 126 h 209"/>
                <a:gd name="T80" fmla="*/ 163 w 316"/>
                <a:gd name="T81" fmla="*/ 130 h 209"/>
                <a:gd name="T82" fmla="*/ 185 w 316"/>
                <a:gd name="T83" fmla="*/ 114 h 209"/>
                <a:gd name="T84" fmla="*/ 205 w 316"/>
                <a:gd name="T85" fmla="*/ 93 h 209"/>
                <a:gd name="T86" fmla="*/ 205 w 316"/>
                <a:gd name="T87" fmla="*/ 93 h 209"/>
                <a:gd name="T88" fmla="*/ 292 w 316"/>
                <a:gd name="T89" fmla="*/ 151 h 209"/>
                <a:gd name="T90" fmla="*/ 238 w 316"/>
                <a:gd name="T91" fmla="*/ 165 h 209"/>
                <a:gd name="T92" fmla="*/ 301 w 316"/>
                <a:gd name="T93" fmla="*/ 145 h 209"/>
                <a:gd name="T94" fmla="*/ 209 w 316"/>
                <a:gd name="T95" fmla="*/ 89 h 209"/>
                <a:gd name="T96" fmla="*/ 217 w 316"/>
                <a:gd name="T97" fmla="*/ 80 h 209"/>
                <a:gd name="T98" fmla="*/ 273 w 316"/>
                <a:gd name="T99" fmla="*/ 16 h 209"/>
                <a:gd name="T100" fmla="*/ 302 w 316"/>
                <a:gd name="T101" fmla="*/ 143 h 209"/>
                <a:gd name="T102" fmla="*/ 301 w 316"/>
                <a:gd name="T103" fmla="*/ 14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6" h="209">
                  <a:moveTo>
                    <a:pt x="310" y="144"/>
                  </a:moveTo>
                  <a:cubicBezTo>
                    <a:pt x="311" y="143"/>
                    <a:pt x="311" y="143"/>
                    <a:pt x="310" y="142"/>
                  </a:cubicBezTo>
                  <a:cubicBezTo>
                    <a:pt x="300" y="97"/>
                    <a:pt x="292" y="52"/>
                    <a:pt x="279" y="8"/>
                  </a:cubicBezTo>
                  <a:cubicBezTo>
                    <a:pt x="279" y="7"/>
                    <a:pt x="279" y="6"/>
                    <a:pt x="278" y="5"/>
                  </a:cubicBezTo>
                  <a:cubicBezTo>
                    <a:pt x="278" y="4"/>
                    <a:pt x="278" y="4"/>
                    <a:pt x="278" y="4"/>
                  </a:cubicBezTo>
                  <a:cubicBezTo>
                    <a:pt x="277" y="3"/>
                    <a:pt x="277" y="2"/>
                    <a:pt x="276" y="2"/>
                  </a:cubicBezTo>
                  <a:cubicBezTo>
                    <a:pt x="275" y="0"/>
                    <a:pt x="273" y="0"/>
                    <a:pt x="272" y="0"/>
                  </a:cubicBezTo>
                  <a:cubicBezTo>
                    <a:pt x="226" y="11"/>
                    <a:pt x="180" y="21"/>
                    <a:pt x="135" y="31"/>
                  </a:cubicBezTo>
                  <a:cubicBezTo>
                    <a:pt x="113" y="35"/>
                    <a:pt x="91" y="39"/>
                    <a:pt x="70" y="44"/>
                  </a:cubicBezTo>
                  <a:cubicBezTo>
                    <a:pt x="48" y="48"/>
                    <a:pt x="26" y="50"/>
                    <a:pt x="5" y="57"/>
                  </a:cubicBezTo>
                  <a:cubicBezTo>
                    <a:pt x="3" y="57"/>
                    <a:pt x="2" y="59"/>
                    <a:pt x="1" y="60"/>
                  </a:cubicBezTo>
                  <a:cubicBezTo>
                    <a:pt x="0" y="68"/>
                    <a:pt x="3" y="77"/>
                    <a:pt x="4" y="84"/>
                  </a:cubicBezTo>
                  <a:cubicBezTo>
                    <a:pt x="6" y="97"/>
                    <a:pt x="8" y="111"/>
                    <a:pt x="10" y="124"/>
                  </a:cubicBezTo>
                  <a:cubicBezTo>
                    <a:pt x="15" y="150"/>
                    <a:pt x="19" y="175"/>
                    <a:pt x="24" y="201"/>
                  </a:cubicBezTo>
                  <a:cubicBezTo>
                    <a:pt x="24" y="203"/>
                    <a:pt x="25" y="204"/>
                    <a:pt x="27" y="204"/>
                  </a:cubicBezTo>
                  <a:cubicBezTo>
                    <a:pt x="27" y="204"/>
                    <a:pt x="27" y="205"/>
                    <a:pt x="27" y="205"/>
                  </a:cubicBezTo>
                  <a:cubicBezTo>
                    <a:pt x="27" y="207"/>
                    <a:pt x="28" y="209"/>
                    <a:pt x="30" y="209"/>
                  </a:cubicBezTo>
                  <a:cubicBezTo>
                    <a:pt x="91" y="206"/>
                    <a:pt x="153" y="194"/>
                    <a:pt x="212" y="182"/>
                  </a:cubicBezTo>
                  <a:cubicBezTo>
                    <a:pt x="240" y="176"/>
                    <a:pt x="274" y="172"/>
                    <a:pt x="301" y="161"/>
                  </a:cubicBezTo>
                  <a:cubicBezTo>
                    <a:pt x="309" y="157"/>
                    <a:pt x="316" y="152"/>
                    <a:pt x="310" y="144"/>
                  </a:cubicBezTo>
                  <a:moveTo>
                    <a:pt x="8" y="62"/>
                  </a:moveTo>
                  <a:cubicBezTo>
                    <a:pt x="28" y="62"/>
                    <a:pt x="48" y="56"/>
                    <a:pt x="67" y="53"/>
                  </a:cubicBezTo>
                  <a:cubicBezTo>
                    <a:pt x="90" y="48"/>
                    <a:pt x="113" y="44"/>
                    <a:pt x="136" y="39"/>
                  </a:cubicBezTo>
                  <a:cubicBezTo>
                    <a:pt x="179" y="30"/>
                    <a:pt x="223" y="21"/>
                    <a:pt x="266" y="11"/>
                  </a:cubicBezTo>
                  <a:cubicBezTo>
                    <a:pt x="250" y="30"/>
                    <a:pt x="234" y="50"/>
                    <a:pt x="217" y="68"/>
                  </a:cubicBezTo>
                  <a:cubicBezTo>
                    <a:pt x="201" y="85"/>
                    <a:pt x="181" y="115"/>
                    <a:pt x="158" y="119"/>
                  </a:cubicBezTo>
                  <a:cubicBezTo>
                    <a:pt x="134" y="122"/>
                    <a:pt x="104" y="102"/>
                    <a:pt x="81" y="93"/>
                  </a:cubicBezTo>
                  <a:cubicBezTo>
                    <a:pt x="57" y="82"/>
                    <a:pt x="33" y="71"/>
                    <a:pt x="8" y="63"/>
                  </a:cubicBezTo>
                  <a:cubicBezTo>
                    <a:pt x="8" y="62"/>
                    <a:pt x="8" y="62"/>
                    <a:pt x="8" y="62"/>
                  </a:cubicBezTo>
                  <a:moveTo>
                    <a:pt x="9" y="69"/>
                  </a:moveTo>
                  <a:cubicBezTo>
                    <a:pt x="35" y="82"/>
                    <a:pt x="63" y="93"/>
                    <a:pt x="90" y="105"/>
                  </a:cubicBezTo>
                  <a:cubicBezTo>
                    <a:pt x="90" y="105"/>
                    <a:pt x="90" y="105"/>
                    <a:pt x="91" y="105"/>
                  </a:cubicBezTo>
                  <a:cubicBezTo>
                    <a:pt x="72" y="136"/>
                    <a:pt x="50" y="165"/>
                    <a:pt x="31" y="195"/>
                  </a:cubicBezTo>
                  <a:cubicBezTo>
                    <a:pt x="28" y="172"/>
                    <a:pt x="24" y="150"/>
                    <a:pt x="20" y="127"/>
                  </a:cubicBezTo>
                  <a:cubicBezTo>
                    <a:pt x="17" y="108"/>
                    <a:pt x="11" y="88"/>
                    <a:pt x="9" y="69"/>
                  </a:cubicBezTo>
                  <a:moveTo>
                    <a:pt x="238" y="165"/>
                  </a:moveTo>
                  <a:cubicBezTo>
                    <a:pt x="215" y="170"/>
                    <a:pt x="192" y="175"/>
                    <a:pt x="169" y="180"/>
                  </a:cubicBezTo>
                  <a:cubicBezTo>
                    <a:pt x="125" y="188"/>
                    <a:pt x="80" y="193"/>
                    <a:pt x="36" y="200"/>
                  </a:cubicBezTo>
                  <a:cubicBezTo>
                    <a:pt x="60" y="172"/>
                    <a:pt x="80" y="140"/>
                    <a:pt x="99" y="109"/>
                  </a:cubicBezTo>
                  <a:cubicBezTo>
                    <a:pt x="112" y="115"/>
                    <a:pt x="125" y="121"/>
                    <a:pt x="139" y="126"/>
                  </a:cubicBezTo>
                  <a:cubicBezTo>
                    <a:pt x="146" y="129"/>
                    <a:pt x="154" y="132"/>
                    <a:pt x="163" y="130"/>
                  </a:cubicBezTo>
                  <a:cubicBezTo>
                    <a:pt x="172" y="128"/>
                    <a:pt x="179" y="120"/>
                    <a:pt x="185" y="114"/>
                  </a:cubicBezTo>
                  <a:cubicBezTo>
                    <a:pt x="192" y="107"/>
                    <a:pt x="198" y="100"/>
                    <a:pt x="205" y="93"/>
                  </a:cubicBezTo>
                  <a:cubicBezTo>
                    <a:pt x="205" y="93"/>
                    <a:pt x="205" y="93"/>
                    <a:pt x="205" y="93"/>
                  </a:cubicBezTo>
                  <a:cubicBezTo>
                    <a:pt x="233" y="114"/>
                    <a:pt x="263" y="132"/>
                    <a:pt x="292" y="151"/>
                  </a:cubicBezTo>
                  <a:cubicBezTo>
                    <a:pt x="276" y="156"/>
                    <a:pt x="242" y="164"/>
                    <a:pt x="238" y="165"/>
                  </a:cubicBezTo>
                  <a:moveTo>
                    <a:pt x="301" y="145"/>
                  </a:moveTo>
                  <a:cubicBezTo>
                    <a:pt x="270" y="126"/>
                    <a:pt x="240" y="105"/>
                    <a:pt x="209" y="89"/>
                  </a:cubicBezTo>
                  <a:cubicBezTo>
                    <a:pt x="212" y="86"/>
                    <a:pt x="214" y="83"/>
                    <a:pt x="217" y="80"/>
                  </a:cubicBezTo>
                  <a:cubicBezTo>
                    <a:pt x="236" y="59"/>
                    <a:pt x="255" y="38"/>
                    <a:pt x="273" y="16"/>
                  </a:cubicBezTo>
                  <a:cubicBezTo>
                    <a:pt x="280" y="58"/>
                    <a:pt x="292" y="101"/>
                    <a:pt x="302" y="143"/>
                  </a:cubicBezTo>
                  <a:cubicBezTo>
                    <a:pt x="301" y="144"/>
                    <a:pt x="301" y="144"/>
                    <a:pt x="301" y="14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5ED47111-FBA4-48E6-8990-9B650AE994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1807" y="5803432"/>
              <a:ext cx="660400" cy="817563"/>
            </a:xfrm>
            <a:custGeom>
              <a:avLst/>
              <a:gdLst>
                <a:gd name="T0" fmla="*/ 307 w 307"/>
                <a:gd name="T1" fmla="*/ 348 h 382"/>
                <a:gd name="T2" fmla="*/ 292 w 307"/>
                <a:gd name="T3" fmla="*/ 221 h 382"/>
                <a:gd name="T4" fmla="*/ 277 w 307"/>
                <a:gd name="T5" fmla="*/ 93 h 382"/>
                <a:gd name="T6" fmla="*/ 274 w 307"/>
                <a:gd name="T7" fmla="*/ 90 h 382"/>
                <a:gd name="T8" fmla="*/ 274 w 307"/>
                <a:gd name="T9" fmla="*/ 87 h 382"/>
                <a:gd name="T10" fmla="*/ 226 w 307"/>
                <a:gd name="T11" fmla="*/ 6 h 382"/>
                <a:gd name="T12" fmla="*/ 225 w 307"/>
                <a:gd name="T13" fmla="*/ 5 h 382"/>
                <a:gd name="T14" fmla="*/ 225 w 307"/>
                <a:gd name="T15" fmla="*/ 4 h 382"/>
                <a:gd name="T16" fmla="*/ 221 w 307"/>
                <a:gd name="T17" fmla="*/ 2 h 382"/>
                <a:gd name="T18" fmla="*/ 221 w 307"/>
                <a:gd name="T19" fmla="*/ 3 h 382"/>
                <a:gd name="T20" fmla="*/ 220 w 307"/>
                <a:gd name="T21" fmla="*/ 3 h 382"/>
                <a:gd name="T22" fmla="*/ 68 w 307"/>
                <a:gd name="T23" fmla="*/ 9 h 382"/>
                <a:gd name="T24" fmla="*/ 3 w 307"/>
                <a:gd name="T25" fmla="*/ 27 h 382"/>
                <a:gd name="T26" fmla="*/ 1 w 307"/>
                <a:gd name="T27" fmla="*/ 29 h 382"/>
                <a:gd name="T28" fmla="*/ 19 w 307"/>
                <a:gd name="T29" fmla="*/ 198 h 382"/>
                <a:gd name="T30" fmla="*/ 37 w 307"/>
                <a:gd name="T31" fmla="*/ 367 h 382"/>
                <a:gd name="T32" fmla="*/ 40 w 307"/>
                <a:gd name="T33" fmla="*/ 371 h 382"/>
                <a:gd name="T34" fmla="*/ 62 w 307"/>
                <a:gd name="T35" fmla="*/ 382 h 382"/>
                <a:gd name="T36" fmla="*/ 141 w 307"/>
                <a:gd name="T37" fmla="*/ 374 h 382"/>
                <a:gd name="T38" fmla="*/ 297 w 307"/>
                <a:gd name="T39" fmla="*/ 355 h 382"/>
                <a:gd name="T40" fmla="*/ 301 w 307"/>
                <a:gd name="T41" fmla="*/ 350 h 382"/>
                <a:gd name="T42" fmla="*/ 307 w 307"/>
                <a:gd name="T43" fmla="*/ 348 h 382"/>
                <a:gd name="T44" fmla="*/ 259 w 307"/>
                <a:gd name="T45" fmla="*/ 76 h 382"/>
                <a:gd name="T46" fmla="*/ 234 w 307"/>
                <a:gd name="T47" fmla="*/ 76 h 382"/>
                <a:gd name="T48" fmla="*/ 215 w 307"/>
                <a:gd name="T49" fmla="*/ 76 h 382"/>
                <a:gd name="T50" fmla="*/ 208 w 307"/>
                <a:gd name="T51" fmla="*/ 71 h 382"/>
                <a:gd name="T52" fmla="*/ 217 w 307"/>
                <a:gd name="T53" fmla="*/ 39 h 382"/>
                <a:gd name="T54" fmla="*/ 223 w 307"/>
                <a:gd name="T55" fmla="*/ 14 h 382"/>
                <a:gd name="T56" fmla="*/ 259 w 307"/>
                <a:gd name="T57" fmla="*/ 76 h 382"/>
                <a:gd name="T58" fmla="*/ 297 w 307"/>
                <a:gd name="T59" fmla="*/ 346 h 382"/>
                <a:gd name="T60" fmla="*/ 171 w 307"/>
                <a:gd name="T61" fmla="*/ 361 h 382"/>
                <a:gd name="T62" fmla="*/ 110 w 307"/>
                <a:gd name="T63" fmla="*/ 368 h 382"/>
                <a:gd name="T64" fmla="*/ 47 w 307"/>
                <a:gd name="T65" fmla="*/ 368 h 382"/>
                <a:gd name="T66" fmla="*/ 47 w 307"/>
                <a:gd name="T67" fmla="*/ 367 h 382"/>
                <a:gd name="T68" fmla="*/ 27 w 307"/>
                <a:gd name="T69" fmla="*/ 193 h 382"/>
                <a:gd name="T70" fmla="*/ 8 w 307"/>
                <a:gd name="T71" fmla="*/ 31 h 382"/>
                <a:gd name="T72" fmla="*/ 64 w 307"/>
                <a:gd name="T73" fmla="*/ 18 h 382"/>
                <a:gd name="T74" fmla="*/ 114 w 307"/>
                <a:gd name="T75" fmla="*/ 15 h 382"/>
                <a:gd name="T76" fmla="*/ 219 w 307"/>
                <a:gd name="T77" fmla="*/ 7 h 382"/>
                <a:gd name="T78" fmla="*/ 206 w 307"/>
                <a:gd name="T79" fmla="*/ 47 h 382"/>
                <a:gd name="T80" fmla="*/ 198 w 307"/>
                <a:gd name="T81" fmla="*/ 80 h 382"/>
                <a:gd name="T82" fmla="*/ 215 w 307"/>
                <a:gd name="T83" fmla="*/ 85 h 382"/>
                <a:gd name="T84" fmla="*/ 264 w 307"/>
                <a:gd name="T85" fmla="*/ 84 h 382"/>
                <a:gd name="T86" fmla="*/ 268 w 307"/>
                <a:gd name="T87" fmla="*/ 90 h 382"/>
                <a:gd name="T88" fmla="*/ 268 w 307"/>
                <a:gd name="T89" fmla="*/ 90 h 382"/>
                <a:gd name="T90" fmla="*/ 267 w 307"/>
                <a:gd name="T91" fmla="*/ 94 h 382"/>
                <a:gd name="T92" fmla="*/ 283 w 307"/>
                <a:gd name="T93" fmla="*/ 225 h 382"/>
                <a:gd name="T94" fmla="*/ 300 w 307"/>
                <a:gd name="T95" fmla="*/ 347 h 382"/>
                <a:gd name="T96" fmla="*/ 297 w 307"/>
                <a:gd name="T97" fmla="*/ 34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7" h="382">
                  <a:moveTo>
                    <a:pt x="307" y="348"/>
                  </a:moveTo>
                  <a:cubicBezTo>
                    <a:pt x="306" y="305"/>
                    <a:pt x="298" y="263"/>
                    <a:pt x="292" y="221"/>
                  </a:cubicBezTo>
                  <a:cubicBezTo>
                    <a:pt x="287" y="178"/>
                    <a:pt x="283" y="136"/>
                    <a:pt x="277" y="93"/>
                  </a:cubicBezTo>
                  <a:cubicBezTo>
                    <a:pt x="276" y="92"/>
                    <a:pt x="275" y="90"/>
                    <a:pt x="274" y="90"/>
                  </a:cubicBezTo>
                  <a:cubicBezTo>
                    <a:pt x="274" y="89"/>
                    <a:pt x="274" y="88"/>
                    <a:pt x="274" y="87"/>
                  </a:cubicBezTo>
                  <a:cubicBezTo>
                    <a:pt x="259" y="60"/>
                    <a:pt x="244" y="32"/>
                    <a:pt x="226" y="6"/>
                  </a:cubicBezTo>
                  <a:cubicBezTo>
                    <a:pt x="226" y="5"/>
                    <a:pt x="225" y="5"/>
                    <a:pt x="225" y="5"/>
                  </a:cubicBezTo>
                  <a:cubicBezTo>
                    <a:pt x="225" y="4"/>
                    <a:pt x="225" y="4"/>
                    <a:pt x="225" y="4"/>
                  </a:cubicBezTo>
                  <a:cubicBezTo>
                    <a:pt x="225" y="2"/>
                    <a:pt x="222" y="0"/>
                    <a:pt x="221" y="2"/>
                  </a:cubicBezTo>
                  <a:cubicBezTo>
                    <a:pt x="221" y="3"/>
                    <a:pt x="221" y="3"/>
                    <a:pt x="221" y="3"/>
                  </a:cubicBezTo>
                  <a:cubicBezTo>
                    <a:pt x="221" y="3"/>
                    <a:pt x="220" y="3"/>
                    <a:pt x="220" y="3"/>
                  </a:cubicBezTo>
                  <a:cubicBezTo>
                    <a:pt x="169" y="4"/>
                    <a:pt x="119" y="6"/>
                    <a:pt x="68" y="9"/>
                  </a:cubicBezTo>
                  <a:cubicBezTo>
                    <a:pt x="57" y="9"/>
                    <a:pt x="3" y="5"/>
                    <a:pt x="3" y="27"/>
                  </a:cubicBezTo>
                  <a:cubicBezTo>
                    <a:pt x="2" y="27"/>
                    <a:pt x="1" y="28"/>
                    <a:pt x="1" y="29"/>
                  </a:cubicBezTo>
                  <a:cubicBezTo>
                    <a:pt x="0" y="85"/>
                    <a:pt x="12" y="143"/>
                    <a:pt x="19" y="198"/>
                  </a:cubicBezTo>
                  <a:cubicBezTo>
                    <a:pt x="26" y="254"/>
                    <a:pt x="31" y="311"/>
                    <a:pt x="37" y="367"/>
                  </a:cubicBezTo>
                  <a:cubicBezTo>
                    <a:pt x="38" y="369"/>
                    <a:pt x="39" y="370"/>
                    <a:pt x="40" y="371"/>
                  </a:cubicBezTo>
                  <a:cubicBezTo>
                    <a:pt x="44" y="381"/>
                    <a:pt x="52" y="382"/>
                    <a:pt x="62" y="382"/>
                  </a:cubicBezTo>
                  <a:cubicBezTo>
                    <a:pt x="88" y="382"/>
                    <a:pt x="115" y="377"/>
                    <a:pt x="141" y="374"/>
                  </a:cubicBezTo>
                  <a:cubicBezTo>
                    <a:pt x="193" y="368"/>
                    <a:pt x="245" y="362"/>
                    <a:pt x="297" y="355"/>
                  </a:cubicBezTo>
                  <a:cubicBezTo>
                    <a:pt x="300" y="354"/>
                    <a:pt x="301" y="352"/>
                    <a:pt x="301" y="350"/>
                  </a:cubicBezTo>
                  <a:cubicBezTo>
                    <a:pt x="303" y="352"/>
                    <a:pt x="307" y="351"/>
                    <a:pt x="307" y="348"/>
                  </a:cubicBezTo>
                  <a:moveTo>
                    <a:pt x="259" y="76"/>
                  </a:moveTo>
                  <a:cubicBezTo>
                    <a:pt x="251" y="76"/>
                    <a:pt x="242" y="76"/>
                    <a:pt x="234" y="76"/>
                  </a:cubicBezTo>
                  <a:cubicBezTo>
                    <a:pt x="228" y="76"/>
                    <a:pt x="221" y="77"/>
                    <a:pt x="215" y="76"/>
                  </a:cubicBezTo>
                  <a:cubicBezTo>
                    <a:pt x="208" y="76"/>
                    <a:pt x="209" y="78"/>
                    <a:pt x="208" y="71"/>
                  </a:cubicBezTo>
                  <a:cubicBezTo>
                    <a:pt x="207" y="63"/>
                    <a:pt x="215" y="48"/>
                    <a:pt x="217" y="39"/>
                  </a:cubicBezTo>
                  <a:cubicBezTo>
                    <a:pt x="219" y="31"/>
                    <a:pt x="221" y="23"/>
                    <a:pt x="223" y="14"/>
                  </a:cubicBezTo>
                  <a:cubicBezTo>
                    <a:pt x="234" y="35"/>
                    <a:pt x="246" y="56"/>
                    <a:pt x="259" y="76"/>
                  </a:cubicBezTo>
                  <a:moveTo>
                    <a:pt x="297" y="346"/>
                  </a:moveTo>
                  <a:cubicBezTo>
                    <a:pt x="255" y="351"/>
                    <a:pt x="213" y="356"/>
                    <a:pt x="171" y="361"/>
                  </a:cubicBezTo>
                  <a:cubicBezTo>
                    <a:pt x="151" y="364"/>
                    <a:pt x="130" y="366"/>
                    <a:pt x="110" y="368"/>
                  </a:cubicBezTo>
                  <a:cubicBezTo>
                    <a:pt x="97" y="369"/>
                    <a:pt x="58" y="378"/>
                    <a:pt x="47" y="368"/>
                  </a:cubicBezTo>
                  <a:cubicBezTo>
                    <a:pt x="47" y="368"/>
                    <a:pt x="47" y="367"/>
                    <a:pt x="47" y="367"/>
                  </a:cubicBezTo>
                  <a:cubicBezTo>
                    <a:pt x="40" y="309"/>
                    <a:pt x="33" y="251"/>
                    <a:pt x="27" y="193"/>
                  </a:cubicBezTo>
                  <a:cubicBezTo>
                    <a:pt x="22" y="140"/>
                    <a:pt x="21" y="83"/>
                    <a:pt x="8" y="31"/>
                  </a:cubicBezTo>
                  <a:cubicBezTo>
                    <a:pt x="16" y="15"/>
                    <a:pt x="48" y="19"/>
                    <a:pt x="64" y="18"/>
                  </a:cubicBezTo>
                  <a:cubicBezTo>
                    <a:pt x="81" y="17"/>
                    <a:pt x="98" y="16"/>
                    <a:pt x="114" y="15"/>
                  </a:cubicBezTo>
                  <a:cubicBezTo>
                    <a:pt x="149" y="13"/>
                    <a:pt x="184" y="10"/>
                    <a:pt x="219" y="7"/>
                  </a:cubicBezTo>
                  <a:cubicBezTo>
                    <a:pt x="214" y="20"/>
                    <a:pt x="210" y="33"/>
                    <a:pt x="206" y="47"/>
                  </a:cubicBezTo>
                  <a:cubicBezTo>
                    <a:pt x="203" y="55"/>
                    <a:pt x="194" y="71"/>
                    <a:pt x="198" y="80"/>
                  </a:cubicBezTo>
                  <a:cubicBezTo>
                    <a:pt x="201" y="87"/>
                    <a:pt x="209" y="85"/>
                    <a:pt x="215" y="85"/>
                  </a:cubicBezTo>
                  <a:cubicBezTo>
                    <a:pt x="231" y="86"/>
                    <a:pt x="248" y="85"/>
                    <a:pt x="264" y="84"/>
                  </a:cubicBezTo>
                  <a:cubicBezTo>
                    <a:pt x="265" y="86"/>
                    <a:pt x="266" y="88"/>
                    <a:pt x="268" y="90"/>
                  </a:cubicBezTo>
                  <a:cubicBezTo>
                    <a:pt x="268" y="90"/>
                    <a:pt x="268" y="90"/>
                    <a:pt x="268" y="90"/>
                  </a:cubicBezTo>
                  <a:cubicBezTo>
                    <a:pt x="267" y="91"/>
                    <a:pt x="267" y="92"/>
                    <a:pt x="267" y="94"/>
                  </a:cubicBezTo>
                  <a:cubicBezTo>
                    <a:pt x="272" y="138"/>
                    <a:pt x="278" y="181"/>
                    <a:pt x="283" y="225"/>
                  </a:cubicBezTo>
                  <a:cubicBezTo>
                    <a:pt x="289" y="266"/>
                    <a:pt x="291" y="307"/>
                    <a:pt x="300" y="347"/>
                  </a:cubicBezTo>
                  <a:cubicBezTo>
                    <a:pt x="299" y="346"/>
                    <a:pt x="298" y="345"/>
                    <a:pt x="297" y="34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" name="Freeform 23">
              <a:extLst>
                <a:ext uri="{FF2B5EF4-FFF2-40B4-BE49-F238E27FC236}">
                  <a16:creationId xmlns:a16="http://schemas.microsoft.com/office/drawing/2014/main" id="{BEC7BBB1-2913-41E6-B266-968F1729D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3407" y="5914557"/>
              <a:ext cx="296863" cy="30163"/>
            </a:xfrm>
            <a:custGeom>
              <a:avLst/>
              <a:gdLst>
                <a:gd name="T0" fmla="*/ 134 w 138"/>
                <a:gd name="T1" fmla="*/ 1 h 14"/>
                <a:gd name="T2" fmla="*/ 68 w 138"/>
                <a:gd name="T3" fmla="*/ 4 h 14"/>
                <a:gd name="T4" fmla="*/ 3 w 138"/>
                <a:gd name="T5" fmla="*/ 7 h 14"/>
                <a:gd name="T6" fmla="*/ 3 w 138"/>
                <a:gd name="T7" fmla="*/ 11 h 14"/>
                <a:gd name="T8" fmla="*/ 135 w 138"/>
                <a:gd name="T9" fmla="*/ 6 h 14"/>
                <a:gd name="T10" fmla="*/ 134 w 138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14">
                  <a:moveTo>
                    <a:pt x="134" y="1"/>
                  </a:moveTo>
                  <a:cubicBezTo>
                    <a:pt x="112" y="0"/>
                    <a:pt x="90" y="3"/>
                    <a:pt x="68" y="4"/>
                  </a:cubicBezTo>
                  <a:cubicBezTo>
                    <a:pt x="47" y="5"/>
                    <a:pt x="25" y="5"/>
                    <a:pt x="3" y="7"/>
                  </a:cubicBezTo>
                  <a:cubicBezTo>
                    <a:pt x="0" y="7"/>
                    <a:pt x="0" y="11"/>
                    <a:pt x="3" y="11"/>
                  </a:cubicBezTo>
                  <a:cubicBezTo>
                    <a:pt x="45" y="14"/>
                    <a:pt x="93" y="14"/>
                    <a:pt x="135" y="6"/>
                  </a:cubicBezTo>
                  <a:cubicBezTo>
                    <a:pt x="138" y="5"/>
                    <a:pt x="137" y="1"/>
                    <a:pt x="134" y="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2" name="Freeform 24">
              <a:extLst>
                <a:ext uri="{FF2B5EF4-FFF2-40B4-BE49-F238E27FC236}">
                  <a16:creationId xmlns:a16="http://schemas.microsoft.com/office/drawing/2014/main" id="{1E4C218A-473C-4DD1-85FB-25E9966B01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6107" y="5985995"/>
              <a:ext cx="292100" cy="31750"/>
            </a:xfrm>
            <a:custGeom>
              <a:avLst/>
              <a:gdLst>
                <a:gd name="T0" fmla="*/ 132 w 136"/>
                <a:gd name="T1" fmla="*/ 1 h 15"/>
                <a:gd name="T2" fmla="*/ 2 w 136"/>
                <a:gd name="T3" fmla="*/ 8 h 15"/>
                <a:gd name="T4" fmla="*/ 2 w 136"/>
                <a:gd name="T5" fmla="*/ 13 h 15"/>
                <a:gd name="T6" fmla="*/ 133 w 136"/>
                <a:gd name="T7" fmla="*/ 7 h 15"/>
                <a:gd name="T8" fmla="*/ 132 w 136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5">
                  <a:moveTo>
                    <a:pt x="132" y="1"/>
                  </a:moveTo>
                  <a:cubicBezTo>
                    <a:pt x="89" y="0"/>
                    <a:pt x="45" y="4"/>
                    <a:pt x="2" y="8"/>
                  </a:cubicBezTo>
                  <a:cubicBezTo>
                    <a:pt x="0" y="9"/>
                    <a:pt x="0" y="12"/>
                    <a:pt x="2" y="13"/>
                  </a:cubicBezTo>
                  <a:cubicBezTo>
                    <a:pt x="45" y="15"/>
                    <a:pt x="91" y="15"/>
                    <a:pt x="133" y="7"/>
                  </a:cubicBezTo>
                  <a:cubicBezTo>
                    <a:pt x="136" y="6"/>
                    <a:pt x="135" y="1"/>
                    <a:pt x="132" y="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3" name="Freeform 25">
              <a:extLst>
                <a:ext uri="{FF2B5EF4-FFF2-40B4-BE49-F238E27FC236}">
                  <a16:creationId xmlns:a16="http://schemas.microsoft.com/office/drawing/2014/main" id="{4B497A84-2132-43C0-A359-0CB48345C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2457" y="6054257"/>
              <a:ext cx="406400" cy="39688"/>
            </a:xfrm>
            <a:custGeom>
              <a:avLst/>
              <a:gdLst>
                <a:gd name="T0" fmla="*/ 185 w 189"/>
                <a:gd name="T1" fmla="*/ 0 h 19"/>
                <a:gd name="T2" fmla="*/ 3 w 189"/>
                <a:gd name="T3" fmla="*/ 12 h 19"/>
                <a:gd name="T4" fmla="*/ 3 w 189"/>
                <a:gd name="T5" fmla="*/ 17 h 19"/>
                <a:gd name="T6" fmla="*/ 185 w 189"/>
                <a:gd name="T7" fmla="*/ 6 h 19"/>
                <a:gd name="T8" fmla="*/ 185 w 18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9">
                  <a:moveTo>
                    <a:pt x="185" y="0"/>
                  </a:moveTo>
                  <a:cubicBezTo>
                    <a:pt x="125" y="2"/>
                    <a:pt x="63" y="1"/>
                    <a:pt x="3" y="12"/>
                  </a:cubicBezTo>
                  <a:cubicBezTo>
                    <a:pt x="0" y="12"/>
                    <a:pt x="1" y="17"/>
                    <a:pt x="3" y="17"/>
                  </a:cubicBezTo>
                  <a:cubicBezTo>
                    <a:pt x="64" y="19"/>
                    <a:pt x="125" y="10"/>
                    <a:pt x="185" y="6"/>
                  </a:cubicBezTo>
                  <a:cubicBezTo>
                    <a:pt x="189" y="6"/>
                    <a:pt x="189" y="0"/>
                    <a:pt x="185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id="{013B21CB-79AA-4FDC-8628-05EFCC9E4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4044" y="6124107"/>
              <a:ext cx="419100" cy="52388"/>
            </a:xfrm>
            <a:custGeom>
              <a:avLst/>
              <a:gdLst>
                <a:gd name="T0" fmla="*/ 189 w 195"/>
                <a:gd name="T1" fmla="*/ 1 h 24"/>
                <a:gd name="T2" fmla="*/ 3 w 195"/>
                <a:gd name="T3" fmla="*/ 16 h 24"/>
                <a:gd name="T4" fmla="*/ 3 w 195"/>
                <a:gd name="T5" fmla="*/ 21 h 24"/>
                <a:gd name="T6" fmla="*/ 189 w 195"/>
                <a:gd name="T7" fmla="*/ 10 h 24"/>
                <a:gd name="T8" fmla="*/ 189 w 195"/>
                <a:gd name="T9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24">
                  <a:moveTo>
                    <a:pt x="189" y="1"/>
                  </a:moveTo>
                  <a:cubicBezTo>
                    <a:pt x="127" y="8"/>
                    <a:pt x="65" y="10"/>
                    <a:pt x="3" y="16"/>
                  </a:cubicBezTo>
                  <a:cubicBezTo>
                    <a:pt x="0" y="16"/>
                    <a:pt x="0" y="21"/>
                    <a:pt x="3" y="21"/>
                  </a:cubicBezTo>
                  <a:cubicBezTo>
                    <a:pt x="65" y="24"/>
                    <a:pt x="127" y="17"/>
                    <a:pt x="189" y="10"/>
                  </a:cubicBezTo>
                  <a:cubicBezTo>
                    <a:pt x="195" y="10"/>
                    <a:pt x="195" y="0"/>
                    <a:pt x="189" y="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D4DEEA15-5B4C-4C8D-B63C-7A60E50DB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8807" y="6201895"/>
              <a:ext cx="417513" cy="60325"/>
            </a:xfrm>
            <a:custGeom>
              <a:avLst/>
              <a:gdLst>
                <a:gd name="T0" fmla="*/ 190 w 194"/>
                <a:gd name="T1" fmla="*/ 3 h 28"/>
                <a:gd name="T2" fmla="*/ 5 w 194"/>
                <a:gd name="T3" fmla="*/ 20 h 28"/>
                <a:gd name="T4" fmla="*/ 6 w 194"/>
                <a:gd name="T5" fmla="*/ 28 h 28"/>
                <a:gd name="T6" fmla="*/ 98 w 194"/>
                <a:gd name="T7" fmla="*/ 18 h 28"/>
                <a:gd name="T8" fmla="*/ 190 w 194"/>
                <a:gd name="T9" fmla="*/ 10 h 28"/>
                <a:gd name="T10" fmla="*/ 190 w 194"/>
                <a:gd name="T11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28">
                  <a:moveTo>
                    <a:pt x="190" y="3"/>
                  </a:moveTo>
                  <a:cubicBezTo>
                    <a:pt x="130" y="0"/>
                    <a:pt x="64" y="8"/>
                    <a:pt x="5" y="20"/>
                  </a:cubicBezTo>
                  <a:cubicBezTo>
                    <a:pt x="0" y="21"/>
                    <a:pt x="1" y="28"/>
                    <a:pt x="6" y="28"/>
                  </a:cubicBezTo>
                  <a:cubicBezTo>
                    <a:pt x="36" y="25"/>
                    <a:pt x="67" y="21"/>
                    <a:pt x="98" y="18"/>
                  </a:cubicBezTo>
                  <a:cubicBezTo>
                    <a:pt x="128" y="14"/>
                    <a:pt x="159" y="14"/>
                    <a:pt x="190" y="10"/>
                  </a:cubicBezTo>
                  <a:cubicBezTo>
                    <a:pt x="194" y="9"/>
                    <a:pt x="194" y="3"/>
                    <a:pt x="190" y="3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58E7E1A3-9A05-4D56-9600-A0B9D72FF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4682" y="6271745"/>
              <a:ext cx="414338" cy="71438"/>
            </a:xfrm>
            <a:custGeom>
              <a:avLst/>
              <a:gdLst>
                <a:gd name="T0" fmla="*/ 187 w 193"/>
                <a:gd name="T1" fmla="*/ 0 h 33"/>
                <a:gd name="T2" fmla="*/ 4 w 193"/>
                <a:gd name="T3" fmla="*/ 26 h 33"/>
                <a:gd name="T4" fmla="*/ 4 w 193"/>
                <a:gd name="T5" fmla="*/ 33 h 33"/>
                <a:gd name="T6" fmla="*/ 188 w 193"/>
                <a:gd name="T7" fmla="*/ 7 h 33"/>
                <a:gd name="T8" fmla="*/ 187 w 19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33">
                  <a:moveTo>
                    <a:pt x="187" y="0"/>
                  </a:moveTo>
                  <a:cubicBezTo>
                    <a:pt x="127" y="5"/>
                    <a:pt x="63" y="14"/>
                    <a:pt x="4" y="26"/>
                  </a:cubicBezTo>
                  <a:cubicBezTo>
                    <a:pt x="0" y="27"/>
                    <a:pt x="1" y="33"/>
                    <a:pt x="4" y="33"/>
                  </a:cubicBezTo>
                  <a:cubicBezTo>
                    <a:pt x="65" y="29"/>
                    <a:pt x="128" y="19"/>
                    <a:pt x="188" y="7"/>
                  </a:cubicBezTo>
                  <a:cubicBezTo>
                    <a:pt x="193" y="6"/>
                    <a:pt x="192" y="0"/>
                    <a:pt x="187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F52ED128-2816-4E8A-82CD-E2B48E6B6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6269" y="6363820"/>
              <a:ext cx="425450" cy="63500"/>
            </a:xfrm>
            <a:custGeom>
              <a:avLst/>
              <a:gdLst>
                <a:gd name="T0" fmla="*/ 193 w 198"/>
                <a:gd name="T1" fmla="*/ 0 h 29"/>
                <a:gd name="T2" fmla="*/ 5 w 198"/>
                <a:gd name="T3" fmla="*/ 21 h 29"/>
                <a:gd name="T4" fmla="*/ 6 w 198"/>
                <a:gd name="T5" fmla="*/ 29 h 29"/>
                <a:gd name="T6" fmla="*/ 193 w 198"/>
                <a:gd name="T7" fmla="*/ 8 h 29"/>
                <a:gd name="T8" fmla="*/ 193 w 198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29">
                  <a:moveTo>
                    <a:pt x="193" y="0"/>
                  </a:moveTo>
                  <a:cubicBezTo>
                    <a:pt x="130" y="2"/>
                    <a:pt x="66" y="9"/>
                    <a:pt x="5" y="21"/>
                  </a:cubicBezTo>
                  <a:cubicBezTo>
                    <a:pt x="0" y="22"/>
                    <a:pt x="1" y="29"/>
                    <a:pt x="6" y="29"/>
                  </a:cubicBezTo>
                  <a:cubicBezTo>
                    <a:pt x="68" y="22"/>
                    <a:pt x="131" y="15"/>
                    <a:pt x="193" y="8"/>
                  </a:cubicBezTo>
                  <a:cubicBezTo>
                    <a:pt x="198" y="8"/>
                    <a:pt x="198" y="0"/>
                    <a:pt x="193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030D01FD-4546-4B20-95F4-AAA39B60F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0557" y="6454307"/>
              <a:ext cx="430213" cy="60325"/>
            </a:xfrm>
            <a:custGeom>
              <a:avLst/>
              <a:gdLst>
                <a:gd name="T0" fmla="*/ 193 w 200"/>
                <a:gd name="T1" fmla="*/ 0 h 28"/>
                <a:gd name="T2" fmla="*/ 4 w 200"/>
                <a:gd name="T3" fmla="*/ 22 h 28"/>
                <a:gd name="T4" fmla="*/ 5 w 200"/>
                <a:gd name="T5" fmla="*/ 28 h 28"/>
                <a:gd name="T6" fmla="*/ 193 w 200"/>
                <a:gd name="T7" fmla="*/ 10 h 28"/>
                <a:gd name="T8" fmla="*/ 193 w 200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28">
                  <a:moveTo>
                    <a:pt x="193" y="0"/>
                  </a:moveTo>
                  <a:cubicBezTo>
                    <a:pt x="130" y="5"/>
                    <a:pt x="67" y="12"/>
                    <a:pt x="4" y="22"/>
                  </a:cubicBezTo>
                  <a:cubicBezTo>
                    <a:pt x="0" y="22"/>
                    <a:pt x="1" y="28"/>
                    <a:pt x="5" y="28"/>
                  </a:cubicBezTo>
                  <a:cubicBezTo>
                    <a:pt x="68" y="24"/>
                    <a:pt x="131" y="18"/>
                    <a:pt x="193" y="10"/>
                  </a:cubicBezTo>
                  <a:cubicBezTo>
                    <a:pt x="200" y="10"/>
                    <a:pt x="200" y="0"/>
                    <a:pt x="193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72B9BC57-7EC9-40B4-B102-64ED3A3C7E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27957" y="4871570"/>
              <a:ext cx="512763" cy="698500"/>
            </a:xfrm>
            <a:custGeom>
              <a:avLst/>
              <a:gdLst>
                <a:gd name="T0" fmla="*/ 110 w 239"/>
                <a:gd name="T1" fmla="*/ 131 h 326"/>
                <a:gd name="T2" fmla="*/ 170 w 239"/>
                <a:gd name="T3" fmla="*/ 52 h 326"/>
                <a:gd name="T4" fmla="*/ 115 w 239"/>
                <a:gd name="T5" fmla="*/ 11 h 326"/>
                <a:gd name="T6" fmla="*/ 83 w 239"/>
                <a:gd name="T7" fmla="*/ 1 h 326"/>
                <a:gd name="T8" fmla="*/ 41 w 239"/>
                <a:gd name="T9" fmla="*/ 173 h 326"/>
                <a:gd name="T10" fmla="*/ 61 w 239"/>
                <a:gd name="T11" fmla="*/ 232 h 326"/>
                <a:gd name="T12" fmla="*/ 92 w 239"/>
                <a:gd name="T13" fmla="*/ 305 h 326"/>
                <a:gd name="T14" fmla="*/ 132 w 239"/>
                <a:gd name="T15" fmla="*/ 301 h 326"/>
                <a:gd name="T16" fmla="*/ 209 w 239"/>
                <a:gd name="T17" fmla="*/ 304 h 326"/>
                <a:gd name="T18" fmla="*/ 193 w 239"/>
                <a:gd name="T19" fmla="*/ 273 h 326"/>
                <a:gd name="T20" fmla="*/ 194 w 239"/>
                <a:gd name="T21" fmla="*/ 272 h 326"/>
                <a:gd name="T22" fmla="*/ 201 w 239"/>
                <a:gd name="T23" fmla="*/ 263 h 326"/>
                <a:gd name="T24" fmla="*/ 209 w 239"/>
                <a:gd name="T25" fmla="*/ 251 h 326"/>
                <a:gd name="T26" fmla="*/ 219 w 239"/>
                <a:gd name="T27" fmla="*/ 224 h 326"/>
                <a:gd name="T28" fmla="*/ 220 w 239"/>
                <a:gd name="T29" fmla="*/ 209 h 326"/>
                <a:gd name="T30" fmla="*/ 206 w 239"/>
                <a:gd name="T31" fmla="*/ 187 h 326"/>
                <a:gd name="T32" fmla="*/ 204 w 239"/>
                <a:gd name="T33" fmla="*/ 175 h 326"/>
                <a:gd name="T34" fmla="*/ 198 w 239"/>
                <a:gd name="T35" fmla="*/ 156 h 326"/>
                <a:gd name="T36" fmla="*/ 103 w 239"/>
                <a:gd name="T37" fmla="*/ 129 h 326"/>
                <a:gd name="T38" fmla="*/ 80 w 239"/>
                <a:gd name="T39" fmla="*/ 112 h 326"/>
                <a:gd name="T40" fmla="*/ 100 w 239"/>
                <a:gd name="T41" fmla="*/ 110 h 326"/>
                <a:gd name="T42" fmla="*/ 106 w 239"/>
                <a:gd name="T43" fmla="*/ 101 h 326"/>
                <a:gd name="T44" fmla="*/ 116 w 239"/>
                <a:gd name="T45" fmla="*/ 95 h 326"/>
                <a:gd name="T46" fmla="*/ 123 w 239"/>
                <a:gd name="T47" fmla="*/ 87 h 326"/>
                <a:gd name="T48" fmla="*/ 166 w 239"/>
                <a:gd name="T49" fmla="*/ 66 h 326"/>
                <a:gd name="T50" fmla="*/ 152 w 239"/>
                <a:gd name="T51" fmla="*/ 59 h 326"/>
                <a:gd name="T52" fmla="*/ 151 w 239"/>
                <a:gd name="T53" fmla="*/ 72 h 326"/>
                <a:gd name="T54" fmla="*/ 158 w 239"/>
                <a:gd name="T55" fmla="*/ 80 h 326"/>
                <a:gd name="T56" fmla="*/ 149 w 239"/>
                <a:gd name="T57" fmla="*/ 82 h 326"/>
                <a:gd name="T58" fmla="*/ 138 w 239"/>
                <a:gd name="T59" fmla="*/ 93 h 326"/>
                <a:gd name="T60" fmla="*/ 109 w 239"/>
                <a:gd name="T61" fmla="*/ 33 h 326"/>
                <a:gd name="T62" fmla="*/ 113 w 239"/>
                <a:gd name="T63" fmla="*/ 29 h 326"/>
                <a:gd name="T64" fmla="*/ 101 w 239"/>
                <a:gd name="T65" fmla="*/ 32 h 326"/>
                <a:gd name="T66" fmla="*/ 112 w 239"/>
                <a:gd name="T67" fmla="*/ 26 h 326"/>
                <a:gd name="T68" fmla="*/ 69 w 239"/>
                <a:gd name="T69" fmla="*/ 283 h 326"/>
                <a:gd name="T70" fmla="*/ 103 w 239"/>
                <a:gd name="T71" fmla="*/ 299 h 326"/>
                <a:gd name="T72" fmla="*/ 103 w 239"/>
                <a:gd name="T73" fmla="*/ 299 h 326"/>
                <a:gd name="T74" fmla="*/ 121 w 239"/>
                <a:gd name="T75" fmla="*/ 287 h 326"/>
                <a:gd name="T76" fmla="*/ 122 w 239"/>
                <a:gd name="T77" fmla="*/ 280 h 326"/>
                <a:gd name="T78" fmla="*/ 145 w 239"/>
                <a:gd name="T79" fmla="*/ 305 h 326"/>
                <a:gd name="T80" fmla="*/ 67 w 239"/>
                <a:gd name="T81" fmla="*/ 274 h 326"/>
                <a:gd name="T82" fmla="*/ 140 w 239"/>
                <a:gd name="T83" fmla="*/ 179 h 326"/>
                <a:gd name="T84" fmla="*/ 60 w 239"/>
                <a:gd name="T85" fmla="*/ 56 h 326"/>
                <a:gd name="T86" fmla="*/ 81 w 239"/>
                <a:gd name="T87" fmla="*/ 8 h 326"/>
                <a:gd name="T88" fmla="*/ 145 w 239"/>
                <a:gd name="T89" fmla="*/ 79 h 326"/>
                <a:gd name="T90" fmla="*/ 198 w 239"/>
                <a:gd name="T91" fmla="*/ 208 h 326"/>
                <a:gd name="T92" fmla="*/ 164 w 239"/>
                <a:gd name="T93" fmla="*/ 299 h 326"/>
                <a:gd name="T94" fmla="*/ 173 w 239"/>
                <a:gd name="T95" fmla="*/ 317 h 326"/>
                <a:gd name="T96" fmla="*/ 173 w 239"/>
                <a:gd name="T97" fmla="*/ 304 h 326"/>
                <a:gd name="T98" fmla="*/ 182 w 239"/>
                <a:gd name="T99" fmla="*/ 307 h 326"/>
                <a:gd name="T100" fmla="*/ 188 w 239"/>
                <a:gd name="T101" fmla="*/ 310 h 326"/>
                <a:gd name="T102" fmla="*/ 178 w 239"/>
                <a:gd name="T103" fmla="*/ 280 h 326"/>
                <a:gd name="T104" fmla="*/ 174 w 239"/>
                <a:gd name="T105" fmla="*/ 266 h 326"/>
                <a:gd name="T106" fmla="*/ 199 w 239"/>
                <a:gd name="T107" fmla="*/ 29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9" h="326">
                  <a:moveTo>
                    <a:pt x="205" y="267"/>
                  </a:moveTo>
                  <a:cubicBezTo>
                    <a:pt x="206" y="267"/>
                    <a:pt x="207" y="266"/>
                    <a:pt x="207" y="266"/>
                  </a:cubicBezTo>
                  <a:cubicBezTo>
                    <a:pt x="239" y="228"/>
                    <a:pt x="232" y="157"/>
                    <a:pt x="183" y="137"/>
                  </a:cubicBezTo>
                  <a:cubicBezTo>
                    <a:pt x="167" y="126"/>
                    <a:pt x="146" y="126"/>
                    <a:pt x="127" y="128"/>
                  </a:cubicBezTo>
                  <a:cubicBezTo>
                    <a:pt x="122" y="129"/>
                    <a:pt x="116" y="130"/>
                    <a:pt x="110" y="131"/>
                  </a:cubicBezTo>
                  <a:cubicBezTo>
                    <a:pt x="110" y="131"/>
                    <a:pt x="110" y="131"/>
                    <a:pt x="110" y="131"/>
                  </a:cubicBezTo>
                  <a:cubicBezTo>
                    <a:pt x="88" y="92"/>
                    <a:pt x="150" y="101"/>
                    <a:pt x="168" y="103"/>
                  </a:cubicBezTo>
                  <a:cubicBezTo>
                    <a:pt x="171" y="103"/>
                    <a:pt x="172" y="101"/>
                    <a:pt x="171" y="100"/>
                  </a:cubicBezTo>
                  <a:cubicBezTo>
                    <a:pt x="174" y="85"/>
                    <a:pt x="173" y="70"/>
                    <a:pt x="171" y="55"/>
                  </a:cubicBezTo>
                  <a:cubicBezTo>
                    <a:pt x="171" y="54"/>
                    <a:pt x="171" y="53"/>
                    <a:pt x="170" y="52"/>
                  </a:cubicBezTo>
                  <a:cubicBezTo>
                    <a:pt x="163" y="46"/>
                    <a:pt x="156" y="39"/>
                    <a:pt x="149" y="33"/>
                  </a:cubicBezTo>
                  <a:cubicBezTo>
                    <a:pt x="149" y="32"/>
                    <a:pt x="148" y="32"/>
                    <a:pt x="147" y="33"/>
                  </a:cubicBezTo>
                  <a:cubicBezTo>
                    <a:pt x="139" y="30"/>
                    <a:pt x="129" y="29"/>
                    <a:pt x="120" y="30"/>
                  </a:cubicBezTo>
                  <a:cubicBezTo>
                    <a:pt x="120" y="28"/>
                    <a:pt x="119" y="25"/>
                    <a:pt x="119" y="23"/>
                  </a:cubicBezTo>
                  <a:cubicBezTo>
                    <a:pt x="118" y="19"/>
                    <a:pt x="116" y="15"/>
                    <a:pt x="115" y="11"/>
                  </a:cubicBezTo>
                  <a:cubicBezTo>
                    <a:pt x="115" y="10"/>
                    <a:pt x="114" y="10"/>
                    <a:pt x="113" y="10"/>
                  </a:cubicBezTo>
                  <a:cubicBezTo>
                    <a:pt x="110" y="7"/>
                    <a:pt x="106" y="6"/>
                    <a:pt x="102" y="5"/>
                  </a:cubicBezTo>
                  <a:cubicBezTo>
                    <a:pt x="100" y="5"/>
                    <a:pt x="88" y="3"/>
                    <a:pt x="87" y="1"/>
                  </a:cubicBezTo>
                  <a:cubicBezTo>
                    <a:pt x="87" y="0"/>
                    <a:pt x="85" y="0"/>
                    <a:pt x="85" y="1"/>
                  </a:cubicBezTo>
                  <a:cubicBezTo>
                    <a:pt x="84" y="0"/>
                    <a:pt x="83" y="0"/>
                    <a:pt x="83" y="1"/>
                  </a:cubicBezTo>
                  <a:cubicBezTo>
                    <a:pt x="74" y="4"/>
                    <a:pt x="66" y="8"/>
                    <a:pt x="58" y="11"/>
                  </a:cubicBezTo>
                  <a:cubicBezTo>
                    <a:pt x="54" y="13"/>
                    <a:pt x="48" y="14"/>
                    <a:pt x="46" y="18"/>
                  </a:cubicBezTo>
                  <a:cubicBezTo>
                    <a:pt x="44" y="22"/>
                    <a:pt x="47" y="27"/>
                    <a:pt x="48" y="31"/>
                  </a:cubicBezTo>
                  <a:cubicBezTo>
                    <a:pt x="51" y="39"/>
                    <a:pt x="53" y="47"/>
                    <a:pt x="56" y="55"/>
                  </a:cubicBezTo>
                  <a:cubicBezTo>
                    <a:pt x="14" y="75"/>
                    <a:pt x="0" y="144"/>
                    <a:pt x="41" y="173"/>
                  </a:cubicBezTo>
                  <a:cubicBezTo>
                    <a:pt x="65" y="190"/>
                    <a:pt x="93" y="183"/>
                    <a:pt x="120" y="183"/>
                  </a:cubicBezTo>
                  <a:cubicBezTo>
                    <a:pt x="127" y="183"/>
                    <a:pt x="135" y="184"/>
                    <a:pt x="141" y="187"/>
                  </a:cubicBezTo>
                  <a:cubicBezTo>
                    <a:pt x="149" y="192"/>
                    <a:pt x="153" y="206"/>
                    <a:pt x="151" y="214"/>
                  </a:cubicBezTo>
                  <a:cubicBezTo>
                    <a:pt x="147" y="226"/>
                    <a:pt x="128" y="230"/>
                    <a:pt x="118" y="231"/>
                  </a:cubicBezTo>
                  <a:cubicBezTo>
                    <a:pt x="99" y="232"/>
                    <a:pt x="80" y="232"/>
                    <a:pt x="61" y="232"/>
                  </a:cubicBezTo>
                  <a:cubicBezTo>
                    <a:pt x="59" y="233"/>
                    <a:pt x="57" y="234"/>
                    <a:pt x="57" y="235"/>
                  </a:cubicBezTo>
                  <a:cubicBezTo>
                    <a:pt x="51" y="243"/>
                    <a:pt x="59" y="274"/>
                    <a:pt x="60" y="279"/>
                  </a:cubicBezTo>
                  <a:cubicBezTo>
                    <a:pt x="60" y="281"/>
                    <a:pt x="61" y="281"/>
                    <a:pt x="62" y="282"/>
                  </a:cubicBezTo>
                  <a:cubicBezTo>
                    <a:pt x="62" y="282"/>
                    <a:pt x="62" y="282"/>
                    <a:pt x="62" y="282"/>
                  </a:cubicBezTo>
                  <a:cubicBezTo>
                    <a:pt x="70" y="290"/>
                    <a:pt x="81" y="303"/>
                    <a:pt x="92" y="305"/>
                  </a:cubicBezTo>
                  <a:cubicBezTo>
                    <a:pt x="101" y="307"/>
                    <a:pt x="111" y="305"/>
                    <a:pt x="121" y="303"/>
                  </a:cubicBezTo>
                  <a:cubicBezTo>
                    <a:pt x="122" y="303"/>
                    <a:pt x="122" y="304"/>
                    <a:pt x="123" y="304"/>
                  </a:cubicBezTo>
                  <a:cubicBezTo>
                    <a:pt x="124" y="305"/>
                    <a:pt x="125" y="303"/>
                    <a:pt x="124" y="302"/>
                  </a:cubicBezTo>
                  <a:cubicBezTo>
                    <a:pt x="127" y="302"/>
                    <a:pt x="129" y="301"/>
                    <a:pt x="132" y="300"/>
                  </a:cubicBezTo>
                  <a:cubicBezTo>
                    <a:pt x="132" y="301"/>
                    <a:pt x="132" y="301"/>
                    <a:pt x="132" y="301"/>
                  </a:cubicBezTo>
                  <a:cubicBezTo>
                    <a:pt x="134" y="304"/>
                    <a:pt x="135" y="308"/>
                    <a:pt x="138" y="311"/>
                  </a:cubicBezTo>
                  <a:cubicBezTo>
                    <a:pt x="137" y="312"/>
                    <a:pt x="137" y="313"/>
                    <a:pt x="138" y="314"/>
                  </a:cubicBezTo>
                  <a:cubicBezTo>
                    <a:pt x="146" y="318"/>
                    <a:pt x="156" y="326"/>
                    <a:pt x="165" y="326"/>
                  </a:cubicBezTo>
                  <a:cubicBezTo>
                    <a:pt x="173" y="326"/>
                    <a:pt x="184" y="319"/>
                    <a:pt x="191" y="316"/>
                  </a:cubicBezTo>
                  <a:cubicBezTo>
                    <a:pt x="196" y="313"/>
                    <a:pt x="208" y="310"/>
                    <a:pt x="209" y="304"/>
                  </a:cubicBezTo>
                  <a:cubicBezTo>
                    <a:pt x="211" y="296"/>
                    <a:pt x="202" y="281"/>
                    <a:pt x="198" y="274"/>
                  </a:cubicBezTo>
                  <a:cubicBezTo>
                    <a:pt x="201" y="272"/>
                    <a:pt x="203" y="270"/>
                    <a:pt x="205" y="267"/>
                  </a:cubicBezTo>
                  <a:moveTo>
                    <a:pt x="194" y="272"/>
                  </a:moveTo>
                  <a:cubicBezTo>
                    <a:pt x="193" y="272"/>
                    <a:pt x="193" y="273"/>
                    <a:pt x="193" y="273"/>
                  </a:cubicBezTo>
                  <a:cubicBezTo>
                    <a:pt x="193" y="273"/>
                    <a:pt x="193" y="273"/>
                    <a:pt x="193" y="273"/>
                  </a:cubicBezTo>
                  <a:cubicBezTo>
                    <a:pt x="191" y="272"/>
                    <a:pt x="188" y="271"/>
                    <a:pt x="185" y="269"/>
                  </a:cubicBezTo>
                  <a:cubicBezTo>
                    <a:pt x="182" y="268"/>
                    <a:pt x="179" y="267"/>
                    <a:pt x="176" y="265"/>
                  </a:cubicBezTo>
                  <a:cubicBezTo>
                    <a:pt x="180" y="264"/>
                    <a:pt x="183" y="262"/>
                    <a:pt x="186" y="259"/>
                  </a:cubicBezTo>
                  <a:cubicBezTo>
                    <a:pt x="191" y="261"/>
                    <a:pt x="195" y="263"/>
                    <a:pt x="199" y="265"/>
                  </a:cubicBezTo>
                  <a:cubicBezTo>
                    <a:pt x="198" y="267"/>
                    <a:pt x="196" y="270"/>
                    <a:pt x="194" y="272"/>
                  </a:cubicBezTo>
                  <a:moveTo>
                    <a:pt x="201" y="263"/>
                  </a:moveTo>
                  <a:cubicBezTo>
                    <a:pt x="197" y="261"/>
                    <a:pt x="192" y="259"/>
                    <a:pt x="188" y="257"/>
                  </a:cubicBezTo>
                  <a:cubicBezTo>
                    <a:pt x="191" y="255"/>
                    <a:pt x="193" y="251"/>
                    <a:pt x="196" y="248"/>
                  </a:cubicBezTo>
                  <a:cubicBezTo>
                    <a:pt x="200" y="249"/>
                    <a:pt x="204" y="251"/>
                    <a:pt x="208" y="253"/>
                  </a:cubicBezTo>
                  <a:cubicBezTo>
                    <a:pt x="206" y="256"/>
                    <a:pt x="204" y="259"/>
                    <a:pt x="201" y="263"/>
                  </a:cubicBezTo>
                  <a:moveTo>
                    <a:pt x="209" y="251"/>
                  </a:moveTo>
                  <a:cubicBezTo>
                    <a:pt x="205" y="249"/>
                    <a:pt x="201" y="247"/>
                    <a:pt x="197" y="246"/>
                  </a:cubicBezTo>
                  <a:cubicBezTo>
                    <a:pt x="199" y="241"/>
                    <a:pt x="201" y="237"/>
                    <a:pt x="202" y="233"/>
                  </a:cubicBezTo>
                  <a:cubicBezTo>
                    <a:pt x="206" y="234"/>
                    <a:pt x="210" y="237"/>
                    <a:pt x="215" y="238"/>
                  </a:cubicBezTo>
                  <a:cubicBezTo>
                    <a:pt x="213" y="242"/>
                    <a:pt x="211" y="247"/>
                    <a:pt x="209" y="251"/>
                  </a:cubicBezTo>
                  <a:moveTo>
                    <a:pt x="216" y="236"/>
                  </a:moveTo>
                  <a:cubicBezTo>
                    <a:pt x="212" y="234"/>
                    <a:pt x="207" y="232"/>
                    <a:pt x="203" y="231"/>
                  </a:cubicBezTo>
                  <a:cubicBezTo>
                    <a:pt x="203" y="227"/>
                    <a:pt x="204" y="224"/>
                    <a:pt x="205" y="221"/>
                  </a:cubicBezTo>
                  <a:cubicBezTo>
                    <a:pt x="205" y="219"/>
                    <a:pt x="205" y="218"/>
                    <a:pt x="205" y="217"/>
                  </a:cubicBezTo>
                  <a:cubicBezTo>
                    <a:pt x="210" y="220"/>
                    <a:pt x="214" y="222"/>
                    <a:pt x="219" y="224"/>
                  </a:cubicBezTo>
                  <a:cubicBezTo>
                    <a:pt x="218" y="228"/>
                    <a:pt x="217" y="232"/>
                    <a:pt x="216" y="236"/>
                  </a:cubicBezTo>
                  <a:moveTo>
                    <a:pt x="220" y="221"/>
                  </a:moveTo>
                  <a:cubicBezTo>
                    <a:pt x="215" y="219"/>
                    <a:pt x="210" y="217"/>
                    <a:pt x="205" y="215"/>
                  </a:cubicBezTo>
                  <a:cubicBezTo>
                    <a:pt x="206" y="211"/>
                    <a:pt x="206" y="207"/>
                    <a:pt x="206" y="202"/>
                  </a:cubicBezTo>
                  <a:cubicBezTo>
                    <a:pt x="211" y="205"/>
                    <a:pt x="216" y="207"/>
                    <a:pt x="220" y="209"/>
                  </a:cubicBezTo>
                  <a:cubicBezTo>
                    <a:pt x="220" y="213"/>
                    <a:pt x="220" y="217"/>
                    <a:pt x="220" y="221"/>
                  </a:cubicBezTo>
                  <a:moveTo>
                    <a:pt x="219" y="194"/>
                  </a:moveTo>
                  <a:cubicBezTo>
                    <a:pt x="220" y="198"/>
                    <a:pt x="220" y="202"/>
                    <a:pt x="220" y="207"/>
                  </a:cubicBezTo>
                  <a:cubicBezTo>
                    <a:pt x="216" y="204"/>
                    <a:pt x="211" y="203"/>
                    <a:pt x="206" y="201"/>
                  </a:cubicBezTo>
                  <a:cubicBezTo>
                    <a:pt x="206" y="196"/>
                    <a:pt x="206" y="192"/>
                    <a:pt x="206" y="187"/>
                  </a:cubicBezTo>
                  <a:cubicBezTo>
                    <a:pt x="210" y="189"/>
                    <a:pt x="214" y="191"/>
                    <a:pt x="219" y="193"/>
                  </a:cubicBezTo>
                  <a:cubicBezTo>
                    <a:pt x="219" y="194"/>
                    <a:pt x="219" y="194"/>
                    <a:pt x="219" y="194"/>
                  </a:cubicBezTo>
                  <a:moveTo>
                    <a:pt x="218" y="190"/>
                  </a:moveTo>
                  <a:cubicBezTo>
                    <a:pt x="214" y="188"/>
                    <a:pt x="210" y="187"/>
                    <a:pt x="205" y="185"/>
                  </a:cubicBezTo>
                  <a:cubicBezTo>
                    <a:pt x="205" y="182"/>
                    <a:pt x="204" y="178"/>
                    <a:pt x="204" y="175"/>
                  </a:cubicBezTo>
                  <a:cubicBezTo>
                    <a:pt x="207" y="176"/>
                    <a:pt x="210" y="177"/>
                    <a:pt x="214" y="178"/>
                  </a:cubicBezTo>
                  <a:cubicBezTo>
                    <a:pt x="215" y="182"/>
                    <a:pt x="217" y="186"/>
                    <a:pt x="218" y="190"/>
                  </a:cubicBezTo>
                  <a:moveTo>
                    <a:pt x="212" y="175"/>
                  </a:moveTo>
                  <a:cubicBezTo>
                    <a:pt x="209" y="174"/>
                    <a:pt x="206" y="173"/>
                    <a:pt x="203" y="172"/>
                  </a:cubicBezTo>
                  <a:cubicBezTo>
                    <a:pt x="202" y="166"/>
                    <a:pt x="200" y="161"/>
                    <a:pt x="198" y="156"/>
                  </a:cubicBezTo>
                  <a:cubicBezTo>
                    <a:pt x="203" y="162"/>
                    <a:pt x="208" y="168"/>
                    <a:pt x="212" y="175"/>
                  </a:cubicBezTo>
                  <a:moveTo>
                    <a:pt x="106" y="132"/>
                  </a:moveTo>
                  <a:cubicBezTo>
                    <a:pt x="105" y="132"/>
                    <a:pt x="103" y="132"/>
                    <a:pt x="102" y="131"/>
                  </a:cubicBezTo>
                  <a:cubicBezTo>
                    <a:pt x="94" y="133"/>
                    <a:pt x="87" y="130"/>
                    <a:pt x="83" y="122"/>
                  </a:cubicBezTo>
                  <a:cubicBezTo>
                    <a:pt x="90" y="125"/>
                    <a:pt x="97" y="128"/>
                    <a:pt x="103" y="129"/>
                  </a:cubicBezTo>
                  <a:cubicBezTo>
                    <a:pt x="104" y="130"/>
                    <a:pt x="105" y="131"/>
                    <a:pt x="106" y="132"/>
                  </a:cubicBezTo>
                  <a:moveTo>
                    <a:pt x="101" y="126"/>
                  </a:moveTo>
                  <a:cubicBezTo>
                    <a:pt x="98" y="124"/>
                    <a:pt x="95" y="123"/>
                    <a:pt x="92" y="122"/>
                  </a:cubicBezTo>
                  <a:cubicBezTo>
                    <a:pt x="88" y="121"/>
                    <a:pt x="85" y="120"/>
                    <a:pt x="82" y="118"/>
                  </a:cubicBezTo>
                  <a:cubicBezTo>
                    <a:pt x="81" y="116"/>
                    <a:pt x="80" y="114"/>
                    <a:pt x="80" y="112"/>
                  </a:cubicBezTo>
                  <a:cubicBezTo>
                    <a:pt x="81" y="109"/>
                    <a:pt x="82" y="107"/>
                    <a:pt x="83" y="105"/>
                  </a:cubicBezTo>
                  <a:cubicBezTo>
                    <a:pt x="86" y="106"/>
                    <a:pt x="89" y="108"/>
                    <a:pt x="92" y="109"/>
                  </a:cubicBezTo>
                  <a:cubicBezTo>
                    <a:pt x="94" y="110"/>
                    <a:pt x="97" y="111"/>
                    <a:pt x="99" y="113"/>
                  </a:cubicBezTo>
                  <a:cubicBezTo>
                    <a:pt x="98" y="117"/>
                    <a:pt x="99" y="122"/>
                    <a:pt x="101" y="126"/>
                  </a:cubicBezTo>
                  <a:moveTo>
                    <a:pt x="100" y="110"/>
                  </a:moveTo>
                  <a:cubicBezTo>
                    <a:pt x="97" y="109"/>
                    <a:pt x="94" y="108"/>
                    <a:pt x="91" y="106"/>
                  </a:cubicBezTo>
                  <a:cubicBezTo>
                    <a:pt x="89" y="105"/>
                    <a:pt x="87" y="104"/>
                    <a:pt x="84" y="103"/>
                  </a:cubicBezTo>
                  <a:cubicBezTo>
                    <a:pt x="86" y="101"/>
                    <a:pt x="89" y="98"/>
                    <a:pt x="92" y="97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7" y="98"/>
                    <a:pt x="101" y="100"/>
                    <a:pt x="106" y="101"/>
                  </a:cubicBezTo>
                  <a:cubicBezTo>
                    <a:pt x="103" y="104"/>
                    <a:pt x="101" y="107"/>
                    <a:pt x="100" y="110"/>
                  </a:cubicBezTo>
                  <a:moveTo>
                    <a:pt x="108" y="100"/>
                  </a:moveTo>
                  <a:cubicBezTo>
                    <a:pt x="104" y="98"/>
                    <a:pt x="99" y="96"/>
                    <a:pt x="95" y="95"/>
                  </a:cubicBezTo>
                  <a:cubicBezTo>
                    <a:pt x="99" y="93"/>
                    <a:pt x="102" y="91"/>
                    <a:pt x="106" y="90"/>
                  </a:cubicBezTo>
                  <a:cubicBezTo>
                    <a:pt x="110" y="92"/>
                    <a:pt x="113" y="94"/>
                    <a:pt x="116" y="95"/>
                  </a:cubicBezTo>
                  <a:cubicBezTo>
                    <a:pt x="113" y="96"/>
                    <a:pt x="110" y="98"/>
                    <a:pt x="108" y="100"/>
                  </a:cubicBezTo>
                  <a:moveTo>
                    <a:pt x="120" y="94"/>
                  </a:moveTo>
                  <a:cubicBezTo>
                    <a:pt x="117" y="92"/>
                    <a:pt x="114" y="91"/>
                    <a:pt x="110" y="89"/>
                  </a:cubicBezTo>
                  <a:cubicBezTo>
                    <a:pt x="114" y="88"/>
                    <a:pt x="119" y="87"/>
                    <a:pt x="123" y="87"/>
                  </a:cubicBezTo>
                  <a:cubicBezTo>
                    <a:pt x="123" y="87"/>
                    <a:pt x="123" y="87"/>
                    <a:pt x="123" y="87"/>
                  </a:cubicBezTo>
                  <a:cubicBezTo>
                    <a:pt x="127" y="88"/>
                    <a:pt x="130" y="90"/>
                    <a:pt x="133" y="92"/>
                  </a:cubicBezTo>
                  <a:cubicBezTo>
                    <a:pt x="129" y="92"/>
                    <a:pt x="124" y="93"/>
                    <a:pt x="120" y="94"/>
                  </a:cubicBezTo>
                  <a:moveTo>
                    <a:pt x="166" y="56"/>
                  </a:moveTo>
                  <a:cubicBezTo>
                    <a:pt x="167" y="57"/>
                    <a:pt x="167" y="57"/>
                    <a:pt x="167" y="57"/>
                  </a:cubicBezTo>
                  <a:cubicBezTo>
                    <a:pt x="166" y="60"/>
                    <a:pt x="166" y="63"/>
                    <a:pt x="166" y="66"/>
                  </a:cubicBezTo>
                  <a:cubicBezTo>
                    <a:pt x="164" y="65"/>
                    <a:pt x="162" y="63"/>
                    <a:pt x="160" y="62"/>
                  </a:cubicBezTo>
                  <a:cubicBezTo>
                    <a:pt x="157" y="60"/>
                    <a:pt x="154" y="58"/>
                    <a:pt x="152" y="56"/>
                  </a:cubicBezTo>
                  <a:cubicBezTo>
                    <a:pt x="152" y="51"/>
                    <a:pt x="152" y="47"/>
                    <a:pt x="151" y="42"/>
                  </a:cubicBezTo>
                  <a:cubicBezTo>
                    <a:pt x="155" y="48"/>
                    <a:pt x="161" y="52"/>
                    <a:pt x="166" y="56"/>
                  </a:cubicBezTo>
                  <a:moveTo>
                    <a:pt x="152" y="59"/>
                  </a:moveTo>
                  <a:cubicBezTo>
                    <a:pt x="154" y="60"/>
                    <a:pt x="156" y="62"/>
                    <a:pt x="158" y="64"/>
                  </a:cubicBezTo>
                  <a:cubicBezTo>
                    <a:pt x="161" y="66"/>
                    <a:pt x="163" y="68"/>
                    <a:pt x="166" y="70"/>
                  </a:cubicBezTo>
                  <a:cubicBezTo>
                    <a:pt x="166" y="74"/>
                    <a:pt x="166" y="78"/>
                    <a:pt x="166" y="82"/>
                  </a:cubicBezTo>
                  <a:cubicBezTo>
                    <a:pt x="164" y="81"/>
                    <a:pt x="162" y="79"/>
                    <a:pt x="160" y="78"/>
                  </a:cubicBezTo>
                  <a:cubicBezTo>
                    <a:pt x="157" y="76"/>
                    <a:pt x="154" y="74"/>
                    <a:pt x="151" y="72"/>
                  </a:cubicBezTo>
                  <a:cubicBezTo>
                    <a:pt x="151" y="67"/>
                    <a:pt x="152" y="63"/>
                    <a:pt x="152" y="59"/>
                  </a:cubicBezTo>
                  <a:moveTo>
                    <a:pt x="149" y="82"/>
                  </a:moveTo>
                  <a:cubicBezTo>
                    <a:pt x="150" y="81"/>
                    <a:pt x="151" y="81"/>
                    <a:pt x="151" y="80"/>
                  </a:cubicBezTo>
                  <a:cubicBezTo>
                    <a:pt x="151" y="78"/>
                    <a:pt x="151" y="76"/>
                    <a:pt x="151" y="74"/>
                  </a:cubicBezTo>
                  <a:cubicBezTo>
                    <a:pt x="153" y="76"/>
                    <a:pt x="156" y="78"/>
                    <a:pt x="158" y="80"/>
                  </a:cubicBezTo>
                  <a:cubicBezTo>
                    <a:pt x="161" y="82"/>
                    <a:pt x="163" y="84"/>
                    <a:pt x="166" y="86"/>
                  </a:cubicBezTo>
                  <a:cubicBezTo>
                    <a:pt x="166" y="90"/>
                    <a:pt x="166" y="93"/>
                    <a:pt x="166" y="96"/>
                  </a:cubicBezTo>
                  <a:cubicBezTo>
                    <a:pt x="166" y="96"/>
                    <a:pt x="166" y="96"/>
                    <a:pt x="166" y="96"/>
                  </a:cubicBezTo>
                  <a:cubicBezTo>
                    <a:pt x="163" y="94"/>
                    <a:pt x="160" y="92"/>
                    <a:pt x="157" y="90"/>
                  </a:cubicBezTo>
                  <a:cubicBezTo>
                    <a:pt x="155" y="87"/>
                    <a:pt x="152" y="85"/>
                    <a:pt x="149" y="82"/>
                  </a:cubicBezTo>
                  <a:cubicBezTo>
                    <a:pt x="149" y="82"/>
                    <a:pt x="149" y="82"/>
                    <a:pt x="149" y="82"/>
                  </a:cubicBezTo>
                  <a:moveTo>
                    <a:pt x="148" y="84"/>
                  </a:moveTo>
                  <a:cubicBezTo>
                    <a:pt x="151" y="87"/>
                    <a:pt x="153" y="90"/>
                    <a:pt x="156" y="93"/>
                  </a:cubicBezTo>
                  <a:cubicBezTo>
                    <a:pt x="157" y="94"/>
                    <a:pt x="158" y="94"/>
                    <a:pt x="159" y="95"/>
                  </a:cubicBezTo>
                  <a:cubicBezTo>
                    <a:pt x="152" y="94"/>
                    <a:pt x="145" y="93"/>
                    <a:pt x="138" y="93"/>
                  </a:cubicBezTo>
                  <a:cubicBezTo>
                    <a:pt x="135" y="90"/>
                    <a:pt x="131" y="88"/>
                    <a:pt x="127" y="86"/>
                  </a:cubicBezTo>
                  <a:cubicBezTo>
                    <a:pt x="134" y="86"/>
                    <a:pt x="140" y="85"/>
                    <a:pt x="147" y="85"/>
                  </a:cubicBezTo>
                  <a:cubicBezTo>
                    <a:pt x="147" y="85"/>
                    <a:pt x="148" y="85"/>
                    <a:pt x="148" y="84"/>
                  </a:cubicBezTo>
                  <a:moveTo>
                    <a:pt x="114" y="32"/>
                  </a:moveTo>
                  <a:cubicBezTo>
                    <a:pt x="112" y="32"/>
                    <a:pt x="110" y="32"/>
                    <a:pt x="109" y="33"/>
                  </a:cubicBezTo>
                  <a:cubicBezTo>
                    <a:pt x="106" y="31"/>
                    <a:pt x="104" y="31"/>
                    <a:pt x="102" y="29"/>
                  </a:cubicBezTo>
                  <a:cubicBezTo>
                    <a:pt x="99" y="28"/>
                    <a:pt x="97" y="27"/>
                    <a:pt x="94" y="26"/>
                  </a:cubicBezTo>
                  <a:cubicBezTo>
                    <a:pt x="93" y="23"/>
                    <a:pt x="93" y="21"/>
                    <a:pt x="92" y="19"/>
                  </a:cubicBezTo>
                  <a:cubicBezTo>
                    <a:pt x="96" y="20"/>
                    <a:pt x="99" y="22"/>
                    <a:pt x="103" y="24"/>
                  </a:cubicBezTo>
                  <a:cubicBezTo>
                    <a:pt x="106" y="26"/>
                    <a:pt x="109" y="28"/>
                    <a:pt x="113" y="29"/>
                  </a:cubicBezTo>
                  <a:cubicBezTo>
                    <a:pt x="113" y="30"/>
                    <a:pt x="113" y="31"/>
                    <a:pt x="114" y="32"/>
                  </a:cubicBezTo>
                  <a:moveTo>
                    <a:pt x="105" y="34"/>
                  </a:moveTo>
                  <a:cubicBezTo>
                    <a:pt x="102" y="35"/>
                    <a:pt x="100" y="36"/>
                    <a:pt x="97" y="36"/>
                  </a:cubicBezTo>
                  <a:cubicBezTo>
                    <a:pt x="97" y="34"/>
                    <a:pt x="96" y="31"/>
                    <a:pt x="95" y="29"/>
                  </a:cubicBezTo>
                  <a:cubicBezTo>
                    <a:pt x="97" y="30"/>
                    <a:pt x="99" y="31"/>
                    <a:pt x="101" y="32"/>
                  </a:cubicBezTo>
                  <a:cubicBezTo>
                    <a:pt x="102" y="32"/>
                    <a:pt x="103" y="33"/>
                    <a:pt x="105" y="34"/>
                  </a:cubicBezTo>
                  <a:moveTo>
                    <a:pt x="92" y="8"/>
                  </a:moveTo>
                  <a:cubicBezTo>
                    <a:pt x="98" y="10"/>
                    <a:pt x="105" y="14"/>
                    <a:pt x="111" y="14"/>
                  </a:cubicBezTo>
                  <a:cubicBezTo>
                    <a:pt x="111" y="17"/>
                    <a:pt x="112" y="21"/>
                    <a:pt x="112" y="24"/>
                  </a:cubicBezTo>
                  <a:cubicBezTo>
                    <a:pt x="112" y="25"/>
                    <a:pt x="112" y="25"/>
                    <a:pt x="112" y="26"/>
                  </a:cubicBezTo>
                  <a:cubicBezTo>
                    <a:pt x="107" y="22"/>
                    <a:pt x="98" y="19"/>
                    <a:pt x="91" y="17"/>
                  </a:cubicBezTo>
                  <a:cubicBezTo>
                    <a:pt x="90" y="13"/>
                    <a:pt x="89" y="10"/>
                    <a:pt x="88" y="6"/>
                  </a:cubicBezTo>
                  <a:cubicBezTo>
                    <a:pt x="89" y="7"/>
                    <a:pt x="91" y="7"/>
                    <a:pt x="92" y="8"/>
                  </a:cubicBezTo>
                  <a:moveTo>
                    <a:pt x="96" y="299"/>
                  </a:moveTo>
                  <a:cubicBezTo>
                    <a:pt x="86" y="298"/>
                    <a:pt x="77" y="290"/>
                    <a:pt x="69" y="283"/>
                  </a:cubicBezTo>
                  <a:cubicBezTo>
                    <a:pt x="74" y="283"/>
                    <a:pt x="79" y="284"/>
                    <a:pt x="83" y="284"/>
                  </a:cubicBezTo>
                  <a:cubicBezTo>
                    <a:pt x="86" y="287"/>
                    <a:pt x="89" y="291"/>
                    <a:pt x="93" y="294"/>
                  </a:cubicBezTo>
                  <a:cubicBezTo>
                    <a:pt x="95" y="296"/>
                    <a:pt x="97" y="298"/>
                    <a:pt x="99" y="299"/>
                  </a:cubicBezTo>
                  <a:cubicBezTo>
                    <a:pt x="98" y="299"/>
                    <a:pt x="97" y="299"/>
                    <a:pt x="96" y="299"/>
                  </a:cubicBezTo>
                  <a:moveTo>
                    <a:pt x="103" y="299"/>
                  </a:moveTo>
                  <a:cubicBezTo>
                    <a:pt x="100" y="297"/>
                    <a:pt x="97" y="294"/>
                    <a:pt x="94" y="292"/>
                  </a:cubicBezTo>
                  <a:cubicBezTo>
                    <a:pt x="91" y="289"/>
                    <a:pt x="88" y="287"/>
                    <a:pt x="86" y="284"/>
                  </a:cubicBezTo>
                  <a:cubicBezTo>
                    <a:pt x="90" y="284"/>
                    <a:pt x="94" y="284"/>
                    <a:pt x="99" y="283"/>
                  </a:cubicBezTo>
                  <a:cubicBezTo>
                    <a:pt x="103" y="288"/>
                    <a:pt x="109" y="294"/>
                    <a:pt x="114" y="298"/>
                  </a:cubicBezTo>
                  <a:cubicBezTo>
                    <a:pt x="111" y="299"/>
                    <a:pt x="107" y="299"/>
                    <a:pt x="103" y="299"/>
                  </a:cubicBezTo>
                  <a:moveTo>
                    <a:pt x="118" y="297"/>
                  </a:moveTo>
                  <a:cubicBezTo>
                    <a:pt x="115" y="295"/>
                    <a:pt x="113" y="293"/>
                    <a:pt x="110" y="291"/>
                  </a:cubicBezTo>
                  <a:cubicBezTo>
                    <a:pt x="107" y="289"/>
                    <a:pt x="104" y="286"/>
                    <a:pt x="101" y="283"/>
                  </a:cubicBezTo>
                  <a:cubicBezTo>
                    <a:pt x="105" y="283"/>
                    <a:pt x="110" y="282"/>
                    <a:pt x="114" y="281"/>
                  </a:cubicBezTo>
                  <a:cubicBezTo>
                    <a:pt x="117" y="283"/>
                    <a:pt x="119" y="285"/>
                    <a:pt x="121" y="287"/>
                  </a:cubicBezTo>
                  <a:cubicBezTo>
                    <a:pt x="123" y="289"/>
                    <a:pt x="125" y="290"/>
                    <a:pt x="127" y="292"/>
                  </a:cubicBezTo>
                  <a:cubicBezTo>
                    <a:pt x="128" y="293"/>
                    <a:pt x="128" y="294"/>
                    <a:pt x="129" y="295"/>
                  </a:cubicBezTo>
                  <a:cubicBezTo>
                    <a:pt x="125" y="296"/>
                    <a:pt x="122" y="297"/>
                    <a:pt x="118" y="297"/>
                  </a:cubicBezTo>
                  <a:moveTo>
                    <a:pt x="117" y="281"/>
                  </a:moveTo>
                  <a:cubicBezTo>
                    <a:pt x="119" y="280"/>
                    <a:pt x="120" y="280"/>
                    <a:pt x="122" y="280"/>
                  </a:cubicBezTo>
                  <a:cubicBezTo>
                    <a:pt x="122" y="280"/>
                    <a:pt x="122" y="280"/>
                    <a:pt x="122" y="280"/>
                  </a:cubicBezTo>
                  <a:cubicBezTo>
                    <a:pt x="123" y="282"/>
                    <a:pt x="124" y="284"/>
                    <a:pt x="125" y="287"/>
                  </a:cubicBezTo>
                  <a:cubicBezTo>
                    <a:pt x="124" y="286"/>
                    <a:pt x="124" y="286"/>
                    <a:pt x="123" y="285"/>
                  </a:cubicBezTo>
                  <a:cubicBezTo>
                    <a:pt x="121" y="284"/>
                    <a:pt x="119" y="282"/>
                    <a:pt x="117" y="281"/>
                  </a:cubicBezTo>
                  <a:moveTo>
                    <a:pt x="145" y="305"/>
                  </a:moveTo>
                  <a:cubicBezTo>
                    <a:pt x="141" y="303"/>
                    <a:pt x="138" y="295"/>
                    <a:pt x="136" y="291"/>
                  </a:cubicBezTo>
                  <a:cubicBezTo>
                    <a:pt x="133" y="286"/>
                    <a:pt x="129" y="280"/>
                    <a:pt x="126" y="275"/>
                  </a:cubicBezTo>
                  <a:cubicBezTo>
                    <a:pt x="125" y="275"/>
                    <a:pt x="125" y="274"/>
                    <a:pt x="124" y="274"/>
                  </a:cubicBezTo>
                  <a:cubicBezTo>
                    <a:pt x="124" y="273"/>
                    <a:pt x="123" y="272"/>
                    <a:pt x="121" y="272"/>
                  </a:cubicBezTo>
                  <a:cubicBezTo>
                    <a:pt x="103" y="275"/>
                    <a:pt x="85" y="276"/>
                    <a:pt x="67" y="274"/>
                  </a:cubicBezTo>
                  <a:cubicBezTo>
                    <a:pt x="66" y="268"/>
                    <a:pt x="65" y="262"/>
                    <a:pt x="64" y="256"/>
                  </a:cubicBezTo>
                  <a:cubicBezTo>
                    <a:pt x="64" y="254"/>
                    <a:pt x="62" y="245"/>
                    <a:pt x="62" y="240"/>
                  </a:cubicBezTo>
                  <a:cubicBezTo>
                    <a:pt x="80" y="240"/>
                    <a:pt x="99" y="240"/>
                    <a:pt x="118" y="238"/>
                  </a:cubicBezTo>
                  <a:cubicBezTo>
                    <a:pt x="130" y="237"/>
                    <a:pt x="142" y="234"/>
                    <a:pt x="150" y="226"/>
                  </a:cubicBezTo>
                  <a:cubicBezTo>
                    <a:pt x="166" y="210"/>
                    <a:pt x="160" y="187"/>
                    <a:pt x="140" y="179"/>
                  </a:cubicBezTo>
                  <a:cubicBezTo>
                    <a:pt x="126" y="174"/>
                    <a:pt x="112" y="177"/>
                    <a:pt x="97" y="178"/>
                  </a:cubicBezTo>
                  <a:cubicBezTo>
                    <a:pt x="78" y="179"/>
                    <a:pt x="56" y="177"/>
                    <a:pt x="41" y="164"/>
                  </a:cubicBezTo>
                  <a:cubicBezTo>
                    <a:pt x="24" y="149"/>
                    <a:pt x="19" y="126"/>
                    <a:pt x="25" y="105"/>
                  </a:cubicBezTo>
                  <a:cubicBezTo>
                    <a:pt x="31" y="84"/>
                    <a:pt x="46" y="72"/>
                    <a:pt x="60" y="56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60" y="56"/>
                    <a:pt x="60" y="55"/>
                    <a:pt x="60" y="54"/>
                  </a:cubicBezTo>
                  <a:cubicBezTo>
                    <a:pt x="60" y="49"/>
                    <a:pt x="58" y="44"/>
                    <a:pt x="57" y="38"/>
                  </a:cubicBezTo>
                  <a:cubicBezTo>
                    <a:pt x="56" y="35"/>
                    <a:pt x="52" y="24"/>
                    <a:pt x="53" y="21"/>
                  </a:cubicBezTo>
                  <a:cubicBezTo>
                    <a:pt x="55" y="18"/>
                    <a:pt x="65" y="16"/>
                    <a:pt x="68" y="15"/>
                  </a:cubicBezTo>
                  <a:cubicBezTo>
                    <a:pt x="72" y="12"/>
                    <a:pt x="77" y="10"/>
                    <a:pt x="81" y="8"/>
                  </a:cubicBezTo>
                  <a:cubicBezTo>
                    <a:pt x="85" y="19"/>
                    <a:pt x="88" y="29"/>
                    <a:pt x="91" y="39"/>
                  </a:cubicBezTo>
                  <a:cubicBezTo>
                    <a:pt x="92" y="41"/>
                    <a:pt x="95" y="42"/>
                    <a:pt x="97" y="40"/>
                  </a:cubicBezTo>
                  <a:cubicBezTo>
                    <a:pt x="105" y="39"/>
                    <a:pt x="114" y="38"/>
                    <a:pt x="123" y="38"/>
                  </a:cubicBezTo>
                  <a:cubicBezTo>
                    <a:pt x="130" y="38"/>
                    <a:pt x="138" y="39"/>
                    <a:pt x="145" y="39"/>
                  </a:cubicBezTo>
                  <a:cubicBezTo>
                    <a:pt x="144" y="52"/>
                    <a:pt x="144" y="66"/>
                    <a:pt x="145" y="79"/>
                  </a:cubicBezTo>
                  <a:cubicBezTo>
                    <a:pt x="122" y="77"/>
                    <a:pt x="90" y="81"/>
                    <a:pt x="77" y="100"/>
                  </a:cubicBezTo>
                  <a:cubicBezTo>
                    <a:pt x="67" y="114"/>
                    <a:pt x="71" y="135"/>
                    <a:pt x="89" y="139"/>
                  </a:cubicBezTo>
                  <a:cubicBezTo>
                    <a:pt x="103" y="142"/>
                    <a:pt x="120" y="136"/>
                    <a:pt x="134" y="135"/>
                  </a:cubicBezTo>
                  <a:cubicBezTo>
                    <a:pt x="153" y="133"/>
                    <a:pt x="175" y="136"/>
                    <a:pt x="187" y="153"/>
                  </a:cubicBezTo>
                  <a:cubicBezTo>
                    <a:pt x="199" y="168"/>
                    <a:pt x="199" y="190"/>
                    <a:pt x="198" y="208"/>
                  </a:cubicBezTo>
                  <a:cubicBezTo>
                    <a:pt x="197" y="231"/>
                    <a:pt x="188" y="248"/>
                    <a:pt x="169" y="262"/>
                  </a:cubicBezTo>
                  <a:cubicBezTo>
                    <a:pt x="169" y="262"/>
                    <a:pt x="169" y="262"/>
                    <a:pt x="169" y="262"/>
                  </a:cubicBezTo>
                  <a:cubicBezTo>
                    <a:pt x="167" y="263"/>
                    <a:pt x="165" y="264"/>
                    <a:pt x="166" y="267"/>
                  </a:cubicBezTo>
                  <a:cubicBezTo>
                    <a:pt x="169" y="276"/>
                    <a:pt x="171" y="285"/>
                    <a:pt x="174" y="294"/>
                  </a:cubicBezTo>
                  <a:cubicBezTo>
                    <a:pt x="171" y="295"/>
                    <a:pt x="167" y="297"/>
                    <a:pt x="164" y="299"/>
                  </a:cubicBezTo>
                  <a:cubicBezTo>
                    <a:pt x="159" y="301"/>
                    <a:pt x="150" y="306"/>
                    <a:pt x="145" y="305"/>
                  </a:cubicBezTo>
                  <a:moveTo>
                    <a:pt x="157" y="316"/>
                  </a:moveTo>
                  <a:cubicBezTo>
                    <a:pt x="154" y="315"/>
                    <a:pt x="152" y="314"/>
                    <a:pt x="149" y="314"/>
                  </a:cubicBezTo>
                  <a:cubicBezTo>
                    <a:pt x="153" y="313"/>
                    <a:pt x="157" y="311"/>
                    <a:pt x="159" y="310"/>
                  </a:cubicBezTo>
                  <a:cubicBezTo>
                    <a:pt x="164" y="312"/>
                    <a:pt x="168" y="314"/>
                    <a:pt x="173" y="317"/>
                  </a:cubicBezTo>
                  <a:cubicBezTo>
                    <a:pt x="167" y="319"/>
                    <a:pt x="164" y="319"/>
                    <a:pt x="157" y="316"/>
                  </a:cubicBezTo>
                  <a:moveTo>
                    <a:pt x="179" y="314"/>
                  </a:moveTo>
                  <a:cubicBezTo>
                    <a:pt x="178" y="314"/>
                    <a:pt x="177" y="315"/>
                    <a:pt x="176" y="315"/>
                  </a:cubicBezTo>
                  <a:cubicBezTo>
                    <a:pt x="172" y="313"/>
                    <a:pt x="167" y="311"/>
                    <a:pt x="162" y="309"/>
                  </a:cubicBezTo>
                  <a:cubicBezTo>
                    <a:pt x="166" y="307"/>
                    <a:pt x="169" y="305"/>
                    <a:pt x="173" y="304"/>
                  </a:cubicBezTo>
                  <a:cubicBezTo>
                    <a:pt x="176" y="305"/>
                    <a:pt x="179" y="307"/>
                    <a:pt x="181" y="309"/>
                  </a:cubicBezTo>
                  <a:cubicBezTo>
                    <a:pt x="183" y="310"/>
                    <a:pt x="184" y="310"/>
                    <a:pt x="186" y="311"/>
                  </a:cubicBezTo>
                  <a:cubicBezTo>
                    <a:pt x="183" y="312"/>
                    <a:pt x="181" y="313"/>
                    <a:pt x="179" y="314"/>
                  </a:cubicBezTo>
                  <a:moveTo>
                    <a:pt x="188" y="310"/>
                  </a:moveTo>
                  <a:cubicBezTo>
                    <a:pt x="186" y="309"/>
                    <a:pt x="184" y="308"/>
                    <a:pt x="182" y="307"/>
                  </a:cubicBezTo>
                  <a:cubicBezTo>
                    <a:pt x="180" y="305"/>
                    <a:pt x="177" y="304"/>
                    <a:pt x="175" y="303"/>
                  </a:cubicBezTo>
                  <a:cubicBezTo>
                    <a:pt x="177" y="302"/>
                    <a:pt x="179" y="300"/>
                    <a:pt x="181" y="299"/>
                  </a:cubicBezTo>
                  <a:cubicBezTo>
                    <a:pt x="182" y="299"/>
                    <a:pt x="182" y="298"/>
                    <a:pt x="183" y="297"/>
                  </a:cubicBezTo>
                  <a:cubicBezTo>
                    <a:pt x="188" y="300"/>
                    <a:pt x="192" y="303"/>
                    <a:pt x="197" y="304"/>
                  </a:cubicBezTo>
                  <a:cubicBezTo>
                    <a:pt x="195" y="307"/>
                    <a:pt x="192" y="309"/>
                    <a:pt x="188" y="310"/>
                  </a:cubicBezTo>
                  <a:moveTo>
                    <a:pt x="200" y="301"/>
                  </a:moveTo>
                  <a:cubicBezTo>
                    <a:pt x="200" y="301"/>
                    <a:pt x="199" y="302"/>
                    <a:pt x="199" y="302"/>
                  </a:cubicBezTo>
                  <a:cubicBezTo>
                    <a:pt x="194" y="299"/>
                    <a:pt x="189" y="297"/>
                    <a:pt x="183" y="295"/>
                  </a:cubicBezTo>
                  <a:cubicBezTo>
                    <a:pt x="183" y="294"/>
                    <a:pt x="183" y="294"/>
                    <a:pt x="183" y="294"/>
                  </a:cubicBezTo>
                  <a:cubicBezTo>
                    <a:pt x="182" y="290"/>
                    <a:pt x="180" y="285"/>
                    <a:pt x="178" y="280"/>
                  </a:cubicBezTo>
                  <a:cubicBezTo>
                    <a:pt x="185" y="285"/>
                    <a:pt x="193" y="290"/>
                    <a:pt x="200" y="294"/>
                  </a:cubicBezTo>
                  <a:cubicBezTo>
                    <a:pt x="201" y="296"/>
                    <a:pt x="201" y="299"/>
                    <a:pt x="200" y="301"/>
                  </a:cubicBezTo>
                  <a:moveTo>
                    <a:pt x="199" y="290"/>
                  </a:moveTo>
                  <a:cubicBezTo>
                    <a:pt x="192" y="285"/>
                    <a:pt x="184" y="281"/>
                    <a:pt x="177" y="276"/>
                  </a:cubicBezTo>
                  <a:cubicBezTo>
                    <a:pt x="176" y="273"/>
                    <a:pt x="175" y="270"/>
                    <a:pt x="174" y="266"/>
                  </a:cubicBezTo>
                  <a:cubicBezTo>
                    <a:pt x="174" y="266"/>
                    <a:pt x="174" y="266"/>
                    <a:pt x="174" y="266"/>
                  </a:cubicBezTo>
                  <a:cubicBezTo>
                    <a:pt x="178" y="268"/>
                    <a:pt x="181" y="270"/>
                    <a:pt x="185" y="272"/>
                  </a:cubicBezTo>
                  <a:cubicBezTo>
                    <a:pt x="187" y="273"/>
                    <a:pt x="190" y="275"/>
                    <a:pt x="193" y="276"/>
                  </a:cubicBezTo>
                  <a:cubicBezTo>
                    <a:pt x="193" y="277"/>
                    <a:pt x="193" y="277"/>
                    <a:pt x="193" y="277"/>
                  </a:cubicBezTo>
                  <a:cubicBezTo>
                    <a:pt x="195" y="280"/>
                    <a:pt x="197" y="285"/>
                    <a:pt x="199" y="29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EF44FF6B-F48D-470E-A351-AE34720C51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16769" y="6901982"/>
              <a:ext cx="642938" cy="647700"/>
            </a:xfrm>
            <a:custGeom>
              <a:avLst/>
              <a:gdLst>
                <a:gd name="T0" fmla="*/ 77 w 300"/>
                <a:gd name="T1" fmla="*/ 31 h 302"/>
                <a:gd name="T2" fmla="*/ 148 w 300"/>
                <a:gd name="T3" fmla="*/ 297 h 302"/>
                <a:gd name="T4" fmla="*/ 149 w 300"/>
                <a:gd name="T5" fmla="*/ 296 h 302"/>
                <a:gd name="T6" fmla="*/ 151 w 300"/>
                <a:gd name="T7" fmla="*/ 293 h 302"/>
                <a:gd name="T8" fmla="*/ 163 w 300"/>
                <a:gd name="T9" fmla="*/ 285 h 302"/>
                <a:gd name="T10" fmla="*/ 146 w 300"/>
                <a:gd name="T11" fmla="*/ 257 h 302"/>
                <a:gd name="T12" fmla="*/ 82 w 300"/>
                <a:gd name="T13" fmla="*/ 238 h 302"/>
                <a:gd name="T14" fmla="*/ 112 w 300"/>
                <a:gd name="T15" fmla="*/ 69 h 302"/>
                <a:gd name="T16" fmla="*/ 235 w 300"/>
                <a:gd name="T17" fmla="*/ 142 h 302"/>
                <a:gd name="T18" fmla="*/ 218 w 300"/>
                <a:gd name="T19" fmla="*/ 189 h 302"/>
                <a:gd name="T20" fmla="*/ 191 w 300"/>
                <a:gd name="T21" fmla="*/ 204 h 302"/>
                <a:gd name="T22" fmla="*/ 217 w 300"/>
                <a:gd name="T23" fmla="*/ 110 h 302"/>
                <a:gd name="T24" fmla="*/ 154 w 300"/>
                <a:gd name="T25" fmla="*/ 87 h 302"/>
                <a:gd name="T26" fmla="*/ 105 w 300"/>
                <a:gd name="T27" fmla="*/ 226 h 302"/>
                <a:gd name="T28" fmla="*/ 196 w 300"/>
                <a:gd name="T29" fmla="*/ 258 h 302"/>
                <a:gd name="T30" fmla="*/ 255 w 300"/>
                <a:gd name="T31" fmla="*/ 46 h 302"/>
                <a:gd name="T32" fmla="*/ 161 w 300"/>
                <a:gd name="T33" fmla="*/ 226 h 302"/>
                <a:gd name="T34" fmla="*/ 155 w 300"/>
                <a:gd name="T35" fmla="*/ 219 h 302"/>
                <a:gd name="T36" fmla="*/ 104 w 300"/>
                <a:gd name="T37" fmla="*/ 158 h 302"/>
                <a:gd name="T38" fmla="*/ 144 w 300"/>
                <a:gd name="T39" fmla="*/ 103 h 302"/>
                <a:gd name="T40" fmla="*/ 191 w 300"/>
                <a:gd name="T41" fmla="*/ 114 h 302"/>
                <a:gd name="T42" fmla="*/ 191 w 300"/>
                <a:gd name="T43" fmla="*/ 111 h 302"/>
                <a:gd name="T44" fmla="*/ 204 w 300"/>
                <a:gd name="T45" fmla="*/ 137 h 302"/>
                <a:gd name="T46" fmla="*/ 183 w 300"/>
                <a:gd name="T47" fmla="*/ 185 h 302"/>
                <a:gd name="T48" fmla="*/ 189 w 300"/>
                <a:gd name="T49" fmla="*/ 215 h 302"/>
                <a:gd name="T50" fmla="*/ 189 w 300"/>
                <a:gd name="T51" fmla="*/ 215 h 302"/>
                <a:gd name="T52" fmla="*/ 233 w 300"/>
                <a:gd name="T53" fmla="*/ 177 h 302"/>
                <a:gd name="T54" fmla="*/ 106 w 300"/>
                <a:gd name="T55" fmla="*/ 61 h 302"/>
                <a:gd name="T56" fmla="*/ 145 w 300"/>
                <a:gd name="T57" fmla="*/ 267 h 302"/>
                <a:gd name="T58" fmla="*/ 159 w 300"/>
                <a:gd name="T59" fmla="*/ 274 h 302"/>
                <a:gd name="T60" fmla="*/ 146 w 300"/>
                <a:gd name="T61" fmla="*/ 288 h 302"/>
                <a:gd name="T62" fmla="*/ 20 w 300"/>
                <a:gd name="T63" fmla="*/ 188 h 302"/>
                <a:gd name="T64" fmla="*/ 120 w 300"/>
                <a:gd name="T65" fmla="*/ 25 h 302"/>
                <a:gd name="T66" fmla="*/ 247 w 300"/>
                <a:gd name="T67" fmla="*/ 22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0" h="302">
                  <a:moveTo>
                    <a:pt x="255" y="46"/>
                  </a:moveTo>
                  <a:cubicBezTo>
                    <a:pt x="210" y="1"/>
                    <a:pt x="131" y="0"/>
                    <a:pt x="77" y="31"/>
                  </a:cubicBezTo>
                  <a:cubicBezTo>
                    <a:pt x="25" y="62"/>
                    <a:pt x="0" y="143"/>
                    <a:pt x="13" y="201"/>
                  </a:cubicBezTo>
                  <a:cubicBezTo>
                    <a:pt x="27" y="261"/>
                    <a:pt x="87" y="302"/>
                    <a:pt x="148" y="297"/>
                  </a:cubicBezTo>
                  <a:cubicBezTo>
                    <a:pt x="148" y="297"/>
                    <a:pt x="148" y="296"/>
                    <a:pt x="149" y="296"/>
                  </a:cubicBezTo>
                  <a:cubicBezTo>
                    <a:pt x="149" y="296"/>
                    <a:pt x="149" y="296"/>
                    <a:pt x="149" y="296"/>
                  </a:cubicBezTo>
                  <a:cubicBezTo>
                    <a:pt x="151" y="297"/>
                    <a:pt x="151" y="295"/>
                    <a:pt x="151" y="294"/>
                  </a:cubicBezTo>
                  <a:cubicBezTo>
                    <a:pt x="151" y="294"/>
                    <a:pt x="151" y="293"/>
                    <a:pt x="151" y="293"/>
                  </a:cubicBezTo>
                  <a:cubicBezTo>
                    <a:pt x="153" y="292"/>
                    <a:pt x="158" y="290"/>
                    <a:pt x="158" y="289"/>
                  </a:cubicBezTo>
                  <a:cubicBezTo>
                    <a:pt x="160" y="288"/>
                    <a:pt x="162" y="287"/>
                    <a:pt x="163" y="285"/>
                  </a:cubicBezTo>
                  <a:cubicBezTo>
                    <a:pt x="166" y="281"/>
                    <a:pt x="168" y="276"/>
                    <a:pt x="167" y="272"/>
                  </a:cubicBezTo>
                  <a:cubicBezTo>
                    <a:pt x="166" y="262"/>
                    <a:pt x="156" y="256"/>
                    <a:pt x="146" y="257"/>
                  </a:cubicBezTo>
                  <a:cubicBezTo>
                    <a:pt x="145" y="257"/>
                    <a:pt x="145" y="258"/>
                    <a:pt x="144" y="258"/>
                  </a:cubicBezTo>
                  <a:cubicBezTo>
                    <a:pt x="122" y="254"/>
                    <a:pt x="100" y="251"/>
                    <a:pt x="82" y="238"/>
                  </a:cubicBezTo>
                  <a:cubicBezTo>
                    <a:pt x="62" y="223"/>
                    <a:pt x="54" y="203"/>
                    <a:pt x="55" y="179"/>
                  </a:cubicBezTo>
                  <a:cubicBezTo>
                    <a:pt x="55" y="136"/>
                    <a:pt x="74" y="92"/>
                    <a:pt x="112" y="69"/>
                  </a:cubicBezTo>
                  <a:cubicBezTo>
                    <a:pt x="144" y="48"/>
                    <a:pt x="191" y="44"/>
                    <a:pt x="221" y="72"/>
                  </a:cubicBezTo>
                  <a:cubicBezTo>
                    <a:pt x="241" y="90"/>
                    <a:pt x="240" y="118"/>
                    <a:pt x="235" y="142"/>
                  </a:cubicBezTo>
                  <a:cubicBezTo>
                    <a:pt x="232" y="154"/>
                    <a:pt x="228" y="166"/>
                    <a:pt x="224" y="177"/>
                  </a:cubicBezTo>
                  <a:cubicBezTo>
                    <a:pt x="222" y="181"/>
                    <a:pt x="220" y="185"/>
                    <a:pt x="218" y="189"/>
                  </a:cubicBezTo>
                  <a:cubicBezTo>
                    <a:pt x="216" y="193"/>
                    <a:pt x="213" y="196"/>
                    <a:pt x="211" y="200"/>
                  </a:cubicBezTo>
                  <a:cubicBezTo>
                    <a:pt x="207" y="206"/>
                    <a:pt x="200" y="208"/>
                    <a:pt x="191" y="204"/>
                  </a:cubicBezTo>
                  <a:cubicBezTo>
                    <a:pt x="186" y="189"/>
                    <a:pt x="201" y="165"/>
                    <a:pt x="207" y="152"/>
                  </a:cubicBezTo>
                  <a:cubicBezTo>
                    <a:pt x="212" y="140"/>
                    <a:pt x="221" y="124"/>
                    <a:pt x="217" y="110"/>
                  </a:cubicBezTo>
                  <a:cubicBezTo>
                    <a:pt x="214" y="97"/>
                    <a:pt x="196" y="91"/>
                    <a:pt x="188" y="100"/>
                  </a:cubicBezTo>
                  <a:cubicBezTo>
                    <a:pt x="182" y="89"/>
                    <a:pt x="167" y="83"/>
                    <a:pt x="154" y="87"/>
                  </a:cubicBezTo>
                  <a:cubicBezTo>
                    <a:pt x="125" y="96"/>
                    <a:pt x="104" y="129"/>
                    <a:pt x="95" y="155"/>
                  </a:cubicBezTo>
                  <a:cubicBezTo>
                    <a:pt x="87" y="178"/>
                    <a:pt x="86" y="207"/>
                    <a:pt x="105" y="226"/>
                  </a:cubicBezTo>
                  <a:cubicBezTo>
                    <a:pt x="119" y="241"/>
                    <a:pt x="141" y="242"/>
                    <a:pt x="156" y="231"/>
                  </a:cubicBezTo>
                  <a:cubicBezTo>
                    <a:pt x="159" y="248"/>
                    <a:pt x="178" y="258"/>
                    <a:pt x="196" y="258"/>
                  </a:cubicBezTo>
                  <a:cubicBezTo>
                    <a:pt x="221" y="259"/>
                    <a:pt x="245" y="242"/>
                    <a:pt x="259" y="221"/>
                  </a:cubicBezTo>
                  <a:cubicBezTo>
                    <a:pt x="294" y="172"/>
                    <a:pt x="300" y="91"/>
                    <a:pt x="255" y="46"/>
                  </a:cubicBezTo>
                  <a:moveTo>
                    <a:pt x="247" y="222"/>
                  </a:moveTo>
                  <a:cubicBezTo>
                    <a:pt x="228" y="244"/>
                    <a:pt x="173" y="268"/>
                    <a:pt x="161" y="226"/>
                  </a:cubicBezTo>
                  <a:cubicBezTo>
                    <a:pt x="162" y="225"/>
                    <a:pt x="162" y="225"/>
                    <a:pt x="163" y="224"/>
                  </a:cubicBezTo>
                  <a:cubicBezTo>
                    <a:pt x="167" y="220"/>
                    <a:pt x="159" y="214"/>
                    <a:pt x="155" y="219"/>
                  </a:cubicBezTo>
                  <a:cubicBezTo>
                    <a:pt x="140" y="237"/>
                    <a:pt x="116" y="229"/>
                    <a:pt x="105" y="211"/>
                  </a:cubicBezTo>
                  <a:cubicBezTo>
                    <a:pt x="96" y="195"/>
                    <a:pt x="98" y="175"/>
                    <a:pt x="104" y="158"/>
                  </a:cubicBezTo>
                  <a:cubicBezTo>
                    <a:pt x="109" y="144"/>
                    <a:pt x="117" y="130"/>
                    <a:pt x="127" y="118"/>
                  </a:cubicBezTo>
                  <a:cubicBezTo>
                    <a:pt x="132" y="113"/>
                    <a:pt x="137" y="107"/>
                    <a:pt x="144" y="103"/>
                  </a:cubicBezTo>
                  <a:cubicBezTo>
                    <a:pt x="155" y="95"/>
                    <a:pt x="184" y="87"/>
                    <a:pt x="184" y="114"/>
                  </a:cubicBezTo>
                  <a:cubicBezTo>
                    <a:pt x="184" y="118"/>
                    <a:pt x="191" y="119"/>
                    <a:pt x="191" y="114"/>
                  </a:cubicBezTo>
                  <a:cubicBezTo>
                    <a:pt x="191" y="113"/>
                    <a:pt x="191" y="112"/>
                    <a:pt x="191" y="111"/>
                  </a:cubicBezTo>
                  <a:cubicBezTo>
                    <a:pt x="191" y="111"/>
                    <a:pt x="191" y="111"/>
                    <a:pt x="191" y="111"/>
                  </a:cubicBezTo>
                  <a:cubicBezTo>
                    <a:pt x="207" y="112"/>
                    <a:pt x="212" y="118"/>
                    <a:pt x="208" y="127"/>
                  </a:cubicBezTo>
                  <a:cubicBezTo>
                    <a:pt x="207" y="130"/>
                    <a:pt x="206" y="133"/>
                    <a:pt x="204" y="137"/>
                  </a:cubicBezTo>
                  <a:cubicBezTo>
                    <a:pt x="202" y="143"/>
                    <a:pt x="199" y="149"/>
                    <a:pt x="196" y="155"/>
                  </a:cubicBezTo>
                  <a:cubicBezTo>
                    <a:pt x="192" y="165"/>
                    <a:pt x="187" y="175"/>
                    <a:pt x="183" y="185"/>
                  </a:cubicBezTo>
                  <a:cubicBezTo>
                    <a:pt x="181" y="192"/>
                    <a:pt x="180" y="199"/>
                    <a:pt x="182" y="205"/>
                  </a:cubicBezTo>
                  <a:cubicBezTo>
                    <a:pt x="183" y="210"/>
                    <a:pt x="185" y="213"/>
                    <a:pt x="189" y="215"/>
                  </a:cubicBezTo>
                  <a:cubicBezTo>
                    <a:pt x="189" y="215"/>
                    <a:pt x="189" y="215"/>
                    <a:pt x="189" y="215"/>
                  </a:cubicBezTo>
                  <a:cubicBezTo>
                    <a:pt x="189" y="215"/>
                    <a:pt x="189" y="215"/>
                    <a:pt x="189" y="215"/>
                  </a:cubicBezTo>
                  <a:cubicBezTo>
                    <a:pt x="192" y="217"/>
                    <a:pt x="197" y="218"/>
                    <a:pt x="202" y="217"/>
                  </a:cubicBezTo>
                  <a:cubicBezTo>
                    <a:pt x="218" y="213"/>
                    <a:pt x="227" y="190"/>
                    <a:pt x="233" y="177"/>
                  </a:cubicBezTo>
                  <a:cubicBezTo>
                    <a:pt x="250" y="137"/>
                    <a:pt x="259" y="83"/>
                    <a:pt x="216" y="57"/>
                  </a:cubicBezTo>
                  <a:cubicBezTo>
                    <a:pt x="183" y="35"/>
                    <a:pt x="139" y="41"/>
                    <a:pt x="106" y="61"/>
                  </a:cubicBezTo>
                  <a:cubicBezTo>
                    <a:pt x="66" y="86"/>
                    <a:pt x="45" y="134"/>
                    <a:pt x="45" y="180"/>
                  </a:cubicBezTo>
                  <a:cubicBezTo>
                    <a:pt x="45" y="236"/>
                    <a:pt x="93" y="264"/>
                    <a:pt x="145" y="267"/>
                  </a:cubicBezTo>
                  <a:cubicBezTo>
                    <a:pt x="147" y="267"/>
                    <a:pt x="148" y="266"/>
                    <a:pt x="149" y="265"/>
                  </a:cubicBezTo>
                  <a:cubicBezTo>
                    <a:pt x="154" y="265"/>
                    <a:pt x="159" y="268"/>
                    <a:pt x="159" y="274"/>
                  </a:cubicBezTo>
                  <a:cubicBezTo>
                    <a:pt x="160" y="280"/>
                    <a:pt x="155" y="283"/>
                    <a:pt x="150" y="285"/>
                  </a:cubicBezTo>
                  <a:cubicBezTo>
                    <a:pt x="148" y="286"/>
                    <a:pt x="147" y="287"/>
                    <a:pt x="146" y="288"/>
                  </a:cubicBezTo>
                  <a:cubicBezTo>
                    <a:pt x="146" y="288"/>
                    <a:pt x="146" y="288"/>
                    <a:pt x="146" y="288"/>
                  </a:cubicBezTo>
                  <a:cubicBezTo>
                    <a:pt x="86" y="292"/>
                    <a:pt x="28" y="249"/>
                    <a:pt x="20" y="188"/>
                  </a:cubicBezTo>
                  <a:cubicBezTo>
                    <a:pt x="16" y="155"/>
                    <a:pt x="24" y="120"/>
                    <a:pt x="38" y="91"/>
                  </a:cubicBezTo>
                  <a:cubicBezTo>
                    <a:pt x="55" y="55"/>
                    <a:pt x="82" y="34"/>
                    <a:pt x="120" y="25"/>
                  </a:cubicBezTo>
                  <a:cubicBezTo>
                    <a:pt x="186" y="8"/>
                    <a:pt x="271" y="36"/>
                    <a:pt x="277" y="114"/>
                  </a:cubicBezTo>
                  <a:cubicBezTo>
                    <a:pt x="279" y="150"/>
                    <a:pt x="271" y="195"/>
                    <a:pt x="247" y="22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6E28870B-3A10-4BB4-A73C-5B6EB41B58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7594" y="7154395"/>
              <a:ext cx="147638" cy="182563"/>
            </a:xfrm>
            <a:custGeom>
              <a:avLst/>
              <a:gdLst>
                <a:gd name="T0" fmla="*/ 48 w 69"/>
                <a:gd name="T1" fmla="*/ 71 h 85"/>
                <a:gd name="T2" fmla="*/ 47 w 69"/>
                <a:gd name="T3" fmla="*/ 68 h 85"/>
                <a:gd name="T4" fmla="*/ 48 w 69"/>
                <a:gd name="T5" fmla="*/ 67 h 85"/>
                <a:gd name="T6" fmla="*/ 47 w 69"/>
                <a:gd name="T7" fmla="*/ 6 h 85"/>
                <a:gd name="T8" fmla="*/ 20 w 69"/>
                <a:gd name="T9" fmla="*/ 13 h 85"/>
                <a:gd name="T10" fmla="*/ 5 w 69"/>
                <a:gd name="T11" fmla="*/ 49 h 85"/>
                <a:gd name="T12" fmla="*/ 5 w 69"/>
                <a:gd name="T13" fmla="*/ 49 h 85"/>
                <a:gd name="T14" fmla="*/ 13 w 69"/>
                <a:gd name="T15" fmla="*/ 78 h 85"/>
                <a:gd name="T16" fmla="*/ 48 w 69"/>
                <a:gd name="T17" fmla="*/ 71 h 85"/>
                <a:gd name="T18" fmla="*/ 19 w 69"/>
                <a:gd name="T19" fmla="*/ 72 h 85"/>
                <a:gd name="T20" fmla="*/ 13 w 69"/>
                <a:gd name="T21" fmla="*/ 44 h 85"/>
                <a:gd name="T22" fmla="*/ 13 w 69"/>
                <a:gd name="T23" fmla="*/ 41 h 85"/>
                <a:gd name="T24" fmla="*/ 43 w 69"/>
                <a:gd name="T25" fmla="*/ 14 h 85"/>
                <a:gd name="T26" fmla="*/ 41 w 69"/>
                <a:gd name="T27" fmla="*/ 63 h 85"/>
                <a:gd name="T28" fmla="*/ 43 w 69"/>
                <a:gd name="T29" fmla="*/ 68 h 85"/>
                <a:gd name="T30" fmla="*/ 33 w 69"/>
                <a:gd name="T31" fmla="*/ 73 h 85"/>
                <a:gd name="T32" fmla="*/ 19 w 69"/>
                <a:gd name="T33" fmla="*/ 7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85">
                  <a:moveTo>
                    <a:pt x="48" y="71"/>
                  </a:moveTo>
                  <a:cubicBezTo>
                    <a:pt x="48" y="69"/>
                    <a:pt x="48" y="69"/>
                    <a:pt x="47" y="68"/>
                  </a:cubicBezTo>
                  <a:cubicBezTo>
                    <a:pt x="47" y="68"/>
                    <a:pt x="48" y="67"/>
                    <a:pt x="48" y="67"/>
                  </a:cubicBezTo>
                  <a:cubicBezTo>
                    <a:pt x="58" y="50"/>
                    <a:pt x="69" y="18"/>
                    <a:pt x="47" y="6"/>
                  </a:cubicBezTo>
                  <a:cubicBezTo>
                    <a:pt x="37" y="0"/>
                    <a:pt x="27" y="5"/>
                    <a:pt x="20" y="13"/>
                  </a:cubicBezTo>
                  <a:cubicBezTo>
                    <a:pt x="14" y="21"/>
                    <a:pt x="0" y="38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1" y="59"/>
                    <a:pt x="3" y="71"/>
                    <a:pt x="13" y="78"/>
                  </a:cubicBezTo>
                  <a:cubicBezTo>
                    <a:pt x="23" y="85"/>
                    <a:pt x="45" y="84"/>
                    <a:pt x="48" y="71"/>
                  </a:cubicBezTo>
                  <a:moveTo>
                    <a:pt x="19" y="72"/>
                  </a:moveTo>
                  <a:cubicBezTo>
                    <a:pt x="10" y="67"/>
                    <a:pt x="8" y="52"/>
                    <a:pt x="13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21" y="28"/>
                    <a:pt x="28" y="6"/>
                    <a:pt x="43" y="14"/>
                  </a:cubicBezTo>
                  <a:cubicBezTo>
                    <a:pt x="61" y="23"/>
                    <a:pt x="47" y="50"/>
                    <a:pt x="41" y="63"/>
                  </a:cubicBezTo>
                  <a:cubicBezTo>
                    <a:pt x="41" y="65"/>
                    <a:pt x="42" y="67"/>
                    <a:pt x="43" y="68"/>
                  </a:cubicBezTo>
                  <a:cubicBezTo>
                    <a:pt x="40" y="69"/>
                    <a:pt x="37" y="72"/>
                    <a:pt x="33" y="73"/>
                  </a:cubicBezTo>
                  <a:cubicBezTo>
                    <a:pt x="29" y="75"/>
                    <a:pt x="24" y="74"/>
                    <a:pt x="19" y="7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1BE62428-1AE5-4D37-9C0B-9B139B34E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819" y="7262345"/>
              <a:ext cx="120650" cy="207963"/>
            </a:xfrm>
            <a:custGeom>
              <a:avLst/>
              <a:gdLst>
                <a:gd name="T0" fmla="*/ 56 w 56"/>
                <a:gd name="T1" fmla="*/ 95 h 97"/>
                <a:gd name="T2" fmla="*/ 2 w 56"/>
                <a:gd name="T3" fmla="*/ 1 h 97"/>
                <a:gd name="T4" fmla="*/ 1 w 56"/>
                <a:gd name="T5" fmla="*/ 1 h 97"/>
                <a:gd name="T6" fmla="*/ 55 w 56"/>
                <a:gd name="T7" fmla="*/ 96 h 97"/>
                <a:gd name="T8" fmla="*/ 56 w 56"/>
                <a:gd name="T9" fmla="*/ 9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97">
                  <a:moveTo>
                    <a:pt x="56" y="95"/>
                  </a:moveTo>
                  <a:cubicBezTo>
                    <a:pt x="35" y="65"/>
                    <a:pt x="17" y="34"/>
                    <a:pt x="2" y="1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15" y="35"/>
                    <a:pt x="32" y="68"/>
                    <a:pt x="55" y="96"/>
                  </a:cubicBezTo>
                  <a:cubicBezTo>
                    <a:pt x="55" y="97"/>
                    <a:pt x="56" y="96"/>
                    <a:pt x="56" y="9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FFAAD5CC-F36C-430C-A2EE-AB4F09C29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3282" y="7233770"/>
              <a:ext cx="139700" cy="266700"/>
            </a:xfrm>
            <a:custGeom>
              <a:avLst/>
              <a:gdLst>
                <a:gd name="T0" fmla="*/ 65 w 65"/>
                <a:gd name="T1" fmla="*/ 123 h 124"/>
                <a:gd name="T2" fmla="*/ 32 w 65"/>
                <a:gd name="T3" fmla="*/ 61 h 124"/>
                <a:gd name="T4" fmla="*/ 16 w 65"/>
                <a:gd name="T5" fmla="*/ 32 h 124"/>
                <a:gd name="T6" fmla="*/ 1 w 65"/>
                <a:gd name="T7" fmla="*/ 1 h 124"/>
                <a:gd name="T8" fmla="*/ 0 w 65"/>
                <a:gd name="T9" fmla="*/ 1 h 124"/>
                <a:gd name="T10" fmla="*/ 9 w 65"/>
                <a:gd name="T11" fmla="*/ 22 h 124"/>
                <a:gd name="T12" fmla="*/ 28 w 65"/>
                <a:gd name="T13" fmla="*/ 58 h 124"/>
                <a:gd name="T14" fmla="*/ 64 w 65"/>
                <a:gd name="T15" fmla="*/ 124 h 124"/>
                <a:gd name="T16" fmla="*/ 65 w 65"/>
                <a:gd name="T17" fmla="*/ 12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124">
                  <a:moveTo>
                    <a:pt x="65" y="123"/>
                  </a:moveTo>
                  <a:cubicBezTo>
                    <a:pt x="55" y="102"/>
                    <a:pt x="43" y="81"/>
                    <a:pt x="32" y="61"/>
                  </a:cubicBezTo>
                  <a:cubicBezTo>
                    <a:pt x="26" y="51"/>
                    <a:pt x="21" y="41"/>
                    <a:pt x="16" y="32"/>
                  </a:cubicBezTo>
                  <a:cubicBezTo>
                    <a:pt x="10" y="22"/>
                    <a:pt x="2" y="12"/>
                    <a:pt x="1" y="1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1" y="9"/>
                    <a:pt x="5" y="15"/>
                    <a:pt x="9" y="22"/>
                  </a:cubicBezTo>
                  <a:cubicBezTo>
                    <a:pt x="15" y="34"/>
                    <a:pt x="22" y="46"/>
                    <a:pt x="28" y="58"/>
                  </a:cubicBezTo>
                  <a:cubicBezTo>
                    <a:pt x="40" y="80"/>
                    <a:pt x="51" y="102"/>
                    <a:pt x="64" y="124"/>
                  </a:cubicBezTo>
                  <a:cubicBezTo>
                    <a:pt x="64" y="124"/>
                    <a:pt x="65" y="124"/>
                    <a:pt x="65" y="123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1E86AC16-BB7E-4E40-B405-18BE146FE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0107" y="7182970"/>
              <a:ext cx="79375" cy="134938"/>
            </a:xfrm>
            <a:custGeom>
              <a:avLst/>
              <a:gdLst>
                <a:gd name="T0" fmla="*/ 37 w 37"/>
                <a:gd name="T1" fmla="*/ 61 h 63"/>
                <a:gd name="T2" fmla="*/ 1 w 37"/>
                <a:gd name="T3" fmla="*/ 1 h 63"/>
                <a:gd name="T4" fmla="*/ 0 w 37"/>
                <a:gd name="T5" fmla="*/ 1 h 63"/>
                <a:gd name="T6" fmla="*/ 35 w 37"/>
                <a:gd name="T7" fmla="*/ 62 h 63"/>
                <a:gd name="T8" fmla="*/ 37 w 37"/>
                <a:gd name="T9" fmla="*/ 6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63">
                  <a:moveTo>
                    <a:pt x="37" y="61"/>
                  </a:moveTo>
                  <a:cubicBezTo>
                    <a:pt x="25" y="41"/>
                    <a:pt x="12" y="21"/>
                    <a:pt x="1" y="1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11" y="22"/>
                    <a:pt x="22" y="43"/>
                    <a:pt x="35" y="62"/>
                  </a:cubicBezTo>
                  <a:cubicBezTo>
                    <a:pt x="36" y="63"/>
                    <a:pt x="37" y="62"/>
                    <a:pt x="37" y="6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CB6FE58D-A410-4331-B823-F72C8ACD9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3294" y="7408395"/>
              <a:ext cx="68263" cy="95250"/>
            </a:xfrm>
            <a:custGeom>
              <a:avLst/>
              <a:gdLst>
                <a:gd name="T0" fmla="*/ 32 w 32"/>
                <a:gd name="T1" fmla="*/ 44 h 45"/>
                <a:gd name="T2" fmla="*/ 1 w 32"/>
                <a:gd name="T3" fmla="*/ 1 h 45"/>
                <a:gd name="T4" fmla="*/ 0 w 32"/>
                <a:gd name="T5" fmla="*/ 1 h 45"/>
                <a:gd name="T6" fmla="*/ 31 w 32"/>
                <a:gd name="T7" fmla="*/ 44 h 45"/>
                <a:gd name="T8" fmla="*/ 32 w 32"/>
                <a:gd name="T9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5">
                  <a:moveTo>
                    <a:pt x="32" y="44"/>
                  </a:moveTo>
                  <a:cubicBezTo>
                    <a:pt x="23" y="29"/>
                    <a:pt x="11" y="15"/>
                    <a:pt x="1" y="1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0" y="15"/>
                    <a:pt x="19" y="31"/>
                    <a:pt x="31" y="44"/>
                  </a:cubicBezTo>
                  <a:cubicBezTo>
                    <a:pt x="31" y="45"/>
                    <a:pt x="32" y="44"/>
                    <a:pt x="32" y="4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17AB78C6-7F0E-4A61-8BA1-6A0D7DDAE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857" y="7433795"/>
              <a:ext cx="63500" cy="82550"/>
            </a:xfrm>
            <a:custGeom>
              <a:avLst/>
              <a:gdLst>
                <a:gd name="T0" fmla="*/ 28 w 29"/>
                <a:gd name="T1" fmla="*/ 37 h 39"/>
                <a:gd name="T2" fmla="*/ 1 w 29"/>
                <a:gd name="T3" fmla="*/ 1 h 39"/>
                <a:gd name="T4" fmla="*/ 0 w 29"/>
                <a:gd name="T5" fmla="*/ 1 h 39"/>
                <a:gd name="T6" fmla="*/ 27 w 29"/>
                <a:gd name="T7" fmla="*/ 39 h 39"/>
                <a:gd name="T8" fmla="*/ 28 w 29"/>
                <a:gd name="T9" fmla="*/ 3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9">
                  <a:moveTo>
                    <a:pt x="28" y="37"/>
                  </a:moveTo>
                  <a:cubicBezTo>
                    <a:pt x="17" y="27"/>
                    <a:pt x="8" y="15"/>
                    <a:pt x="1" y="1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7" y="15"/>
                    <a:pt x="15" y="28"/>
                    <a:pt x="27" y="39"/>
                  </a:cubicBezTo>
                  <a:cubicBezTo>
                    <a:pt x="28" y="39"/>
                    <a:pt x="29" y="38"/>
                    <a:pt x="28" y="3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7" name="Freeform 39">
              <a:extLst>
                <a:ext uri="{FF2B5EF4-FFF2-40B4-BE49-F238E27FC236}">
                  <a16:creationId xmlns:a16="http://schemas.microsoft.com/office/drawing/2014/main" id="{BE5123F6-7047-4C63-86F6-9E1188FBB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719" y="7448082"/>
              <a:ext cx="50800" cy="73025"/>
            </a:xfrm>
            <a:custGeom>
              <a:avLst/>
              <a:gdLst>
                <a:gd name="T0" fmla="*/ 23 w 23"/>
                <a:gd name="T1" fmla="*/ 32 h 34"/>
                <a:gd name="T2" fmla="*/ 1 w 23"/>
                <a:gd name="T3" fmla="*/ 1 h 34"/>
                <a:gd name="T4" fmla="*/ 0 w 23"/>
                <a:gd name="T5" fmla="*/ 1 h 34"/>
                <a:gd name="T6" fmla="*/ 22 w 23"/>
                <a:gd name="T7" fmla="*/ 33 h 34"/>
                <a:gd name="T8" fmla="*/ 23 w 23"/>
                <a:gd name="T9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4">
                  <a:moveTo>
                    <a:pt x="23" y="32"/>
                  </a:moveTo>
                  <a:cubicBezTo>
                    <a:pt x="16" y="22"/>
                    <a:pt x="8" y="12"/>
                    <a:pt x="1" y="1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6" y="12"/>
                    <a:pt x="13" y="24"/>
                    <a:pt x="22" y="33"/>
                  </a:cubicBezTo>
                  <a:cubicBezTo>
                    <a:pt x="22" y="34"/>
                    <a:pt x="23" y="33"/>
                    <a:pt x="23" y="3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8" name="Freeform 40">
              <a:extLst>
                <a:ext uri="{FF2B5EF4-FFF2-40B4-BE49-F238E27FC236}">
                  <a16:creationId xmlns:a16="http://schemas.microsoft.com/office/drawing/2014/main" id="{B4CC7E90-0D0F-4290-BCB1-17BDE1BD7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5532" y="7444907"/>
              <a:ext cx="55563" cy="76200"/>
            </a:xfrm>
            <a:custGeom>
              <a:avLst/>
              <a:gdLst>
                <a:gd name="T0" fmla="*/ 25 w 26"/>
                <a:gd name="T1" fmla="*/ 35 h 36"/>
                <a:gd name="T2" fmla="*/ 1 w 26"/>
                <a:gd name="T3" fmla="*/ 0 h 36"/>
                <a:gd name="T4" fmla="*/ 0 w 26"/>
                <a:gd name="T5" fmla="*/ 1 h 36"/>
                <a:gd name="T6" fmla="*/ 24 w 26"/>
                <a:gd name="T7" fmla="*/ 35 h 36"/>
                <a:gd name="T8" fmla="*/ 25 w 26"/>
                <a:gd name="T9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6">
                  <a:moveTo>
                    <a:pt x="25" y="35"/>
                  </a:moveTo>
                  <a:cubicBezTo>
                    <a:pt x="19" y="23"/>
                    <a:pt x="9" y="11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8" y="12"/>
                    <a:pt x="15" y="25"/>
                    <a:pt x="24" y="35"/>
                  </a:cubicBezTo>
                  <a:cubicBezTo>
                    <a:pt x="25" y="36"/>
                    <a:pt x="26" y="35"/>
                    <a:pt x="25" y="3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9" name="Freeform 41">
              <a:extLst>
                <a:ext uri="{FF2B5EF4-FFF2-40B4-BE49-F238E27FC236}">
                  <a16:creationId xmlns:a16="http://schemas.microsoft.com/office/drawing/2014/main" id="{347F12E0-433F-4E56-903C-DDD7208C70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5219" y="7451257"/>
              <a:ext cx="44450" cy="61913"/>
            </a:xfrm>
            <a:custGeom>
              <a:avLst/>
              <a:gdLst>
                <a:gd name="T0" fmla="*/ 20 w 21"/>
                <a:gd name="T1" fmla="*/ 28 h 29"/>
                <a:gd name="T2" fmla="*/ 2 w 21"/>
                <a:gd name="T3" fmla="*/ 1 h 29"/>
                <a:gd name="T4" fmla="*/ 1 w 21"/>
                <a:gd name="T5" fmla="*/ 2 h 29"/>
                <a:gd name="T6" fmla="*/ 19 w 21"/>
                <a:gd name="T7" fmla="*/ 29 h 29"/>
                <a:gd name="T8" fmla="*/ 20 w 21"/>
                <a:gd name="T9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9">
                  <a:moveTo>
                    <a:pt x="20" y="28"/>
                  </a:moveTo>
                  <a:cubicBezTo>
                    <a:pt x="15" y="18"/>
                    <a:pt x="8" y="10"/>
                    <a:pt x="2" y="1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7" y="11"/>
                    <a:pt x="12" y="20"/>
                    <a:pt x="19" y="29"/>
                  </a:cubicBezTo>
                  <a:cubicBezTo>
                    <a:pt x="20" y="29"/>
                    <a:pt x="21" y="29"/>
                    <a:pt x="20" y="28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Freeform 42">
              <a:extLst>
                <a:ext uri="{FF2B5EF4-FFF2-40B4-BE49-F238E27FC236}">
                  <a16:creationId xmlns:a16="http://schemas.microsoft.com/office/drawing/2014/main" id="{13AFE822-1ED2-4971-AD64-045603C77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5982" y="7146457"/>
              <a:ext cx="55563" cy="106363"/>
            </a:xfrm>
            <a:custGeom>
              <a:avLst/>
              <a:gdLst>
                <a:gd name="T0" fmla="*/ 26 w 26"/>
                <a:gd name="T1" fmla="*/ 49 h 50"/>
                <a:gd name="T2" fmla="*/ 1 w 26"/>
                <a:gd name="T3" fmla="*/ 0 h 50"/>
                <a:gd name="T4" fmla="*/ 0 w 26"/>
                <a:gd name="T5" fmla="*/ 0 h 50"/>
                <a:gd name="T6" fmla="*/ 24 w 26"/>
                <a:gd name="T7" fmla="*/ 49 h 50"/>
                <a:gd name="T8" fmla="*/ 26 w 26"/>
                <a:gd name="T9" fmla="*/ 4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0">
                  <a:moveTo>
                    <a:pt x="26" y="49"/>
                  </a:moveTo>
                  <a:cubicBezTo>
                    <a:pt x="18" y="32"/>
                    <a:pt x="9" y="16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16"/>
                    <a:pt x="16" y="33"/>
                    <a:pt x="24" y="49"/>
                  </a:cubicBezTo>
                  <a:cubicBezTo>
                    <a:pt x="25" y="50"/>
                    <a:pt x="26" y="50"/>
                    <a:pt x="26" y="4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" name="Freeform 43">
              <a:extLst>
                <a:ext uri="{FF2B5EF4-FFF2-40B4-BE49-F238E27FC236}">
                  <a16:creationId xmlns:a16="http://schemas.microsoft.com/office/drawing/2014/main" id="{B63537CC-22CF-42FC-B8FD-29BC81364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0269" y="7098832"/>
              <a:ext cx="58738" cy="98425"/>
            </a:xfrm>
            <a:custGeom>
              <a:avLst/>
              <a:gdLst>
                <a:gd name="T0" fmla="*/ 26 w 27"/>
                <a:gd name="T1" fmla="*/ 44 h 46"/>
                <a:gd name="T2" fmla="*/ 1 w 27"/>
                <a:gd name="T3" fmla="*/ 1 h 46"/>
                <a:gd name="T4" fmla="*/ 0 w 27"/>
                <a:gd name="T5" fmla="*/ 1 h 46"/>
                <a:gd name="T6" fmla="*/ 26 w 27"/>
                <a:gd name="T7" fmla="*/ 45 h 46"/>
                <a:gd name="T8" fmla="*/ 26 w 27"/>
                <a:gd name="T9" fmla="*/ 4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6">
                  <a:moveTo>
                    <a:pt x="26" y="44"/>
                  </a:moveTo>
                  <a:cubicBezTo>
                    <a:pt x="16" y="31"/>
                    <a:pt x="7" y="18"/>
                    <a:pt x="1" y="1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5" y="17"/>
                    <a:pt x="13" y="34"/>
                    <a:pt x="26" y="45"/>
                  </a:cubicBezTo>
                  <a:cubicBezTo>
                    <a:pt x="26" y="46"/>
                    <a:pt x="27" y="45"/>
                    <a:pt x="26" y="4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" name="Freeform 44">
              <a:extLst>
                <a:ext uri="{FF2B5EF4-FFF2-40B4-BE49-F238E27FC236}">
                  <a16:creationId xmlns:a16="http://schemas.microsoft.com/office/drawing/2014/main" id="{5112FEDA-27D8-4187-B990-5E843792E3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2969" y="7071845"/>
              <a:ext cx="49213" cy="85725"/>
            </a:xfrm>
            <a:custGeom>
              <a:avLst/>
              <a:gdLst>
                <a:gd name="T0" fmla="*/ 22 w 23"/>
                <a:gd name="T1" fmla="*/ 39 h 40"/>
                <a:gd name="T2" fmla="*/ 1 w 23"/>
                <a:gd name="T3" fmla="*/ 0 h 40"/>
                <a:gd name="T4" fmla="*/ 0 w 23"/>
                <a:gd name="T5" fmla="*/ 0 h 40"/>
                <a:gd name="T6" fmla="*/ 22 w 23"/>
                <a:gd name="T7" fmla="*/ 40 h 40"/>
                <a:gd name="T8" fmla="*/ 22 w 23"/>
                <a:gd name="T9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0">
                  <a:moveTo>
                    <a:pt x="22" y="39"/>
                  </a:moveTo>
                  <a:cubicBezTo>
                    <a:pt x="14" y="26"/>
                    <a:pt x="6" y="15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4" y="14"/>
                    <a:pt x="11" y="29"/>
                    <a:pt x="22" y="40"/>
                  </a:cubicBezTo>
                  <a:cubicBezTo>
                    <a:pt x="22" y="40"/>
                    <a:pt x="23" y="40"/>
                    <a:pt x="22" y="3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3" name="Freeform 45">
              <a:extLst>
                <a:ext uri="{FF2B5EF4-FFF2-40B4-BE49-F238E27FC236}">
                  <a16:creationId xmlns:a16="http://schemas.microsoft.com/office/drawing/2014/main" id="{474DEE2F-F306-4B4A-8EFE-7B6095B30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782" y="7040095"/>
              <a:ext cx="49213" cy="82550"/>
            </a:xfrm>
            <a:custGeom>
              <a:avLst/>
              <a:gdLst>
                <a:gd name="T0" fmla="*/ 23 w 23"/>
                <a:gd name="T1" fmla="*/ 38 h 39"/>
                <a:gd name="T2" fmla="*/ 2 w 23"/>
                <a:gd name="T3" fmla="*/ 0 h 39"/>
                <a:gd name="T4" fmla="*/ 1 w 23"/>
                <a:gd name="T5" fmla="*/ 1 h 39"/>
                <a:gd name="T6" fmla="*/ 22 w 23"/>
                <a:gd name="T7" fmla="*/ 39 h 39"/>
                <a:gd name="T8" fmla="*/ 23 w 23"/>
                <a:gd name="T9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9">
                  <a:moveTo>
                    <a:pt x="23" y="38"/>
                  </a:moveTo>
                  <a:cubicBezTo>
                    <a:pt x="16" y="26"/>
                    <a:pt x="8" y="14"/>
                    <a:pt x="2" y="0"/>
                  </a:cubicBezTo>
                  <a:cubicBezTo>
                    <a:pt x="1" y="0"/>
                    <a:pt x="0" y="0"/>
                    <a:pt x="1" y="1"/>
                  </a:cubicBezTo>
                  <a:cubicBezTo>
                    <a:pt x="7" y="14"/>
                    <a:pt x="13" y="27"/>
                    <a:pt x="22" y="39"/>
                  </a:cubicBezTo>
                  <a:cubicBezTo>
                    <a:pt x="22" y="39"/>
                    <a:pt x="23" y="39"/>
                    <a:pt x="23" y="38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4" name="Freeform 46">
              <a:extLst>
                <a:ext uri="{FF2B5EF4-FFF2-40B4-BE49-F238E27FC236}">
                  <a16:creationId xmlns:a16="http://schemas.microsoft.com/office/drawing/2014/main" id="{F9A73757-A869-42B8-8846-D2B7DD1A27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9007" y="7022632"/>
              <a:ext cx="46038" cy="68263"/>
            </a:xfrm>
            <a:custGeom>
              <a:avLst/>
              <a:gdLst>
                <a:gd name="T0" fmla="*/ 21 w 22"/>
                <a:gd name="T1" fmla="*/ 31 h 32"/>
                <a:gd name="T2" fmla="*/ 13 w 22"/>
                <a:gd name="T3" fmla="*/ 15 h 32"/>
                <a:gd name="T4" fmla="*/ 5 w 22"/>
                <a:gd name="T5" fmla="*/ 1 h 32"/>
                <a:gd name="T6" fmla="*/ 2 w 22"/>
                <a:gd name="T7" fmla="*/ 2 h 32"/>
                <a:gd name="T8" fmla="*/ 2 w 22"/>
                <a:gd name="T9" fmla="*/ 2 h 32"/>
                <a:gd name="T10" fmla="*/ 3 w 22"/>
                <a:gd name="T11" fmla="*/ 2 h 32"/>
                <a:gd name="T12" fmla="*/ 2 w 22"/>
                <a:gd name="T13" fmla="*/ 2 h 32"/>
                <a:gd name="T14" fmla="*/ 12 w 22"/>
                <a:gd name="T15" fmla="*/ 17 h 32"/>
                <a:gd name="T16" fmla="*/ 20 w 22"/>
                <a:gd name="T17" fmla="*/ 31 h 32"/>
                <a:gd name="T18" fmla="*/ 21 w 22"/>
                <a:gd name="T19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2">
                  <a:moveTo>
                    <a:pt x="21" y="31"/>
                  </a:moveTo>
                  <a:cubicBezTo>
                    <a:pt x="19" y="25"/>
                    <a:pt x="16" y="20"/>
                    <a:pt x="13" y="15"/>
                  </a:cubicBezTo>
                  <a:cubicBezTo>
                    <a:pt x="11" y="11"/>
                    <a:pt x="8" y="4"/>
                    <a:pt x="5" y="1"/>
                  </a:cubicBezTo>
                  <a:cubicBezTo>
                    <a:pt x="3" y="0"/>
                    <a:pt x="0" y="0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5" y="1"/>
                    <a:pt x="11" y="15"/>
                    <a:pt x="12" y="17"/>
                  </a:cubicBezTo>
                  <a:cubicBezTo>
                    <a:pt x="15" y="22"/>
                    <a:pt x="17" y="27"/>
                    <a:pt x="20" y="31"/>
                  </a:cubicBezTo>
                  <a:cubicBezTo>
                    <a:pt x="21" y="32"/>
                    <a:pt x="22" y="31"/>
                    <a:pt x="21" y="3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" name="Freeform 47">
              <a:extLst>
                <a:ext uri="{FF2B5EF4-FFF2-40B4-BE49-F238E27FC236}">
                  <a16:creationId xmlns:a16="http://schemas.microsoft.com/office/drawing/2014/main" id="{F21C9869-684C-4A24-A35C-0CD9B6516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2344" y="6986120"/>
              <a:ext cx="46038" cy="73025"/>
            </a:xfrm>
            <a:custGeom>
              <a:avLst/>
              <a:gdLst>
                <a:gd name="T0" fmla="*/ 21 w 21"/>
                <a:gd name="T1" fmla="*/ 33 h 34"/>
                <a:gd name="T2" fmla="*/ 10 w 21"/>
                <a:gd name="T3" fmla="*/ 20 h 34"/>
                <a:gd name="T4" fmla="*/ 2 w 21"/>
                <a:gd name="T5" fmla="*/ 1 h 34"/>
                <a:gd name="T6" fmla="*/ 0 w 21"/>
                <a:gd name="T7" fmla="*/ 1 h 34"/>
                <a:gd name="T8" fmla="*/ 20 w 21"/>
                <a:gd name="T9" fmla="*/ 34 h 34"/>
                <a:gd name="T10" fmla="*/ 21 w 21"/>
                <a:gd name="T11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34">
                  <a:moveTo>
                    <a:pt x="21" y="33"/>
                  </a:moveTo>
                  <a:cubicBezTo>
                    <a:pt x="17" y="29"/>
                    <a:pt x="13" y="25"/>
                    <a:pt x="10" y="20"/>
                  </a:cubicBezTo>
                  <a:cubicBezTo>
                    <a:pt x="6" y="14"/>
                    <a:pt x="4" y="8"/>
                    <a:pt x="2" y="1"/>
                  </a:cubicBezTo>
                  <a:cubicBezTo>
                    <a:pt x="2" y="0"/>
                    <a:pt x="0" y="1"/>
                    <a:pt x="0" y="1"/>
                  </a:cubicBezTo>
                  <a:cubicBezTo>
                    <a:pt x="3" y="13"/>
                    <a:pt x="10" y="27"/>
                    <a:pt x="20" y="34"/>
                  </a:cubicBezTo>
                  <a:cubicBezTo>
                    <a:pt x="21" y="34"/>
                    <a:pt x="21" y="34"/>
                    <a:pt x="21" y="33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6" name="Freeform 48">
              <a:extLst>
                <a:ext uri="{FF2B5EF4-FFF2-40B4-BE49-F238E27FC236}">
                  <a16:creationId xmlns:a16="http://schemas.microsoft.com/office/drawing/2014/main" id="{EB33EA36-3F8C-43C2-84C1-70FE0365D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857" y="6962307"/>
              <a:ext cx="42863" cy="73025"/>
            </a:xfrm>
            <a:custGeom>
              <a:avLst/>
              <a:gdLst>
                <a:gd name="T0" fmla="*/ 20 w 20"/>
                <a:gd name="T1" fmla="*/ 32 h 34"/>
                <a:gd name="T2" fmla="*/ 1 w 20"/>
                <a:gd name="T3" fmla="*/ 1 h 34"/>
                <a:gd name="T4" fmla="*/ 0 w 20"/>
                <a:gd name="T5" fmla="*/ 1 h 34"/>
                <a:gd name="T6" fmla="*/ 19 w 20"/>
                <a:gd name="T7" fmla="*/ 33 h 34"/>
                <a:gd name="T8" fmla="*/ 20 w 20"/>
                <a:gd name="T9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4">
                  <a:moveTo>
                    <a:pt x="20" y="32"/>
                  </a:moveTo>
                  <a:cubicBezTo>
                    <a:pt x="9" y="24"/>
                    <a:pt x="3" y="14"/>
                    <a:pt x="1" y="1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1" y="14"/>
                    <a:pt x="8" y="27"/>
                    <a:pt x="19" y="33"/>
                  </a:cubicBezTo>
                  <a:cubicBezTo>
                    <a:pt x="20" y="34"/>
                    <a:pt x="20" y="32"/>
                    <a:pt x="20" y="3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7" name="Freeform 49">
              <a:extLst>
                <a:ext uri="{FF2B5EF4-FFF2-40B4-BE49-F238E27FC236}">
                  <a16:creationId xmlns:a16="http://schemas.microsoft.com/office/drawing/2014/main" id="{46DC20F4-3A49-4CF7-A3DC-347F154212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2194" y="6962307"/>
              <a:ext cx="39688" cy="68263"/>
            </a:xfrm>
            <a:custGeom>
              <a:avLst/>
              <a:gdLst>
                <a:gd name="T0" fmla="*/ 18 w 19"/>
                <a:gd name="T1" fmla="*/ 30 h 32"/>
                <a:gd name="T2" fmla="*/ 8 w 19"/>
                <a:gd name="T3" fmla="*/ 17 h 32"/>
                <a:gd name="T4" fmla="*/ 2 w 19"/>
                <a:gd name="T5" fmla="*/ 1 h 32"/>
                <a:gd name="T6" fmla="*/ 0 w 19"/>
                <a:gd name="T7" fmla="*/ 1 h 32"/>
                <a:gd name="T8" fmla="*/ 18 w 19"/>
                <a:gd name="T9" fmla="*/ 31 h 32"/>
                <a:gd name="T10" fmla="*/ 18 w 19"/>
                <a:gd name="T11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32">
                  <a:moveTo>
                    <a:pt x="18" y="30"/>
                  </a:moveTo>
                  <a:cubicBezTo>
                    <a:pt x="15" y="26"/>
                    <a:pt x="11" y="22"/>
                    <a:pt x="8" y="17"/>
                  </a:cubicBezTo>
                  <a:cubicBezTo>
                    <a:pt x="6" y="12"/>
                    <a:pt x="3" y="6"/>
                    <a:pt x="2" y="1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3" y="12"/>
                    <a:pt x="9" y="24"/>
                    <a:pt x="18" y="31"/>
                  </a:cubicBezTo>
                  <a:cubicBezTo>
                    <a:pt x="18" y="32"/>
                    <a:pt x="19" y="31"/>
                    <a:pt x="18" y="3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8" name="Freeform 50">
              <a:extLst>
                <a:ext uri="{FF2B5EF4-FFF2-40B4-BE49-F238E27FC236}">
                  <a16:creationId xmlns:a16="http://schemas.microsoft.com/office/drawing/2014/main" id="{2FD6A14D-4E89-4B87-AC6C-E59EDEF8C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944" y="6944845"/>
              <a:ext cx="41275" cy="66675"/>
            </a:xfrm>
            <a:custGeom>
              <a:avLst/>
              <a:gdLst>
                <a:gd name="T0" fmla="*/ 18 w 19"/>
                <a:gd name="T1" fmla="*/ 30 h 31"/>
                <a:gd name="T2" fmla="*/ 2 w 19"/>
                <a:gd name="T3" fmla="*/ 1 h 31"/>
                <a:gd name="T4" fmla="*/ 0 w 19"/>
                <a:gd name="T5" fmla="*/ 1 h 31"/>
                <a:gd name="T6" fmla="*/ 17 w 19"/>
                <a:gd name="T7" fmla="*/ 31 h 31"/>
                <a:gd name="T8" fmla="*/ 18 w 19"/>
                <a:gd name="T9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1">
                  <a:moveTo>
                    <a:pt x="18" y="30"/>
                  </a:moveTo>
                  <a:cubicBezTo>
                    <a:pt x="11" y="21"/>
                    <a:pt x="5" y="12"/>
                    <a:pt x="2" y="1"/>
                  </a:cubicBezTo>
                  <a:cubicBezTo>
                    <a:pt x="2" y="0"/>
                    <a:pt x="0" y="0"/>
                    <a:pt x="0" y="1"/>
                  </a:cubicBezTo>
                  <a:cubicBezTo>
                    <a:pt x="3" y="12"/>
                    <a:pt x="9" y="23"/>
                    <a:pt x="17" y="31"/>
                  </a:cubicBezTo>
                  <a:cubicBezTo>
                    <a:pt x="18" y="31"/>
                    <a:pt x="19" y="31"/>
                    <a:pt x="18" y="3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9" name="Freeform 51">
              <a:extLst>
                <a:ext uri="{FF2B5EF4-FFF2-40B4-BE49-F238E27FC236}">
                  <a16:creationId xmlns:a16="http://schemas.microsoft.com/office/drawing/2014/main" id="{42E5E67D-55EA-4A13-B3AF-D24C492A5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5694" y="6946432"/>
              <a:ext cx="41275" cy="57150"/>
            </a:xfrm>
            <a:custGeom>
              <a:avLst/>
              <a:gdLst>
                <a:gd name="T0" fmla="*/ 19 w 19"/>
                <a:gd name="T1" fmla="*/ 24 h 26"/>
                <a:gd name="T2" fmla="*/ 1 w 19"/>
                <a:gd name="T3" fmla="*/ 1 h 26"/>
                <a:gd name="T4" fmla="*/ 1 w 19"/>
                <a:gd name="T5" fmla="*/ 1 h 26"/>
                <a:gd name="T6" fmla="*/ 18 w 19"/>
                <a:gd name="T7" fmla="*/ 25 h 26"/>
                <a:gd name="T8" fmla="*/ 19 w 19"/>
                <a:gd name="T9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6">
                  <a:moveTo>
                    <a:pt x="19" y="24"/>
                  </a:moveTo>
                  <a:cubicBezTo>
                    <a:pt x="14" y="16"/>
                    <a:pt x="7" y="8"/>
                    <a:pt x="1" y="1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6" y="9"/>
                    <a:pt x="11" y="18"/>
                    <a:pt x="18" y="25"/>
                  </a:cubicBezTo>
                  <a:cubicBezTo>
                    <a:pt x="18" y="26"/>
                    <a:pt x="19" y="25"/>
                    <a:pt x="19" y="2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0" name="Freeform 52">
              <a:extLst>
                <a:ext uri="{FF2B5EF4-FFF2-40B4-BE49-F238E27FC236}">
                  <a16:creationId xmlns:a16="http://schemas.microsoft.com/office/drawing/2014/main" id="{40787448-24D3-4284-B1E8-4D0420D8B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0619" y="6933732"/>
              <a:ext cx="31750" cy="66675"/>
            </a:xfrm>
            <a:custGeom>
              <a:avLst/>
              <a:gdLst>
                <a:gd name="T0" fmla="*/ 14 w 15"/>
                <a:gd name="T1" fmla="*/ 29 h 31"/>
                <a:gd name="T2" fmla="*/ 1 w 15"/>
                <a:gd name="T3" fmla="*/ 0 h 31"/>
                <a:gd name="T4" fmla="*/ 0 w 15"/>
                <a:gd name="T5" fmla="*/ 1 h 31"/>
                <a:gd name="T6" fmla="*/ 13 w 15"/>
                <a:gd name="T7" fmla="*/ 30 h 31"/>
                <a:gd name="T8" fmla="*/ 14 w 15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1">
                  <a:moveTo>
                    <a:pt x="14" y="29"/>
                  </a:moveTo>
                  <a:cubicBezTo>
                    <a:pt x="9" y="20"/>
                    <a:pt x="4" y="11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3" y="11"/>
                    <a:pt x="7" y="21"/>
                    <a:pt x="13" y="30"/>
                  </a:cubicBezTo>
                  <a:cubicBezTo>
                    <a:pt x="14" y="31"/>
                    <a:pt x="15" y="30"/>
                    <a:pt x="14" y="2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1" name="Freeform 53">
              <a:extLst>
                <a:ext uri="{FF2B5EF4-FFF2-40B4-BE49-F238E27FC236}">
                  <a16:creationId xmlns:a16="http://schemas.microsoft.com/office/drawing/2014/main" id="{0D8AAAA8-E00E-4795-8D96-7618E262C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607" y="6938495"/>
              <a:ext cx="44450" cy="61913"/>
            </a:xfrm>
            <a:custGeom>
              <a:avLst/>
              <a:gdLst>
                <a:gd name="T0" fmla="*/ 19 w 20"/>
                <a:gd name="T1" fmla="*/ 28 h 29"/>
                <a:gd name="T2" fmla="*/ 1 w 20"/>
                <a:gd name="T3" fmla="*/ 0 h 29"/>
                <a:gd name="T4" fmla="*/ 0 w 20"/>
                <a:gd name="T5" fmla="*/ 1 h 29"/>
                <a:gd name="T6" fmla="*/ 18 w 20"/>
                <a:gd name="T7" fmla="*/ 29 h 29"/>
                <a:gd name="T8" fmla="*/ 19 w 20"/>
                <a:gd name="T9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9">
                  <a:moveTo>
                    <a:pt x="19" y="28"/>
                  </a:moveTo>
                  <a:cubicBezTo>
                    <a:pt x="14" y="19"/>
                    <a:pt x="7" y="1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6" y="10"/>
                    <a:pt x="11" y="20"/>
                    <a:pt x="18" y="29"/>
                  </a:cubicBezTo>
                  <a:cubicBezTo>
                    <a:pt x="18" y="29"/>
                    <a:pt x="20" y="29"/>
                    <a:pt x="19" y="28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2" name="Freeform 54">
              <a:extLst>
                <a:ext uri="{FF2B5EF4-FFF2-40B4-BE49-F238E27FC236}">
                  <a16:creationId xmlns:a16="http://schemas.microsoft.com/office/drawing/2014/main" id="{D471ECAB-88C6-41D7-90E1-5A5335926E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2532" y="6938495"/>
              <a:ext cx="46038" cy="74613"/>
            </a:xfrm>
            <a:custGeom>
              <a:avLst/>
              <a:gdLst>
                <a:gd name="T0" fmla="*/ 21 w 21"/>
                <a:gd name="T1" fmla="*/ 34 h 35"/>
                <a:gd name="T2" fmla="*/ 2 w 21"/>
                <a:gd name="T3" fmla="*/ 1 h 35"/>
                <a:gd name="T4" fmla="*/ 1 w 21"/>
                <a:gd name="T5" fmla="*/ 2 h 35"/>
                <a:gd name="T6" fmla="*/ 20 w 21"/>
                <a:gd name="T7" fmla="*/ 35 h 35"/>
                <a:gd name="T8" fmla="*/ 21 w 21"/>
                <a:gd name="T9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5">
                  <a:moveTo>
                    <a:pt x="21" y="34"/>
                  </a:moveTo>
                  <a:cubicBezTo>
                    <a:pt x="15" y="23"/>
                    <a:pt x="8" y="12"/>
                    <a:pt x="2" y="1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7" y="13"/>
                    <a:pt x="13" y="24"/>
                    <a:pt x="20" y="35"/>
                  </a:cubicBezTo>
                  <a:cubicBezTo>
                    <a:pt x="20" y="35"/>
                    <a:pt x="21" y="35"/>
                    <a:pt x="21" y="3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3" name="Freeform 55">
              <a:extLst>
                <a:ext uri="{FF2B5EF4-FFF2-40B4-BE49-F238E27FC236}">
                  <a16:creationId xmlns:a16="http://schemas.microsoft.com/office/drawing/2014/main" id="{2EBA19C9-91CF-43FB-95AE-9638FCB620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0632" y="6944845"/>
              <a:ext cx="53975" cy="96838"/>
            </a:xfrm>
            <a:custGeom>
              <a:avLst/>
              <a:gdLst>
                <a:gd name="T0" fmla="*/ 25 w 25"/>
                <a:gd name="T1" fmla="*/ 43 h 45"/>
                <a:gd name="T2" fmla="*/ 1 w 25"/>
                <a:gd name="T3" fmla="*/ 1 h 45"/>
                <a:gd name="T4" fmla="*/ 0 w 25"/>
                <a:gd name="T5" fmla="*/ 1 h 45"/>
                <a:gd name="T6" fmla="*/ 23 w 25"/>
                <a:gd name="T7" fmla="*/ 44 h 45"/>
                <a:gd name="T8" fmla="*/ 25 w 25"/>
                <a:gd name="T9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5">
                  <a:moveTo>
                    <a:pt x="25" y="43"/>
                  </a:moveTo>
                  <a:cubicBezTo>
                    <a:pt x="16" y="29"/>
                    <a:pt x="8" y="15"/>
                    <a:pt x="1" y="1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6" y="16"/>
                    <a:pt x="14" y="31"/>
                    <a:pt x="23" y="44"/>
                  </a:cubicBezTo>
                  <a:cubicBezTo>
                    <a:pt x="24" y="45"/>
                    <a:pt x="25" y="44"/>
                    <a:pt x="25" y="43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4" name="Freeform 56">
              <a:extLst>
                <a:ext uri="{FF2B5EF4-FFF2-40B4-BE49-F238E27FC236}">
                  <a16:creationId xmlns:a16="http://schemas.microsoft.com/office/drawing/2014/main" id="{2E4C8F88-EE70-4B08-88E4-C3C4D462B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3969" y="6951195"/>
              <a:ext cx="134938" cy="309563"/>
            </a:xfrm>
            <a:custGeom>
              <a:avLst/>
              <a:gdLst>
                <a:gd name="T0" fmla="*/ 63 w 63"/>
                <a:gd name="T1" fmla="*/ 143 h 144"/>
                <a:gd name="T2" fmla="*/ 1 w 63"/>
                <a:gd name="T3" fmla="*/ 1 h 144"/>
                <a:gd name="T4" fmla="*/ 0 w 63"/>
                <a:gd name="T5" fmla="*/ 1 h 144"/>
                <a:gd name="T6" fmla="*/ 61 w 63"/>
                <a:gd name="T7" fmla="*/ 144 h 144"/>
                <a:gd name="T8" fmla="*/ 63 w 63"/>
                <a:gd name="T9" fmla="*/ 14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144">
                  <a:moveTo>
                    <a:pt x="63" y="143"/>
                  </a:moveTo>
                  <a:cubicBezTo>
                    <a:pt x="51" y="93"/>
                    <a:pt x="27" y="45"/>
                    <a:pt x="1" y="1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26" y="47"/>
                    <a:pt x="44" y="94"/>
                    <a:pt x="61" y="144"/>
                  </a:cubicBezTo>
                  <a:cubicBezTo>
                    <a:pt x="61" y="144"/>
                    <a:pt x="63" y="144"/>
                    <a:pt x="63" y="143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5" name="Freeform 57">
              <a:extLst>
                <a:ext uri="{FF2B5EF4-FFF2-40B4-BE49-F238E27FC236}">
                  <a16:creationId xmlns:a16="http://schemas.microsoft.com/office/drawing/2014/main" id="{7B42B315-C332-4444-8B4D-1CF0574BD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7944" y="6975007"/>
              <a:ext cx="87313" cy="233363"/>
            </a:xfrm>
            <a:custGeom>
              <a:avLst/>
              <a:gdLst>
                <a:gd name="T0" fmla="*/ 40 w 41"/>
                <a:gd name="T1" fmla="*/ 108 h 109"/>
                <a:gd name="T2" fmla="*/ 25 w 41"/>
                <a:gd name="T3" fmla="*/ 57 h 109"/>
                <a:gd name="T4" fmla="*/ 0 w 41"/>
                <a:gd name="T5" fmla="*/ 1 h 109"/>
                <a:gd name="T6" fmla="*/ 0 w 41"/>
                <a:gd name="T7" fmla="*/ 1 h 109"/>
                <a:gd name="T8" fmla="*/ 18 w 41"/>
                <a:gd name="T9" fmla="*/ 48 h 109"/>
                <a:gd name="T10" fmla="*/ 39 w 41"/>
                <a:gd name="T11" fmla="*/ 108 h 109"/>
                <a:gd name="T12" fmla="*/ 40 w 41"/>
                <a:gd name="T13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09">
                  <a:moveTo>
                    <a:pt x="40" y="108"/>
                  </a:moveTo>
                  <a:cubicBezTo>
                    <a:pt x="37" y="90"/>
                    <a:pt x="32" y="73"/>
                    <a:pt x="25" y="57"/>
                  </a:cubicBezTo>
                  <a:cubicBezTo>
                    <a:pt x="16" y="38"/>
                    <a:pt x="5" y="21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2" y="18"/>
                    <a:pt x="10" y="32"/>
                    <a:pt x="18" y="48"/>
                  </a:cubicBezTo>
                  <a:cubicBezTo>
                    <a:pt x="27" y="67"/>
                    <a:pt x="34" y="87"/>
                    <a:pt x="39" y="108"/>
                  </a:cubicBezTo>
                  <a:cubicBezTo>
                    <a:pt x="39" y="109"/>
                    <a:pt x="41" y="109"/>
                    <a:pt x="40" y="108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6" name="Freeform 58">
              <a:extLst>
                <a:ext uri="{FF2B5EF4-FFF2-40B4-BE49-F238E27FC236}">
                  <a16:creationId xmlns:a16="http://schemas.microsoft.com/office/drawing/2014/main" id="{2D7D7F14-5273-4C81-931B-3B15A9BA1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5882" y="7151220"/>
              <a:ext cx="53975" cy="141288"/>
            </a:xfrm>
            <a:custGeom>
              <a:avLst/>
              <a:gdLst>
                <a:gd name="T0" fmla="*/ 24 w 25"/>
                <a:gd name="T1" fmla="*/ 65 h 66"/>
                <a:gd name="T2" fmla="*/ 0 w 25"/>
                <a:gd name="T3" fmla="*/ 0 h 66"/>
                <a:gd name="T4" fmla="*/ 0 w 25"/>
                <a:gd name="T5" fmla="*/ 0 h 66"/>
                <a:gd name="T6" fmla="*/ 23 w 25"/>
                <a:gd name="T7" fmla="*/ 66 h 66"/>
                <a:gd name="T8" fmla="*/ 24 w 25"/>
                <a:gd name="T9" fmla="*/ 6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66">
                  <a:moveTo>
                    <a:pt x="24" y="65"/>
                  </a:moveTo>
                  <a:cubicBezTo>
                    <a:pt x="19" y="43"/>
                    <a:pt x="9" y="2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22"/>
                    <a:pt x="14" y="45"/>
                    <a:pt x="23" y="66"/>
                  </a:cubicBezTo>
                  <a:cubicBezTo>
                    <a:pt x="23" y="66"/>
                    <a:pt x="25" y="66"/>
                    <a:pt x="24" y="6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7" name="Freeform 59">
              <a:extLst>
                <a:ext uri="{FF2B5EF4-FFF2-40B4-BE49-F238E27FC236}">
                  <a16:creationId xmlns:a16="http://schemas.microsoft.com/office/drawing/2014/main" id="{2BD01684-44F6-4252-AAF9-B756C7F7C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644" y="7213132"/>
              <a:ext cx="36513" cy="125413"/>
            </a:xfrm>
            <a:custGeom>
              <a:avLst/>
              <a:gdLst>
                <a:gd name="T0" fmla="*/ 16 w 17"/>
                <a:gd name="T1" fmla="*/ 58 h 59"/>
                <a:gd name="T2" fmla="*/ 6 w 17"/>
                <a:gd name="T3" fmla="*/ 32 h 59"/>
                <a:gd name="T4" fmla="*/ 0 w 17"/>
                <a:gd name="T5" fmla="*/ 1 h 59"/>
                <a:gd name="T6" fmla="*/ 0 w 17"/>
                <a:gd name="T7" fmla="*/ 1 h 59"/>
                <a:gd name="T8" fmla="*/ 15 w 17"/>
                <a:gd name="T9" fmla="*/ 59 h 59"/>
                <a:gd name="T10" fmla="*/ 16 w 17"/>
                <a:gd name="T11" fmla="*/ 5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59">
                  <a:moveTo>
                    <a:pt x="16" y="58"/>
                  </a:moveTo>
                  <a:cubicBezTo>
                    <a:pt x="13" y="49"/>
                    <a:pt x="9" y="41"/>
                    <a:pt x="6" y="32"/>
                  </a:cubicBezTo>
                  <a:cubicBezTo>
                    <a:pt x="3" y="22"/>
                    <a:pt x="1" y="11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0"/>
                    <a:pt x="5" y="42"/>
                    <a:pt x="15" y="59"/>
                  </a:cubicBezTo>
                  <a:cubicBezTo>
                    <a:pt x="16" y="59"/>
                    <a:pt x="17" y="59"/>
                    <a:pt x="16" y="58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8" name="Freeform 60">
              <a:extLst>
                <a:ext uri="{FF2B5EF4-FFF2-40B4-BE49-F238E27FC236}">
                  <a16:creationId xmlns:a16="http://schemas.microsoft.com/office/drawing/2014/main" id="{AEE97DAC-D53A-45D6-993C-5CB55C4D9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3182" y="7252820"/>
              <a:ext cx="44450" cy="120650"/>
            </a:xfrm>
            <a:custGeom>
              <a:avLst/>
              <a:gdLst>
                <a:gd name="T0" fmla="*/ 21 w 21"/>
                <a:gd name="T1" fmla="*/ 54 h 56"/>
                <a:gd name="T2" fmla="*/ 0 w 21"/>
                <a:gd name="T3" fmla="*/ 1 h 56"/>
                <a:gd name="T4" fmla="*/ 0 w 21"/>
                <a:gd name="T5" fmla="*/ 1 h 56"/>
                <a:gd name="T6" fmla="*/ 20 w 21"/>
                <a:gd name="T7" fmla="*/ 55 h 56"/>
                <a:gd name="T8" fmla="*/ 21 w 21"/>
                <a:gd name="T9" fmla="*/ 5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56">
                  <a:moveTo>
                    <a:pt x="21" y="54"/>
                  </a:moveTo>
                  <a:cubicBezTo>
                    <a:pt x="11" y="37"/>
                    <a:pt x="4" y="20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2" y="20"/>
                    <a:pt x="9" y="39"/>
                    <a:pt x="20" y="55"/>
                  </a:cubicBezTo>
                  <a:cubicBezTo>
                    <a:pt x="20" y="56"/>
                    <a:pt x="21" y="55"/>
                    <a:pt x="21" y="5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9" name="Freeform 61">
              <a:extLst>
                <a:ext uri="{FF2B5EF4-FFF2-40B4-BE49-F238E27FC236}">
                  <a16:creationId xmlns:a16="http://schemas.microsoft.com/office/drawing/2014/main" id="{908F7D5B-DE62-470F-85BA-2C0019D56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7782" y="7282982"/>
              <a:ext cx="44450" cy="103188"/>
            </a:xfrm>
            <a:custGeom>
              <a:avLst/>
              <a:gdLst>
                <a:gd name="T0" fmla="*/ 21 w 21"/>
                <a:gd name="T1" fmla="*/ 47 h 48"/>
                <a:gd name="T2" fmla="*/ 2 w 21"/>
                <a:gd name="T3" fmla="*/ 1 h 48"/>
                <a:gd name="T4" fmla="*/ 1 w 21"/>
                <a:gd name="T5" fmla="*/ 1 h 48"/>
                <a:gd name="T6" fmla="*/ 20 w 21"/>
                <a:gd name="T7" fmla="*/ 47 h 48"/>
                <a:gd name="T8" fmla="*/ 21 w 21"/>
                <a:gd name="T9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8">
                  <a:moveTo>
                    <a:pt x="21" y="47"/>
                  </a:moveTo>
                  <a:cubicBezTo>
                    <a:pt x="16" y="31"/>
                    <a:pt x="8" y="16"/>
                    <a:pt x="2" y="1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7" y="17"/>
                    <a:pt x="12" y="33"/>
                    <a:pt x="20" y="47"/>
                  </a:cubicBezTo>
                  <a:cubicBezTo>
                    <a:pt x="20" y="48"/>
                    <a:pt x="21" y="48"/>
                    <a:pt x="21" y="4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0" name="Freeform 62">
              <a:extLst>
                <a:ext uri="{FF2B5EF4-FFF2-40B4-BE49-F238E27FC236}">
                  <a16:creationId xmlns:a16="http://schemas.microsoft.com/office/drawing/2014/main" id="{2F6E20E6-B35D-4BD7-9455-B116F3D68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3019" y="7316320"/>
              <a:ext cx="26988" cy="87313"/>
            </a:xfrm>
            <a:custGeom>
              <a:avLst/>
              <a:gdLst>
                <a:gd name="T0" fmla="*/ 13 w 13"/>
                <a:gd name="T1" fmla="*/ 40 h 41"/>
                <a:gd name="T2" fmla="*/ 1 w 13"/>
                <a:gd name="T3" fmla="*/ 1 h 41"/>
                <a:gd name="T4" fmla="*/ 0 w 13"/>
                <a:gd name="T5" fmla="*/ 1 h 41"/>
                <a:gd name="T6" fmla="*/ 11 w 13"/>
                <a:gd name="T7" fmla="*/ 41 h 41"/>
                <a:gd name="T8" fmla="*/ 13 w 13"/>
                <a:gd name="T9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1">
                  <a:moveTo>
                    <a:pt x="13" y="40"/>
                  </a:moveTo>
                  <a:cubicBezTo>
                    <a:pt x="8" y="27"/>
                    <a:pt x="3" y="15"/>
                    <a:pt x="1" y="1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2" y="14"/>
                    <a:pt x="5" y="29"/>
                    <a:pt x="11" y="41"/>
                  </a:cubicBezTo>
                  <a:cubicBezTo>
                    <a:pt x="12" y="41"/>
                    <a:pt x="13" y="41"/>
                    <a:pt x="13" y="4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1" name="Freeform 63">
              <a:extLst>
                <a:ext uri="{FF2B5EF4-FFF2-40B4-BE49-F238E27FC236}">
                  <a16:creationId xmlns:a16="http://schemas.microsoft.com/office/drawing/2014/main" id="{2C318B73-1B7F-4A28-880B-9BC7ADF86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4444" y="7335370"/>
              <a:ext cx="30163" cy="87313"/>
            </a:xfrm>
            <a:custGeom>
              <a:avLst/>
              <a:gdLst>
                <a:gd name="T0" fmla="*/ 14 w 14"/>
                <a:gd name="T1" fmla="*/ 40 h 41"/>
                <a:gd name="T2" fmla="*/ 2 w 14"/>
                <a:gd name="T3" fmla="*/ 1 h 41"/>
                <a:gd name="T4" fmla="*/ 0 w 14"/>
                <a:gd name="T5" fmla="*/ 1 h 41"/>
                <a:gd name="T6" fmla="*/ 13 w 14"/>
                <a:gd name="T7" fmla="*/ 40 h 41"/>
                <a:gd name="T8" fmla="*/ 14 w 14"/>
                <a:gd name="T9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1">
                  <a:moveTo>
                    <a:pt x="14" y="40"/>
                  </a:moveTo>
                  <a:cubicBezTo>
                    <a:pt x="11" y="27"/>
                    <a:pt x="6" y="14"/>
                    <a:pt x="2" y="1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4" y="14"/>
                    <a:pt x="8" y="28"/>
                    <a:pt x="13" y="40"/>
                  </a:cubicBezTo>
                  <a:cubicBezTo>
                    <a:pt x="13" y="41"/>
                    <a:pt x="14" y="41"/>
                    <a:pt x="14" y="4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2" name="Freeform 64">
              <a:extLst>
                <a:ext uri="{FF2B5EF4-FFF2-40B4-BE49-F238E27FC236}">
                  <a16:creationId xmlns:a16="http://schemas.microsoft.com/office/drawing/2014/main" id="{6664DFB8-E6FE-4DEA-99F1-26A0E3519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6019" y="7267107"/>
              <a:ext cx="101600" cy="160338"/>
            </a:xfrm>
            <a:custGeom>
              <a:avLst/>
              <a:gdLst>
                <a:gd name="T0" fmla="*/ 46 w 47"/>
                <a:gd name="T1" fmla="*/ 73 h 75"/>
                <a:gd name="T2" fmla="*/ 28 w 47"/>
                <a:gd name="T3" fmla="*/ 41 h 75"/>
                <a:gd name="T4" fmla="*/ 28 w 47"/>
                <a:gd name="T5" fmla="*/ 41 h 75"/>
                <a:gd name="T6" fmla="*/ 29 w 47"/>
                <a:gd name="T7" fmla="*/ 41 h 75"/>
                <a:gd name="T8" fmla="*/ 29 w 47"/>
                <a:gd name="T9" fmla="*/ 41 h 75"/>
                <a:gd name="T10" fmla="*/ 25 w 47"/>
                <a:gd name="T11" fmla="*/ 41 h 75"/>
                <a:gd name="T12" fmla="*/ 1 w 47"/>
                <a:gd name="T13" fmla="*/ 0 h 75"/>
                <a:gd name="T14" fmla="*/ 0 w 47"/>
                <a:gd name="T15" fmla="*/ 0 h 75"/>
                <a:gd name="T16" fmla="*/ 25 w 47"/>
                <a:gd name="T17" fmla="*/ 42 h 75"/>
                <a:gd name="T18" fmla="*/ 25 w 47"/>
                <a:gd name="T19" fmla="*/ 42 h 75"/>
                <a:gd name="T20" fmla="*/ 25 w 47"/>
                <a:gd name="T21" fmla="*/ 42 h 75"/>
                <a:gd name="T22" fmla="*/ 33 w 47"/>
                <a:gd name="T23" fmla="*/ 55 h 75"/>
                <a:gd name="T24" fmla="*/ 45 w 47"/>
                <a:gd name="T25" fmla="*/ 74 h 75"/>
                <a:gd name="T26" fmla="*/ 46 w 47"/>
                <a:gd name="T27" fmla="*/ 7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75">
                  <a:moveTo>
                    <a:pt x="46" y="73"/>
                  </a:moveTo>
                  <a:cubicBezTo>
                    <a:pt x="45" y="71"/>
                    <a:pt x="28" y="45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38"/>
                    <a:pt x="26" y="38"/>
                    <a:pt x="25" y="41"/>
                  </a:cubicBezTo>
                  <a:cubicBezTo>
                    <a:pt x="15" y="28"/>
                    <a:pt x="5" y="16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6"/>
                    <a:pt x="12" y="33"/>
                    <a:pt x="25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6" y="47"/>
                    <a:pt x="31" y="52"/>
                    <a:pt x="33" y="55"/>
                  </a:cubicBezTo>
                  <a:cubicBezTo>
                    <a:pt x="37" y="62"/>
                    <a:pt x="40" y="68"/>
                    <a:pt x="45" y="74"/>
                  </a:cubicBezTo>
                  <a:cubicBezTo>
                    <a:pt x="45" y="75"/>
                    <a:pt x="47" y="74"/>
                    <a:pt x="46" y="73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3" name="Freeform 65">
              <a:extLst>
                <a:ext uri="{FF2B5EF4-FFF2-40B4-BE49-F238E27FC236}">
                  <a16:creationId xmlns:a16="http://schemas.microsoft.com/office/drawing/2014/main" id="{9C535A93-7D95-496A-8682-1F7418D23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4907" y="7298857"/>
              <a:ext cx="90488" cy="131763"/>
            </a:xfrm>
            <a:custGeom>
              <a:avLst/>
              <a:gdLst>
                <a:gd name="T0" fmla="*/ 41 w 42"/>
                <a:gd name="T1" fmla="*/ 61 h 62"/>
                <a:gd name="T2" fmla="*/ 1 w 42"/>
                <a:gd name="T3" fmla="*/ 1 h 62"/>
                <a:gd name="T4" fmla="*/ 0 w 42"/>
                <a:gd name="T5" fmla="*/ 1 h 62"/>
                <a:gd name="T6" fmla="*/ 40 w 42"/>
                <a:gd name="T7" fmla="*/ 62 h 62"/>
                <a:gd name="T8" fmla="*/ 41 w 42"/>
                <a:gd name="T9" fmla="*/ 6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62">
                  <a:moveTo>
                    <a:pt x="41" y="61"/>
                  </a:moveTo>
                  <a:cubicBezTo>
                    <a:pt x="29" y="40"/>
                    <a:pt x="14" y="21"/>
                    <a:pt x="1" y="1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3" y="21"/>
                    <a:pt x="26" y="42"/>
                    <a:pt x="40" y="62"/>
                  </a:cubicBezTo>
                  <a:cubicBezTo>
                    <a:pt x="41" y="62"/>
                    <a:pt x="42" y="62"/>
                    <a:pt x="41" y="6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4" name="Freeform 66">
              <a:extLst>
                <a:ext uri="{FF2B5EF4-FFF2-40B4-BE49-F238E27FC236}">
                  <a16:creationId xmlns:a16="http://schemas.microsoft.com/office/drawing/2014/main" id="{AEC45080-D369-4581-B1B6-FE2E55B9B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5382" y="7324257"/>
              <a:ext cx="69850" cy="114300"/>
            </a:xfrm>
            <a:custGeom>
              <a:avLst/>
              <a:gdLst>
                <a:gd name="T0" fmla="*/ 32 w 33"/>
                <a:gd name="T1" fmla="*/ 51 h 53"/>
                <a:gd name="T2" fmla="*/ 1 w 33"/>
                <a:gd name="T3" fmla="*/ 0 h 53"/>
                <a:gd name="T4" fmla="*/ 0 w 33"/>
                <a:gd name="T5" fmla="*/ 1 h 53"/>
                <a:gd name="T6" fmla="*/ 31 w 33"/>
                <a:gd name="T7" fmla="*/ 52 h 53"/>
                <a:gd name="T8" fmla="*/ 32 w 33"/>
                <a:gd name="T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3">
                  <a:moveTo>
                    <a:pt x="32" y="51"/>
                  </a:moveTo>
                  <a:cubicBezTo>
                    <a:pt x="21" y="34"/>
                    <a:pt x="11" y="18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9" y="19"/>
                    <a:pt x="19" y="36"/>
                    <a:pt x="31" y="52"/>
                  </a:cubicBezTo>
                  <a:cubicBezTo>
                    <a:pt x="31" y="53"/>
                    <a:pt x="33" y="52"/>
                    <a:pt x="32" y="5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5" name="Freeform 67">
              <a:extLst>
                <a:ext uri="{FF2B5EF4-FFF2-40B4-BE49-F238E27FC236}">
                  <a16:creationId xmlns:a16="http://schemas.microsoft.com/office/drawing/2014/main" id="{D59626BF-1AE1-4ABC-BD10-ABE8514CD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2994" y="7316320"/>
              <a:ext cx="38100" cy="49213"/>
            </a:xfrm>
            <a:custGeom>
              <a:avLst/>
              <a:gdLst>
                <a:gd name="T0" fmla="*/ 17 w 18"/>
                <a:gd name="T1" fmla="*/ 22 h 23"/>
                <a:gd name="T2" fmla="*/ 9 w 18"/>
                <a:gd name="T3" fmla="*/ 12 h 23"/>
                <a:gd name="T4" fmla="*/ 1 w 18"/>
                <a:gd name="T5" fmla="*/ 1 h 23"/>
                <a:gd name="T6" fmla="*/ 0 w 18"/>
                <a:gd name="T7" fmla="*/ 1 h 23"/>
                <a:gd name="T8" fmla="*/ 17 w 18"/>
                <a:gd name="T9" fmla="*/ 22 h 23"/>
                <a:gd name="T10" fmla="*/ 17 w 18"/>
                <a:gd name="T11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3">
                  <a:moveTo>
                    <a:pt x="17" y="22"/>
                  </a:moveTo>
                  <a:cubicBezTo>
                    <a:pt x="15" y="18"/>
                    <a:pt x="11" y="15"/>
                    <a:pt x="9" y="12"/>
                  </a:cubicBezTo>
                  <a:cubicBezTo>
                    <a:pt x="6" y="8"/>
                    <a:pt x="3" y="5"/>
                    <a:pt x="1" y="1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4" y="9"/>
                    <a:pt x="10" y="17"/>
                    <a:pt x="17" y="22"/>
                  </a:cubicBezTo>
                  <a:cubicBezTo>
                    <a:pt x="17" y="23"/>
                    <a:pt x="18" y="22"/>
                    <a:pt x="17" y="2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6" name="Freeform 68">
              <a:extLst>
                <a:ext uri="{FF2B5EF4-FFF2-40B4-BE49-F238E27FC236}">
                  <a16:creationId xmlns:a16="http://schemas.microsoft.com/office/drawing/2014/main" id="{490F7C80-4CEF-45CF-8DA1-46BF72CB9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732" y="7221070"/>
              <a:ext cx="66675" cy="90488"/>
            </a:xfrm>
            <a:custGeom>
              <a:avLst/>
              <a:gdLst>
                <a:gd name="T0" fmla="*/ 30 w 31"/>
                <a:gd name="T1" fmla="*/ 40 h 42"/>
                <a:gd name="T2" fmla="*/ 1 w 31"/>
                <a:gd name="T3" fmla="*/ 0 h 42"/>
                <a:gd name="T4" fmla="*/ 0 w 31"/>
                <a:gd name="T5" fmla="*/ 1 h 42"/>
                <a:gd name="T6" fmla="*/ 29 w 31"/>
                <a:gd name="T7" fmla="*/ 41 h 42"/>
                <a:gd name="T8" fmla="*/ 30 w 31"/>
                <a:gd name="T9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2">
                  <a:moveTo>
                    <a:pt x="30" y="40"/>
                  </a:moveTo>
                  <a:cubicBezTo>
                    <a:pt x="24" y="25"/>
                    <a:pt x="13" y="1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2" y="13"/>
                    <a:pt x="20" y="27"/>
                    <a:pt x="29" y="41"/>
                  </a:cubicBezTo>
                  <a:cubicBezTo>
                    <a:pt x="30" y="42"/>
                    <a:pt x="31" y="41"/>
                    <a:pt x="30" y="4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7" name="Freeform 69">
              <a:extLst>
                <a:ext uri="{FF2B5EF4-FFF2-40B4-BE49-F238E27FC236}">
                  <a16:creationId xmlns:a16="http://schemas.microsoft.com/office/drawing/2014/main" id="{AAE81118-9111-4B2B-9BD5-FB1A6F8C3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8382" y="7240120"/>
              <a:ext cx="103188" cy="152400"/>
            </a:xfrm>
            <a:custGeom>
              <a:avLst/>
              <a:gdLst>
                <a:gd name="T0" fmla="*/ 48 w 48"/>
                <a:gd name="T1" fmla="*/ 70 h 71"/>
                <a:gd name="T2" fmla="*/ 1 w 48"/>
                <a:gd name="T3" fmla="*/ 1 h 71"/>
                <a:gd name="T4" fmla="*/ 1 w 48"/>
                <a:gd name="T5" fmla="*/ 1 h 71"/>
                <a:gd name="T6" fmla="*/ 46 w 48"/>
                <a:gd name="T7" fmla="*/ 70 h 71"/>
                <a:gd name="T8" fmla="*/ 48 w 48"/>
                <a:gd name="T9" fmla="*/ 7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71">
                  <a:moveTo>
                    <a:pt x="48" y="70"/>
                  </a:moveTo>
                  <a:cubicBezTo>
                    <a:pt x="32" y="47"/>
                    <a:pt x="15" y="25"/>
                    <a:pt x="1" y="1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14" y="25"/>
                    <a:pt x="28" y="50"/>
                    <a:pt x="46" y="70"/>
                  </a:cubicBezTo>
                  <a:cubicBezTo>
                    <a:pt x="47" y="71"/>
                    <a:pt x="48" y="70"/>
                    <a:pt x="48" y="7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8" name="Freeform 70">
              <a:extLst>
                <a:ext uri="{FF2B5EF4-FFF2-40B4-BE49-F238E27FC236}">
                  <a16:creationId xmlns:a16="http://schemas.microsoft.com/office/drawing/2014/main" id="{1BE4D505-226E-45D9-A97D-71FB64B76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9969" y="7273457"/>
              <a:ext cx="88900" cy="125413"/>
            </a:xfrm>
            <a:custGeom>
              <a:avLst/>
              <a:gdLst>
                <a:gd name="T0" fmla="*/ 40 w 41"/>
                <a:gd name="T1" fmla="*/ 57 h 59"/>
                <a:gd name="T2" fmla="*/ 1 w 41"/>
                <a:gd name="T3" fmla="*/ 1 h 59"/>
                <a:gd name="T4" fmla="*/ 0 w 41"/>
                <a:gd name="T5" fmla="*/ 1 h 59"/>
                <a:gd name="T6" fmla="*/ 38 w 41"/>
                <a:gd name="T7" fmla="*/ 58 h 59"/>
                <a:gd name="T8" fmla="*/ 40 w 41"/>
                <a:gd name="T9" fmla="*/ 5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59">
                  <a:moveTo>
                    <a:pt x="40" y="57"/>
                  </a:moveTo>
                  <a:cubicBezTo>
                    <a:pt x="25" y="40"/>
                    <a:pt x="12" y="21"/>
                    <a:pt x="1" y="1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0" y="22"/>
                    <a:pt x="23" y="41"/>
                    <a:pt x="38" y="58"/>
                  </a:cubicBezTo>
                  <a:cubicBezTo>
                    <a:pt x="39" y="59"/>
                    <a:pt x="41" y="58"/>
                    <a:pt x="40" y="5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9" name="Freeform 71">
              <a:extLst>
                <a:ext uri="{FF2B5EF4-FFF2-40B4-BE49-F238E27FC236}">
                  <a16:creationId xmlns:a16="http://schemas.microsoft.com/office/drawing/2014/main" id="{8AE0A427-3F66-4267-93EC-8C74C5015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132" y="7182970"/>
              <a:ext cx="34925" cy="55563"/>
            </a:xfrm>
            <a:custGeom>
              <a:avLst/>
              <a:gdLst>
                <a:gd name="T0" fmla="*/ 16 w 16"/>
                <a:gd name="T1" fmla="*/ 25 h 26"/>
                <a:gd name="T2" fmla="*/ 1 w 16"/>
                <a:gd name="T3" fmla="*/ 0 h 26"/>
                <a:gd name="T4" fmla="*/ 0 w 16"/>
                <a:gd name="T5" fmla="*/ 1 h 26"/>
                <a:gd name="T6" fmla="*/ 15 w 16"/>
                <a:gd name="T7" fmla="*/ 26 h 26"/>
                <a:gd name="T8" fmla="*/ 16 w 16"/>
                <a:gd name="T9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6">
                  <a:moveTo>
                    <a:pt x="16" y="25"/>
                  </a:moveTo>
                  <a:cubicBezTo>
                    <a:pt x="12" y="16"/>
                    <a:pt x="6" y="8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5" y="9"/>
                    <a:pt x="9" y="18"/>
                    <a:pt x="15" y="26"/>
                  </a:cubicBezTo>
                  <a:cubicBezTo>
                    <a:pt x="15" y="26"/>
                    <a:pt x="16" y="26"/>
                    <a:pt x="16" y="2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0" name="Freeform 72">
              <a:extLst>
                <a:ext uri="{FF2B5EF4-FFF2-40B4-BE49-F238E27FC236}">
                  <a16:creationId xmlns:a16="http://schemas.microsoft.com/office/drawing/2014/main" id="{384A156F-32A7-4F1F-8CC5-AD7E45954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882" y="7160745"/>
              <a:ext cx="26988" cy="34925"/>
            </a:xfrm>
            <a:custGeom>
              <a:avLst/>
              <a:gdLst>
                <a:gd name="T0" fmla="*/ 12 w 12"/>
                <a:gd name="T1" fmla="*/ 14 h 16"/>
                <a:gd name="T2" fmla="*/ 1 w 12"/>
                <a:gd name="T3" fmla="*/ 0 h 16"/>
                <a:gd name="T4" fmla="*/ 0 w 12"/>
                <a:gd name="T5" fmla="*/ 0 h 16"/>
                <a:gd name="T6" fmla="*/ 11 w 12"/>
                <a:gd name="T7" fmla="*/ 15 h 16"/>
                <a:gd name="T8" fmla="*/ 12 w 12"/>
                <a:gd name="T9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2" y="14"/>
                  </a:moveTo>
                  <a:cubicBezTo>
                    <a:pt x="7" y="11"/>
                    <a:pt x="2" y="7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6"/>
                    <a:pt x="5" y="13"/>
                    <a:pt x="11" y="15"/>
                  </a:cubicBezTo>
                  <a:cubicBezTo>
                    <a:pt x="12" y="16"/>
                    <a:pt x="12" y="15"/>
                    <a:pt x="12" y="1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1" name="Freeform 73">
              <a:extLst>
                <a:ext uri="{FF2B5EF4-FFF2-40B4-BE49-F238E27FC236}">
                  <a16:creationId xmlns:a16="http://schemas.microsoft.com/office/drawing/2014/main" id="{84EC5217-A889-4565-B873-95E7D75BB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4107" y="7122645"/>
              <a:ext cx="31750" cy="49213"/>
            </a:xfrm>
            <a:custGeom>
              <a:avLst/>
              <a:gdLst>
                <a:gd name="T0" fmla="*/ 14 w 15"/>
                <a:gd name="T1" fmla="*/ 22 h 23"/>
                <a:gd name="T2" fmla="*/ 7 w 15"/>
                <a:gd name="T3" fmla="*/ 12 h 23"/>
                <a:gd name="T4" fmla="*/ 2 w 15"/>
                <a:gd name="T5" fmla="*/ 0 h 23"/>
                <a:gd name="T6" fmla="*/ 1 w 15"/>
                <a:gd name="T7" fmla="*/ 0 h 23"/>
                <a:gd name="T8" fmla="*/ 13 w 15"/>
                <a:gd name="T9" fmla="*/ 23 h 23"/>
                <a:gd name="T10" fmla="*/ 14 w 15"/>
                <a:gd name="T11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3">
                  <a:moveTo>
                    <a:pt x="14" y="22"/>
                  </a:moveTo>
                  <a:cubicBezTo>
                    <a:pt x="12" y="19"/>
                    <a:pt x="9" y="16"/>
                    <a:pt x="7" y="12"/>
                  </a:cubicBezTo>
                  <a:cubicBezTo>
                    <a:pt x="4" y="9"/>
                    <a:pt x="3" y="5"/>
                    <a:pt x="2" y="0"/>
                  </a:cubicBezTo>
                  <a:cubicBezTo>
                    <a:pt x="2" y="0"/>
                    <a:pt x="0" y="0"/>
                    <a:pt x="1" y="0"/>
                  </a:cubicBezTo>
                  <a:cubicBezTo>
                    <a:pt x="2" y="8"/>
                    <a:pt x="7" y="18"/>
                    <a:pt x="13" y="23"/>
                  </a:cubicBezTo>
                  <a:cubicBezTo>
                    <a:pt x="14" y="23"/>
                    <a:pt x="15" y="22"/>
                    <a:pt x="14" y="2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2" name="Freeform 74">
              <a:extLst>
                <a:ext uri="{FF2B5EF4-FFF2-40B4-BE49-F238E27FC236}">
                  <a16:creationId xmlns:a16="http://schemas.microsoft.com/office/drawing/2014/main" id="{75A58B6C-A5A9-4F1E-AB47-63F4CBE61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9507" y="7098832"/>
              <a:ext cx="42863" cy="71438"/>
            </a:xfrm>
            <a:custGeom>
              <a:avLst/>
              <a:gdLst>
                <a:gd name="T0" fmla="*/ 19 w 20"/>
                <a:gd name="T1" fmla="*/ 31 h 33"/>
                <a:gd name="T2" fmla="*/ 2 w 20"/>
                <a:gd name="T3" fmla="*/ 0 h 33"/>
                <a:gd name="T4" fmla="*/ 0 w 20"/>
                <a:gd name="T5" fmla="*/ 1 h 33"/>
                <a:gd name="T6" fmla="*/ 18 w 20"/>
                <a:gd name="T7" fmla="*/ 32 h 33"/>
                <a:gd name="T8" fmla="*/ 19 w 20"/>
                <a:gd name="T9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3">
                  <a:moveTo>
                    <a:pt x="19" y="31"/>
                  </a:moveTo>
                  <a:cubicBezTo>
                    <a:pt x="12" y="21"/>
                    <a:pt x="5" y="12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4" y="12"/>
                    <a:pt x="10" y="24"/>
                    <a:pt x="18" y="32"/>
                  </a:cubicBezTo>
                  <a:cubicBezTo>
                    <a:pt x="19" y="33"/>
                    <a:pt x="20" y="32"/>
                    <a:pt x="19" y="3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3" name="Freeform 75">
              <a:extLst>
                <a:ext uri="{FF2B5EF4-FFF2-40B4-BE49-F238E27FC236}">
                  <a16:creationId xmlns:a16="http://schemas.microsoft.com/office/drawing/2014/main" id="{3A969A96-5D9A-4F3F-A594-F341F15C9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544" y="7190907"/>
              <a:ext cx="55563" cy="79375"/>
            </a:xfrm>
            <a:custGeom>
              <a:avLst/>
              <a:gdLst>
                <a:gd name="T0" fmla="*/ 26 w 26"/>
                <a:gd name="T1" fmla="*/ 35 h 37"/>
                <a:gd name="T2" fmla="*/ 1 w 26"/>
                <a:gd name="T3" fmla="*/ 0 h 37"/>
                <a:gd name="T4" fmla="*/ 1 w 26"/>
                <a:gd name="T5" fmla="*/ 1 h 37"/>
                <a:gd name="T6" fmla="*/ 24 w 26"/>
                <a:gd name="T7" fmla="*/ 35 h 37"/>
                <a:gd name="T8" fmla="*/ 26 w 26"/>
                <a:gd name="T9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7">
                  <a:moveTo>
                    <a:pt x="26" y="35"/>
                  </a:moveTo>
                  <a:cubicBezTo>
                    <a:pt x="19" y="22"/>
                    <a:pt x="11" y="11"/>
                    <a:pt x="1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10" y="11"/>
                    <a:pt x="18" y="23"/>
                    <a:pt x="24" y="35"/>
                  </a:cubicBezTo>
                  <a:cubicBezTo>
                    <a:pt x="25" y="37"/>
                    <a:pt x="26" y="36"/>
                    <a:pt x="26" y="3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4" name="Freeform 76">
              <a:extLst>
                <a:ext uri="{FF2B5EF4-FFF2-40B4-BE49-F238E27FC236}">
                  <a16:creationId xmlns:a16="http://schemas.microsoft.com/office/drawing/2014/main" id="{8B00B41E-F38F-4540-9DBE-CA0975AFC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1419" y="7251232"/>
              <a:ext cx="30163" cy="53975"/>
            </a:xfrm>
            <a:custGeom>
              <a:avLst/>
              <a:gdLst>
                <a:gd name="T0" fmla="*/ 13 w 14"/>
                <a:gd name="T1" fmla="*/ 24 h 25"/>
                <a:gd name="T2" fmla="*/ 5 w 14"/>
                <a:gd name="T3" fmla="*/ 9 h 25"/>
                <a:gd name="T4" fmla="*/ 1 w 14"/>
                <a:gd name="T5" fmla="*/ 0 h 25"/>
                <a:gd name="T6" fmla="*/ 0 w 14"/>
                <a:gd name="T7" fmla="*/ 1 h 25"/>
                <a:gd name="T8" fmla="*/ 4 w 14"/>
                <a:gd name="T9" fmla="*/ 11 h 25"/>
                <a:gd name="T10" fmla="*/ 12 w 14"/>
                <a:gd name="T11" fmla="*/ 25 h 25"/>
                <a:gd name="T12" fmla="*/ 13 w 14"/>
                <a:gd name="T1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5">
                  <a:moveTo>
                    <a:pt x="13" y="24"/>
                  </a:moveTo>
                  <a:cubicBezTo>
                    <a:pt x="11" y="19"/>
                    <a:pt x="8" y="14"/>
                    <a:pt x="5" y="9"/>
                  </a:cubicBezTo>
                  <a:cubicBezTo>
                    <a:pt x="4" y="6"/>
                    <a:pt x="3" y="3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2" y="3"/>
                    <a:pt x="3" y="7"/>
                    <a:pt x="4" y="11"/>
                  </a:cubicBezTo>
                  <a:cubicBezTo>
                    <a:pt x="7" y="15"/>
                    <a:pt x="9" y="21"/>
                    <a:pt x="12" y="25"/>
                  </a:cubicBezTo>
                  <a:cubicBezTo>
                    <a:pt x="12" y="25"/>
                    <a:pt x="14" y="25"/>
                    <a:pt x="13" y="2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5" name="Freeform 77">
              <a:extLst>
                <a:ext uri="{FF2B5EF4-FFF2-40B4-BE49-F238E27FC236}">
                  <a16:creationId xmlns:a16="http://schemas.microsoft.com/office/drawing/2014/main" id="{AB42DFD1-D8DE-46C6-BA65-65FA266C8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3319" y="7102007"/>
              <a:ext cx="77788" cy="128588"/>
            </a:xfrm>
            <a:custGeom>
              <a:avLst/>
              <a:gdLst>
                <a:gd name="T0" fmla="*/ 36 w 36"/>
                <a:gd name="T1" fmla="*/ 59 h 60"/>
                <a:gd name="T2" fmla="*/ 27 w 36"/>
                <a:gd name="T3" fmla="*/ 44 h 60"/>
                <a:gd name="T4" fmla="*/ 2 w 36"/>
                <a:gd name="T5" fmla="*/ 1 h 60"/>
                <a:gd name="T6" fmla="*/ 0 w 36"/>
                <a:gd name="T7" fmla="*/ 1 h 60"/>
                <a:gd name="T8" fmla="*/ 20 w 36"/>
                <a:gd name="T9" fmla="*/ 36 h 60"/>
                <a:gd name="T10" fmla="*/ 29 w 36"/>
                <a:gd name="T11" fmla="*/ 50 h 60"/>
                <a:gd name="T12" fmla="*/ 32 w 36"/>
                <a:gd name="T13" fmla="*/ 55 h 60"/>
                <a:gd name="T14" fmla="*/ 33 w 36"/>
                <a:gd name="T15" fmla="*/ 57 h 60"/>
                <a:gd name="T16" fmla="*/ 32 w 36"/>
                <a:gd name="T17" fmla="*/ 57 h 60"/>
                <a:gd name="T18" fmla="*/ 35 w 36"/>
                <a:gd name="T19" fmla="*/ 60 h 60"/>
                <a:gd name="T20" fmla="*/ 36 w 36"/>
                <a:gd name="T21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60">
                  <a:moveTo>
                    <a:pt x="36" y="59"/>
                  </a:moveTo>
                  <a:cubicBezTo>
                    <a:pt x="36" y="55"/>
                    <a:pt x="29" y="47"/>
                    <a:pt x="27" y="44"/>
                  </a:cubicBezTo>
                  <a:cubicBezTo>
                    <a:pt x="17" y="30"/>
                    <a:pt x="8" y="16"/>
                    <a:pt x="2" y="1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5" y="14"/>
                    <a:pt x="12" y="25"/>
                    <a:pt x="20" y="36"/>
                  </a:cubicBezTo>
                  <a:cubicBezTo>
                    <a:pt x="23" y="41"/>
                    <a:pt x="26" y="45"/>
                    <a:pt x="29" y="50"/>
                  </a:cubicBezTo>
                  <a:cubicBezTo>
                    <a:pt x="30" y="52"/>
                    <a:pt x="31" y="53"/>
                    <a:pt x="32" y="55"/>
                  </a:cubicBezTo>
                  <a:cubicBezTo>
                    <a:pt x="33" y="57"/>
                    <a:pt x="36" y="60"/>
                    <a:pt x="33" y="57"/>
                  </a:cubicBezTo>
                  <a:cubicBezTo>
                    <a:pt x="32" y="56"/>
                    <a:pt x="31" y="57"/>
                    <a:pt x="32" y="57"/>
                  </a:cubicBezTo>
                  <a:cubicBezTo>
                    <a:pt x="33" y="58"/>
                    <a:pt x="33" y="60"/>
                    <a:pt x="35" y="60"/>
                  </a:cubicBezTo>
                  <a:cubicBezTo>
                    <a:pt x="35" y="60"/>
                    <a:pt x="36" y="60"/>
                    <a:pt x="36" y="5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6" name="Freeform 78">
              <a:extLst>
                <a:ext uri="{FF2B5EF4-FFF2-40B4-BE49-F238E27FC236}">
                  <a16:creationId xmlns:a16="http://schemas.microsoft.com/office/drawing/2014/main" id="{3CD49676-3E4D-4916-B43E-433BA4A87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1894" y="7105182"/>
              <a:ext cx="68263" cy="103188"/>
            </a:xfrm>
            <a:custGeom>
              <a:avLst/>
              <a:gdLst>
                <a:gd name="T0" fmla="*/ 31 w 32"/>
                <a:gd name="T1" fmla="*/ 46 h 48"/>
                <a:gd name="T2" fmla="*/ 1 w 32"/>
                <a:gd name="T3" fmla="*/ 1 h 48"/>
                <a:gd name="T4" fmla="*/ 0 w 32"/>
                <a:gd name="T5" fmla="*/ 2 h 48"/>
                <a:gd name="T6" fmla="*/ 30 w 32"/>
                <a:gd name="T7" fmla="*/ 47 h 48"/>
                <a:gd name="T8" fmla="*/ 31 w 32"/>
                <a:gd name="T9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8">
                  <a:moveTo>
                    <a:pt x="31" y="46"/>
                  </a:moveTo>
                  <a:cubicBezTo>
                    <a:pt x="22" y="31"/>
                    <a:pt x="11" y="16"/>
                    <a:pt x="1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0" y="17"/>
                    <a:pt x="19" y="33"/>
                    <a:pt x="30" y="47"/>
                  </a:cubicBezTo>
                  <a:cubicBezTo>
                    <a:pt x="30" y="48"/>
                    <a:pt x="32" y="47"/>
                    <a:pt x="31" y="4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7" name="Freeform 79">
              <a:extLst>
                <a:ext uri="{FF2B5EF4-FFF2-40B4-BE49-F238E27FC236}">
                  <a16:creationId xmlns:a16="http://schemas.microsoft.com/office/drawing/2014/main" id="{573E5B44-2474-4A7F-978A-8B1939582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6344" y="7124232"/>
              <a:ext cx="49213" cy="76200"/>
            </a:xfrm>
            <a:custGeom>
              <a:avLst/>
              <a:gdLst>
                <a:gd name="T0" fmla="*/ 22 w 23"/>
                <a:gd name="T1" fmla="*/ 34 h 35"/>
                <a:gd name="T2" fmla="*/ 1 w 23"/>
                <a:gd name="T3" fmla="*/ 0 h 35"/>
                <a:gd name="T4" fmla="*/ 0 w 23"/>
                <a:gd name="T5" fmla="*/ 1 h 35"/>
                <a:gd name="T6" fmla="*/ 21 w 23"/>
                <a:gd name="T7" fmla="*/ 35 h 35"/>
                <a:gd name="T8" fmla="*/ 22 w 23"/>
                <a:gd name="T9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5">
                  <a:moveTo>
                    <a:pt x="22" y="34"/>
                  </a:moveTo>
                  <a:cubicBezTo>
                    <a:pt x="17" y="22"/>
                    <a:pt x="8" y="11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7" y="12"/>
                    <a:pt x="13" y="25"/>
                    <a:pt x="21" y="35"/>
                  </a:cubicBezTo>
                  <a:cubicBezTo>
                    <a:pt x="22" y="35"/>
                    <a:pt x="23" y="35"/>
                    <a:pt x="22" y="3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8" name="Freeform 80">
              <a:extLst>
                <a:ext uri="{FF2B5EF4-FFF2-40B4-BE49-F238E27FC236}">
                  <a16:creationId xmlns:a16="http://schemas.microsoft.com/office/drawing/2014/main" id="{89C9C606-B64F-4BDE-ABDE-3AF045EF1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1394" y="6841657"/>
              <a:ext cx="53975" cy="261938"/>
            </a:xfrm>
            <a:custGeom>
              <a:avLst/>
              <a:gdLst>
                <a:gd name="T0" fmla="*/ 19 w 25"/>
                <a:gd name="T1" fmla="*/ 4 h 122"/>
                <a:gd name="T2" fmla="*/ 9 w 25"/>
                <a:gd name="T3" fmla="*/ 80 h 122"/>
                <a:gd name="T4" fmla="*/ 6 w 25"/>
                <a:gd name="T5" fmla="*/ 120 h 122"/>
                <a:gd name="T6" fmla="*/ 11 w 25"/>
                <a:gd name="T7" fmla="*/ 120 h 122"/>
                <a:gd name="T8" fmla="*/ 17 w 25"/>
                <a:gd name="T9" fmla="*/ 78 h 122"/>
                <a:gd name="T10" fmla="*/ 25 w 25"/>
                <a:gd name="T11" fmla="*/ 4 h 122"/>
                <a:gd name="T12" fmla="*/ 19 w 25"/>
                <a:gd name="T13" fmla="*/ 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122">
                  <a:moveTo>
                    <a:pt x="19" y="4"/>
                  </a:moveTo>
                  <a:cubicBezTo>
                    <a:pt x="16" y="29"/>
                    <a:pt x="12" y="54"/>
                    <a:pt x="9" y="80"/>
                  </a:cubicBezTo>
                  <a:cubicBezTo>
                    <a:pt x="8" y="89"/>
                    <a:pt x="0" y="112"/>
                    <a:pt x="6" y="120"/>
                  </a:cubicBezTo>
                  <a:cubicBezTo>
                    <a:pt x="7" y="122"/>
                    <a:pt x="10" y="122"/>
                    <a:pt x="11" y="120"/>
                  </a:cubicBezTo>
                  <a:cubicBezTo>
                    <a:pt x="18" y="113"/>
                    <a:pt x="16" y="87"/>
                    <a:pt x="17" y="78"/>
                  </a:cubicBezTo>
                  <a:cubicBezTo>
                    <a:pt x="20" y="53"/>
                    <a:pt x="23" y="29"/>
                    <a:pt x="25" y="4"/>
                  </a:cubicBezTo>
                  <a:cubicBezTo>
                    <a:pt x="25" y="0"/>
                    <a:pt x="19" y="0"/>
                    <a:pt x="19" y="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9" name="Freeform 81">
              <a:extLst>
                <a:ext uri="{FF2B5EF4-FFF2-40B4-BE49-F238E27FC236}">
                  <a16:creationId xmlns:a16="http://schemas.microsoft.com/office/drawing/2014/main" id="{6CB342AF-E88B-4824-93A6-A1821B4A8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6157" y="6840070"/>
              <a:ext cx="52388" cy="268288"/>
            </a:xfrm>
            <a:custGeom>
              <a:avLst/>
              <a:gdLst>
                <a:gd name="T0" fmla="*/ 15 w 25"/>
                <a:gd name="T1" fmla="*/ 4 h 125"/>
                <a:gd name="T2" fmla="*/ 5 w 25"/>
                <a:gd name="T3" fmla="*/ 81 h 125"/>
                <a:gd name="T4" fmla="*/ 2 w 25"/>
                <a:gd name="T5" fmla="*/ 95 h 125"/>
                <a:gd name="T6" fmla="*/ 0 w 25"/>
                <a:gd name="T7" fmla="*/ 112 h 125"/>
                <a:gd name="T8" fmla="*/ 2 w 25"/>
                <a:gd name="T9" fmla="*/ 123 h 125"/>
                <a:gd name="T10" fmla="*/ 6 w 25"/>
                <a:gd name="T11" fmla="*/ 125 h 125"/>
                <a:gd name="T12" fmla="*/ 11 w 25"/>
                <a:gd name="T13" fmla="*/ 123 h 125"/>
                <a:gd name="T14" fmla="*/ 15 w 25"/>
                <a:gd name="T15" fmla="*/ 113 h 125"/>
                <a:gd name="T16" fmla="*/ 17 w 25"/>
                <a:gd name="T17" fmla="*/ 94 h 125"/>
                <a:gd name="T18" fmla="*/ 17 w 25"/>
                <a:gd name="T19" fmla="*/ 79 h 125"/>
                <a:gd name="T20" fmla="*/ 25 w 25"/>
                <a:gd name="T21" fmla="*/ 5 h 125"/>
                <a:gd name="T22" fmla="*/ 25 w 25"/>
                <a:gd name="T23" fmla="*/ 5 h 125"/>
                <a:gd name="T24" fmla="*/ 23 w 25"/>
                <a:gd name="T25" fmla="*/ 1 h 125"/>
                <a:gd name="T26" fmla="*/ 20 w 25"/>
                <a:gd name="T27" fmla="*/ 0 h 125"/>
                <a:gd name="T28" fmla="*/ 16 w 25"/>
                <a:gd name="T29" fmla="*/ 1 h 125"/>
                <a:gd name="T30" fmla="*/ 15 w 25"/>
                <a:gd name="T31" fmla="*/ 4 h 125"/>
                <a:gd name="T32" fmla="*/ 19 w 25"/>
                <a:gd name="T33" fmla="*/ 5 h 125"/>
                <a:gd name="T34" fmla="*/ 19 w 25"/>
                <a:gd name="T35" fmla="*/ 4 h 125"/>
                <a:gd name="T36" fmla="*/ 20 w 25"/>
                <a:gd name="T37" fmla="*/ 4 h 125"/>
                <a:gd name="T38" fmla="*/ 20 w 25"/>
                <a:gd name="T39" fmla="*/ 4 h 125"/>
                <a:gd name="T40" fmla="*/ 21 w 25"/>
                <a:gd name="T41" fmla="*/ 5 h 125"/>
                <a:gd name="T42" fmla="*/ 21 w 25"/>
                <a:gd name="T43" fmla="*/ 5 h 125"/>
                <a:gd name="T44" fmla="*/ 13 w 25"/>
                <a:gd name="T45" fmla="*/ 79 h 125"/>
                <a:gd name="T46" fmla="*/ 12 w 25"/>
                <a:gd name="T47" fmla="*/ 100 h 125"/>
                <a:gd name="T48" fmla="*/ 11 w 25"/>
                <a:gd name="T49" fmla="*/ 112 h 125"/>
                <a:gd name="T50" fmla="*/ 8 w 25"/>
                <a:gd name="T51" fmla="*/ 120 h 125"/>
                <a:gd name="T52" fmla="*/ 6 w 25"/>
                <a:gd name="T53" fmla="*/ 121 h 125"/>
                <a:gd name="T54" fmla="*/ 6 w 25"/>
                <a:gd name="T55" fmla="*/ 120 h 125"/>
                <a:gd name="T56" fmla="*/ 4 w 25"/>
                <a:gd name="T57" fmla="*/ 112 h 125"/>
                <a:gd name="T58" fmla="*/ 6 w 25"/>
                <a:gd name="T59" fmla="*/ 96 h 125"/>
                <a:gd name="T60" fmla="*/ 9 w 25"/>
                <a:gd name="T61" fmla="*/ 81 h 125"/>
                <a:gd name="T62" fmla="*/ 19 w 25"/>
                <a:gd name="T63" fmla="*/ 5 h 125"/>
                <a:gd name="T64" fmla="*/ 15 w 25"/>
                <a:gd name="T65" fmla="*/ 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" h="125">
                  <a:moveTo>
                    <a:pt x="15" y="4"/>
                  </a:moveTo>
                  <a:cubicBezTo>
                    <a:pt x="12" y="30"/>
                    <a:pt x="8" y="55"/>
                    <a:pt x="5" y="81"/>
                  </a:cubicBezTo>
                  <a:cubicBezTo>
                    <a:pt x="5" y="84"/>
                    <a:pt x="3" y="89"/>
                    <a:pt x="2" y="95"/>
                  </a:cubicBezTo>
                  <a:cubicBezTo>
                    <a:pt x="1" y="101"/>
                    <a:pt x="0" y="107"/>
                    <a:pt x="0" y="112"/>
                  </a:cubicBezTo>
                  <a:cubicBezTo>
                    <a:pt x="0" y="116"/>
                    <a:pt x="1" y="120"/>
                    <a:pt x="2" y="123"/>
                  </a:cubicBezTo>
                  <a:cubicBezTo>
                    <a:pt x="3" y="124"/>
                    <a:pt x="5" y="125"/>
                    <a:pt x="6" y="125"/>
                  </a:cubicBezTo>
                  <a:cubicBezTo>
                    <a:pt x="8" y="125"/>
                    <a:pt x="10" y="124"/>
                    <a:pt x="11" y="123"/>
                  </a:cubicBezTo>
                  <a:cubicBezTo>
                    <a:pt x="13" y="120"/>
                    <a:pt x="14" y="117"/>
                    <a:pt x="15" y="113"/>
                  </a:cubicBezTo>
                  <a:cubicBezTo>
                    <a:pt x="16" y="107"/>
                    <a:pt x="16" y="101"/>
                    <a:pt x="17" y="94"/>
                  </a:cubicBezTo>
                  <a:cubicBezTo>
                    <a:pt x="17" y="88"/>
                    <a:pt x="17" y="82"/>
                    <a:pt x="17" y="79"/>
                  </a:cubicBezTo>
                  <a:cubicBezTo>
                    <a:pt x="20" y="54"/>
                    <a:pt x="23" y="30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3"/>
                    <a:pt x="24" y="2"/>
                    <a:pt x="23" y="1"/>
                  </a:cubicBezTo>
                  <a:cubicBezTo>
                    <a:pt x="22" y="0"/>
                    <a:pt x="21" y="0"/>
                    <a:pt x="20" y="0"/>
                  </a:cubicBezTo>
                  <a:cubicBezTo>
                    <a:pt x="18" y="0"/>
                    <a:pt x="17" y="0"/>
                    <a:pt x="16" y="1"/>
                  </a:cubicBezTo>
                  <a:cubicBezTo>
                    <a:pt x="15" y="2"/>
                    <a:pt x="15" y="3"/>
                    <a:pt x="15" y="4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4"/>
                    <a:pt x="21" y="4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9" y="30"/>
                    <a:pt x="16" y="54"/>
                    <a:pt x="13" y="79"/>
                  </a:cubicBezTo>
                  <a:cubicBezTo>
                    <a:pt x="13" y="83"/>
                    <a:pt x="13" y="92"/>
                    <a:pt x="12" y="100"/>
                  </a:cubicBezTo>
                  <a:cubicBezTo>
                    <a:pt x="12" y="105"/>
                    <a:pt x="12" y="109"/>
                    <a:pt x="11" y="112"/>
                  </a:cubicBezTo>
                  <a:cubicBezTo>
                    <a:pt x="10" y="116"/>
                    <a:pt x="9" y="118"/>
                    <a:pt x="8" y="120"/>
                  </a:cubicBezTo>
                  <a:cubicBezTo>
                    <a:pt x="8" y="120"/>
                    <a:pt x="7" y="121"/>
                    <a:pt x="6" y="121"/>
                  </a:cubicBezTo>
                  <a:cubicBezTo>
                    <a:pt x="6" y="120"/>
                    <a:pt x="6" y="120"/>
                    <a:pt x="6" y="120"/>
                  </a:cubicBezTo>
                  <a:cubicBezTo>
                    <a:pt x="5" y="119"/>
                    <a:pt x="4" y="116"/>
                    <a:pt x="4" y="112"/>
                  </a:cubicBezTo>
                  <a:cubicBezTo>
                    <a:pt x="4" y="107"/>
                    <a:pt x="5" y="101"/>
                    <a:pt x="6" y="96"/>
                  </a:cubicBezTo>
                  <a:cubicBezTo>
                    <a:pt x="7" y="90"/>
                    <a:pt x="9" y="85"/>
                    <a:pt x="9" y="81"/>
                  </a:cubicBezTo>
                  <a:cubicBezTo>
                    <a:pt x="12" y="56"/>
                    <a:pt x="16" y="30"/>
                    <a:pt x="19" y="5"/>
                  </a:cubicBezTo>
                  <a:cubicBezTo>
                    <a:pt x="15" y="4"/>
                    <a:pt x="15" y="4"/>
                    <a:pt x="15" y="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0" name="Freeform 82">
              <a:extLst>
                <a:ext uri="{FF2B5EF4-FFF2-40B4-BE49-F238E27FC236}">
                  <a16:creationId xmlns:a16="http://schemas.microsoft.com/office/drawing/2014/main" id="{5CCF5BF8-19A6-451E-948B-D2F32472E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669" y="6840070"/>
              <a:ext cx="360363" cy="314325"/>
            </a:xfrm>
            <a:custGeom>
              <a:avLst/>
              <a:gdLst>
                <a:gd name="T0" fmla="*/ 4 w 168"/>
                <a:gd name="T1" fmla="*/ 8 h 147"/>
                <a:gd name="T2" fmla="*/ 131 w 168"/>
                <a:gd name="T3" fmla="*/ 17 h 147"/>
                <a:gd name="T4" fmla="*/ 155 w 168"/>
                <a:gd name="T5" fmla="*/ 29 h 147"/>
                <a:gd name="T6" fmla="*/ 154 w 168"/>
                <a:gd name="T7" fmla="*/ 38 h 147"/>
                <a:gd name="T8" fmla="*/ 153 w 168"/>
                <a:gd name="T9" fmla="*/ 76 h 147"/>
                <a:gd name="T10" fmla="*/ 150 w 168"/>
                <a:gd name="T11" fmla="*/ 141 h 147"/>
                <a:gd name="T12" fmla="*/ 159 w 168"/>
                <a:gd name="T13" fmla="*/ 142 h 147"/>
                <a:gd name="T14" fmla="*/ 162 w 168"/>
                <a:gd name="T15" fmla="*/ 58 h 147"/>
                <a:gd name="T16" fmla="*/ 158 w 168"/>
                <a:gd name="T17" fmla="*/ 16 h 147"/>
                <a:gd name="T18" fmla="*/ 132 w 168"/>
                <a:gd name="T19" fmla="*/ 9 h 147"/>
                <a:gd name="T20" fmla="*/ 91 w 168"/>
                <a:gd name="T21" fmla="*/ 3 h 147"/>
                <a:gd name="T22" fmla="*/ 5 w 168"/>
                <a:gd name="T23" fmla="*/ 1 h 147"/>
                <a:gd name="T24" fmla="*/ 4 w 168"/>
                <a:gd name="T25" fmla="*/ 8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8" h="147">
                  <a:moveTo>
                    <a:pt x="4" y="8"/>
                  </a:moveTo>
                  <a:cubicBezTo>
                    <a:pt x="45" y="7"/>
                    <a:pt x="92" y="6"/>
                    <a:pt x="131" y="17"/>
                  </a:cubicBezTo>
                  <a:cubicBezTo>
                    <a:pt x="140" y="17"/>
                    <a:pt x="148" y="21"/>
                    <a:pt x="155" y="29"/>
                  </a:cubicBezTo>
                  <a:cubicBezTo>
                    <a:pt x="154" y="32"/>
                    <a:pt x="154" y="35"/>
                    <a:pt x="154" y="38"/>
                  </a:cubicBezTo>
                  <a:cubicBezTo>
                    <a:pt x="156" y="49"/>
                    <a:pt x="153" y="64"/>
                    <a:pt x="153" y="76"/>
                  </a:cubicBezTo>
                  <a:cubicBezTo>
                    <a:pt x="152" y="98"/>
                    <a:pt x="151" y="119"/>
                    <a:pt x="150" y="141"/>
                  </a:cubicBezTo>
                  <a:cubicBezTo>
                    <a:pt x="150" y="147"/>
                    <a:pt x="158" y="147"/>
                    <a:pt x="159" y="142"/>
                  </a:cubicBezTo>
                  <a:cubicBezTo>
                    <a:pt x="160" y="114"/>
                    <a:pt x="161" y="86"/>
                    <a:pt x="162" y="58"/>
                  </a:cubicBezTo>
                  <a:cubicBezTo>
                    <a:pt x="162" y="46"/>
                    <a:pt x="168" y="25"/>
                    <a:pt x="158" y="16"/>
                  </a:cubicBezTo>
                  <a:cubicBezTo>
                    <a:pt x="153" y="10"/>
                    <a:pt x="138" y="10"/>
                    <a:pt x="132" y="9"/>
                  </a:cubicBezTo>
                  <a:cubicBezTo>
                    <a:pt x="118" y="7"/>
                    <a:pt x="105" y="5"/>
                    <a:pt x="91" y="3"/>
                  </a:cubicBezTo>
                  <a:cubicBezTo>
                    <a:pt x="62" y="1"/>
                    <a:pt x="34" y="0"/>
                    <a:pt x="5" y="1"/>
                  </a:cubicBezTo>
                  <a:cubicBezTo>
                    <a:pt x="0" y="1"/>
                    <a:pt x="0" y="8"/>
                    <a:pt x="4" y="8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1" name="Freeform 83">
              <a:extLst>
                <a:ext uri="{FF2B5EF4-FFF2-40B4-BE49-F238E27FC236}">
                  <a16:creationId xmlns:a16="http://schemas.microsoft.com/office/drawing/2014/main" id="{33F0F130-03EC-4C50-B231-254812502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9494" y="6838482"/>
              <a:ext cx="358775" cy="319088"/>
            </a:xfrm>
            <a:custGeom>
              <a:avLst/>
              <a:gdLst>
                <a:gd name="T0" fmla="*/ 42 w 167"/>
                <a:gd name="T1" fmla="*/ 11 h 149"/>
                <a:gd name="T2" fmla="*/ 132 w 167"/>
                <a:gd name="T3" fmla="*/ 20 h 149"/>
                <a:gd name="T4" fmla="*/ 154 w 167"/>
                <a:gd name="T5" fmla="*/ 31 h 149"/>
                <a:gd name="T6" fmla="*/ 154 w 167"/>
                <a:gd name="T7" fmla="*/ 30 h 149"/>
                <a:gd name="T8" fmla="*/ 153 w 167"/>
                <a:gd name="T9" fmla="*/ 39 h 149"/>
                <a:gd name="T10" fmla="*/ 154 w 167"/>
                <a:gd name="T11" fmla="*/ 48 h 149"/>
                <a:gd name="T12" fmla="*/ 149 w 167"/>
                <a:gd name="T13" fmla="*/ 142 h 149"/>
                <a:gd name="T14" fmla="*/ 151 w 167"/>
                <a:gd name="T15" fmla="*/ 147 h 149"/>
                <a:gd name="T16" fmla="*/ 160 w 167"/>
                <a:gd name="T17" fmla="*/ 147 h 149"/>
                <a:gd name="T18" fmla="*/ 165 w 167"/>
                <a:gd name="T19" fmla="*/ 59 h 149"/>
                <a:gd name="T20" fmla="*/ 161 w 167"/>
                <a:gd name="T21" fmla="*/ 15 h 149"/>
                <a:gd name="T22" fmla="*/ 133 w 167"/>
                <a:gd name="T23" fmla="*/ 8 h 149"/>
                <a:gd name="T24" fmla="*/ 34 w 167"/>
                <a:gd name="T25" fmla="*/ 0 h 149"/>
                <a:gd name="T26" fmla="*/ 2 w 167"/>
                <a:gd name="T27" fmla="*/ 2 h 149"/>
                <a:gd name="T28" fmla="*/ 1 w 167"/>
                <a:gd name="T29" fmla="*/ 10 h 149"/>
                <a:gd name="T30" fmla="*/ 5 w 167"/>
                <a:gd name="T31" fmla="*/ 11 h 149"/>
                <a:gd name="T32" fmla="*/ 5 w 167"/>
                <a:gd name="T33" fmla="*/ 7 h 149"/>
                <a:gd name="T34" fmla="*/ 4 w 167"/>
                <a:gd name="T35" fmla="*/ 6 h 149"/>
                <a:gd name="T36" fmla="*/ 6 w 167"/>
                <a:gd name="T37" fmla="*/ 4 h 149"/>
                <a:gd name="T38" fmla="*/ 92 w 167"/>
                <a:gd name="T39" fmla="*/ 6 h 149"/>
                <a:gd name="T40" fmla="*/ 146 w 167"/>
                <a:gd name="T41" fmla="*/ 14 h 149"/>
                <a:gd name="T42" fmla="*/ 163 w 167"/>
                <a:gd name="T43" fmla="*/ 35 h 149"/>
                <a:gd name="T44" fmla="*/ 158 w 167"/>
                <a:gd name="T45" fmla="*/ 143 h 149"/>
                <a:gd name="T46" fmla="*/ 156 w 167"/>
                <a:gd name="T47" fmla="*/ 145 h 149"/>
                <a:gd name="T48" fmla="*/ 153 w 167"/>
                <a:gd name="T49" fmla="*/ 142 h 149"/>
                <a:gd name="T50" fmla="*/ 156 w 167"/>
                <a:gd name="T51" fmla="*/ 77 h 149"/>
                <a:gd name="T52" fmla="*/ 157 w 167"/>
                <a:gd name="T53" fmla="*/ 39 h 149"/>
                <a:gd name="T54" fmla="*/ 157 w 167"/>
                <a:gd name="T55" fmla="*/ 39 h 149"/>
                <a:gd name="T56" fmla="*/ 158 w 167"/>
                <a:gd name="T57" fmla="*/ 29 h 149"/>
                <a:gd name="T58" fmla="*/ 132 w 167"/>
                <a:gd name="T59" fmla="*/ 16 h 149"/>
                <a:gd name="T60" fmla="*/ 133 w 167"/>
                <a:gd name="T61" fmla="*/ 16 h 149"/>
                <a:gd name="T62" fmla="*/ 5 w 167"/>
                <a:gd name="T63" fmla="*/ 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7" h="149">
                  <a:moveTo>
                    <a:pt x="5" y="11"/>
                  </a:moveTo>
                  <a:cubicBezTo>
                    <a:pt x="17" y="11"/>
                    <a:pt x="29" y="11"/>
                    <a:pt x="42" y="11"/>
                  </a:cubicBezTo>
                  <a:cubicBezTo>
                    <a:pt x="72" y="11"/>
                    <a:pt x="104" y="12"/>
                    <a:pt x="132" y="20"/>
                  </a:cubicBezTo>
                  <a:cubicBezTo>
                    <a:pt x="132" y="20"/>
                    <a:pt x="132" y="20"/>
                    <a:pt x="132" y="20"/>
                  </a:cubicBezTo>
                  <a:cubicBezTo>
                    <a:pt x="132" y="20"/>
                    <a:pt x="132" y="20"/>
                    <a:pt x="132" y="20"/>
                  </a:cubicBezTo>
                  <a:cubicBezTo>
                    <a:pt x="141" y="20"/>
                    <a:pt x="148" y="24"/>
                    <a:pt x="154" y="31"/>
                  </a:cubicBezTo>
                  <a:cubicBezTo>
                    <a:pt x="156" y="30"/>
                    <a:pt x="156" y="30"/>
                    <a:pt x="156" y="30"/>
                  </a:cubicBezTo>
                  <a:cubicBezTo>
                    <a:pt x="154" y="30"/>
                    <a:pt x="154" y="30"/>
                    <a:pt x="154" y="30"/>
                  </a:cubicBezTo>
                  <a:cubicBezTo>
                    <a:pt x="153" y="33"/>
                    <a:pt x="153" y="36"/>
                    <a:pt x="153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53" y="40"/>
                    <a:pt x="153" y="40"/>
                    <a:pt x="153" y="40"/>
                  </a:cubicBezTo>
                  <a:cubicBezTo>
                    <a:pt x="154" y="42"/>
                    <a:pt x="154" y="45"/>
                    <a:pt x="154" y="48"/>
                  </a:cubicBezTo>
                  <a:cubicBezTo>
                    <a:pt x="154" y="57"/>
                    <a:pt x="152" y="68"/>
                    <a:pt x="152" y="77"/>
                  </a:cubicBezTo>
                  <a:cubicBezTo>
                    <a:pt x="151" y="98"/>
                    <a:pt x="150" y="120"/>
                    <a:pt x="149" y="142"/>
                  </a:cubicBezTo>
                  <a:cubicBezTo>
                    <a:pt x="149" y="142"/>
                    <a:pt x="149" y="142"/>
                    <a:pt x="149" y="142"/>
                  </a:cubicBezTo>
                  <a:cubicBezTo>
                    <a:pt x="149" y="144"/>
                    <a:pt x="150" y="146"/>
                    <a:pt x="151" y="147"/>
                  </a:cubicBezTo>
                  <a:cubicBezTo>
                    <a:pt x="153" y="148"/>
                    <a:pt x="154" y="149"/>
                    <a:pt x="156" y="149"/>
                  </a:cubicBezTo>
                  <a:cubicBezTo>
                    <a:pt x="157" y="149"/>
                    <a:pt x="158" y="148"/>
                    <a:pt x="160" y="147"/>
                  </a:cubicBezTo>
                  <a:cubicBezTo>
                    <a:pt x="161" y="146"/>
                    <a:pt x="162" y="145"/>
                    <a:pt x="162" y="143"/>
                  </a:cubicBezTo>
                  <a:cubicBezTo>
                    <a:pt x="163" y="115"/>
                    <a:pt x="164" y="87"/>
                    <a:pt x="165" y="59"/>
                  </a:cubicBezTo>
                  <a:cubicBezTo>
                    <a:pt x="165" y="53"/>
                    <a:pt x="167" y="43"/>
                    <a:pt x="167" y="35"/>
                  </a:cubicBezTo>
                  <a:cubicBezTo>
                    <a:pt x="167" y="27"/>
                    <a:pt x="166" y="20"/>
                    <a:pt x="161" y="15"/>
                  </a:cubicBezTo>
                  <a:cubicBezTo>
                    <a:pt x="157" y="12"/>
                    <a:pt x="152" y="11"/>
                    <a:pt x="147" y="10"/>
                  </a:cubicBezTo>
                  <a:cubicBezTo>
                    <a:pt x="141" y="9"/>
                    <a:pt x="136" y="8"/>
                    <a:pt x="133" y="8"/>
                  </a:cubicBezTo>
                  <a:cubicBezTo>
                    <a:pt x="120" y="6"/>
                    <a:pt x="106" y="4"/>
                    <a:pt x="92" y="2"/>
                  </a:cubicBezTo>
                  <a:cubicBezTo>
                    <a:pt x="73" y="1"/>
                    <a:pt x="54" y="0"/>
                    <a:pt x="34" y="0"/>
                  </a:cubicBezTo>
                  <a:cubicBezTo>
                    <a:pt x="25" y="0"/>
                    <a:pt x="15" y="0"/>
                    <a:pt x="6" y="0"/>
                  </a:cubicBezTo>
                  <a:cubicBezTo>
                    <a:pt x="4" y="0"/>
                    <a:pt x="2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7"/>
                    <a:pt x="1" y="9"/>
                    <a:pt x="1" y="10"/>
                  </a:cubicBezTo>
                  <a:cubicBezTo>
                    <a:pt x="2" y="11"/>
                    <a:pt x="4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4" y="7"/>
                    <a:pt x="4" y="6"/>
                  </a:cubicBezTo>
                  <a:cubicBezTo>
                    <a:pt x="4" y="6"/>
                    <a:pt x="4" y="5"/>
                    <a:pt x="5" y="5"/>
                  </a:cubicBezTo>
                  <a:cubicBezTo>
                    <a:pt x="5" y="4"/>
                    <a:pt x="5" y="4"/>
                    <a:pt x="6" y="4"/>
                  </a:cubicBezTo>
                  <a:cubicBezTo>
                    <a:pt x="15" y="4"/>
                    <a:pt x="25" y="4"/>
                    <a:pt x="34" y="4"/>
                  </a:cubicBezTo>
                  <a:cubicBezTo>
                    <a:pt x="54" y="4"/>
                    <a:pt x="73" y="4"/>
                    <a:pt x="92" y="6"/>
                  </a:cubicBezTo>
                  <a:cubicBezTo>
                    <a:pt x="106" y="8"/>
                    <a:pt x="119" y="10"/>
                    <a:pt x="132" y="12"/>
                  </a:cubicBezTo>
                  <a:cubicBezTo>
                    <a:pt x="136" y="12"/>
                    <a:pt x="141" y="13"/>
                    <a:pt x="146" y="14"/>
                  </a:cubicBezTo>
                  <a:cubicBezTo>
                    <a:pt x="151" y="15"/>
                    <a:pt x="156" y="16"/>
                    <a:pt x="158" y="18"/>
                  </a:cubicBezTo>
                  <a:cubicBezTo>
                    <a:pt x="162" y="22"/>
                    <a:pt x="163" y="28"/>
                    <a:pt x="163" y="35"/>
                  </a:cubicBezTo>
                  <a:cubicBezTo>
                    <a:pt x="163" y="43"/>
                    <a:pt x="161" y="52"/>
                    <a:pt x="161" y="59"/>
                  </a:cubicBezTo>
                  <a:cubicBezTo>
                    <a:pt x="160" y="87"/>
                    <a:pt x="159" y="115"/>
                    <a:pt x="158" y="143"/>
                  </a:cubicBezTo>
                  <a:cubicBezTo>
                    <a:pt x="158" y="144"/>
                    <a:pt x="157" y="144"/>
                    <a:pt x="157" y="144"/>
                  </a:cubicBezTo>
                  <a:cubicBezTo>
                    <a:pt x="157" y="145"/>
                    <a:pt x="156" y="145"/>
                    <a:pt x="156" y="145"/>
                  </a:cubicBezTo>
                  <a:cubicBezTo>
                    <a:pt x="155" y="145"/>
                    <a:pt x="154" y="144"/>
                    <a:pt x="154" y="144"/>
                  </a:cubicBezTo>
                  <a:cubicBezTo>
                    <a:pt x="153" y="144"/>
                    <a:pt x="153" y="143"/>
                    <a:pt x="153" y="142"/>
                  </a:cubicBezTo>
                  <a:cubicBezTo>
                    <a:pt x="153" y="142"/>
                    <a:pt x="153" y="142"/>
                    <a:pt x="153" y="142"/>
                  </a:cubicBezTo>
                  <a:cubicBezTo>
                    <a:pt x="154" y="120"/>
                    <a:pt x="155" y="99"/>
                    <a:pt x="156" y="77"/>
                  </a:cubicBezTo>
                  <a:cubicBezTo>
                    <a:pt x="156" y="68"/>
                    <a:pt x="158" y="58"/>
                    <a:pt x="158" y="48"/>
                  </a:cubicBezTo>
                  <a:cubicBezTo>
                    <a:pt x="158" y="45"/>
                    <a:pt x="158" y="42"/>
                    <a:pt x="157" y="39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57" y="39"/>
                    <a:pt x="157" y="39"/>
                    <a:pt x="157" y="39"/>
                  </a:cubicBezTo>
                  <a:cubicBezTo>
                    <a:pt x="157" y="36"/>
                    <a:pt x="157" y="33"/>
                    <a:pt x="158" y="30"/>
                  </a:cubicBezTo>
                  <a:cubicBezTo>
                    <a:pt x="158" y="29"/>
                    <a:pt x="158" y="29"/>
                    <a:pt x="158" y="29"/>
                  </a:cubicBezTo>
                  <a:cubicBezTo>
                    <a:pt x="157" y="29"/>
                    <a:pt x="157" y="29"/>
                    <a:pt x="157" y="29"/>
                  </a:cubicBezTo>
                  <a:cubicBezTo>
                    <a:pt x="150" y="21"/>
                    <a:pt x="142" y="16"/>
                    <a:pt x="132" y="16"/>
                  </a:cubicBezTo>
                  <a:cubicBezTo>
                    <a:pt x="132" y="18"/>
                    <a:pt x="132" y="18"/>
                    <a:pt x="132" y="18"/>
                  </a:cubicBezTo>
                  <a:cubicBezTo>
                    <a:pt x="133" y="16"/>
                    <a:pt x="133" y="16"/>
                    <a:pt x="133" y="16"/>
                  </a:cubicBezTo>
                  <a:cubicBezTo>
                    <a:pt x="104" y="8"/>
                    <a:pt x="73" y="7"/>
                    <a:pt x="42" y="7"/>
                  </a:cubicBezTo>
                  <a:cubicBezTo>
                    <a:pt x="29" y="7"/>
                    <a:pt x="17" y="7"/>
                    <a:pt x="5" y="7"/>
                  </a:cubicBezTo>
                  <a:cubicBezTo>
                    <a:pt x="5" y="11"/>
                    <a:pt x="5" y="11"/>
                    <a:pt x="5" y="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2" name="Freeform 84">
              <a:extLst>
                <a:ext uri="{FF2B5EF4-FFF2-40B4-BE49-F238E27FC236}">
                  <a16:creationId xmlns:a16="http://schemas.microsoft.com/office/drawing/2014/main" id="{8E93FAF0-6A07-46C8-B772-9F03E1BED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2982" y="7084545"/>
              <a:ext cx="376238" cy="66675"/>
            </a:xfrm>
            <a:custGeom>
              <a:avLst/>
              <a:gdLst>
                <a:gd name="T0" fmla="*/ 4 w 175"/>
                <a:gd name="T1" fmla="*/ 8 h 31"/>
                <a:gd name="T2" fmla="*/ 84 w 175"/>
                <a:gd name="T3" fmla="*/ 18 h 31"/>
                <a:gd name="T4" fmla="*/ 168 w 175"/>
                <a:gd name="T5" fmla="*/ 31 h 31"/>
                <a:gd name="T6" fmla="*/ 169 w 175"/>
                <a:gd name="T7" fmla="*/ 23 h 31"/>
                <a:gd name="T8" fmla="*/ 4 w 175"/>
                <a:gd name="T9" fmla="*/ 2 h 31"/>
                <a:gd name="T10" fmla="*/ 4 w 175"/>
                <a:gd name="T11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31">
                  <a:moveTo>
                    <a:pt x="4" y="8"/>
                  </a:moveTo>
                  <a:cubicBezTo>
                    <a:pt x="31" y="12"/>
                    <a:pt x="57" y="13"/>
                    <a:pt x="84" y="18"/>
                  </a:cubicBezTo>
                  <a:cubicBezTo>
                    <a:pt x="112" y="23"/>
                    <a:pt x="140" y="31"/>
                    <a:pt x="168" y="31"/>
                  </a:cubicBezTo>
                  <a:cubicBezTo>
                    <a:pt x="174" y="31"/>
                    <a:pt x="175" y="23"/>
                    <a:pt x="169" y="23"/>
                  </a:cubicBezTo>
                  <a:cubicBezTo>
                    <a:pt x="114" y="21"/>
                    <a:pt x="61" y="0"/>
                    <a:pt x="4" y="2"/>
                  </a:cubicBezTo>
                  <a:cubicBezTo>
                    <a:pt x="1" y="2"/>
                    <a:pt x="0" y="8"/>
                    <a:pt x="4" y="8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3" name="Freeform 85">
              <a:extLst>
                <a:ext uri="{FF2B5EF4-FFF2-40B4-BE49-F238E27FC236}">
                  <a16:creationId xmlns:a16="http://schemas.microsoft.com/office/drawing/2014/main" id="{7CFDD8CF-C9B6-4F3A-BBF1-0CBA9C3F6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1394" y="7084545"/>
              <a:ext cx="377825" cy="69850"/>
            </a:xfrm>
            <a:custGeom>
              <a:avLst/>
              <a:gdLst>
                <a:gd name="T0" fmla="*/ 5 w 176"/>
                <a:gd name="T1" fmla="*/ 10 h 33"/>
                <a:gd name="T2" fmla="*/ 84 w 176"/>
                <a:gd name="T3" fmla="*/ 20 h 33"/>
                <a:gd name="T4" fmla="*/ 169 w 176"/>
                <a:gd name="T5" fmla="*/ 33 h 33"/>
                <a:gd name="T6" fmla="*/ 169 w 176"/>
                <a:gd name="T7" fmla="*/ 33 h 33"/>
                <a:gd name="T8" fmla="*/ 174 w 176"/>
                <a:gd name="T9" fmla="*/ 31 h 33"/>
                <a:gd name="T10" fmla="*/ 176 w 176"/>
                <a:gd name="T11" fmla="*/ 27 h 33"/>
                <a:gd name="T12" fmla="*/ 174 w 176"/>
                <a:gd name="T13" fmla="*/ 23 h 33"/>
                <a:gd name="T14" fmla="*/ 170 w 176"/>
                <a:gd name="T15" fmla="*/ 21 h 33"/>
                <a:gd name="T16" fmla="*/ 13 w 176"/>
                <a:gd name="T17" fmla="*/ 0 h 33"/>
                <a:gd name="T18" fmla="*/ 5 w 176"/>
                <a:gd name="T19" fmla="*/ 0 h 33"/>
                <a:gd name="T20" fmla="*/ 1 w 176"/>
                <a:gd name="T21" fmla="*/ 2 h 33"/>
                <a:gd name="T22" fmla="*/ 0 w 176"/>
                <a:gd name="T23" fmla="*/ 5 h 33"/>
                <a:gd name="T24" fmla="*/ 1 w 176"/>
                <a:gd name="T25" fmla="*/ 9 h 33"/>
                <a:gd name="T26" fmla="*/ 5 w 176"/>
                <a:gd name="T27" fmla="*/ 10 h 33"/>
                <a:gd name="T28" fmla="*/ 5 w 176"/>
                <a:gd name="T29" fmla="*/ 6 h 33"/>
                <a:gd name="T30" fmla="*/ 4 w 176"/>
                <a:gd name="T31" fmla="*/ 6 h 33"/>
                <a:gd name="T32" fmla="*/ 4 w 176"/>
                <a:gd name="T33" fmla="*/ 5 h 33"/>
                <a:gd name="T34" fmla="*/ 4 w 176"/>
                <a:gd name="T35" fmla="*/ 5 h 33"/>
                <a:gd name="T36" fmla="*/ 5 w 176"/>
                <a:gd name="T37" fmla="*/ 4 h 33"/>
                <a:gd name="T38" fmla="*/ 13 w 176"/>
                <a:gd name="T39" fmla="*/ 4 h 33"/>
                <a:gd name="T40" fmla="*/ 170 w 176"/>
                <a:gd name="T41" fmla="*/ 25 h 33"/>
                <a:gd name="T42" fmla="*/ 171 w 176"/>
                <a:gd name="T43" fmla="*/ 25 h 33"/>
                <a:gd name="T44" fmla="*/ 172 w 176"/>
                <a:gd name="T45" fmla="*/ 27 h 33"/>
                <a:gd name="T46" fmla="*/ 171 w 176"/>
                <a:gd name="T47" fmla="*/ 28 h 33"/>
                <a:gd name="T48" fmla="*/ 169 w 176"/>
                <a:gd name="T49" fmla="*/ 29 h 33"/>
                <a:gd name="T50" fmla="*/ 169 w 176"/>
                <a:gd name="T51" fmla="*/ 29 h 33"/>
                <a:gd name="T52" fmla="*/ 85 w 176"/>
                <a:gd name="T53" fmla="*/ 16 h 33"/>
                <a:gd name="T54" fmla="*/ 5 w 176"/>
                <a:gd name="T55" fmla="*/ 6 h 33"/>
                <a:gd name="T56" fmla="*/ 5 w 176"/>
                <a:gd name="T57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6" h="33">
                  <a:moveTo>
                    <a:pt x="5" y="10"/>
                  </a:moveTo>
                  <a:cubicBezTo>
                    <a:pt x="31" y="14"/>
                    <a:pt x="58" y="15"/>
                    <a:pt x="84" y="20"/>
                  </a:cubicBezTo>
                  <a:cubicBezTo>
                    <a:pt x="113" y="25"/>
                    <a:pt x="140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71" y="33"/>
                    <a:pt x="173" y="32"/>
                    <a:pt x="174" y="31"/>
                  </a:cubicBezTo>
                  <a:cubicBezTo>
                    <a:pt x="175" y="30"/>
                    <a:pt x="176" y="28"/>
                    <a:pt x="176" y="27"/>
                  </a:cubicBezTo>
                  <a:cubicBezTo>
                    <a:pt x="176" y="25"/>
                    <a:pt x="175" y="24"/>
                    <a:pt x="174" y="23"/>
                  </a:cubicBezTo>
                  <a:cubicBezTo>
                    <a:pt x="173" y="21"/>
                    <a:pt x="172" y="21"/>
                    <a:pt x="170" y="21"/>
                  </a:cubicBezTo>
                  <a:cubicBezTo>
                    <a:pt x="117" y="19"/>
                    <a:pt x="67" y="0"/>
                    <a:pt x="13" y="0"/>
                  </a:cubicBezTo>
                  <a:cubicBezTo>
                    <a:pt x="10" y="0"/>
                    <a:pt x="8" y="0"/>
                    <a:pt x="5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0" y="7"/>
                    <a:pt x="0" y="8"/>
                    <a:pt x="1" y="9"/>
                  </a:cubicBezTo>
                  <a:cubicBezTo>
                    <a:pt x="2" y="9"/>
                    <a:pt x="3" y="10"/>
                    <a:pt x="5" y="1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8" y="4"/>
                    <a:pt x="10" y="4"/>
                    <a:pt x="13" y="4"/>
                  </a:cubicBezTo>
                  <a:cubicBezTo>
                    <a:pt x="66" y="4"/>
                    <a:pt x="116" y="23"/>
                    <a:pt x="170" y="25"/>
                  </a:cubicBezTo>
                  <a:cubicBezTo>
                    <a:pt x="171" y="25"/>
                    <a:pt x="171" y="25"/>
                    <a:pt x="171" y="25"/>
                  </a:cubicBezTo>
                  <a:cubicBezTo>
                    <a:pt x="172" y="25"/>
                    <a:pt x="172" y="26"/>
                    <a:pt x="172" y="27"/>
                  </a:cubicBezTo>
                  <a:cubicBezTo>
                    <a:pt x="172" y="27"/>
                    <a:pt x="172" y="28"/>
                    <a:pt x="171" y="28"/>
                  </a:cubicBezTo>
                  <a:cubicBezTo>
                    <a:pt x="171" y="29"/>
                    <a:pt x="170" y="29"/>
                    <a:pt x="169" y="29"/>
                  </a:cubicBezTo>
                  <a:cubicBezTo>
                    <a:pt x="169" y="29"/>
                    <a:pt x="169" y="29"/>
                    <a:pt x="169" y="29"/>
                  </a:cubicBezTo>
                  <a:cubicBezTo>
                    <a:pt x="141" y="29"/>
                    <a:pt x="114" y="21"/>
                    <a:pt x="85" y="16"/>
                  </a:cubicBezTo>
                  <a:cubicBezTo>
                    <a:pt x="58" y="11"/>
                    <a:pt x="32" y="10"/>
                    <a:pt x="5" y="6"/>
                  </a:cubicBezTo>
                  <a:cubicBezTo>
                    <a:pt x="5" y="10"/>
                    <a:pt x="5" y="10"/>
                    <a:pt x="5" y="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4" name="Freeform 86">
              <a:extLst>
                <a:ext uri="{FF2B5EF4-FFF2-40B4-BE49-F238E27FC236}">
                  <a16:creationId xmlns:a16="http://schemas.microsoft.com/office/drawing/2014/main" id="{94D05119-452B-44CB-B38B-EA862FCAF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8557" y="7109945"/>
              <a:ext cx="26988" cy="182563"/>
            </a:xfrm>
            <a:custGeom>
              <a:avLst/>
              <a:gdLst>
                <a:gd name="T0" fmla="*/ 7 w 13"/>
                <a:gd name="T1" fmla="*/ 3 h 85"/>
                <a:gd name="T2" fmla="*/ 1 w 13"/>
                <a:gd name="T3" fmla="*/ 79 h 85"/>
                <a:gd name="T4" fmla="*/ 8 w 13"/>
                <a:gd name="T5" fmla="*/ 80 h 85"/>
                <a:gd name="T6" fmla="*/ 12 w 13"/>
                <a:gd name="T7" fmla="*/ 4 h 85"/>
                <a:gd name="T8" fmla="*/ 7 w 13"/>
                <a:gd name="T9" fmla="*/ 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5">
                  <a:moveTo>
                    <a:pt x="7" y="3"/>
                  </a:moveTo>
                  <a:cubicBezTo>
                    <a:pt x="2" y="28"/>
                    <a:pt x="0" y="54"/>
                    <a:pt x="1" y="79"/>
                  </a:cubicBezTo>
                  <a:cubicBezTo>
                    <a:pt x="1" y="84"/>
                    <a:pt x="9" y="85"/>
                    <a:pt x="8" y="80"/>
                  </a:cubicBezTo>
                  <a:cubicBezTo>
                    <a:pt x="8" y="54"/>
                    <a:pt x="11" y="29"/>
                    <a:pt x="12" y="4"/>
                  </a:cubicBezTo>
                  <a:cubicBezTo>
                    <a:pt x="13" y="0"/>
                    <a:pt x="7" y="0"/>
                    <a:pt x="7" y="3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5" name="Freeform 87">
              <a:extLst>
                <a:ext uri="{FF2B5EF4-FFF2-40B4-BE49-F238E27FC236}">
                  <a16:creationId xmlns:a16="http://schemas.microsoft.com/office/drawing/2014/main" id="{C4BA87D1-EAA9-4FB0-94AE-FD0443EBB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5382" y="7108357"/>
              <a:ext cx="34925" cy="184150"/>
            </a:xfrm>
            <a:custGeom>
              <a:avLst/>
              <a:gdLst>
                <a:gd name="T0" fmla="*/ 6 w 16"/>
                <a:gd name="T1" fmla="*/ 4 h 86"/>
                <a:gd name="T2" fmla="*/ 0 w 16"/>
                <a:gd name="T3" fmla="*/ 73 h 86"/>
                <a:gd name="T4" fmla="*/ 0 w 16"/>
                <a:gd name="T5" fmla="*/ 80 h 86"/>
                <a:gd name="T6" fmla="*/ 2 w 16"/>
                <a:gd name="T7" fmla="*/ 85 h 86"/>
                <a:gd name="T8" fmla="*/ 6 w 16"/>
                <a:gd name="T9" fmla="*/ 86 h 86"/>
                <a:gd name="T10" fmla="*/ 10 w 16"/>
                <a:gd name="T11" fmla="*/ 85 h 86"/>
                <a:gd name="T12" fmla="*/ 11 w 16"/>
                <a:gd name="T13" fmla="*/ 81 h 86"/>
                <a:gd name="T14" fmla="*/ 11 w 16"/>
                <a:gd name="T15" fmla="*/ 81 h 86"/>
                <a:gd name="T16" fmla="*/ 10 w 16"/>
                <a:gd name="T17" fmla="*/ 81 h 86"/>
                <a:gd name="T18" fmla="*/ 11 w 16"/>
                <a:gd name="T19" fmla="*/ 81 h 86"/>
                <a:gd name="T20" fmla="*/ 11 w 16"/>
                <a:gd name="T21" fmla="*/ 81 h 86"/>
                <a:gd name="T22" fmla="*/ 10 w 16"/>
                <a:gd name="T23" fmla="*/ 81 h 86"/>
                <a:gd name="T24" fmla="*/ 11 w 16"/>
                <a:gd name="T25" fmla="*/ 81 h 86"/>
                <a:gd name="T26" fmla="*/ 11 w 16"/>
                <a:gd name="T27" fmla="*/ 81 h 86"/>
                <a:gd name="T28" fmla="*/ 11 w 16"/>
                <a:gd name="T29" fmla="*/ 81 h 86"/>
                <a:gd name="T30" fmla="*/ 11 w 16"/>
                <a:gd name="T31" fmla="*/ 79 h 86"/>
                <a:gd name="T32" fmla="*/ 15 w 16"/>
                <a:gd name="T33" fmla="*/ 5 h 86"/>
                <a:gd name="T34" fmla="*/ 15 w 16"/>
                <a:gd name="T35" fmla="*/ 4 h 86"/>
                <a:gd name="T36" fmla="*/ 14 w 16"/>
                <a:gd name="T37" fmla="*/ 1 h 86"/>
                <a:gd name="T38" fmla="*/ 11 w 16"/>
                <a:gd name="T39" fmla="*/ 0 h 86"/>
                <a:gd name="T40" fmla="*/ 8 w 16"/>
                <a:gd name="T41" fmla="*/ 1 h 86"/>
                <a:gd name="T42" fmla="*/ 6 w 16"/>
                <a:gd name="T43" fmla="*/ 4 h 86"/>
                <a:gd name="T44" fmla="*/ 10 w 16"/>
                <a:gd name="T45" fmla="*/ 5 h 86"/>
                <a:gd name="T46" fmla="*/ 10 w 16"/>
                <a:gd name="T47" fmla="*/ 4 h 86"/>
                <a:gd name="T48" fmla="*/ 11 w 16"/>
                <a:gd name="T49" fmla="*/ 4 h 86"/>
                <a:gd name="T50" fmla="*/ 11 w 16"/>
                <a:gd name="T51" fmla="*/ 4 h 86"/>
                <a:gd name="T52" fmla="*/ 11 w 16"/>
                <a:gd name="T53" fmla="*/ 4 h 86"/>
                <a:gd name="T54" fmla="*/ 11 w 16"/>
                <a:gd name="T55" fmla="*/ 5 h 86"/>
                <a:gd name="T56" fmla="*/ 7 w 16"/>
                <a:gd name="T57" fmla="*/ 79 h 86"/>
                <a:gd name="T58" fmla="*/ 7 w 16"/>
                <a:gd name="T59" fmla="*/ 81 h 86"/>
                <a:gd name="T60" fmla="*/ 9 w 16"/>
                <a:gd name="T61" fmla="*/ 81 h 86"/>
                <a:gd name="T62" fmla="*/ 8 w 16"/>
                <a:gd name="T63" fmla="*/ 81 h 86"/>
                <a:gd name="T64" fmla="*/ 7 w 16"/>
                <a:gd name="T65" fmla="*/ 81 h 86"/>
                <a:gd name="T66" fmla="*/ 7 w 16"/>
                <a:gd name="T67" fmla="*/ 81 h 86"/>
                <a:gd name="T68" fmla="*/ 8 w 16"/>
                <a:gd name="T69" fmla="*/ 81 h 86"/>
                <a:gd name="T70" fmla="*/ 7 w 16"/>
                <a:gd name="T71" fmla="*/ 81 h 86"/>
                <a:gd name="T72" fmla="*/ 7 w 16"/>
                <a:gd name="T73" fmla="*/ 81 h 86"/>
                <a:gd name="T74" fmla="*/ 8 w 16"/>
                <a:gd name="T75" fmla="*/ 81 h 86"/>
                <a:gd name="T76" fmla="*/ 7 w 16"/>
                <a:gd name="T77" fmla="*/ 81 h 86"/>
                <a:gd name="T78" fmla="*/ 7 w 16"/>
                <a:gd name="T79" fmla="*/ 82 h 86"/>
                <a:gd name="T80" fmla="*/ 6 w 16"/>
                <a:gd name="T81" fmla="*/ 82 h 86"/>
                <a:gd name="T82" fmla="*/ 4 w 16"/>
                <a:gd name="T83" fmla="*/ 82 h 86"/>
                <a:gd name="T84" fmla="*/ 4 w 16"/>
                <a:gd name="T85" fmla="*/ 80 h 86"/>
                <a:gd name="T86" fmla="*/ 4 w 16"/>
                <a:gd name="T87" fmla="*/ 73 h 86"/>
                <a:gd name="T88" fmla="*/ 10 w 16"/>
                <a:gd name="T89" fmla="*/ 5 h 86"/>
                <a:gd name="T90" fmla="*/ 6 w 16"/>
                <a:gd name="T91" fmla="*/ 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" h="86">
                  <a:moveTo>
                    <a:pt x="6" y="4"/>
                  </a:moveTo>
                  <a:cubicBezTo>
                    <a:pt x="1" y="26"/>
                    <a:pt x="0" y="50"/>
                    <a:pt x="0" y="73"/>
                  </a:cubicBezTo>
                  <a:cubicBezTo>
                    <a:pt x="0" y="75"/>
                    <a:pt x="0" y="78"/>
                    <a:pt x="0" y="80"/>
                  </a:cubicBezTo>
                  <a:cubicBezTo>
                    <a:pt x="0" y="82"/>
                    <a:pt x="1" y="84"/>
                    <a:pt x="2" y="85"/>
                  </a:cubicBezTo>
                  <a:cubicBezTo>
                    <a:pt x="3" y="86"/>
                    <a:pt x="5" y="86"/>
                    <a:pt x="6" y="86"/>
                  </a:cubicBezTo>
                  <a:cubicBezTo>
                    <a:pt x="7" y="86"/>
                    <a:pt x="9" y="86"/>
                    <a:pt x="10" y="85"/>
                  </a:cubicBezTo>
                  <a:cubicBezTo>
                    <a:pt x="11" y="84"/>
                    <a:pt x="11" y="83"/>
                    <a:pt x="11" y="81"/>
                  </a:cubicBezTo>
                  <a:cubicBezTo>
                    <a:pt x="11" y="81"/>
                    <a:pt x="11" y="81"/>
                    <a:pt x="11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1"/>
                    <a:pt x="11" y="81"/>
                    <a:pt x="11" y="81"/>
                  </a:cubicBezTo>
                  <a:cubicBezTo>
                    <a:pt x="11" y="81"/>
                    <a:pt x="11" y="81"/>
                    <a:pt x="11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1"/>
                    <a:pt x="11" y="81"/>
                    <a:pt x="11" y="81"/>
                  </a:cubicBezTo>
                  <a:cubicBezTo>
                    <a:pt x="11" y="81"/>
                    <a:pt x="11" y="81"/>
                    <a:pt x="11" y="81"/>
                  </a:cubicBezTo>
                  <a:cubicBezTo>
                    <a:pt x="11" y="81"/>
                    <a:pt x="11" y="81"/>
                    <a:pt x="11" y="81"/>
                  </a:cubicBezTo>
                  <a:cubicBezTo>
                    <a:pt x="11" y="80"/>
                    <a:pt x="11" y="80"/>
                    <a:pt x="11" y="79"/>
                  </a:cubicBezTo>
                  <a:cubicBezTo>
                    <a:pt x="11" y="54"/>
                    <a:pt x="14" y="30"/>
                    <a:pt x="15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3"/>
                    <a:pt x="15" y="2"/>
                    <a:pt x="14" y="1"/>
                  </a:cubicBezTo>
                  <a:cubicBezTo>
                    <a:pt x="13" y="0"/>
                    <a:pt x="12" y="0"/>
                    <a:pt x="11" y="0"/>
                  </a:cubicBezTo>
                  <a:cubicBezTo>
                    <a:pt x="10" y="0"/>
                    <a:pt x="8" y="0"/>
                    <a:pt x="8" y="1"/>
                  </a:cubicBezTo>
                  <a:cubicBezTo>
                    <a:pt x="7" y="1"/>
                    <a:pt x="6" y="3"/>
                    <a:pt x="6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29"/>
                    <a:pt x="7" y="54"/>
                    <a:pt x="7" y="79"/>
                  </a:cubicBezTo>
                  <a:cubicBezTo>
                    <a:pt x="7" y="80"/>
                    <a:pt x="7" y="80"/>
                    <a:pt x="7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7" y="82"/>
                    <a:pt x="7" y="82"/>
                    <a:pt x="7" y="82"/>
                  </a:cubicBezTo>
                  <a:cubicBezTo>
                    <a:pt x="7" y="82"/>
                    <a:pt x="7" y="82"/>
                    <a:pt x="6" y="82"/>
                  </a:cubicBezTo>
                  <a:cubicBezTo>
                    <a:pt x="5" y="82"/>
                    <a:pt x="5" y="82"/>
                    <a:pt x="4" y="82"/>
                  </a:cubicBezTo>
                  <a:cubicBezTo>
                    <a:pt x="4" y="82"/>
                    <a:pt x="4" y="81"/>
                    <a:pt x="4" y="80"/>
                  </a:cubicBezTo>
                  <a:cubicBezTo>
                    <a:pt x="4" y="78"/>
                    <a:pt x="4" y="75"/>
                    <a:pt x="4" y="73"/>
                  </a:cubicBezTo>
                  <a:cubicBezTo>
                    <a:pt x="4" y="50"/>
                    <a:pt x="5" y="27"/>
                    <a:pt x="10" y="5"/>
                  </a:cubicBezTo>
                  <a:cubicBezTo>
                    <a:pt x="6" y="4"/>
                    <a:pt x="6" y="4"/>
                    <a:pt x="6" y="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6" name="Freeform 88">
              <a:extLst>
                <a:ext uri="{FF2B5EF4-FFF2-40B4-BE49-F238E27FC236}">
                  <a16:creationId xmlns:a16="http://schemas.microsoft.com/office/drawing/2014/main" id="{4212AC4A-A1A7-4904-80E8-46F533270C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6169" y="7268695"/>
              <a:ext cx="103188" cy="100013"/>
            </a:xfrm>
            <a:custGeom>
              <a:avLst/>
              <a:gdLst>
                <a:gd name="T0" fmla="*/ 39 w 48"/>
                <a:gd name="T1" fmla="*/ 7 h 47"/>
                <a:gd name="T2" fmla="*/ 9 w 48"/>
                <a:gd name="T3" fmla="*/ 8 h 47"/>
                <a:gd name="T4" fmla="*/ 10 w 48"/>
                <a:gd name="T5" fmla="*/ 39 h 47"/>
                <a:gd name="T6" fmla="*/ 41 w 48"/>
                <a:gd name="T7" fmla="*/ 37 h 47"/>
                <a:gd name="T8" fmla="*/ 35 w 48"/>
                <a:gd name="T9" fmla="*/ 6 h 47"/>
                <a:gd name="T10" fmla="*/ 32 w 48"/>
                <a:gd name="T11" fmla="*/ 11 h 47"/>
                <a:gd name="T12" fmla="*/ 34 w 48"/>
                <a:gd name="T13" fmla="*/ 33 h 47"/>
                <a:gd name="T14" fmla="*/ 14 w 48"/>
                <a:gd name="T15" fmla="*/ 31 h 47"/>
                <a:gd name="T16" fmla="*/ 35 w 48"/>
                <a:gd name="T17" fmla="*/ 12 h 47"/>
                <a:gd name="T18" fmla="*/ 39 w 48"/>
                <a:gd name="T19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7">
                  <a:moveTo>
                    <a:pt x="39" y="7"/>
                  </a:moveTo>
                  <a:cubicBezTo>
                    <a:pt x="30" y="0"/>
                    <a:pt x="17" y="1"/>
                    <a:pt x="9" y="8"/>
                  </a:cubicBezTo>
                  <a:cubicBezTo>
                    <a:pt x="0" y="17"/>
                    <a:pt x="2" y="31"/>
                    <a:pt x="10" y="39"/>
                  </a:cubicBezTo>
                  <a:cubicBezTo>
                    <a:pt x="19" y="47"/>
                    <a:pt x="33" y="46"/>
                    <a:pt x="41" y="37"/>
                  </a:cubicBezTo>
                  <a:cubicBezTo>
                    <a:pt x="48" y="28"/>
                    <a:pt x="47" y="12"/>
                    <a:pt x="35" y="6"/>
                  </a:cubicBezTo>
                  <a:cubicBezTo>
                    <a:pt x="32" y="5"/>
                    <a:pt x="30" y="9"/>
                    <a:pt x="32" y="11"/>
                  </a:cubicBezTo>
                  <a:cubicBezTo>
                    <a:pt x="37" y="18"/>
                    <a:pt x="41" y="26"/>
                    <a:pt x="34" y="33"/>
                  </a:cubicBezTo>
                  <a:cubicBezTo>
                    <a:pt x="28" y="39"/>
                    <a:pt x="19" y="38"/>
                    <a:pt x="14" y="31"/>
                  </a:cubicBezTo>
                  <a:cubicBezTo>
                    <a:pt x="4" y="17"/>
                    <a:pt x="23" y="3"/>
                    <a:pt x="35" y="12"/>
                  </a:cubicBezTo>
                  <a:cubicBezTo>
                    <a:pt x="39" y="15"/>
                    <a:pt x="42" y="10"/>
                    <a:pt x="39" y="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7" name="Freeform 89">
              <a:extLst>
                <a:ext uri="{FF2B5EF4-FFF2-40B4-BE49-F238E27FC236}">
                  <a16:creationId xmlns:a16="http://schemas.microsoft.com/office/drawing/2014/main" id="{1F50903D-9B6D-43BA-828F-72A1A3CE4D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9344" y="7268695"/>
              <a:ext cx="98425" cy="100013"/>
            </a:xfrm>
            <a:custGeom>
              <a:avLst/>
              <a:gdLst>
                <a:gd name="T0" fmla="*/ 39 w 46"/>
                <a:gd name="T1" fmla="*/ 6 h 47"/>
                <a:gd name="T2" fmla="*/ 24 w 46"/>
                <a:gd name="T3" fmla="*/ 0 h 47"/>
                <a:gd name="T4" fmla="*/ 6 w 46"/>
                <a:gd name="T5" fmla="*/ 7 h 47"/>
                <a:gd name="T6" fmla="*/ 0 w 46"/>
                <a:gd name="T7" fmla="*/ 22 h 47"/>
                <a:gd name="T8" fmla="*/ 8 w 46"/>
                <a:gd name="T9" fmla="*/ 40 h 47"/>
                <a:gd name="T10" fmla="*/ 24 w 46"/>
                <a:gd name="T11" fmla="*/ 47 h 47"/>
                <a:gd name="T12" fmla="*/ 41 w 46"/>
                <a:gd name="T13" fmla="*/ 38 h 47"/>
                <a:gd name="T14" fmla="*/ 46 w 46"/>
                <a:gd name="T15" fmla="*/ 23 h 47"/>
                <a:gd name="T16" fmla="*/ 35 w 46"/>
                <a:gd name="T17" fmla="*/ 4 h 47"/>
                <a:gd name="T18" fmla="*/ 33 w 46"/>
                <a:gd name="T19" fmla="*/ 4 h 47"/>
                <a:gd name="T20" fmla="*/ 29 w 46"/>
                <a:gd name="T21" fmla="*/ 6 h 47"/>
                <a:gd name="T22" fmla="*/ 28 w 46"/>
                <a:gd name="T23" fmla="*/ 9 h 47"/>
                <a:gd name="T24" fmla="*/ 29 w 46"/>
                <a:gd name="T25" fmla="*/ 13 h 47"/>
                <a:gd name="T26" fmla="*/ 35 w 46"/>
                <a:gd name="T27" fmla="*/ 24 h 47"/>
                <a:gd name="T28" fmla="*/ 31 w 46"/>
                <a:gd name="T29" fmla="*/ 32 h 47"/>
                <a:gd name="T30" fmla="*/ 24 w 46"/>
                <a:gd name="T31" fmla="*/ 35 h 47"/>
                <a:gd name="T32" fmla="*/ 14 w 46"/>
                <a:gd name="T33" fmla="*/ 30 h 47"/>
                <a:gd name="T34" fmla="*/ 12 w 46"/>
                <a:gd name="T35" fmla="*/ 23 h 47"/>
                <a:gd name="T36" fmla="*/ 16 w 46"/>
                <a:gd name="T37" fmla="*/ 15 h 47"/>
                <a:gd name="T38" fmla="*/ 25 w 46"/>
                <a:gd name="T39" fmla="*/ 12 h 47"/>
                <a:gd name="T40" fmla="*/ 33 w 46"/>
                <a:gd name="T41" fmla="*/ 14 h 47"/>
                <a:gd name="T42" fmla="*/ 36 w 46"/>
                <a:gd name="T43" fmla="*/ 15 h 47"/>
                <a:gd name="T44" fmla="*/ 40 w 46"/>
                <a:gd name="T45" fmla="*/ 13 h 47"/>
                <a:gd name="T46" fmla="*/ 41 w 46"/>
                <a:gd name="T47" fmla="*/ 10 h 47"/>
                <a:gd name="T48" fmla="*/ 39 w 46"/>
                <a:gd name="T49" fmla="*/ 6 h 47"/>
                <a:gd name="T50" fmla="*/ 37 w 46"/>
                <a:gd name="T51" fmla="*/ 9 h 47"/>
                <a:gd name="T52" fmla="*/ 37 w 46"/>
                <a:gd name="T53" fmla="*/ 10 h 47"/>
                <a:gd name="T54" fmla="*/ 37 w 46"/>
                <a:gd name="T55" fmla="*/ 11 h 47"/>
                <a:gd name="T56" fmla="*/ 36 w 46"/>
                <a:gd name="T57" fmla="*/ 11 h 47"/>
                <a:gd name="T58" fmla="*/ 36 w 46"/>
                <a:gd name="T59" fmla="*/ 11 h 47"/>
                <a:gd name="T60" fmla="*/ 25 w 46"/>
                <a:gd name="T61" fmla="*/ 8 h 47"/>
                <a:gd name="T62" fmla="*/ 13 w 46"/>
                <a:gd name="T63" fmla="*/ 12 h 47"/>
                <a:gd name="T64" fmla="*/ 8 w 46"/>
                <a:gd name="T65" fmla="*/ 23 h 47"/>
                <a:gd name="T66" fmla="*/ 11 w 46"/>
                <a:gd name="T67" fmla="*/ 32 h 47"/>
                <a:gd name="T68" fmla="*/ 24 w 46"/>
                <a:gd name="T69" fmla="*/ 39 h 47"/>
                <a:gd name="T70" fmla="*/ 34 w 46"/>
                <a:gd name="T71" fmla="*/ 34 h 47"/>
                <a:gd name="T72" fmla="*/ 39 w 46"/>
                <a:gd name="T73" fmla="*/ 24 h 47"/>
                <a:gd name="T74" fmla="*/ 32 w 46"/>
                <a:gd name="T75" fmla="*/ 10 h 47"/>
                <a:gd name="T76" fmla="*/ 32 w 46"/>
                <a:gd name="T77" fmla="*/ 9 h 47"/>
                <a:gd name="T78" fmla="*/ 33 w 46"/>
                <a:gd name="T79" fmla="*/ 8 h 47"/>
                <a:gd name="T80" fmla="*/ 33 w 46"/>
                <a:gd name="T81" fmla="*/ 8 h 47"/>
                <a:gd name="T82" fmla="*/ 33 w 46"/>
                <a:gd name="T83" fmla="*/ 8 h 47"/>
                <a:gd name="T84" fmla="*/ 42 w 46"/>
                <a:gd name="T85" fmla="*/ 23 h 47"/>
                <a:gd name="T86" fmla="*/ 38 w 46"/>
                <a:gd name="T87" fmla="*/ 36 h 47"/>
                <a:gd name="T88" fmla="*/ 24 w 46"/>
                <a:gd name="T89" fmla="*/ 43 h 47"/>
                <a:gd name="T90" fmla="*/ 11 w 46"/>
                <a:gd name="T91" fmla="*/ 37 h 47"/>
                <a:gd name="T92" fmla="*/ 4 w 46"/>
                <a:gd name="T93" fmla="*/ 22 h 47"/>
                <a:gd name="T94" fmla="*/ 9 w 46"/>
                <a:gd name="T95" fmla="*/ 10 h 47"/>
                <a:gd name="T96" fmla="*/ 24 w 46"/>
                <a:gd name="T97" fmla="*/ 4 h 47"/>
                <a:gd name="T98" fmla="*/ 37 w 46"/>
                <a:gd name="T99" fmla="*/ 9 h 47"/>
                <a:gd name="T100" fmla="*/ 39 w 46"/>
                <a:gd name="T101" fmla="*/ 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6" h="47">
                  <a:moveTo>
                    <a:pt x="39" y="6"/>
                  </a:moveTo>
                  <a:cubicBezTo>
                    <a:pt x="35" y="2"/>
                    <a:pt x="29" y="0"/>
                    <a:pt x="24" y="0"/>
                  </a:cubicBezTo>
                  <a:cubicBezTo>
                    <a:pt x="17" y="0"/>
                    <a:pt x="11" y="3"/>
                    <a:pt x="6" y="7"/>
                  </a:cubicBezTo>
                  <a:cubicBezTo>
                    <a:pt x="2" y="11"/>
                    <a:pt x="0" y="17"/>
                    <a:pt x="0" y="22"/>
                  </a:cubicBezTo>
                  <a:cubicBezTo>
                    <a:pt x="0" y="29"/>
                    <a:pt x="3" y="35"/>
                    <a:pt x="8" y="40"/>
                  </a:cubicBezTo>
                  <a:cubicBezTo>
                    <a:pt x="12" y="45"/>
                    <a:pt x="18" y="47"/>
                    <a:pt x="24" y="47"/>
                  </a:cubicBezTo>
                  <a:cubicBezTo>
                    <a:pt x="30" y="47"/>
                    <a:pt x="37" y="44"/>
                    <a:pt x="41" y="38"/>
                  </a:cubicBezTo>
                  <a:cubicBezTo>
                    <a:pt x="45" y="34"/>
                    <a:pt x="46" y="29"/>
                    <a:pt x="46" y="23"/>
                  </a:cubicBezTo>
                  <a:cubicBezTo>
                    <a:pt x="46" y="16"/>
                    <a:pt x="43" y="8"/>
                    <a:pt x="35" y="4"/>
                  </a:cubicBezTo>
                  <a:cubicBezTo>
                    <a:pt x="35" y="4"/>
                    <a:pt x="34" y="4"/>
                    <a:pt x="33" y="4"/>
                  </a:cubicBezTo>
                  <a:cubicBezTo>
                    <a:pt x="32" y="4"/>
                    <a:pt x="30" y="5"/>
                    <a:pt x="29" y="6"/>
                  </a:cubicBezTo>
                  <a:cubicBezTo>
                    <a:pt x="29" y="7"/>
                    <a:pt x="28" y="8"/>
                    <a:pt x="28" y="9"/>
                  </a:cubicBezTo>
                  <a:cubicBezTo>
                    <a:pt x="28" y="10"/>
                    <a:pt x="28" y="12"/>
                    <a:pt x="29" y="13"/>
                  </a:cubicBezTo>
                  <a:cubicBezTo>
                    <a:pt x="32" y="16"/>
                    <a:pt x="35" y="21"/>
                    <a:pt x="35" y="24"/>
                  </a:cubicBezTo>
                  <a:cubicBezTo>
                    <a:pt x="35" y="27"/>
                    <a:pt x="34" y="29"/>
                    <a:pt x="31" y="32"/>
                  </a:cubicBezTo>
                  <a:cubicBezTo>
                    <a:pt x="29" y="34"/>
                    <a:pt x="26" y="35"/>
                    <a:pt x="24" y="35"/>
                  </a:cubicBezTo>
                  <a:cubicBezTo>
                    <a:pt x="20" y="35"/>
                    <a:pt x="17" y="33"/>
                    <a:pt x="14" y="30"/>
                  </a:cubicBezTo>
                  <a:cubicBezTo>
                    <a:pt x="13" y="27"/>
                    <a:pt x="12" y="25"/>
                    <a:pt x="12" y="23"/>
                  </a:cubicBezTo>
                  <a:cubicBezTo>
                    <a:pt x="12" y="20"/>
                    <a:pt x="13" y="17"/>
                    <a:pt x="16" y="15"/>
                  </a:cubicBezTo>
                  <a:cubicBezTo>
                    <a:pt x="18" y="13"/>
                    <a:pt x="22" y="11"/>
                    <a:pt x="25" y="12"/>
                  </a:cubicBezTo>
                  <a:cubicBezTo>
                    <a:pt x="28" y="12"/>
                    <a:pt x="31" y="12"/>
                    <a:pt x="33" y="14"/>
                  </a:cubicBezTo>
                  <a:cubicBezTo>
                    <a:pt x="34" y="15"/>
                    <a:pt x="35" y="15"/>
                    <a:pt x="36" y="15"/>
                  </a:cubicBezTo>
                  <a:cubicBezTo>
                    <a:pt x="38" y="15"/>
                    <a:pt x="39" y="14"/>
                    <a:pt x="40" y="13"/>
                  </a:cubicBezTo>
                  <a:cubicBezTo>
                    <a:pt x="41" y="12"/>
                    <a:pt x="41" y="11"/>
                    <a:pt x="41" y="10"/>
                  </a:cubicBezTo>
                  <a:cubicBezTo>
                    <a:pt x="41" y="9"/>
                    <a:pt x="40" y="7"/>
                    <a:pt x="39" y="6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9"/>
                    <a:pt x="37" y="10"/>
                    <a:pt x="37" y="10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2" y="9"/>
                    <a:pt x="29" y="7"/>
                    <a:pt x="25" y="8"/>
                  </a:cubicBezTo>
                  <a:cubicBezTo>
                    <a:pt x="21" y="8"/>
                    <a:pt x="17" y="9"/>
                    <a:pt x="13" y="12"/>
                  </a:cubicBezTo>
                  <a:cubicBezTo>
                    <a:pt x="10" y="14"/>
                    <a:pt x="8" y="18"/>
                    <a:pt x="8" y="23"/>
                  </a:cubicBezTo>
                  <a:cubicBezTo>
                    <a:pt x="8" y="26"/>
                    <a:pt x="9" y="29"/>
                    <a:pt x="11" y="32"/>
                  </a:cubicBezTo>
                  <a:cubicBezTo>
                    <a:pt x="14" y="36"/>
                    <a:pt x="19" y="39"/>
                    <a:pt x="24" y="39"/>
                  </a:cubicBezTo>
                  <a:cubicBezTo>
                    <a:pt x="27" y="39"/>
                    <a:pt x="31" y="37"/>
                    <a:pt x="34" y="34"/>
                  </a:cubicBezTo>
                  <a:cubicBezTo>
                    <a:pt x="37" y="31"/>
                    <a:pt x="39" y="28"/>
                    <a:pt x="39" y="24"/>
                  </a:cubicBezTo>
                  <a:cubicBezTo>
                    <a:pt x="39" y="19"/>
                    <a:pt x="36" y="14"/>
                    <a:pt x="32" y="10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9" y="11"/>
                    <a:pt x="42" y="17"/>
                    <a:pt x="42" y="23"/>
                  </a:cubicBezTo>
                  <a:cubicBezTo>
                    <a:pt x="42" y="28"/>
                    <a:pt x="41" y="32"/>
                    <a:pt x="38" y="36"/>
                  </a:cubicBezTo>
                  <a:cubicBezTo>
                    <a:pt x="34" y="40"/>
                    <a:pt x="29" y="43"/>
                    <a:pt x="24" y="43"/>
                  </a:cubicBezTo>
                  <a:cubicBezTo>
                    <a:pt x="19" y="43"/>
                    <a:pt x="14" y="41"/>
                    <a:pt x="11" y="37"/>
                  </a:cubicBezTo>
                  <a:cubicBezTo>
                    <a:pt x="6" y="33"/>
                    <a:pt x="4" y="28"/>
                    <a:pt x="4" y="22"/>
                  </a:cubicBezTo>
                  <a:cubicBezTo>
                    <a:pt x="4" y="18"/>
                    <a:pt x="6" y="13"/>
                    <a:pt x="9" y="10"/>
                  </a:cubicBezTo>
                  <a:cubicBezTo>
                    <a:pt x="13" y="6"/>
                    <a:pt x="18" y="4"/>
                    <a:pt x="24" y="4"/>
                  </a:cubicBezTo>
                  <a:cubicBezTo>
                    <a:pt x="28" y="4"/>
                    <a:pt x="33" y="6"/>
                    <a:pt x="37" y="9"/>
                  </a:cubicBezTo>
                  <a:cubicBezTo>
                    <a:pt x="39" y="6"/>
                    <a:pt x="39" y="6"/>
                    <a:pt x="3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8" name="Freeform 90">
              <a:extLst>
                <a:ext uri="{FF2B5EF4-FFF2-40B4-BE49-F238E27FC236}">
                  <a16:creationId xmlns:a16="http://schemas.microsoft.com/office/drawing/2014/main" id="{B4497AFB-E54C-4096-9C0B-2BC096024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3269" y="7268695"/>
              <a:ext cx="371475" cy="119063"/>
            </a:xfrm>
            <a:custGeom>
              <a:avLst/>
              <a:gdLst>
                <a:gd name="T0" fmla="*/ 169 w 173"/>
                <a:gd name="T1" fmla="*/ 14 h 56"/>
                <a:gd name="T2" fmla="*/ 10 w 173"/>
                <a:gd name="T3" fmla="*/ 0 h 56"/>
                <a:gd name="T4" fmla="*/ 6 w 173"/>
                <a:gd name="T5" fmla="*/ 3 h 56"/>
                <a:gd name="T6" fmla="*/ 1 w 173"/>
                <a:gd name="T7" fmla="*/ 50 h 56"/>
                <a:gd name="T8" fmla="*/ 9 w 173"/>
                <a:gd name="T9" fmla="*/ 51 h 56"/>
                <a:gd name="T10" fmla="*/ 19 w 173"/>
                <a:gd name="T11" fmla="*/ 8 h 56"/>
                <a:gd name="T12" fmla="*/ 47 w 173"/>
                <a:gd name="T13" fmla="*/ 9 h 56"/>
                <a:gd name="T14" fmla="*/ 71 w 173"/>
                <a:gd name="T15" fmla="*/ 10 h 56"/>
                <a:gd name="T16" fmla="*/ 168 w 173"/>
                <a:gd name="T17" fmla="*/ 19 h 56"/>
                <a:gd name="T18" fmla="*/ 169 w 173"/>
                <a:gd name="T19" fmla="*/ 1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56">
                  <a:moveTo>
                    <a:pt x="169" y="14"/>
                  </a:moveTo>
                  <a:cubicBezTo>
                    <a:pt x="117" y="4"/>
                    <a:pt x="63" y="1"/>
                    <a:pt x="10" y="0"/>
                  </a:cubicBezTo>
                  <a:cubicBezTo>
                    <a:pt x="8" y="0"/>
                    <a:pt x="6" y="1"/>
                    <a:pt x="6" y="3"/>
                  </a:cubicBezTo>
                  <a:cubicBezTo>
                    <a:pt x="6" y="19"/>
                    <a:pt x="4" y="35"/>
                    <a:pt x="1" y="50"/>
                  </a:cubicBezTo>
                  <a:cubicBezTo>
                    <a:pt x="0" y="56"/>
                    <a:pt x="8" y="56"/>
                    <a:pt x="9" y="51"/>
                  </a:cubicBezTo>
                  <a:cubicBezTo>
                    <a:pt x="12" y="40"/>
                    <a:pt x="9" y="14"/>
                    <a:pt x="19" y="8"/>
                  </a:cubicBezTo>
                  <a:cubicBezTo>
                    <a:pt x="22" y="6"/>
                    <a:pt x="43" y="9"/>
                    <a:pt x="47" y="9"/>
                  </a:cubicBezTo>
                  <a:cubicBezTo>
                    <a:pt x="55" y="9"/>
                    <a:pt x="63" y="10"/>
                    <a:pt x="71" y="10"/>
                  </a:cubicBezTo>
                  <a:cubicBezTo>
                    <a:pt x="103" y="12"/>
                    <a:pt x="136" y="16"/>
                    <a:pt x="168" y="19"/>
                  </a:cubicBezTo>
                  <a:cubicBezTo>
                    <a:pt x="172" y="20"/>
                    <a:pt x="173" y="14"/>
                    <a:pt x="169" y="1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9" name="Freeform 91">
              <a:extLst>
                <a:ext uri="{FF2B5EF4-FFF2-40B4-BE49-F238E27FC236}">
                  <a16:creationId xmlns:a16="http://schemas.microsoft.com/office/drawing/2014/main" id="{2BF7DBC0-D8CA-480E-B58D-9F91E60BA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0094" y="7263932"/>
              <a:ext cx="374650" cy="127000"/>
            </a:xfrm>
            <a:custGeom>
              <a:avLst/>
              <a:gdLst>
                <a:gd name="T0" fmla="*/ 170 w 174"/>
                <a:gd name="T1" fmla="*/ 14 h 59"/>
                <a:gd name="T2" fmla="*/ 11 w 174"/>
                <a:gd name="T3" fmla="*/ 0 h 59"/>
                <a:gd name="T4" fmla="*/ 11 w 174"/>
                <a:gd name="T5" fmla="*/ 0 h 59"/>
                <a:gd name="T6" fmla="*/ 7 w 174"/>
                <a:gd name="T7" fmla="*/ 1 h 59"/>
                <a:gd name="T8" fmla="*/ 5 w 174"/>
                <a:gd name="T9" fmla="*/ 5 h 59"/>
                <a:gd name="T10" fmla="*/ 0 w 174"/>
                <a:gd name="T11" fmla="*/ 52 h 59"/>
                <a:gd name="T12" fmla="*/ 0 w 174"/>
                <a:gd name="T13" fmla="*/ 53 h 59"/>
                <a:gd name="T14" fmla="*/ 2 w 174"/>
                <a:gd name="T15" fmla="*/ 57 h 59"/>
                <a:gd name="T16" fmla="*/ 6 w 174"/>
                <a:gd name="T17" fmla="*/ 59 h 59"/>
                <a:gd name="T18" fmla="*/ 10 w 174"/>
                <a:gd name="T19" fmla="*/ 57 h 59"/>
                <a:gd name="T20" fmla="*/ 12 w 174"/>
                <a:gd name="T21" fmla="*/ 53 h 59"/>
                <a:gd name="T22" fmla="*/ 14 w 174"/>
                <a:gd name="T23" fmla="*/ 30 h 59"/>
                <a:gd name="T24" fmla="*/ 17 w 174"/>
                <a:gd name="T25" fmla="*/ 18 h 59"/>
                <a:gd name="T26" fmla="*/ 21 w 174"/>
                <a:gd name="T27" fmla="*/ 12 h 59"/>
                <a:gd name="T28" fmla="*/ 21 w 174"/>
                <a:gd name="T29" fmla="*/ 12 h 59"/>
                <a:gd name="T30" fmla="*/ 23 w 174"/>
                <a:gd name="T31" fmla="*/ 11 h 59"/>
                <a:gd name="T32" fmla="*/ 26 w 174"/>
                <a:gd name="T33" fmla="*/ 11 h 59"/>
                <a:gd name="T34" fmla="*/ 38 w 174"/>
                <a:gd name="T35" fmla="*/ 12 h 59"/>
                <a:gd name="T36" fmla="*/ 48 w 174"/>
                <a:gd name="T37" fmla="*/ 13 h 59"/>
                <a:gd name="T38" fmla="*/ 71 w 174"/>
                <a:gd name="T39" fmla="*/ 14 h 59"/>
                <a:gd name="T40" fmla="*/ 169 w 174"/>
                <a:gd name="T41" fmla="*/ 23 h 59"/>
                <a:gd name="T42" fmla="*/ 170 w 174"/>
                <a:gd name="T43" fmla="*/ 23 h 59"/>
                <a:gd name="T44" fmla="*/ 173 w 174"/>
                <a:gd name="T45" fmla="*/ 22 h 59"/>
                <a:gd name="T46" fmla="*/ 174 w 174"/>
                <a:gd name="T47" fmla="*/ 19 h 59"/>
                <a:gd name="T48" fmla="*/ 173 w 174"/>
                <a:gd name="T49" fmla="*/ 15 h 59"/>
                <a:gd name="T50" fmla="*/ 170 w 174"/>
                <a:gd name="T51" fmla="*/ 14 h 59"/>
                <a:gd name="T52" fmla="*/ 170 w 174"/>
                <a:gd name="T53" fmla="*/ 18 h 59"/>
                <a:gd name="T54" fmla="*/ 170 w 174"/>
                <a:gd name="T55" fmla="*/ 18 h 59"/>
                <a:gd name="T56" fmla="*/ 170 w 174"/>
                <a:gd name="T57" fmla="*/ 19 h 59"/>
                <a:gd name="T58" fmla="*/ 170 w 174"/>
                <a:gd name="T59" fmla="*/ 19 h 59"/>
                <a:gd name="T60" fmla="*/ 170 w 174"/>
                <a:gd name="T61" fmla="*/ 19 h 59"/>
                <a:gd name="T62" fmla="*/ 170 w 174"/>
                <a:gd name="T63" fmla="*/ 19 h 59"/>
                <a:gd name="T64" fmla="*/ 72 w 174"/>
                <a:gd name="T65" fmla="*/ 10 h 59"/>
                <a:gd name="T66" fmla="*/ 48 w 174"/>
                <a:gd name="T67" fmla="*/ 9 h 59"/>
                <a:gd name="T68" fmla="*/ 39 w 174"/>
                <a:gd name="T69" fmla="*/ 8 h 59"/>
                <a:gd name="T70" fmla="*/ 26 w 174"/>
                <a:gd name="T71" fmla="*/ 7 h 59"/>
                <a:gd name="T72" fmla="*/ 22 w 174"/>
                <a:gd name="T73" fmla="*/ 7 h 59"/>
                <a:gd name="T74" fmla="*/ 19 w 174"/>
                <a:gd name="T75" fmla="*/ 8 h 59"/>
                <a:gd name="T76" fmla="*/ 13 w 174"/>
                <a:gd name="T77" fmla="*/ 17 h 59"/>
                <a:gd name="T78" fmla="*/ 10 w 174"/>
                <a:gd name="T79" fmla="*/ 36 h 59"/>
                <a:gd name="T80" fmla="*/ 8 w 174"/>
                <a:gd name="T81" fmla="*/ 53 h 59"/>
                <a:gd name="T82" fmla="*/ 8 w 174"/>
                <a:gd name="T83" fmla="*/ 54 h 59"/>
                <a:gd name="T84" fmla="*/ 6 w 174"/>
                <a:gd name="T85" fmla="*/ 55 h 59"/>
                <a:gd name="T86" fmla="*/ 5 w 174"/>
                <a:gd name="T87" fmla="*/ 54 h 59"/>
                <a:gd name="T88" fmla="*/ 4 w 174"/>
                <a:gd name="T89" fmla="*/ 53 h 59"/>
                <a:gd name="T90" fmla="*/ 4 w 174"/>
                <a:gd name="T91" fmla="*/ 53 h 59"/>
                <a:gd name="T92" fmla="*/ 9 w 174"/>
                <a:gd name="T93" fmla="*/ 5 h 59"/>
                <a:gd name="T94" fmla="*/ 10 w 174"/>
                <a:gd name="T95" fmla="*/ 4 h 59"/>
                <a:gd name="T96" fmla="*/ 11 w 174"/>
                <a:gd name="T97" fmla="*/ 4 h 59"/>
                <a:gd name="T98" fmla="*/ 11 w 174"/>
                <a:gd name="T99" fmla="*/ 4 h 59"/>
                <a:gd name="T100" fmla="*/ 170 w 174"/>
                <a:gd name="T101" fmla="*/ 18 h 59"/>
                <a:gd name="T102" fmla="*/ 170 w 174"/>
                <a:gd name="T103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4" h="59">
                  <a:moveTo>
                    <a:pt x="170" y="14"/>
                  </a:moveTo>
                  <a:cubicBezTo>
                    <a:pt x="118" y="4"/>
                    <a:pt x="64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8" y="0"/>
                    <a:pt x="7" y="1"/>
                  </a:cubicBezTo>
                  <a:cubicBezTo>
                    <a:pt x="6" y="2"/>
                    <a:pt x="5" y="3"/>
                    <a:pt x="5" y="5"/>
                  </a:cubicBezTo>
                  <a:cubicBezTo>
                    <a:pt x="5" y="21"/>
                    <a:pt x="3" y="36"/>
                    <a:pt x="0" y="52"/>
                  </a:cubicBezTo>
                  <a:cubicBezTo>
                    <a:pt x="0" y="52"/>
                    <a:pt x="0" y="53"/>
                    <a:pt x="0" y="53"/>
                  </a:cubicBezTo>
                  <a:cubicBezTo>
                    <a:pt x="0" y="55"/>
                    <a:pt x="1" y="56"/>
                    <a:pt x="2" y="57"/>
                  </a:cubicBezTo>
                  <a:cubicBezTo>
                    <a:pt x="3" y="58"/>
                    <a:pt x="5" y="59"/>
                    <a:pt x="6" y="59"/>
                  </a:cubicBezTo>
                  <a:cubicBezTo>
                    <a:pt x="7" y="59"/>
                    <a:pt x="9" y="58"/>
                    <a:pt x="10" y="57"/>
                  </a:cubicBezTo>
                  <a:cubicBezTo>
                    <a:pt x="11" y="57"/>
                    <a:pt x="12" y="55"/>
                    <a:pt x="12" y="53"/>
                  </a:cubicBezTo>
                  <a:cubicBezTo>
                    <a:pt x="14" y="48"/>
                    <a:pt x="13" y="39"/>
                    <a:pt x="14" y="30"/>
                  </a:cubicBezTo>
                  <a:cubicBezTo>
                    <a:pt x="15" y="26"/>
                    <a:pt x="16" y="22"/>
                    <a:pt x="17" y="18"/>
                  </a:cubicBezTo>
                  <a:cubicBezTo>
                    <a:pt x="18" y="15"/>
                    <a:pt x="19" y="13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1"/>
                    <a:pt x="22" y="11"/>
                    <a:pt x="23" y="11"/>
                  </a:cubicBezTo>
                  <a:cubicBezTo>
                    <a:pt x="24" y="11"/>
                    <a:pt x="25" y="11"/>
                    <a:pt x="26" y="11"/>
                  </a:cubicBezTo>
                  <a:cubicBezTo>
                    <a:pt x="29" y="11"/>
                    <a:pt x="34" y="12"/>
                    <a:pt x="38" y="12"/>
                  </a:cubicBezTo>
                  <a:cubicBezTo>
                    <a:pt x="43" y="12"/>
                    <a:pt x="46" y="13"/>
                    <a:pt x="48" y="13"/>
                  </a:cubicBezTo>
                  <a:cubicBezTo>
                    <a:pt x="56" y="13"/>
                    <a:pt x="64" y="14"/>
                    <a:pt x="71" y="14"/>
                  </a:cubicBezTo>
                  <a:cubicBezTo>
                    <a:pt x="104" y="16"/>
                    <a:pt x="137" y="20"/>
                    <a:pt x="169" y="23"/>
                  </a:cubicBezTo>
                  <a:cubicBezTo>
                    <a:pt x="170" y="23"/>
                    <a:pt x="170" y="23"/>
                    <a:pt x="170" y="23"/>
                  </a:cubicBezTo>
                  <a:cubicBezTo>
                    <a:pt x="171" y="23"/>
                    <a:pt x="172" y="23"/>
                    <a:pt x="173" y="22"/>
                  </a:cubicBezTo>
                  <a:cubicBezTo>
                    <a:pt x="174" y="21"/>
                    <a:pt x="174" y="20"/>
                    <a:pt x="174" y="19"/>
                  </a:cubicBezTo>
                  <a:cubicBezTo>
                    <a:pt x="174" y="18"/>
                    <a:pt x="174" y="16"/>
                    <a:pt x="173" y="15"/>
                  </a:cubicBezTo>
                  <a:cubicBezTo>
                    <a:pt x="173" y="15"/>
                    <a:pt x="172" y="14"/>
                    <a:pt x="170" y="14"/>
                  </a:cubicBezTo>
                  <a:cubicBezTo>
                    <a:pt x="170" y="18"/>
                    <a:pt x="170" y="18"/>
                    <a:pt x="170" y="18"/>
                  </a:cubicBezTo>
                  <a:cubicBezTo>
                    <a:pt x="170" y="18"/>
                    <a:pt x="170" y="18"/>
                    <a:pt x="170" y="18"/>
                  </a:cubicBezTo>
                  <a:cubicBezTo>
                    <a:pt x="170" y="19"/>
                    <a:pt x="170" y="19"/>
                    <a:pt x="170" y="19"/>
                  </a:cubicBezTo>
                  <a:cubicBezTo>
                    <a:pt x="170" y="19"/>
                    <a:pt x="170" y="19"/>
                    <a:pt x="170" y="19"/>
                  </a:cubicBezTo>
                  <a:cubicBezTo>
                    <a:pt x="170" y="19"/>
                    <a:pt x="170" y="19"/>
                    <a:pt x="170" y="19"/>
                  </a:cubicBezTo>
                  <a:cubicBezTo>
                    <a:pt x="170" y="19"/>
                    <a:pt x="170" y="19"/>
                    <a:pt x="170" y="19"/>
                  </a:cubicBezTo>
                  <a:cubicBezTo>
                    <a:pt x="137" y="16"/>
                    <a:pt x="104" y="12"/>
                    <a:pt x="72" y="10"/>
                  </a:cubicBezTo>
                  <a:cubicBezTo>
                    <a:pt x="64" y="10"/>
                    <a:pt x="56" y="9"/>
                    <a:pt x="48" y="9"/>
                  </a:cubicBezTo>
                  <a:cubicBezTo>
                    <a:pt x="47" y="9"/>
                    <a:pt x="43" y="8"/>
                    <a:pt x="39" y="8"/>
                  </a:cubicBezTo>
                  <a:cubicBezTo>
                    <a:pt x="34" y="8"/>
                    <a:pt x="30" y="7"/>
                    <a:pt x="26" y="7"/>
                  </a:cubicBezTo>
                  <a:cubicBezTo>
                    <a:pt x="24" y="7"/>
                    <a:pt x="23" y="7"/>
                    <a:pt x="22" y="7"/>
                  </a:cubicBezTo>
                  <a:cubicBezTo>
                    <a:pt x="21" y="7"/>
                    <a:pt x="20" y="8"/>
                    <a:pt x="19" y="8"/>
                  </a:cubicBezTo>
                  <a:cubicBezTo>
                    <a:pt x="16" y="10"/>
                    <a:pt x="14" y="13"/>
                    <a:pt x="13" y="17"/>
                  </a:cubicBezTo>
                  <a:cubicBezTo>
                    <a:pt x="11" y="23"/>
                    <a:pt x="10" y="30"/>
                    <a:pt x="10" y="36"/>
                  </a:cubicBezTo>
                  <a:cubicBezTo>
                    <a:pt x="9" y="43"/>
                    <a:pt x="9" y="49"/>
                    <a:pt x="8" y="53"/>
                  </a:cubicBezTo>
                  <a:cubicBezTo>
                    <a:pt x="8" y="53"/>
                    <a:pt x="8" y="54"/>
                    <a:pt x="8" y="54"/>
                  </a:cubicBezTo>
                  <a:cubicBezTo>
                    <a:pt x="7" y="54"/>
                    <a:pt x="7" y="55"/>
                    <a:pt x="6" y="55"/>
                  </a:cubicBezTo>
                  <a:cubicBezTo>
                    <a:pt x="5" y="55"/>
                    <a:pt x="5" y="54"/>
                    <a:pt x="5" y="54"/>
                  </a:cubicBezTo>
                  <a:cubicBezTo>
                    <a:pt x="4" y="54"/>
                    <a:pt x="4" y="54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7" y="37"/>
                    <a:pt x="9" y="21"/>
                    <a:pt x="9" y="5"/>
                  </a:cubicBezTo>
                  <a:cubicBezTo>
                    <a:pt x="9" y="5"/>
                    <a:pt x="9" y="5"/>
                    <a:pt x="10" y="4"/>
                  </a:cubicBezTo>
                  <a:cubicBezTo>
                    <a:pt x="10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64" y="5"/>
                    <a:pt x="118" y="8"/>
                    <a:pt x="170" y="18"/>
                  </a:cubicBezTo>
                  <a:cubicBezTo>
                    <a:pt x="170" y="14"/>
                    <a:pt x="170" y="14"/>
                    <a:pt x="170" y="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0" name="Freeform 92">
              <a:extLst>
                <a:ext uri="{FF2B5EF4-FFF2-40B4-BE49-F238E27FC236}">
                  <a16:creationId xmlns:a16="http://schemas.microsoft.com/office/drawing/2014/main" id="{AFCF5DBD-4288-45F1-8AE9-289B8B7A2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1094" y="7346482"/>
              <a:ext cx="25400" cy="92075"/>
            </a:xfrm>
            <a:custGeom>
              <a:avLst/>
              <a:gdLst>
                <a:gd name="T0" fmla="*/ 6 w 12"/>
                <a:gd name="T1" fmla="*/ 4 h 43"/>
                <a:gd name="T2" fmla="*/ 0 w 12"/>
                <a:gd name="T3" fmla="*/ 37 h 43"/>
                <a:gd name="T4" fmla="*/ 8 w 12"/>
                <a:gd name="T5" fmla="*/ 38 h 43"/>
                <a:gd name="T6" fmla="*/ 12 w 12"/>
                <a:gd name="T7" fmla="*/ 5 h 43"/>
                <a:gd name="T8" fmla="*/ 6 w 12"/>
                <a:gd name="T9" fmla="*/ 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3">
                  <a:moveTo>
                    <a:pt x="6" y="4"/>
                  </a:moveTo>
                  <a:cubicBezTo>
                    <a:pt x="3" y="15"/>
                    <a:pt x="2" y="26"/>
                    <a:pt x="0" y="37"/>
                  </a:cubicBezTo>
                  <a:cubicBezTo>
                    <a:pt x="0" y="42"/>
                    <a:pt x="7" y="43"/>
                    <a:pt x="8" y="38"/>
                  </a:cubicBezTo>
                  <a:cubicBezTo>
                    <a:pt x="9" y="27"/>
                    <a:pt x="12" y="16"/>
                    <a:pt x="12" y="5"/>
                  </a:cubicBezTo>
                  <a:cubicBezTo>
                    <a:pt x="12" y="2"/>
                    <a:pt x="7" y="0"/>
                    <a:pt x="6" y="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1" name="Freeform 93">
              <a:extLst>
                <a:ext uri="{FF2B5EF4-FFF2-40B4-BE49-F238E27FC236}">
                  <a16:creationId xmlns:a16="http://schemas.microsoft.com/office/drawing/2014/main" id="{54AEDD18-05E4-46CE-95A5-91CAEB50F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332" y="7346482"/>
              <a:ext cx="34925" cy="92075"/>
            </a:xfrm>
            <a:custGeom>
              <a:avLst/>
              <a:gdLst>
                <a:gd name="T0" fmla="*/ 6 w 16"/>
                <a:gd name="T1" fmla="*/ 3 h 43"/>
                <a:gd name="T2" fmla="*/ 0 w 16"/>
                <a:gd name="T3" fmla="*/ 37 h 43"/>
                <a:gd name="T4" fmla="*/ 0 w 16"/>
                <a:gd name="T5" fmla="*/ 38 h 43"/>
                <a:gd name="T6" fmla="*/ 2 w 16"/>
                <a:gd name="T7" fmla="*/ 42 h 43"/>
                <a:gd name="T8" fmla="*/ 6 w 16"/>
                <a:gd name="T9" fmla="*/ 43 h 43"/>
                <a:gd name="T10" fmla="*/ 10 w 16"/>
                <a:gd name="T11" fmla="*/ 42 h 43"/>
                <a:gd name="T12" fmla="*/ 12 w 16"/>
                <a:gd name="T13" fmla="*/ 38 h 43"/>
                <a:gd name="T14" fmla="*/ 16 w 16"/>
                <a:gd name="T15" fmla="*/ 5 h 43"/>
                <a:gd name="T16" fmla="*/ 14 w 16"/>
                <a:gd name="T17" fmla="*/ 1 h 43"/>
                <a:gd name="T18" fmla="*/ 10 w 16"/>
                <a:gd name="T19" fmla="*/ 0 h 43"/>
                <a:gd name="T20" fmla="*/ 8 w 16"/>
                <a:gd name="T21" fmla="*/ 1 h 43"/>
                <a:gd name="T22" fmla="*/ 6 w 16"/>
                <a:gd name="T23" fmla="*/ 3 h 43"/>
                <a:gd name="T24" fmla="*/ 10 w 16"/>
                <a:gd name="T25" fmla="*/ 4 h 43"/>
                <a:gd name="T26" fmla="*/ 10 w 16"/>
                <a:gd name="T27" fmla="*/ 4 h 43"/>
                <a:gd name="T28" fmla="*/ 10 w 16"/>
                <a:gd name="T29" fmla="*/ 4 h 43"/>
                <a:gd name="T30" fmla="*/ 12 w 16"/>
                <a:gd name="T31" fmla="*/ 4 h 43"/>
                <a:gd name="T32" fmla="*/ 12 w 16"/>
                <a:gd name="T33" fmla="*/ 5 h 43"/>
                <a:gd name="T34" fmla="*/ 8 w 16"/>
                <a:gd name="T35" fmla="*/ 37 h 43"/>
                <a:gd name="T36" fmla="*/ 7 w 16"/>
                <a:gd name="T37" fmla="*/ 39 h 43"/>
                <a:gd name="T38" fmla="*/ 6 w 16"/>
                <a:gd name="T39" fmla="*/ 39 h 43"/>
                <a:gd name="T40" fmla="*/ 5 w 16"/>
                <a:gd name="T41" fmla="*/ 39 h 43"/>
                <a:gd name="T42" fmla="*/ 4 w 16"/>
                <a:gd name="T43" fmla="*/ 38 h 43"/>
                <a:gd name="T44" fmla="*/ 4 w 16"/>
                <a:gd name="T45" fmla="*/ 37 h 43"/>
                <a:gd name="T46" fmla="*/ 10 w 16"/>
                <a:gd name="T47" fmla="*/ 4 h 43"/>
                <a:gd name="T48" fmla="*/ 6 w 16"/>
                <a:gd name="T49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" h="43">
                  <a:moveTo>
                    <a:pt x="6" y="3"/>
                  </a:moveTo>
                  <a:cubicBezTo>
                    <a:pt x="3" y="14"/>
                    <a:pt x="2" y="26"/>
                    <a:pt x="0" y="3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9"/>
                    <a:pt x="1" y="41"/>
                    <a:pt x="2" y="42"/>
                  </a:cubicBezTo>
                  <a:cubicBezTo>
                    <a:pt x="3" y="43"/>
                    <a:pt x="5" y="43"/>
                    <a:pt x="6" y="43"/>
                  </a:cubicBezTo>
                  <a:cubicBezTo>
                    <a:pt x="7" y="43"/>
                    <a:pt x="9" y="43"/>
                    <a:pt x="10" y="42"/>
                  </a:cubicBezTo>
                  <a:cubicBezTo>
                    <a:pt x="11" y="41"/>
                    <a:pt x="12" y="40"/>
                    <a:pt x="12" y="38"/>
                  </a:cubicBezTo>
                  <a:cubicBezTo>
                    <a:pt x="13" y="27"/>
                    <a:pt x="16" y="16"/>
                    <a:pt x="16" y="5"/>
                  </a:cubicBezTo>
                  <a:cubicBezTo>
                    <a:pt x="16" y="4"/>
                    <a:pt x="15" y="2"/>
                    <a:pt x="14" y="1"/>
                  </a:cubicBezTo>
                  <a:cubicBezTo>
                    <a:pt x="13" y="0"/>
                    <a:pt x="12" y="0"/>
                    <a:pt x="10" y="0"/>
                  </a:cubicBezTo>
                  <a:cubicBezTo>
                    <a:pt x="10" y="0"/>
                    <a:pt x="9" y="0"/>
                    <a:pt x="8" y="1"/>
                  </a:cubicBezTo>
                  <a:cubicBezTo>
                    <a:pt x="7" y="1"/>
                    <a:pt x="6" y="2"/>
                    <a:pt x="6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16"/>
                    <a:pt x="9" y="27"/>
                    <a:pt x="8" y="37"/>
                  </a:cubicBezTo>
                  <a:cubicBezTo>
                    <a:pt x="8" y="38"/>
                    <a:pt x="8" y="38"/>
                    <a:pt x="7" y="39"/>
                  </a:cubicBezTo>
                  <a:cubicBezTo>
                    <a:pt x="7" y="39"/>
                    <a:pt x="7" y="39"/>
                    <a:pt x="6" y="39"/>
                  </a:cubicBezTo>
                  <a:cubicBezTo>
                    <a:pt x="6" y="39"/>
                    <a:pt x="5" y="39"/>
                    <a:pt x="5" y="39"/>
                  </a:cubicBezTo>
                  <a:cubicBezTo>
                    <a:pt x="5" y="38"/>
                    <a:pt x="4" y="38"/>
                    <a:pt x="4" y="38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6" y="26"/>
                    <a:pt x="7" y="15"/>
                    <a:pt x="10" y="4"/>
                  </a:cubicBezTo>
                  <a:cubicBezTo>
                    <a:pt x="6" y="3"/>
                    <a:pt x="6" y="3"/>
                    <a:pt x="6" y="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2" name="Freeform 94">
              <a:extLst>
                <a:ext uri="{FF2B5EF4-FFF2-40B4-BE49-F238E27FC236}">
                  <a16:creationId xmlns:a16="http://schemas.microsoft.com/office/drawing/2014/main" id="{01E888E0-C2D7-40A0-90A0-B256887A6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8719" y="7316320"/>
              <a:ext cx="350838" cy="153988"/>
            </a:xfrm>
            <a:custGeom>
              <a:avLst/>
              <a:gdLst>
                <a:gd name="T0" fmla="*/ 4 w 164"/>
                <a:gd name="T1" fmla="*/ 6 h 72"/>
                <a:gd name="T2" fmla="*/ 96 w 164"/>
                <a:gd name="T3" fmla="*/ 17 h 72"/>
                <a:gd name="T4" fmla="*/ 137 w 164"/>
                <a:gd name="T5" fmla="*/ 24 h 72"/>
                <a:gd name="T6" fmla="*/ 150 w 164"/>
                <a:gd name="T7" fmla="*/ 66 h 72"/>
                <a:gd name="T8" fmla="*/ 159 w 164"/>
                <a:gd name="T9" fmla="*/ 67 h 72"/>
                <a:gd name="T10" fmla="*/ 159 w 164"/>
                <a:gd name="T11" fmla="*/ 23 h 72"/>
                <a:gd name="T12" fmla="*/ 137 w 164"/>
                <a:gd name="T13" fmla="*/ 15 h 72"/>
                <a:gd name="T14" fmla="*/ 5 w 164"/>
                <a:gd name="T15" fmla="*/ 0 h 72"/>
                <a:gd name="T16" fmla="*/ 4 w 164"/>
                <a:gd name="T17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72">
                  <a:moveTo>
                    <a:pt x="4" y="6"/>
                  </a:moveTo>
                  <a:cubicBezTo>
                    <a:pt x="35" y="10"/>
                    <a:pt x="65" y="13"/>
                    <a:pt x="96" y="17"/>
                  </a:cubicBezTo>
                  <a:cubicBezTo>
                    <a:pt x="109" y="19"/>
                    <a:pt x="125" y="19"/>
                    <a:pt x="137" y="24"/>
                  </a:cubicBezTo>
                  <a:cubicBezTo>
                    <a:pt x="156" y="31"/>
                    <a:pt x="151" y="49"/>
                    <a:pt x="150" y="66"/>
                  </a:cubicBezTo>
                  <a:cubicBezTo>
                    <a:pt x="150" y="71"/>
                    <a:pt x="159" y="72"/>
                    <a:pt x="159" y="67"/>
                  </a:cubicBezTo>
                  <a:cubicBezTo>
                    <a:pt x="159" y="56"/>
                    <a:pt x="164" y="32"/>
                    <a:pt x="159" y="23"/>
                  </a:cubicBezTo>
                  <a:cubicBezTo>
                    <a:pt x="155" y="16"/>
                    <a:pt x="145" y="16"/>
                    <a:pt x="137" y="15"/>
                  </a:cubicBezTo>
                  <a:cubicBezTo>
                    <a:pt x="94" y="7"/>
                    <a:pt x="49" y="0"/>
                    <a:pt x="5" y="0"/>
                  </a:cubicBezTo>
                  <a:cubicBezTo>
                    <a:pt x="1" y="0"/>
                    <a:pt x="0" y="6"/>
                    <a:pt x="4" y="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3" name="Freeform 95">
              <a:extLst>
                <a:ext uri="{FF2B5EF4-FFF2-40B4-BE49-F238E27FC236}">
                  <a16:creationId xmlns:a16="http://schemas.microsoft.com/office/drawing/2014/main" id="{D2C8413C-81AF-4DB9-93A7-D9EA120BB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8719" y="7311557"/>
              <a:ext cx="350838" cy="160338"/>
            </a:xfrm>
            <a:custGeom>
              <a:avLst/>
              <a:gdLst>
                <a:gd name="T0" fmla="*/ 4 w 164"/>
                <a:gd name="T1" fmla="*/ 10 h 75"/>
                <a:gd name="T2" fmla="*/ 96 w 164"/>
                <a:gd name="T3" fmla="*/ 21 h 75"/>
                <a:gd name="T4" fmla="*/ 136 w 164"/>
                <a:gd name="T5" fmla="*/ 27 h 75"/>
                <a:gd name="T6" fmla="*/ 147 w 164"/>
                <a:gd name="T7" fmla="*/ 36 h 75"/>
                <a:gd name="T8" fmla="*/ 149 w 164"/>
                <a:gd name="T9" fmla="*/ 49 h 75"/>
                <a:gd name="T10" fmla="*/ 148 w 164"/>
                <a:gd name="T11" fmla="*/ 68 h 75"/>
                <a:gd name="T12" fmla="*/ 148 w 164"/>
                <a:gd name="T13" fmla="*/ 68 h 75"/>
                <a:gd name="T14" fmla="*/ 151 w 164"/>
                <a:gd name="T15" fmla="*/ 73 h 75"/>
                <a:gd name="T16" fmla="*/ 155 w 164"/>
                <a:gd name="T17" fmla="*/ 75 h 75"/>
                <a:gd name="T18" fmla="*/ 159 w 164"/>
                <a:gd name="T19" fmla="*/ 73 h 75"/>
                <a:gd name="T20" fmla="*/ 161 w 164"/>
                <a:gd name="T21" fmla="*/ 69 h 75"/>
                <a:gd name="T22" fmla="*/ 162 w 164"/>
                <a:gd name="T23" fmla="*/ 55 h 75"/>
                <a:gd name="T24" fmla="*/ 164 w 164"/>
                <a:gd name="T25" fmla="*/ 38 h 75"/>
                <a:gd name="T26" fmla="*/ 161 w 164"/>
                <a:gd name="T27" fmla="*/ 24 h 75"/>
                <a:gd name="T28" fmla="*/ 150 w 164"/>
                <a:gd name="T29" fmla="*/ 17 h 75"/>
                <a:gd name="T30" fmla="*/ 138 w 164"/>
                <a:gd name="T31" fmla="*/ 15 h 75"/>
                <a:gd name="T32" fmla="*/ 5 w 164"/>
                <a:gd name="T33" fmla="*/ 0 h 75"/>
                <a:gd name="T34" fmla="*/ 5 w 164"/>
                <a:gd name="T35" fmla="*/ 0 h 75"/>
                <a:gd name="T36" fmla="*/ 1 w 164"/>
                <a:gd name="T37" fmla="*/ 2 h 75"/>
                <a:gd name="T38" fmla="*/ 0 w 164"/>
                <a:gd name="T39" fmla="*/ 5 h 75"/>
                <a:gd name="T40" fmla="*/ 1 w 164"/>
                <a:gd name="T41" fmla="*/ 8 h 75"/>
                <a:gd name="T42" fmla="*/ 4 w 164"/>
                <a:gd name="T43" fmla="*/ 10 h 75"/>
                <a:gd name="T44" fmla="*/ 5 w 164"/>
                <a:gd name="T45" fmla="*/ 6 h 75"/>
                <a:gd name="T46" fmla="*/ 4 w 164"/>
                <a:gd name="T47" fmla="*/ 6 h 75"/>
                <a:gd name="T48" fmla="*/ 4 w 164"/>
                <a:gd name="T49" fmla="*/ 5 h 75"/>
                <a:gd name="T50" fmla="*/ 4 w 164"/>
                <a:gd name="T51" fmla="*/ 4 h 75"/>
                <a:gd name="T52" fmla="*/ 5 w 164"/>
                <a:gd name="T53" fmla="*/ 4 h 75"/>
                <a:gd name="T54" fmla="*/ 5 w 164"/>
                <a:gd name="T55" fmla="*/ 4 h 75"/>
                <a:gd name="T56" fmla="*/ 137 w 164"/>
                <a:gd name="T57" fmla="*/ 19 h 75"/>
                <a:gd name="T58" fmla="*/ 149 w 164"/>
                <a:gd name="T59" fmla="*/ 21 h 75"/>
                <a:gd name="T60" fmla="*/ 157 w 164"/>
                <a:gd name="T61" fmla="*/ 26 h 75"/>
                <a:gd name="T62" fmla="*/ 160 w 164"/>
                <a:gd name="T63" fmla="*/ 38 h 75"/>
                <a:gd name="T64" fmla="*/ 158 w 164"/>
                <a:gd name="T65" fmla="*/ 55 h 75"/>
                <a:gd name="T66" fmla="*/ 157 w 164"/>
                <a:gd name="T67" fmla="*/ 69 h 75"/>
                <a:gd name="T68" fmla="*/ 157 w 164"/>
                <a:gd name="T69" fmla="*/ 70 h 75"/>
                <a:gd name="T70" fmla="*/ 155 w 164"/>
                <a:gd name="T71" fmla="*/ 71 h 75"/>
                <a:gd name="T72" fmla="*/ 153 w 164"/>
                <a:gd name="T73" fmla="*/ 70 h 75"/>
                <a:gd name="T74" fmla="*/ 152 w 164"/>
                <a:gd name="T75" fmla="*/ 68 h 75"/>
                <a:gd name="T76" fmla="*/ 152 w 164"/>
                <a:gd name="T77" fmla="*/ 68 h 75"/>
                <a:gd name="T78" fmla="*/ 153 w 164"/>
                <a:gd name="T79" fmla="*/ 49 h 75"/>
                <a:gd name="T80" fmla="*/ 150 w 164"/>
                <a:gd name="T81" fmla="*/ 35 h 75"/>
                <a:gd name="T82" fmla="*/ 137 w 164"/>
                <a:gd name="T83" fmla="*/ 24 h 75"/>
                <a:gd name="T84" fmla="*/ 96 w 164"/>
                <a:gd name="T85" fmla="*/ 17 h 75"/>
                <a:gd name="T86" fmla="*/ 5 w 164"/>
                <a:gd name="T87" fmla="*/ 6 h 75"/>
                <a:gd name="T88" fmla="*/ 4 w 164"/>
                <a:gd name="T89" fmla="*/ 1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4" h="75">
                  <a:moveTo>
                    <a:pt x="4" y="10"/>
                  </a:moveTo>
                  <a:cubicBezTo>
                    <a:pt x="35" y="14"/>
                    <a:pt x="65" y="17"/>
                    <a:pt x="96" y="21"/>
                  </a:cubicBezTo>
                  <a:cubicBezTo>
                    <a:pt x="109" y="23"/>
                    <a:pt x="124" y="23"/>
                    <a:pt x="136" y="27"/>
                  </a:cubicBezTo>
                  <a:cubicBezTo>
                    <a:pt x="142" y="30"/>
                    <a:pt x="145" y="33"/>
                    <a:pt x="147" y="36"/>
                  </a:cubicBezTo>
                  <a:cubicBezTo>
                    <a:pt x="149" y="40"/>
                    <a:pt x="149" y="44"/>
                    <a:pt x="149" y="49"/>
                  </a:cubicBezTo>
                  <a:cubicBezTo>
                    <a:pt x="149" y="55"/>
                    <a:pt x="149" y="61"/>
                    <a:pt x="148" y="68"/>
                  </a:cubicBezTo>
                  <a:cubicBezTo>
                    <a:pt x="148" y="68"/>
                    <a:pt x="148" y="68"/>
                    <a:pt x="148" y="68"/>
                  </a:cubicBezTo>
                  <a:cubicBezTo>
                    <a:pt x="148" y="70"/>
                    <a:pt x="149" y="72"/>
                    <a:pt x="151" y="73"/>
                  </a:cubicBezTo>
                  <a:cubicBezTo>
                    <a:pt x="152" y="74"/>
                    <a:pt x="154" y="74"/>
                    <a:pt x="155" y="75"/>
                  </a:cubicBezTo>
                  <a:cubicBezTo>
                    <a:pt x="157" y="74"/>
                    <a:pt x="158" y="74"/>
                    <a:pt x="159" y="73"/>
                  </a:cubicBezTo>
                  <a:cubicBezTo>
                    <a:pt x="160" y="72"/>
                    <a:pt x="161" y="70"/>
                    <a:pt x="161" y="69"/>
                  </a:cubicBezTo>
                  <a:cubicBezTo>
                    <a:pt x="161" y="65"/>
                    <a:pt x="162" y="61"/>
                    <a:pt x="162" y="55"/>
                  </a:cubicBezTo>
                  <a:cubicBezTo>
                    <a:pt x="163" y="50"/>
                    <a:pt x="164" y="44"/>
                    <a:pt x="164" y="38"/>
                  </a:cubicBezTo>
                  <a:cubicBezTo>
                    <a:pt x="163" y="33"/>
                    <a:pt x="163" y="28"/>
                    <a:pt x="161" y="24"/>
                  </a:cubicBezTo>
                  <a:cubicBezTo>
                    <a:pt x="158" y="20"/>
                    <a:pt x="154" y="18"/>
                    <a:pt x="150" y="17"/>
                  </a:cubicBezTo>
                  <a:cubicBezTo>
                    <a:pt x="146" y="16"/>
                    <a:pt x="141" y="16"/>
                    <a:pt x="138" y="15"/>
                  </a:cubicBezTo>
                  <a:cubicBezTo>
                    <a:pt x="94" y="7"/>
                    <a:pt x="49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1" y="9"/>
                    <a:pt x="3" y="10"/>
                    <a:pt x="4" y="1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9" y="4"/>
                    <a:pt x="94" y="11"/>
                    <a:pt x="137" y="19"/>
                  </a:cubicBezTo>
                  <a:cubicBezTo>
                    <a:pt x="141" y="20"/>
                    <a:pt x="145" y="20"/>
                    <a:pt x="149" y="21"/>
                  </a:cubicBezTo>
                  <a:cubicBezTo>
                    <a:pt x="153" y="22"/>
                    <a:pt x="156" y="23"/>
                    <a:pt x="157" y="26"/>
                  </a:cubicBezTo>
                  <a:cubicBezTo>
                    <a:pt x="159" y="29"/>
                    <a:pt x="160" y="33"/>
                    <a:pt x="160" y="38"/>
                  </a:cubicBezTo>
                  <a:cubicBezTo>
                    <a:pt x="160" y="44"/>
                    <a:pt x="159" y="49"/>
                    <a:pt x="158" y="55"/>
                  </a:cubicBezTo>
                  <a:cubicBezTo>
                    <a:pt x="158" y="60"/>
                    <a:pt x="157" y="65"/>
                    <a:pt x="157" y="69"/>
                  </a:cubicBezTo>
                  <a:cubicBezTo>
                    <a:pt x="157" y="69"/>
                    <a:pt x="157" y="70"/>
                    <a:pt x="157" y="70"/>
                  </a:cubicBezTo>
                  <a:cubicBezTo>
                    <a:pt x="156" y="70"/>
                    <a:pt x="156" y="71"/>
                    <a:pt x="155" y="71"/>
                  </a:cubicBezTo>
                  <a:cubicBezTo>
                    <a:pt x="155" y="71"/>
                    <a:pt x="154" y="70"/>
                    <a:pt x="153" y="70"/>
                  </a:cubicBezTo>
                  <a:cubicBezTo>
                    <a:pt x="153" y="69"/>
                    <a:pt x="152" y="69"/>
                    <a:pt x="152" y="68"/>
                  </a:cubicBezTo>
                  <a:cubicBezTo>
                    <a:pt x="152" y="68"/>
                    <a:pt x="152" y="68"/>
                    <a:pt x="152" y="68"/>
                  </a:cubicBezTo>
                  <a:cubicBezTo>
                    <a:pt x="153" y="62"/>
                    <a:pt x="153" y="55"/>
                    <a:pt x="153" y="49"/>
                  </a:cubicBezTo>
                  <a:cubicBezTo>
                    <a:pt x="153" y="44"/>
                    <a:pt x="153" y="39"/>
                    <a:pt x="150" y="35"/>
                  </a:cubicBezTo>
                  <a:cubicBezTo>
                    <a:pt x="148" y="30"/>
                    <a:pt x="144" y="26"/>
                    <a:pt x="137" y="24"/>
                  </a:cubicBezTo>
                  <a:cubicBezTo>
                    <a:pt x="125" y="19"/>
                    <a:pt x="109" y="19"/>
                    <a:pt x="96" y="17"/>
                  </a:cubicBezTo>
                  <a:cubicBezTo>
                    <a:pt x="66" y="13"/>
                    <a:pt x="35" y="10"/>
                    <a:pt x="5" y="6"/>
                  </a:cubicBezTo>
                  <a:cubicBezTo>
                    <a:pt x="4" y="10"/>
                    <a:pt x="4" y="10"/>
                    <a:pt x="4" y="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4" name="Freeform 96">
              <a:extLst>
                <a:ext uri="{FF2B5EF4-FFF2-40B4-BE49-F238E27FC236}">
                  <a16:creationId xmlns:a16="http://schemas.microsoft.com/office/drawing/2014/main" id="{5F301BFD-EB3C-44A5-80DE-6E83A9246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6269" y="7367120"/>
              <a:ext cx="285750" cy="244475"/>
            </a:xfrm>
            <a:custGeom>
              <a:avLst/>
              <a:gdLst>
                <a:gd name="T0" fmla="*/ 4 w 133"/>
                <a:gd name="T1" fmla="*/ 6 h 114"/>
                <a:gd name="T2" fmla="*/ 98 w 133"/>
                <a:gd name="T3" fmla="*/ 17 h 114"/>
                <a:gd name="T4" fmla="*/ 121 w 133"/>
                <a:gd name="T5" fmla="*/ 56 h 114"/>
                <a:gd name="T6" fmla="*/ 118 w 133"/>
                <a:gd name="T7" fmla="*/ 108 h 114"/>
                <a:gd name="T8" fmla="*/ 126 w 133"/>
                <a:gd name="T9" fmla="*/ 109 h 114"/>
                <a:gd name="T10" fmla="*/ 131 w 133"/>
                <a:gd name="T11" fmla="*/ 34 h 114"/>
                <a:gd name="T12" fmla="*/ 126 w 133"/>
                <a:gd name="T13" fmla="*/ 14 h 114"/>
                <a:gd name="T14" fmla="*/ 77 w 133"/>
                <a:gd name="T15" fmla="*/ 6 h 114"/>
                <a:gd name="T16" fmla="*/ 4 w 133"/>
                <a:gd name="T17" fmla="*/ 0 h 114"/>
                <a:gd name="T18" fmla="*/ 4 w 133"/>
                <a:gd name="T19" fmla="*/ 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14">
                  <a:moveTo>
                    <a:pt x="4" y="6"/>
                  </a:moveTo>
                  <a:cubicBezTo>
                    <a:pt x="35" y="9"/>
                    <a:pt x="67" y="12"/>
                    <a:pt x="98" y="17"/>
                  </a:cubicBezTo>
                  <a:cubicBezTo>
                    <a:pt x="122" y="21"/>
                    <a:pt x="122" y="36"/>
                    <a:pt x="121" y="56"/>
                  </a:cubicBezTo>
                  <a:cubicBezTo>
                    <a:pt x="120" y="74"/>
                    <a:pt x="119" y="91"/>
                    <a:pt x="118" y="108"/>
                  </a:cubicBezTo>
                  <a:cubicBezTo>
                    <a:pt x="117" y="114"/>
                    <a:pt x="126" y="114"/>
                    <a:pt x="126" y="109"/>
                  </a:cubicBezTo>
                  <a:cubicBezTo>
                    <a:pt x="128" y="84"/>
                    <a:pt x="129" y="59"/>
                    <a:pt x="131" y="34"/>
                  </a:cubicBezTo>
                  <a:cubicBezTo>
                    <a:pt x="131" y="25"/>
                    <a:pt x="133" y="19"/>
                    <a:pt x="126" y="14"/>
                  </a:cubicBezTo>
                  <a:cubicBezTo>
                    <a:pt x="116" y="6"/>
                    <a:pt x="89" y="7"/>
                    <a:pt x="77" y="6"/>
                  </a:cubicBezTo>
                  <a:cubicBezTo>
                    <a:pt x="53" y="3"/>
                    <a:pt x="29" y="1"/>
                    <a:pt x="4" y="0"/>
                  </a:cubicBezTo>
                  <a:cubicBezTo>
                    <a:pt x="1" y="0"/>
                    <a:pt x="0" y="6"/>
                    <a:pt x="4" y="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5" name="Freeform 97">
              <a:extLst>
                <a:ext uri="{FF2B5EF4-FFF2-40B4-BE49-F238E27FC236}">
                  <a16:creationId xmlns:a16="http://schemas.microsoft.com/office/drawing/2014/main" id="{45AABFA3-7390-4249-A054-2FFED3AFC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4682" y="7362357"/>
              <a:ext cx="287338" cy="250825"/>
            </a:xfrm>
            <a:custGeom>
              <a:avLst/>
              <a:gdLst>
                <a:gd name="T0" fmla="*/ 5 w 134"/>
                <a:gd name="T1" fmla="*/ 10 h 117"/>
                <a:gd name="T2" fmla="*/ 99 w 134"/>
                <a:gd name="T3" fmla="*/ 21 h 117"/>
                <a:gd name="T4" fmla="*/ 116 w 134"/>
                <a:gd name="T5" fmla="*/ 30 h 117"/>
                <a:gd name="T6" fmla="*/ 120 w 134"/>
                <a:gd name="T7" fmla="*/ 47 h 117"/>
                <a:gd name="T8" fmla="*/ 120 w 134"/>
                <a:gd name="T9" fmla="*/ 58 h 117"/>
                <a:gd name="T10" fmla="*/ 117 w 134"/>
                <a:gd name="T11" fmla="*/ 110 h 117"/>
                <a:gd name="T12" fmla="*/ 117 w 134"/>
                <a:gd name="T13" fmla="*/ 110 h 117"/>
                <a:gd name="T14" fmla="*/ 117 w 134"/>
                <a:gd name="T15" fmla="*/ 111 h 117"/>
                <a:gd name="T16" fmla="*/ 119 w 134"/>
                <a:gd name="T17" fmla="*/ 115 h 117"/>
                <a:gd name="T18" fmla="*/ 123 w 134"/>
                <a:gd name="T19" fmla="*/ 117 h 117"/>
                <a:gd name="T20" fmla="*/ 127 w 134"/>
                <a:gd name="T21" fmla="*/ 115 h 117"/>
                <a:gd name="T22" fmla="*/ 129 w 134"/>
                <a:gd name="T23" fmla="*/ 111 h 117"/>
                <a:gd name="T24" fmla="*/ 134 w 134"/>
                <a:gd name="T25" fmla="*/ 36 h 117"/>
                <a:gd name="T26" fmla="*/ 134 w 134"/>
                <a:gd name="T27" fmla="*/ 27 h 117"/>
                <a:gd name="T28" fmla="*/ 133 w 134"/>
                <a:gd name="T29" fmla="*/ 20 h 117"/>
                <a:gd name="T30" fmla="*/ 128 w 134"/>
                <a:gd name="T31" fmla="*/ 15 h 117"/>
                <a:gd name="T32" fmla="*/ 117 w 134"/>
                <a:gd name="T33" fmla="*/ 10 h 117"/>
                <a:gd name="T34" fmla="*/ 96 w 134"/>
                <a:gd name="T35" fmla="*/ 7 h 117"/>
                <a:gd name="T36" fmla="*/ 78 w 134"/>
                <a:gd name="T37" fmla="*/ 6 h 117"/>
                <a:gd name="T38" fmla="*/ 5 w 134"/>
                <a:gd name="T39" fmla="*/ 0 h 117"/>
                <a:gd name="T40" fmla="*/ 5 w 134"/>
                <a:gd name="T41" fmla="*/ 0 h 117"/>
                <a:gd name="T42" fmla="*/ 5 w 134"/>
                <a:gd name="T43" fmla="*/ 0 h 117"/>
                <a:gd name="T44" fmla="*/ 2 w 134"/>
                <a:gd name="T45" fmla="*/ 2 h 117"/>
                <a:gd name="T46" fmla="*/ 0 w 134"/>
                <a:gd name="T47" fmla="*/ 5 h 117"/>
                <a:gd name="T48" fmla="*/ 1 w 134"/>
                <a:gd name="T49" fmla="*/ 8 h 117"/>
                <a:gd name="T50" fmla="*/ 5 w 134"/>
                <a:gd name="T51" fmla="*/ 10 h 117"/>
                <a:gd name="T52" fmla="*/ 5 w 134"/>
                <a:gd name="T53" fmla="*/ 6 h 117"/>
                <a:gd name="T54" fmla="*/ 4 w 134"/>
                <a:gd name="T55" fmla="*/ 6 h 117"/>
                <a:gd name="T56" fmla="*/ 4 w 134"/>
                <a:gd name="T57" fmla="*/ 5 h 117"/>
                <a:gd name="T58" fmla="*/ 5 w 134"/>
                <a:gd name="T59" fmla="*/ 5 h 117"/>
                <a:gd name="T60" fmla="*/ 5 w 134"/>
                <a:gd name="T61" fmla="*/ 4 h 117"/>
                <a:gd name="T62" fmla="*/ 5 w 134"/>
                <a:gd name="T63" fmla="*/ 4 h 117"/>
                <a:gd name="T64" fmla="*/ 5 w 134"/>
                <a:gd name="T65" fmla="*/ 4 h 117"/>
                <a:gd name="T66" fmla="*/ 5 w 134"/>
                <a:gd name="T67" fmla="*/ 4 h 117"/>
                <a:gd name="T68" fmla="*/ 77 w 134"/>
                <a:gd name="T69" fmla="*/ 10 h 117"/>
                <a:gd name="T70" fmla="*/ 103 w 134"/>
                <a:gd name="T71" fmla="*/ 12 h 117"/>
                <a:gd name="T72" fmla="*/ 116 w 134"/>
                <a:gd name="T73" fmla="*/ 14 h 117"/>
                <a:gd name="T74" fmla="*/ 126 w 134"/>
                <a:gd name="T75" fmla="*/ 18 h 117"/>
                <a:gd name="T76" fmla="*/ 129 w 134"/>
                <a:gd name="T77" fmla="*/ 22 h 117"/>
                <a:gd name="T78" fmla="*/ 130 w 134"/>
                <a:gd name="T79" fmla="*/ 27 h 117"/>
                <a:gd name="T80" fmla="*/ 130 w 134"/>
                <a:gd name="T81" fmla="*/ 35 h 117"/>
                <a:gd name="T82" fmla="*/ 125 w 134"/>
                <a:gd name="T83" fmla="*/ 111 h 117"/>
                <a:gd name="T84" fmla="*/ 124 w 134"/>
                <a:gd name="T85" fmla="*/ 112 h 117"/>
                <a:gd name="T86" fmla="*/ 123 w 134"/>
                <a:gd name="T87" fmla="*/ 113 h 117"/>
                <a:gd name="T88" fmla="*/ 121 w 134"/>
                <a:gd name="T89" fmla="*/ 112 h 117"/>
                <a:gd name="T90" fmla="*/ 121 w 134"/>
                <a:gd name="T91" fmla="*/ 111 h 117"/>
                <a:gd name="T92" fmla="*/ 121 w 134"/>
                <a:gd name="T93" fmla="*/ 110 h 117"/>
                <a:gd name="T94" fmla="*/ 121 w 134"/>
                <a:gd name="T95" fmla="*/ 110 h 117"/>
                <a:gd name="T96" fmla="*/ 124 w 134"/>
                <a:gd name="T97" fmla="*/ 59 h 117"/>
                <a:gd name="T98" fmla="*/ 124 w 134"/>
                <a:gd name="T99" fmla="*/ 47 h 117"/>
                <a:gd name="T100" fmla="*/ 120 w 134"/>
                <a:gd name="T101" fmla="*/ 27 h 117"/>
                <a:gd name="T102" fmla="*/ 100 w 134"/>
                <a:gd name="T103" fmla="*/ 17 h 117"/>
                <a:gd name="T104" fmla="*/ 5 w 134"/>
                <a:gd name="T105" fmla="*/ 6 h 117"/>
                <a:gd name="T106" fmla="*/ 5 w 134"/>
                <a:gd name="T107" fmla="*/ 1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4" h="117">
                  <a:moveTo>
                    <a:pt x="5" y="10"/>
                  </a:moveTo>
                  <a:cubicBezTo>
                    <a:pt x="36" y="13"/>
                    <a:pt x="68" y="16"/>
                    <a:pt x="99" y="21"/>
                  </a:cubicBezTo>
                  <a:cubicBezTo>
                    <a:pt x="108" y="23"/>
                    <a:pt x="114" y="26"/>
                    <a:pt x="116" y="30"/>
                  </a:cubicBezTo>
                  <a:cubicBezTo>
                    <a:pt x="119" y="34"/>
                    <a:pt x="120" y="40"/>
                    <a:pt x="120" y="47"/>
                  </a:cubicBezTo>
                  <a:cubicBezTo>
                    <a:pt x="120" y="50"/>
                    <a:pt x="120" y="54"/>
                    <a:pt x="120" y="58"/>
                  </a:cubicBezTo>
                  <a:cubicBezTo>
                    <a:pt x="119" y="76"/>
                    <a:pt x="118" y="93"/>
                    <a:pt x="117" y="110"/>
                  </a:cubicBezTo>
                  <a:cubicBezTo>
                    <a:pt x="117" y="110"/>
                    <a:pt x="117" y="110"/>
                    <a:pt x="117" y="110"/>
                  </a:cubicBezTo>
                  <a:cubicBezTo>
                    <a:pt x="117" y="111"/>
                    <a:pt x="117" y="111"/>
                    <a:pt x="117" y="111"/>
                  </a:cubicBezTo>
                  <a:cubicBezTo>
                    <a:pt x="117" y="112"/>
                    <a:pt x="118" y="114"/>
                    <a:pt x="119" y="115"/>
                  </a:cubicBezTo>
                  <a:cubicBezTo>
                    <a:pt x="120" y="116"/>
                    <a:pt x="122" y="117"/>
                    <a:pt x="123" y="117"/>
                  </a:cubicBezTo>
                  <a:cubicBezTo>
                    <a:pt x="124" y="117"/>
                    <a:pt x="126" y="116"/>
                    <a:pt x="127" y="115"/>
                  </a:cubicBezTo>
                  <a:cubicBezTo>
                    <a:pt x="128" y="114"/>
                    <a:pt x="129" y="113"/>
                    <a:pt x="129" y="111"/>
                  </a:cubicBezTo>
                  <a:cubicBezTo>
                    <a:pt x="131" y="86"/>
                    <a:pt x="132" y="61"/>
                    <a:pt x="134" y="36"/>
                  </a:cubicBezTo>
                  <a:cubicBezTo>
                    <a:pt x="134" y="32"/>
                    <a:pt x="134" y="30"/>
                    <a:pt x="134" y="27"/>
                  </a:cubicBezTo>
                  <a:cubicBezTo>
                    <a:pt x="134" y="25"/>
                    <a:pt x="134" y="22"/>
                    <a:pt x="133" y="20"/>
                  </a:cubicBezTo>
                  <a:cubicBezTo>
                    <a:pt x="132" y="18"/>
                    <a:pt x="130" y="16"/>
                    <a:pt x="128" y="15"/>
                  </a:cubicBezTo>
                  <a:cubicBezTo>
                    <a:pt x="125" y="12"/>
                    <a:pt x="122" y="11"/>
                    <a:pt x="117" y="10"/>
                  </a:cubicBezTo>
                  <a:cubicBezTo>
                    <a:pt x="111" y="8"/>
                    <a:pt x="103" y="8"/>
                    <a:pt x="96" y="7"/>
                  </a:cubicBezTo>
                  <a:cubicBezTo>
                    <a:pt x="89" y="7"/>
                    <a:pt x="82" y="6"/>
                    <a:pt x="78" y="6"/>
                  </a:cubicBezTo>
                  <a:cubicBezTo>
                    <a:pt x="54" y="3"/>
                    <a:pt x="30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1"/>
                    <a:pt x="2" y="2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0" y="6"/>
                    <a:pt x="1" y="7"/>
                    <a:pt x="1" y="8"/>
                  </a:cubicBezTo>
                  <a:cubicBezTo>
                    <a:pt x="2" y="9"/>
                    <a:pt x="3" y="10"/>
                    <a:pt x="5" y="1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29" y="5"/>
                    <a:pt x="53" y="7"/>
                    <a:pt x="77" y="10"/>
                  </a:cubicBezTo>
                  <a:cubicBezTo>
                    <a:pt x="84" y="11"/>
                    <a:pt x="93" y="11"/>
                    <a:pt x="103" y="12"/>
                  </a:cubicBezTo>
                  <a:cubicBezTo>
                    <a:pt x="108" y="12"/>
                    <a:pt x="112" y="13"/>
                    <a:pt x="116" y="14"/>
                  </a:cubicBezTo>
                  <a:cubicBezTo>
                    <a:pt x="120" y="15"/>
                    <a:pt x="124" y="16"/>
                    <a:pt x="126" y="18"/>
                  </a:cubicBezTo>
                  <a:cubicBezTo>
                    <a:pt x="128" y="19"/>
                    <a:pt x="129" y="21"/>
                    <a:pt x="129" y="22"/>
                  </a:cubicBezTo>
                  <a:cubicBezTo>
                    <a:pt x="130" y="23"/>
                    <a:pt x="130" y="25"/>
                    <a:pt x="130" y="27"/>
                  </a:cubicBezTo>
                  <a:cubicBezTo>
                    <a:pt x="130" y="29"/>
                    <a:pt x="130" y="32"/>
                    <a:pt x="130" y="35"/>
                  </a:cubicBezTo>
                  <a:cubicBezTo>
                    <a:pt x="128" y="61"/>
                    <a:pt x="127" y="86"/>
                    <a:pt x="125" y="111"/>
                  </a:cubicBezTo>
                  <a:cubicBezTo>
                    <a:pt x="125" y="112"/>
                    <a:pt x="125" y="112"/>
                    <a:pt x="124" y="112"/>
                  </a:cubicBezTo>
                  <a:cubicBezTo>
                    <a:pt x="124" y="112"/>
                    <a:pt x="124" y="113"/>
                    <a:pt x="123" y="113"/>
                  </a:cubicBezTo>
                  <a:cubicBezTo>
                    <a:pt x="122" y="113"/>
                    <a:pt x="122" y="112"/>
                    <a:pt x="121" y="112"/>
                  </a:cubicBezTo>
                  <a:cubicBezTo>
                    <a:pt x="121" y="112"/>
                    <a:pt x="121" y="111"/>
                    <a:pt x="121" y="111"/>
                  </a:cubicBezTo>
                  <a:cubicBezTo>
                    <a:pt x="121" y="110"/>
                    <a:pt x="121" y="110"/>
                    <a:pt x="121" y="110"/>
                  </a:cubicBezTo>
                  <a:cubicBezTo>
                    <a:pt x="121" y="110"/>
                    <a:pt x="121" y="110"/>
                    <a:pt x="121" y="110"/>
                  </a:cubicBezTo>
                  <a:cubicBezTo>
                    <a:pt x="122" y="93"/>
                    <a:pt x="123" y="76"/>
                    <a:pt x="124" y="59"/>
                  </a:cubicBezTo>
                  <a:cubicBezTo>
                    <a:pt x="124" y="54"/>
                    <a:pt x="124" y="51"/>
                    <a:pt x="124" y="47"/>
                  </a:cubicBezTo>
                  <a:cubicBezTo>
                    <a:pt x="124" y="39"/>
                    <a:pt x="123" y="33"/>
                    <a:pt x="120" y="27"/>
                  </a:cubicBezTo>
                  <a:cubicBezTo>
                    <a:pt x="116" y="22"/>
                    <a:pt x="110" y="19"/>
                    <a:pt x="100" y="17"/>
                  </a:cubicBezTo>
                  <a:cubicBezTo>
                    <a:pt x="68" y="12"/>
                    <a:pt x="37" y="9"/>
                    <a:pt x="5" y="6"/>
                  </a:cubicBezTo>
                  <a:cubicBezTo>
                    <a:pt x="5" y="10"/>
                    <a:pt x="5" y="10"/>
                    <a:pt x="5" y="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6" name="Freeform 98">
              <a:extLst>
                <a:ext uri="{FF2B5EF4-FFF2-40B4-BE49-F238E27FC236}">
                  <a16:creationId xmlns:a16="http://schemas.microsoft.com/office/drawing/2014/main" id="{07BA0CDE-FD38-4832-AAAC-02E65C2B0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2457" y="7362357"/>
              <a:ext cx="290513" cy="249238"/>
            </a:xfrm>
            <a:custGeom>
              <a:avLst/>
              <a:gdLst>
                <a:gd name="T0" fmla="*/ 7 w 135"/>
                <a:gd name="T1" fmla="*/ 4 h 116"/>
                <a:gd name="T2" fmla="*/ 0 w 135"/>
                <a:gd name="T3" fmla="*/ 95 h 116"/>
                <a:gd name="T4" fmla="*/ 4 w 135"/>
                <a:gd name="T5" fmla="*/ 100 h 116"/>
                <a:gd name="T6" fmla="*/ 129 w 135"/>
                <a:gd name="T7" fmla="*/ 115 h 116"/>
                <a:gd name="T8" fmla="*/ 130 w 135"/>
                <a:gd name="T9" fmla="*/ 107 h 116"/>
                <a:gd name="T10" fmla="*/ 24 w 135"/>
                <a:gd name="T11" fmla="*/ 94 h 116"/>
                <a:gd name="T12" fmla="*/ 9 w 135"/>
                <a:gd name="T13" fmla="*/ 82 h 116"/>
                <a:gd name="T14" fmla="*/ 11 w 135"/>
                <a:gd name="T15" fmla="*/ 60 h 116"/>
                <a:gd name="T16" fmla="*/ 13 w 135"/>
                <a:gd name="T17" fmla="*/ 5 h 116"/>
                <a:gd name="T18" fmla="*/ 7 w 135"/>
                <a:gd name="T19" fmla="*/ 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" h="116">
                  <a:moveTo>
                    <a:pt x="7" y="4"/>
                  </a:moveTo>
                  <a:cubicBezTo>
                    <a:pt x="4" y="34"/>
                    <a:pt x="3" y="65"/>
                    <a:pt x="0" y="95"/>
                  </a:cubicBezTo>
                  <a:cubicBezTo>
                    <a:pt x="0" y="97"/>
                    <a:pt x="2" y="99"/>
                    <a:pt x="4" y="100"/>
                  </a:cubicBezTo>
                  <a:cubicBezTo>
                    <a:pt x="46" y="105"/>
                    <a:pt x="87" y="110"/>
                    <a:pt x="129" y="115"/>
                  </a:cubicBezTo>
                  <a:cubicBezTo>
                    <a:pt x="135" y="116"/>
                    <a:pt x="135" y="107"/>
                    <a:pt x="130" y="107"/>
                  </a:cubicBezTo>
                  <a:cubicBezTo>
                    <a:pt x="95" y="102"/>
                    <a:pt x="57" y="102"/>
                    <a:pt x="24" y="94"/>
                  </a:cubicBezTo>
                  <a:cubicBezTo>
                    <a:pt x="14" y="91"/>
                    <a:pt x="11" y="93"/>
                    <a:pt x="9" y="82"/>
                  </a:cubicBezTo>
                  <a:cubicBezTo>
                    <a:pt x="8" y="75"/>
                    <a:pt x="11" y="67"/>
                    <a:pt x="11" y="60"/>
                  </a:cubicBezTo>
                  <a:cubicBezTo>
                    <a:pt x="12" y="41"/>
                    <a:pt x="14" y="23"/>
                    <a:pt x="13" y="5"/>
                  </a:cubicBezTo>
                  <a:cubicBezTo>
                    <a:pt x="13" y="1"/>
                    <a:pt x="7" y="0"/>
                    <a:pt x="7" y="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7" name="Freeform 99">
              <a:extLst>
                <a:ext uri="{FF2B5EF4-FFF2-40B4-BE49-F238E27FC236}">
                  <a16:creationId xmlns:a16="http://schemas.microsoft.com/office/drawing/2014/main" id="{02D6F1C5-1B36-46AA-B095-376C7D211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7694" y="7360770"/>
              <a:ext cx="296863" cy="252413"/>
            </a:xfrm>
            <a:custGeom>
              <a:avLst/>
              <a:gdLst>
                <a:gd name="T0" fmla="*/ 7 w 138"/>
                <a:gd name="T1" fmla="*/ 5 h 118"/>
                <a:gd name="T2" fmla="*/ 0 w 138"/>
                <a:gd name="T3" fmla="*/ 96 h 118"/>
                <a:gd name="T4" fmla="*/ 0 w 138"/>
                <a:gd name="T5" fmla="*/ 97 h 118"/>
                <a:gd name="T6" fmla="*/ 2 w 138"/>
                <a:gd name="T7" fmla="*/ 101 h 118"/>
                <a:gd name="T8" fmla="*/ 5 w 138"/>
                <a:gd name="T9" fmla="*/ 103 h 118"/>
                <a:gd name="T10" fmla="*/ 131 w 138"/>
                <a:gd name="T11" fmla="*/ 118 h 118"/>
                <a:gd name="T12" fmla="*/ 132 w 138"/>
                <a:gd name="T13" fmla="*/ 118 h 118"/>
                <a:gd name="T14" fmla="*/ 136 w 138"/>
                <a:gd name="T15" fmla="*/ 116 h 118"/>
                <a:gd name="T16" fmla="*/ 138 w 138"/>
                <a:gd name="T17" fmla="*/ 112 h 118"/>
                <a:gd name="T18" fmla="*/ 136 w 138"/>
                <a:gd name="T19" fmla="*/ 108 h 118"/>
                <a:gd name="T20" fmla="*/ 132 w 138"/>
                <a:gd name="T21" fmla="*/ 106 h 118"/>
                <a:gd name="T22" fmla="*/ 26 w 138"/>
                <a:gd name="T23" fmla="*/ 93 h 118"/>
                <a:gd name="T24" fmla="*/ 20 w 138"/>
                <a:gd name="T25" fmla="*/ 92 h 118"/>
                <a:gd name="T26" fmla="*/ 17 w 138"/>
                <a:gd name="T27" fmla="*/ 91 h 118"/>
                <a:gd name="T28" fmla="*/ 15 w 138"/>
                <a:gd name="T29" fmla="*/ 89 h 118"/>
                <a:gd name="T30" fmla="*/ 13 w 138"/>
                <a:gd name="T31" fmla="*/ 83 h 118"/>
                <a:gd name="T32" fmla="*/ 13 w 138"/>
                <a:gd name="T33" fmla="*/ 79 h 118"/>
                <a:gd name="T34" fmla="*/ 15 w 138"/>
                <a:gd name="T35" fmla="*/ 61 h 118"/>
                <a:gd name="T36" fmla="*/ 17 w 138"/>
                <a:gd name="T37" fmla="*/ 15 h 118"/>
                <a:gd name="T38" fmla="*/ 17 w 138"/>
                <a:gd name="T39" fmla="*/ 6 h 118"/>
                <a:gd name="T40" fmla="*/ 15 w 138"/>
                <a:gd name="T41" fmla="*/ 2 h 118"/>
                <a:gd name="T42" fmla="*/ 12 w 138"/>
                <a:gd name="T43" fmla="*/ 0 h 118"/>
                <a:gd name="T44" fmla="*/ 8 w 138"/>
                <a:gd name="T45" fmla="*/ 2 h 118"/>
                <a:gd name="T46" fmla="*/ 7 w 138"/>
                <a:gd name="T47" fmla="*/ 5 h 118"/>
                <a:gd name="T48" fmla="*/ 11 w 138"/>
                <a:gd name="T49" fmla="*/ 5 h 118"/>
                <a:gd name="T50" fmla="*/ 11 w 138"/>
                <a:gd name="T51" fmla="*/ 5 h 118"/>
                <a:gd name="T52" fmla="*/ 12 w 138"/>
                <a:gd name="T53" fmla="*/ 4 h 118"/>
                <a:gd name="T54" fmla="*/ 12 w 138"/>
                <a:gd name="T55" fmla="*/ 5 h 118"/>
                <a:gd name="T56" fmla="*/ 13 w 138"/>
                <a:gd name="T57" fmla="*/ 6 h 118"/>
                <a:gd name="T58" fmla="*/ 13 w 138"/>
                <a:gd name="T59" fmla="*/ 15 h 118"/>
                <a:gd name="T60" fmla="*/ 11 w 138"/>
                <a:gd name="T61" fmla="*/ 60 h 118"/>
                <a:gd name="T62" fmla="*/ 9 w 138"/>
                <a:gd name="T63" fmla="*/ 79 h 118"/>
                <a:gd name="T64" fmla="*/ 9 w 138"/>
                <a:gd name="T65" fmla="*/ 84 h 118"/>
                <a:gd name="T66" fmla="*/ 11 w 138"/>
                <a:gd name="T67" fmla="*/ 90 h 118"/>
                <a:gd name="T68" fmla="*/ 14 w 138"/>
                <a:gd name="T69" fmla="*/ 93 h 118"/>
                <a:gd name="T70" fmla="*/ 19 w 138"/>
                <a:gd name="T71" fmla="*/ 95 h 118"/>
                <a:gd name="T72" fmla="*/ 25 w 138"/>
                <a:gd name="T73" fmla="*/ 97 h 118"/>
                <a:gd name="T74" fmla="*/ 132 w 138"/>
                <a:gd name="T75" fmla="*/ 110 h 118"/>
                <a:gd name="T76" fmla="*/ 133 w 138"/>
                <a:gd name="T77" fmla="*/ 111 h 118"/>
                <a:gd name="T78" fmla="*/ 134 w 138"/>
                <a:gd name="T79" fmla="*/ 112 h 118"/>
                <a:gd name="T80" fmla="*/ 133 w 138"/>
                <a:gd name="T81" fmla="*/ 114 h 118"/>
                <a:gd name="T82" fmla="*/ 132 w 138"/>
                <a:gd name="T83" fmla="*/ 114 h 118"/>
                <a:gd name="T84" fmla="*/ 131 w 138"/>
                <a:gd name="T85" fmla="*/ 114 h 118"/>
                <a:gd name="T86" fmla="*/ 6 w 138"/>
                <a:gd name="T87" fmla="*/ 99 h 118"/>
                <a:gd name="T88" fmla="*/ 4 w 138"/>
                <a:gd name="T89" fmla="*/ 98 h 118"/>
                <a:gd name="T90" fmla="*/ 4 w 138"/>
                <a:gd name="T91" fmla="*/ 97 h 118"/>
                <a:gd name="T92" fmla="*/ 4 w 138"/>
                <a:gd name="T93" fmla="*/ 96 h 118"/>
                <a:gd name="T94" fmla="*/ 11 w 138"/>
                <a:gd name="T95" fmla="*/ 5 h 118"/>
                <a:gd name="T96" fmla="*/ 7 w 138"/>
                <a:gd name="T97" fmla="*/ 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8" h="118">
                  <a:moveTo>
                    <a:pt x="7" y="5"/>
                  </a:moveTo>
                  <a:cubicBezTo>
                    <a:pt x="4" y="35"/>
                    <a:pt x="3" y="66"/>
                    <a:pt x="0" y="9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1" y="100"/>
                    <a:pt x="2" y="101"/>
                  </a:cubicBezTo>
                  <a:cubicBezTo>
                    <a:pt x="3" y="102"/>
                    <a:pt x="4" y="102"/>
                    <a:pt x="5" y="103"/>
                  </a:cubicBezTo>
                  <a:cubicBezTo>
                    <a:pt x="47" y="108"/>
                    <a:pt x="89" y="113"/>
                    <a:pt x="131" y="118"/>
                  </a:cubicBezTo>
                  <a:cubicBezTo>
                    <a:pt x="132" y="118"/>
                    <a:pt x="132" y="118"/>
                    <a:pt x="132" y="118"/>
                  </a:cubicBezTo>
                  <a:cubicBezTo>
                    <a:pt x="134" y="118"/>
                    <a:pt x="135" y="118"/>
                    <a:pt x="136" y="116"/>
                  </a:cubicBezTo>
                  <a:cubicBezTo>
                    <a:pt x="137" y="115"/>
                    <a:pt x="138" y="114"/>
                    <a:pt x="138" y="112"/>
                  </a:cubicBezTo>
                  <a:cubicBezTo>
                    <a:pt x="138" y="111"/>
                    <a:pt x="137" y="109"/>
                    <a:pt x="136" y="108"/>
                  </a:cubicBezTo>
                  <a:cubicBezTo>
                    <a:pt x="135" y="107"/>
                    <a:pt x="134" y="106"/>
                    <a:pt x="132" y="106"/>
                  </a:cubicBezTo>
                  <a:cubicBezTo>
                    <a:pt x="98" y="101"/>
                    <a:pt x="59" y="101"/>
                    <a:pt x="26" y="93"/>
                  </a:cubicBezTo>
                  <a:cubicBezTo>
                    <a:pt x="24" y="92"/>
                    <a:pt x="22" y="92"/>
                    <a:pt x="20" y="92"/>
                  </a:cubicBezTo>
                  <a:cubicBezTo>
                    <a:pt x="19" y="91"/>
                    <a:pt x="18" y="91"/>
                    <a:pt x="17" y="91"/>
                  </a:cubicBezTo>
                  <a:cubicBezTo>
                    <a:pt x="16" y="90"/>
                    <a:pt x="16" y="90"/>
                    <a:pt x="15" y="89"/>
                  </a:cubicBezTo>
                  <a:cubicBezTo>
                    <a:pt x="14" y="88"/>
                    <a:pt x="14" y="86"/>
                    <a:pt x="13" y="83"/>
                  </a:cubicBezTo>
                  <a:cubicBezTo>
                    <a:pt x="13" y="82"/>
                    <a:pt x="13" y="80"/>
                    <a:pt x="13" y="79"/>
                  </a:cubicBezTo>
                  <a:cubicBezTo>
                    <a:pt x="13" y="73"/>
                    <a:pt x="15" y="67"/>
                    <a:pt x="15" y="61"/>
                  </a:cubicBezTo>
                  <a:cubicBezTo>
                    <a:pt x="16" y="46"/>
                    <a:pt x="17" y="31"/>
                    <a:pt x="17" y="15"/>
                  </a:cubicBezTo>
                  <a:cubicBezTo>
                    <a:pt x="17" y="12"/>
                    <a:pt x="17" y="9"/>
                    <a:pt x="17" y="6"/>
                  </a:cubicBezTo>
                  <a:cubicBezTo>
                    <a:pt x="17" y="4"/>
                    <a:pt x="16" y="3"/>
                    <a:pt x="15" y="2"/>
                  </a:cubicBezTo>
                  <a:cubicBezTo>
                    <a:pt x="14" y="1"/>
                    <a:pt x="13" y="0"/>
                    <a:pt x="12" y="0"/>
                  </a:cubicBezTo>
                  <a:cubicBezTo>
                    <a:pt x="10" y="0"/>
                    <a:pt x="9" y="1"/>
                    <a:pt x="8" y="2"/>
                  </a:cubicBezTo>
                  <a:cubicBezTo>
                    <a:pt x="7" y="2"/>
                    <a:pt x="7" y="4"/>
                    <a:pt x="7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3" y="5"/>
                    <a:pt x="13" y="6"/>
                  </a:cubicBezTo>
                  <a:cubicBezTo>
                    <a:pt x="13" y="9"/>
                    <a:pt x="13" y="12"/>
                    <a:pt x="13" y="15"/>
                  </a:cubicBezTo>
                  <a:cubicBezTo>
                    <a:pt x="13" y="30"/>
                    <a:pt x="12" y="45"/>
                    <a:pt x="11" y="60"/>
                  </a:cubicBezTo>
                  <a:cubicBezTo>
                    <a:pt x="11" y="66"/>
                    <a:pt x="9" y="73"/>
                    <a:pt x="9" y="79"/>
                  </a:cubicBezTo>
                  <a:cubicBezTo>
                    <a:pt x="9" y="81"/>
                    <a:pt x="9" y="82"/>
                    <a:pt x="9" y="84"/>
                  </a:cubicBezTo>
                  <a:cubicBezTo>
                    <a:pt x="10" y="86"/>
                    <a:pt x="10" y="88"/>
                    <a:pt x="11" y="90"/>
                  </a:cubicBezTo>
                  <a:cubicBezTo>
                    <a:pt x="12" y="91"/>
                    <a:pt x="13" y="92"/>
                    <a:pt x="14" y="93"/>
                  </a:cubicBezTo>
                  <a:cubicBezTo>
                    <a:pt x="15" y="94"/>
                    <a:pt x="17" y="95"/>
                    <a:pt x="19" y="95"/>
                  </a:cubicBezTo>
                  <a:cubicBezTo>
                    <a:pt x="21" y="96"/>
                    <a:pt x="23" y="96"/>
                    <a:pt x="25" y="97"/>
                  </a:cubicBezTo>
                  <a:cubicBezTo>
                    <a:pt x="59" y="106"/>
                    <a:pt x="97" y="105"/>
                    <a:pt x="132" y="110"/>
                  </a:cubicBezTo>
                  <a:cubicBezTo>
                    <a:pt x="132" y="110"/>
                    <a:pt x="133" y="110"/>
                    <a:pt x="133" y="111"/>
                  </a:cubicBezTo>
                  <a:cubicBezTo>
                    <a:pt x="133" y="111"/>
                    <a:pt x="134" y="112"/>
                    <a:pt x="134" y="112"/>
                  </a:cubicBezTo>
                  <a:cubicBezTo>
                    <a:pt x="134" y="113"/>
                    <a:pt x="133" y="113"/>
                    <a:pt x="133" y="114"/>
                  </a:cubicBezTo>
                  <a:cubicBezTo>
                    <a:pt x="133" y="114"/>
                    <a:pt x="132" y="114"/>
                    <a:pt x="132" y="114"/>
                  </a:cubicBezTo>
                  <a:cubicBezTo>
                    <a:pt x="131" y="114"/>
                    <a:pt x="131" y="114"/>
                    <a:pt x="131" y="114"/>
                  </a:cubicBezTo>
                  <a:cubicBezTo>
                    <a:pt x="90" y="109"/>
                    <a:pt x="48" y="104"/>
                    <a:pt x="6" y="99"/>
                  </a:cubicBezTo>
                  <a:cubicBezTo>
                    <a:pt x="5" y="99"/>
                    <a:pt x="5" y="98"/>
                    <a:pt x="4" y="98"/>
                  </a:cubicBezTo>
                  <a:cubicBezTo>
                    <a:pt x="4" y="98"/>
                    <a:pt x="4" y="97"/>
                    <a:pt x="4" y="97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7" y="66"/>
                    <a:pt x="8" y="36"/>
                    <a:pt x="11" y="5"/>
                  </a:cubicBezTo>
                  <a:cubicBezTo>
                    <a:pt x="7" y="5"/>
                    <a:pt x="7" y="5"/>
                    <a:pt x="7" y="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8" name="Freeform 100">
              <a:extLst>
                <a:ext uri="{FF2B5EF4-FFF2-40B4-BE49-F238E27FC236}">
                  <a16:creationId xmlns:a16="http://schemas.microsoft.com/office/drawing/2014/main" id="{8CF14A8F-9803-44D2-8998-8D6A8772DA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8694" y="7402045"/>
              <a:ext cx="317500" cy="50800"/>
            </a:xfrm>
            <a:custGeom>
              <a:avLst/>
              <a:gdLst>
                <a:gd name="T0" fmla="*/ 4 w 148"/>
                <a:gd name="T1" fmla="*/ 7 h 24"/>
                <a:gd name="T2" fmla="*/ 142 w 148"/>
                <a:gd name="T3" fmla="*/ 23 h 24"/>
                <a:gd name="T4" fmla="*/ 143 w 148"/>
                <a:gd name="T5" fmla="*/ 14 h 24"/>
                <a:gd name="T6" fmla="*/ 5 w 148"/>
                <a:gd name="T7" fmla="*/ 0 h 24"/>
                <a:gd name="T8" fmla="*/ 4 w 148"/>
                <a:gd name="T9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24">
                  <a:moveTo>
                    <a:pt x="4" y="7"/>
                  </a:moveTo>
                  <a:cubicBezTo>
                    <a:pt x="50" y="14"/>
                    <a:pt x="96" y="18"/>
                    <a:pt x="142" y="23"/>
                  </a:cubicBezTo>
                  <a:cubicBezTo>
                    <a:pt x="147" y="24"/>
                    <a:pt x="148" y="15"/>
                    <a:pt x="143" y="14"/>
                  </a:cubicBezTo>
                  <a:cubicBezTo>
                    <a:pt x="97" y="8"/>
                    <a:pt x="51" y="2"/>
                    <a:pt x="5" y="0"/>
                  </a:cubicBezTo>
                  <a:cubicBezTo>
                    <a:pt x="0" y="0"/>
                    <a:pt x="0" y="6"/>
                    <a:pt x="4" y="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9" name="Freeform 101">
              <a:extLst>
                <a:ext uri="{FF2B5EF4-FFF2-40B4-BE49-F238E27FC236}">
                  <a16:creationId xmlns:a16="http://schemas.microsoft.com/office/drawing/2014/main" id="{D970AD1B-A245-45C5-8C42-D7CE2D0BB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7107" y="7397282"/>
              <a:ext cx="319088" cy="57150"/>
            </a:xfrm>
            <a:custGeom>
              <a:avLst/>
              <a:gdLst>
                <a:gd name="T0" fmla="*/ 5 w 149"/>
                <a:gd name="T1" fmla="*/ 11 h 27"/>
                <a:gd name="T2" fmla="*/ 143 w 149"/>
                <a:gd name="T3" fmla="*/ 27 h 27"/>
                <a:gd name="T4" fmla="*/ 143 w 149"/>
                <a:gd name="T5" fmla="*/ 27 h 27"/>
                <a:gd name="T6" fmla="*/ 148 w 149"/>
                <a:gd name="T7" fmla="*/ 25 h 27"/>
                <a:gd name="T8" fmla="*/ 149 w 149"/>
                <a:gd name="T9" fmla="*/ 21 h 27"/>
                <a:gd name="T10" fmla="*/ 148 w 149"/>
                <a:gd name="T11" fmla="*/ 17 h 27"/>
                <a:gd name="T12" fmla="*/ 144 w 149"/>
                <a:gd name="T13" fmla="*/ 14 h 27"/>
                <a:gd name="T14" fmla="*/ 6 w 149"/>
                <a:gd name="T15" fmla="*/ 0 h 27"/>
                <a:gd name="T16" fmla="*/ 5 w 149"/>
                <a:gd name="T17" fmla="*/ 0 h 27"/>
                <a:gd name="T18" fmla="*/ 1 w 149"/>
                <a:gd name="T19" fmla="*/ 2 h 27"/>
                <a:gd name="T20" fmla="*/ 0 w 149"/>
                <a:gd name="T21" fmla="*/ 6 h 27"/>
                <a:gd name="T22" fmla="*/ 1 w 149"/>
                <a:gd name="T23" fmla="*/ 9 h 27"/>
                <a:gd name="T24" fmla="*/ 5 w 149"/>
                <a:gd name="T25" fmla="*/ 11 h 27"/>
                <a:gd name="T26" fmla="*/ 5 w 149"/>
                <a:gd name="T27" fmla="*/ 7 h 27"/>
                <a:gd name="T28" fmla="*/ 4 w 149"/>
                <a:gd name="T29" fmla="*/ 6 h 27"/>
                <a:gd name="T30" fmla="*/ 4 w 149"/>
                <a:gd name="T31" fmla="*/ 6 h 27"/>
                <a:gd name="T32" fmla="*/ 4 w 149"/>
                <a:gd name="T33" fmla="*/ 4 h 27"/>
                <a:gd name="T34" fmla="*/ 5 w 149"/>
                <a:gd name="T35" fmla="*/ 4 h 27"/>
                <a:gd name="T36" fmla="*/ 5 w 149"/>
                <a:gd name="T37" fmla="*/ 4 h 27"/>
                <a:gd name="T38" fmla="*/ 143 w 149"/>
                <a:gd name="T39" fmla="*/ 18 h 27"/>
                <a:gd name="T40" fmla="*/ 145 w 149"/>
                <a:gd name="T41" fmla="*/ 19 h 27"/>
                <a:gd name="T42" fmla="*/ 145 w 149"/>
                <a:gd name="T43" fmla="*/ 21 h 27"/>
                <a:gd name="T44" fmla="*/ 145 w 149"/>
                <a:gd name="T45" fmla="*/ 22 h 27"/>
                <a:gd name="T46" fmla="*/ 143 w 149"/>
                <a:gd name="T47" fmla="*/ 23 h 27"/>
                <a:gd name="T48" fmla="*/ 143 w 149"/>
                <a:gd name="T49" fmla="*/ 23 h 27"/>
                <a:gd name="T50" fmla="*/ 5 w 149"/>
                <a:gd name="T51" fmla="*/ 7 h 27"/>
                <a:gd name="T52" fmla="*/ 5 w 149"/>
                <a:gd name="T53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9" h="27">
                  <a:moveTo>
                    <a:pt x="5" y="11"/>
                  </a:moveTo>
                  <a:cubicBezTo>
                    <a:pt x="50" y="18"/>
                    <a:pt x="97" y="22"/>
                    <a:pt x="143" y="27"/>
                  </a:cubicBezTo>
                  <a:cubicBezTo>
                    <a:pt x="143" y="27"/>
                    <a:pt x="143" y="27"/>
                    <a:pt x="143" y="27"/>
                  </a:cubicBezTo>
                  <a:cubicBezTo>
                    <a:pt x="145" y="27"/>
                    <a:pt x="147" y="26"/>
                    <a:pt x="148" y="25"/>
                  </a:cubicBezTo>
                  <a:cubicBezTo>
                    <a:pt x="149" y="24"/>
                    <a:pt x="149" y="22"/>
                    <a:pt x="149" y="21"/>
                  </a:cubicBezTo>
                  <a:cubicBezTo>
                    <a:pt x="149" y="19"/>
                    <a:pt x="149" y="18"/>
                    <a:pt x="148" y="17"/>
                  </a:cubicBezTo>
                  <a:cubicBezTo>
                    <a:pt x="147" y="15"/>
                    <a:pt x="146" y="15"/>
                    <a:pt x="144" y="14"/>
                  </a:cubicBezTo>
                  <a:cubicBezTo>
                    <a:pt x="98" y="8"/>
                    <a:pt x="52" y="2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7"/>
                    <a:pt x="0" y="8"/>
                    <a:pt x="1" y="9"/>
                  </a:cubicBezTo>
                  <a:cubicBezTo>
                    <a:pt x="2" y="10"/>
                    <a:pt x="3" y="11"/>
                    <a:pt x="5" y="1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1" y="6"/>
                    <a:pt x="98" y="12"/>
                    <a:pt x="143" y="18"/>
                  </a:cubicBezTo>
                  <a:cubicBezTo>
                    <a:pt x="144" y="18"/>
                    <a:pt x="145" y="19"/>
                    <a:pt x="145" y="19"/>
                  </a:cubicBezTo>
                  <a:cubicBezTo>
                    <a:pt x="145" y="20"/>
                    <a:pt x="145" y="20"/>
                    <a:pt x="145" y="21"/>
                  </a:cubicBezTo>
                  <a:cubicBezTo>
                    <a:pt x="145" y="21"/>
                    <a:pt x="145" y="22"/>
                    <a:pt x="145" y="22"/>
                  </a:cubicBezTo>
                  <a:cubicBezTo>
                    <a:pt x="145" y="23"/>
                    <a:pt x="144" y="23"/>
                    <a:pt x="143" y="23"/>
                  </a:cubicBezTo>
                  <a:cubicBezTo>
                    <a:pt x="143" y="23"/>
                    <a:pt x="143" y="23"/>
                    <a:pt x="143" y="23"/>
                  </a:cubicBezTo>
                  <a:cubicBezTo>
                    <a:pt x="97" y="18"/>
                    <a:pt x="51" y="14"/>
                    <a:pt x="5" y="7"/>
                  </a:cubicBezTo>
                  <a:cubicBezTo>
                    <a:pt x="5" y="11"/>
                    <a:pt x="5" y="11"/>
                    <a:pt x="5" y="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0" name="Freeform 102">
              <a:extLst>
                <a:ext uri="{FF2B5EF4-FFF2-40B4-BE49-F238E27FC236}">
                  <a16:creationId xmlns:a16="http://schemas.microsoft.com/office/drawing/2014/main" id="{BD4E3D24-8912-4FDD-8642-DBFAF3184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9644" y="7403632"/>
              <a:ext cx="33338" cy="220663"/>
            </a:xfrm>
            <a:custGeom>
              <a:avLst/>
              <a:gdLst>
                <a:gd name="T0" fmla="*/ 9 w 16"/>
                <a:gd name="T1" fmla="*/ 4 h 103"/>
                <a:gd name="T2" fmla="*/ 1 w 16"/>
                <a:gd name="T3" fmla="*/ 97 h 103"/>
                <a:gd name="T4" fmla="*/ 9 w 16"/>
                <a:gd name="T5" fmla="*/ 98 h 103"/>
                <a:gd name="T6" fmla="*/ 16 w 16"/>
                <a:gd name="T7" fmla="*/ 4 h 103"/>
                <a:gd name="T8" fmla="*/ 9 w 16"/>
                <a:gd name="T9" fmla="*/ 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03">
                  <a:moveTo>
                    <a:pt x="9" y="4"/>
                  </a:moveTo>
                  <a:cubicBezTo>
                    <a:pt x="5" y="35"/>
                    <a:pt x="3" y="66"/>
                    <a:pt x="1" y="97"/>
                  </a:cubicBezTo>
                  <a:cubicBezTo>
                    <a:pt x="0" y="102"/>
                    <a:pt x="9" y="103"/>
                    <a:pt x="9" y="98"/>
                  </a:cubicBezTo>
                  <a:cubicBezTo>
                    <a:pt x="11" y="67"/>
                    <a:pt x="15" y="36"/>
                    <a:pt x="16" y="4"/>
                  </a:cubicBezTo>
                  <a:cubicBezTo>
                    <a:pt x="16" y="0"/>
                    <a:pt x="10" y="0"/>
                    <a:pt x="9" y="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1" name="Freeform 103">
              <a:extLst>
                <a:ext uri="{FF2B5EF4-FFF2-40B4-BE49-F238E27FC236}">
                  <a16:creationId xmlns:a16="http://schemas.microsoft.com/office/drawing/2014/main" id="{70520243-05A4-457B-A9A7-D4B852CD6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6469" y="7402045"/>
              <a:ext cx="41275" cy="222250"/>
            </a:xfrm>
            <a:custGeom>
              <a:avLst/>
              <a:gdLst>
                <a:gd name="T0" fmla="*/ 8 w 19"/>
                <a:gd name="T1" fmla="*/ 5 h 104"/>
                <a:gd name="T2" fmla="*/ 0 w 19"/>
                <a:gd name="T3" fmla="*/ 98 h 104"/>
                <a:gd name="T4" fmla="*/ 0 w 19"/>
                <a:gd name="T5" fmla="*/ 98 h 104"/>
                <a:gd name="T6" fmla="*/ 2 w 19"/>
                <a:gd name="T7" fmla="*/ 103 h 104"/>
                <a:gd name="T8" fmla="*/ 6 w 19"/>
                <a:gd name="T9" fmla="*/ 104 h 104"/>
                <a:gd name="T10" fmla="*/ 10 w 19"/>
                <a:gd name="T11" fmla="*/ 103 h 104"/>
                <a:gd name="T12" fmla="*/ 12 w 19"/>
                <a:gd name="T13" fmla="*/ 99 h 104"/>
                <a:gd name="T14" fmla="*/ 19 w 19"/>
                <a:gd name="T15" fmla="*/ 6 h 104"/>
                <a:gd name="T16" fmla="*/ 19 w 19"/>
                <a:gd name="T17" fmla="*/ 5 h 104"/>
                <a:gd name="T18" fmla="*/ 19 w 19"/>
                <a:gd name="T19" fmla="*/ 6 h 104"/>
                <a:gd name="T20" fmla="*/ 19 w 19"/>
                <a:gd name="T21" fmla="*/ 5 h 104"/>
                <a:gd name="T22" fmla="*/ 17 w 19"/>
                <a:gd name="T23" fmla="*/ 1 h 104"/>
                <a:gd name="T24" fmla="*/ 13 w 19"/>
                <a:gd name="T25" fmla="*/ 0 h 104"/>
                <a:gd name="T26" fmla="*/ 10 w 19"/>
                <a:gd name="T27" fmla="*/ 1 h 104"/>
                <a:gd name="T28" fmla="*/ 8 w 19"/>
                <a:gd name="T29" fmla="*/ 5 h 104"/>
                <a:gd name="T30" fmla="*/ 12 w 19"/>
                <a:gd name="T31" fmla="*/ 5 h 104"/>
                <a:gd name="T32" fmla="*/ 13 w 19"/>
                <a:gd name="T33" fmla="*/ 4 h 104"/>
                <a:gd name="T34" fmla="*/ 13 w 19"/>
                <a:gd name="T35" fmla="*/ 4 h 104"/>
                <a:gd name="T36" fmla="*/ 15 w 19"/>
                <a:gd name="T37" fmla="*/ 4 h 104"/>
                <a:gd name="T38" fmla="*/ 15 w 19"/>
                <a:gd name="T39" fmla="*/ 5 h 104"/>
                <a:gd name="T40" fmla="*/ 15 w 19"/>
                <a:gd name="T41" fmla="*/ 5 h 104"/>
                <a:gd name="T42" fmla="*/ 15 w 19"/>
                <a:gd name="T43" fmla="*/ 5 h 104"/>
                <a:gd name="T44" fmla="*/ 8 w 19"/>
                <a:gd name="T45" fmla="*/ 99 h 104"/>
                <a:gd name="T46" fmla="*/ 7 w 19"/>
                <a:gd name="T47" fmla="*/ 100 h 104"/>
                <a:gd name="T48" fmla="*/ 6 w 19"/>
                <a:gd name="T49" fmla="*/ 100 h 104"/>
                <a:gd name="T50" fmla="*/ 4 w 19"/>
                <a:gd name="T51" fmla="*/ 100 h 104"/>
                <a:gd name="T52" fmla="*/ 4 w 19"/>
                <a:gd name="T53" fmla="*/ 98 h 104"/>
                <a:gd name="T54" fmla="*/ 4 w 19"/>
                <a:gd name="T55" fmla="*/ 98 h 104"/>
                <a:gd name="T56" fmla="*/ 12 w 19"/>
                <a:gd name="T57" fmla="*/ 5 h 104"/>
                <a:gd name="T58" fmla="*/ 8 w 19"/>
                <a:gd name="T59" fmla="*/ 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" h="104">
                  <a:moveTo>
                    <a:pt x="8" y="5"/>
                  </a:moveTo>
                  <a:cubicBezTo>
                    <a:pt x="4" y="36"/>
                    <a:pt x="2" y="67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00"/>
                    <a:pt x="0" y="102"/>
                    <a:pt x="2" y="103"/>
                  </a:cubicBezTo>
                  <a:cubicBezTo>
                    <a:pt x="3" y="104"/>
                    <a:pt x="4" y="104"/>
                    <a:pt x="6" y="104"/>
                  </a:cubicBezTo>
                  <a:cubicBezTo>
                    <a:pt x="7" y="104"/>
                    <a:pt x="9" y="104"/>
                    <a:pt x="10" y="103"/>
                  </a:cubicBezTo>
                  <a:cubicBezTo>
                    <a:pt x="11" y="102"/>
                    <a:pt x="12" y="101"/>
                    <a:pt x="12" y="99"/>
                  </a:cubicBezTo>
                  <a:cubicBezTo>
                    <a:pt x="14" y="68"/>
                    <a:pt x="18" y="37"/>
                    <a:pt x="19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4"/>
                    <a:pt x="18" y="2"/>
                    <a:pt x="17" y="1"/>
                  </a:cubicBezTo>
                  <a:cubicBezTo>
                    <a:pt x="16" y="0"/>
                    <a:pt x="15" y="0"/>
                    <a:pt x="13" y="0"/>
                  </a:cubicBezTo>
                  <a:cubicBezTo>
                    <a:pt x="12" y="0"/>
                    <a:pt x="11" y="0"/>
                    <a:pt x="10" y="1"/>
                  </a:cubicBezTo>
                  <a:cubicBezTo>
                    <a:pt x="9" y="2"/>
                    <a:pt x="8" y="3"/>
                    <a:pt x="8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5" y="4"/>
                  </a:cubicBezTo>
                  <a:cubicBezTo>
                    <a:pt x="15" y="4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36"/>
                    <a:pt x="10" y="68"/>
                    <a:pt x="8" y="99"/>
                  </a:cubicBezTo>
                  <a:cubicBezTo>
                    <a:pt x="8" y="99"/>
                    <a:pt x="8" y="100"/>
                    <a:pt x="7" y="100"/>
                  </a:cubicBezTo>
                  <a:cubicBezTo>
                    <a:pt x="7" y="100"/>
                    <a:pt x="6" y="100"/>
                    <a:pt x="6" y="100"/>
                  </a:cubicBezTo>
                  <a:cubicBezTo>
                    <a:pt x="5" y="100"/>
                    <a:pt x="5" y="100"/>
                    <a:pt x="4" y="100"/>
                  </a:cubicBezTo>
                  <a:cubicBezTo>
                    <a:pt x="4" y="100"/>
                    <a:pt x="4" y="99"/>
                    <a:pt x="4" y="98"/>
                  </a:cubicBezTo>
                  <a:cubicBezTo>
                    <a:pt x="4" y="98"/>
                    <a:pt x="4" y="98"/>
                    <a:pt x="4" y="98"/>
                  </a:cubicBezTo>
                  <a:cubicBezTo>
                    <a:pt x="6" y="67"/>
                    <a:pt x="8" y="36"/>
                    <a:pt x="12" y="5"/>
                  </a:cubicBezTo>
                  <a:cubicBezTo>
                    <a:pt x="8" y="5"/>
                    <a:pt x="8" y="5"/>
                    <a:pt x="8" y="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2" name="Freeform 104">
              <a:extLst>
                <a:ext uri="{FF2B5EF4-FFF2-40B4-BE49-F238E27FC236}">
                  <a16:creationId xmlns:a16="http://schemas.microsoft.com/office/drawing/2014/main" id="{0984A507-3B27-41A9-B10F-A971A5898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5994" y="7610007"/>
              <a:ext cx="312738" cy="46038"/>
            </a:xfrm>
            <a:custGeom>
              <a:avLst/>
              <a:gdLst>
                <a:gd name="T0" fmla="*/ 3 w 146"/>
                <a:gd name="T1" fmla="*/ 7 h 22"/>
                <a:gd name="T2" fmla="*/ 140 w 146"/>
                <a:gd name="T3" fmla="*/ 22 h 22"/>
                <a:gd name="T4" fmla="*/ 141 w 146"/>
                <a:gd name="T5" fmla="*/ 13 h 22"/>
                <a:gd name="T6" fmla="*/ 5 w 146"/>
                <a:gd name="T7" fmla="*/ 1 h 22"/>
                <a:gd name="T8" fmla="*/ 3 w 146"/>
                <a:gd name="T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22">
                  <a:moveTo>
                    <a:pt x="3" y="7"/>
                  </a:moveTo>
                  <a:cubicBezTo>
                    <a:pt x="48" y="17"/>
                    <a:pt x="94" y="19"/>
                    <a:pt x="140" y="22"/>
                  </a:cubicBezTo>
                  <a:cubicBezTo>
                    <a:pt x="146" y="22"/>
                    <a:pt x="146" y="14"/>
                    <a:pt x="141" y="13"/>
                  </a:cubicBezTo>
                  <a:cubicBezTo>
                    <a:pt x="95" y="10"/>
                    <a:pt x="50" y="5"/>
                    <a:pt x="5" y="1"/>
                  </a:cubicBezTo>
                  <a:cubicBezTo>
                    <a:pt x="1" y="0"/>
                    <a:pt x="0" y="6"/>
                    <a:pt x="3" y="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3" name="Freeform 105">
              <a:extLst>
                <a:ext uri="{FF2B5EF4-FFF2-40B4-BE49-F238E27FC236}">
                  <a16:creationId xmlns:a16="http://schemas.microsoft.com/office/drawing/2014/main" id="{3A6BC27A-B8E8-4E49-8B1C-E5E613C65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2819" y="7606832"/>
              <a:ext cx="319088" cy="53975"/>
            </a:xfrm>
            <a:custGeom>
              <a:avLst/>
              <a:gdLst>
                <a:gd name="T0" fmla="*/ 4 w 148"/>
                <a:gd name="T1" fmla="*/ 10 h 25"/>
                <a:gd name="T2" fmla="*/ 141 w 148"/>
                <a:gd name="T3" fmla="*/ 25 h 25"/>
                <a:gd name="T4" fmla="*/ 141 w 148"/>
                <a:gd name="T5" fmla="*/ 25 h 25"/>
                <a:gd name="T6" fmla="*/ 146 w 148"/>
                <a:gd name="T7" fmla="*/ 23 h 25"/>
                <a:gd name="T8" fmla="*/ 148 w 148"/>
                <a:gd name="T9" fmla="*/ 18 h 25"/>
                <a:gd name="T10" fmla="*/ 146 w 148"/>
                <a:gd name="T11" fmla="*/ 14 h 25"/>
                <a:gd name="T12" fmla="*/ 142 w 148"/>
                <a:gd name="T13" fmla="*/ 12 h 25"/>
                <a:gd name="T14" fmla="*/ 6 w 148"/>
                <a:gd name="T15" fmla="*/ 0 h 25"/>
                <a:gd name="T16" fmla="*/ 5 w 148"/>
                <a:gd name="T17" fmla="*/ 0 h 25"/>
                <a:gd name="T18" fmla="*/ 1 w 148"/>
                <a:gd name="T19" fmla="*/ 2 h 25"/>
                <a:gd name="T20" fmla="*/ 0 w 148"/>
                <a:gd name="T21" fmla="*/ 5 h 25"/>
                <a:gd name="T22" fmla="*/ 1 w 148"/>
                <a:gd name="T23" fmla="*/ 8 h 25"/>
                <a:gd name="T24" fmla="*/ 4 w 148"/>
                <a:gd name="T25" fmla="*/ 10 h 25"/>
                <a:gd name="T26" fmla="*/ 5 w 148"/>
                <a:gd name="T27" fmla="*/ 6 h 25"/>
                <a:gd name="T28" fmla="*/ 4 w 148"/>
                <a:gd name="T29" fmla="*/ 6 h 25"/>
                <a:gd name="T30" fmla="*/ 4 w 148"/>
                <a:gd name="T31" fmla="*/ 5 h 25"/>
                <a:gd name="T32" fmla="*/ 5 w 148"/>
                <a:gd name="T33" fmla="*/ 4 h 25"/>
                <a:gd name="T34" fmla="*/ 5 w 148"/>
                <a:gd name="T35" fmla="*/ 4 h 25"/>
                <a:gd name="T36" fmla="*/ 5 w 148"/>
                <a:gd name="T37" fmla="*/ 4 h 25"/>
                <a:gd name="T38" fmla="*/ 142 w 148"/>
                <a:gd name="T39" fmla="*/ 16 h 25"/>
                <a:gd name="T40" fmla="*/ 143 w 148"/>
                <a:gd name="T41" fmla="*/ 17 h 25"/>
                <a:gd name="T42" fmla="*/ 144 w 148"/>
                <a:gd name="T43" fmla="*/ 18 h 25"/>
                <a:gd name="T44" fmla="*/ 143 w 148"/>
                <a:gd name="T45" fmla="*/ 20 h 25"/>
                <a:gd name="T46" fmla="*/ 141 w 148"/>
                <a:gd name="T47" fmla="*/ 21 h 25"/>
                <a:gd name="T48" fmla="*/ 141 w 148"/>
                <a:gd name="T49" fmla="*/ 21 h 25"/>
                <a:gd name="T50" fmla="*/ 5 w 148"/>
                <a:gd name="T51" fmla="*/ 6 h 25"/>
                <a:gd name="T52" fmla="*/ 4 w 148"/>
                <a:gd name="T53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8" h="25">
                  <a:moveTo>
                    <a:pt x="4" y="10"/>
                  </a:moveTo>
                  <a:cubicBezTo>
                    <a:pt x="49" y="20"/>
                    <a:pt x="95" y="22"/>
                    <a:pt x="141" y="25"/>
                  </a:cubicBezTo>
                  <a:cubicBezTo>
                    <a:pt x="141" y="25"/>
                    <a:pt x="141" y="25"/>
                    <a:pt x="141" y="25"/>
                  </a:cubicBezTo>
                  <a:cubicBezTo>
                    <a:pt x="143" y="25"/>
                    <a:pt x="145" y="24"/>
                    <a:pt x="146" y="23"/>
                  </a:cubicBezTo>
                  <a:cubicBezTo>
                    <a:pt x="147" y="21"/>
                    <a:pt x="148" y="20"/>
                    <a:pt x="148" y="18"/>
                  </a:cubicBezTo>
                  <a:cubicBezTo>
                    <a:pt x="148" y="17"/>
                    <a:pt x="147" y="15"/>
                    <a:pt x="146" y="14"/>
                  </a:cubicBezTo>
                  <a:cubicBezTo>
                    <a:pt x="145" y="13"/>
                    <a:pt x="144" y="12"/>
                    <a:pt x="142" y="12"/>
                  </a:cubicBezTo>
                  <a:cubicBezTo>
                    <a:pt x="96" y="9"/>
                    <a:pt x="51" y="4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0"/>
                    <a:pt x="1" y="2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2" y="9"/>
                    <a:pt x="3" y="10"/>
                    <a:pt x="4" y="1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1" y="8"/>
                    <a:pt x="96" y="13"/>
                    <a:pt x="142" y="16"/>
                  </a:cubicBezTo>
                  <a:cubicBezTo>
                    <a:pt x="142" y="16"/>
                    <a:pt x="143" y="16"/>
                    <a:pt x="143" y="17"/>
                  </a:cubicBezTo>
                  <a:cubicBezTo>
                    <a:pt x="143" y="17"/>
                    <a:pt x="144" y="18"/>
                    <a:pt x="144" y="18"/>
                  </a:cubicBezTo>
                  <a:cubicBezTo>
                    <a:pt x="144" y="19"/>
                    <a:pt x="143" y="20"/>
                    <a:pt x="143" y="20"/>
                  </a:cubicBezTo>
                  <a:cubicBezTo>
                    <a:pt x="143" y="21"/>
                    <a:pt x="142" y="21"/>
                    <a:pt x="141" y="21"/>
                  </a:cubicBezTo>
                  <a:cubicBezTo>
                    <a:pt x="141" y="21"/>
                    <a:pt x="141" y="21"/>
                    <a:pt x="141" y="21"/>
                  </a:cubicBezTo>
                  <a:cubicBezTo>
                    <a:pt x="96" y="18"/>
                    <a:pt x="49" y="16"/>
                    <a:pt x="5" y="6"/>
                  </a:cubicBezTo>
                  <a:cubicBezTo>
                    <a:pt x="4" y="10"/>
                    <a:pt x="4" y="10"/>
                    <a:pt x="4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4" name="Freeform 106">
              <a:extLst>
                <a:ext uri="{FF2B5EF4-FFF2-40B4-BE49-F238E27FC236}">
                  <a16:creationId xmlns:a16="http://schemas.microsoft.com/office/drawing/2014/main" id="{36307320-3540-4C64-BC0F-DD67598FB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8094" y="7430620"/>
              <a:ext cx="31750" cy="228600"/>
            </a:xfrm>
            <a:custGeom>
              <a:avLst/>
              <a:gdLst>
                <a:gd name="T0" fmla="*/ 9 w 15"/>
                <a:gd name="T1" fmla="*/ 4 h 106"/>
                <a:gd name="T2" fmla="*/ 0 w 15"/>
                <a:gd name="T3" fmla="*/ 100 h 106"/>
                <a:gd name="T4" fmla="*/ 9 w 15"/>
                <a:gd name="T5" fmla="*/ 101 h 106"/>
                <a:gd name="T6" fmla="*/ 15 w 15"/>
                <a:gd name="T7" fmla="*/ 5 h 106"/>
                <a:gd name="T8" fmla="*/ 9 w 15"/>
                <a:gd name="T9" fmla="*/ 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06">
                  <a:moveTo>
                    <a:pt x="9" y="4"/>
                  </a:moveTo>
                  <a:cubicBezTo>
                    <a:pt x="4" y="36"/>
                    <a:pt x="3" y="68"/>
                    <a:pt x="0" y="100"/>
                  </a:cubicBezTo>
                  <a:cubicBezTo>
                    <a:pt x="0" y="106"/>
                    <a:pt x="8" y="106"/>
                    <a:pt x="9" y="101"/>
                  </a:cubicBezTo>
                  <a:cubicBezTo>
                    <a:pt x="11" y="69"/>
                    <a:pt x="15" y="37"/>
                    <a:pt x="15" y="5"/>
                  </a:cubicBezTo>
                  <a:cubicBezTo>
                    <a:pt x="15" y="1"/>
                    <a:pt x="9" y="0"/>
                    <a:pt x="9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5" name="Freeform 107">
              <a:extLst>
                <a:ext uri="{FF2B5EF4-FFF2-40B4-BE49-F238E27FC236}">
                  <a16:creationId xmlns:a16="http://schemas.microsoft.com/office/drawing/2014/main" id="{5640BB34-75FB-4EB7-A1D9-13521BDA8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3332" y="7430620"/>
              <a:ext cx="41275" cy="230188"/>
            </a:xfrm>
            <a:custGeom>
              <a:avLst/>
              <a:gdLst>
                <a:gd name="T0" fmla="*/ 9 w 19"/>
                <a:gd name="T1" fmla="*/ 4 h 107"/>
                <a:gd name="T2" fmla="*/ 0 w 19"/>
                <a:gd name="T3" fmla="*/ 100 h 107"/>
                <a:gd name="T4" fmla="*/ 0 w 19"/>
                <a:gd name="T5" fmla="*/ 101 h 107"/>
                <a:gd name="T6" fmla="*/ 2 w 19"/>
                <a:gd name="T7" fmla="*/ 105 h 107"/>
                <a:gd name="T8" fmla="*/ 6 w 19"/>
                <a:gd name="T9" fmla="*/ 107 h 107"/>
                <a:gd name="T10" fmla="*/ 10 w 19"/>
                <a:gd name="T11" fmla="*/ 105 h 107"/>
                <a:gd name="T12" fmla="*/ 13 w 19"/>
                <a:gd name="T13" fmla="*/ 101 h 107"/>
                <a:gd name="T14" fmla="*/ 19 w 19"/>
                <a:gd name="T15" fmla="*/ 5 h 107"/>
                <a:gd name="T16" fmla="*/ 19 w 19"/>
                <a:gd name="T17" fmla="*/ 5 h 107"/>
                <a:gd name="T18" fmla="*/ 18 w 19"/>
                <a:gd name="T19" fmla="*/ 1 h 107"/>
                <a:gd name="T20" fmla="*/ 14 w 19"/>
                <a:gd name="T21" fmla="*/ 0 h 107"/>
                <a:gd name="T22" fmla="*/ 11 w 19"/>
                <a:gd name="T23" fmla="*/ 1 h 107"/>
                <a:gd name="T24" fmla="*/ 9 w 19"/>
                <a:gd name="T25" fmla="*/ 4 h 107"/>
                <a:gd name="T26" fmla="*/ 13 w 19"/>
                <a:gd name="T27" fmla="*/ 5 h 107"/>
                <a:gd name="T28" fmla="*/ 13 w 19"/>
                <a:gd name="T29" fmla="*/ 4 h 107"/>
                <a:gd name="T30" fmla="*/ 14 w 19"/>
                <a:gd name="T31" fmla="*/ 4 h 107"/>
                <a:gd name="T32" fmla="*/ 15 w 19"/>
                <a:gd name="T33" fmla="*/ 4 h 107"/>
                <a:gd name="T34" fmla="*/ 15 w 19"/>
                <a:gd name="T35" fmla="*/ 5 h 107"/>
                <a:gd name="T36" fmla="*/ 15 w 19"/>
                <a:gd name="T37" fmla="*/ 5 h 107"/>
                <a:gd name="T38" fmla="*/ 9 w 19"/>
                <a:gd name="T39" fmla="*/ 101 h 107"/>
                <a:gd name="T40" fmla="*/ 8 w 19"/>
                <a:gd name="T41" fmla="*/ 102 h 107"/>
                <a:gd name="T42" fmla="*/ 6 w 19"/>
                <a:gd name="T43" fmla="*/ 103 h 107"/>
                <a:gd name="T44" fmla="*/ 5 w 19"/>
                <a:gd name="T45" fmla="*/ 102 h 107"/>
                <a:gd name="T46" fmla="*/ 4 w 19"/>
                <a:gd name="T47" fmla="*/ 101 h 107"/>
                <a:gd name="T48" fmla="*/ 4 w 19"/>
                <a:gd name="T49" fmla="*/ 100 h 107"/>
                <a:gd name="T50" fmla="*/ 13 w 19"/>
                <a:gd name="T51" fmla="*/ 5 h 107"/>
                <a:gd name="T52" fmla="*/ 9 w 19"/>
                <a:gd name="T53" fmla="*/ 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" h="107">
                  <a:moveTo>
                    <a:pt x="9" y="4"/>
                  </a:moveTo>
                  <a:cubicBezTo>
                    <a:pt x="4" y="36"/>
                    <a:pt x="3" y="68"/>
                    <a:pt x="0" y="100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2"/>
                    <a:pt x="1" y="104"/>
                    <a:pt x="2" y="105"/>
                  </a:cubicBezTo>
                  <a:cubicBezTo>
                    <a:pt x="3" y="106"/>
                    <a:pt x="5" y="107"/>
                    <a:pt x="6" y="107"/>
                  </a:cubicBezTo>
                  <a:cubicBezTo>
                    <a:pt x="8" y="107"/>
                    <a:pt x="9" y="106"/>
                    <a:pt x="10" y="105"/>
                  </a:cubicBezTo>
                  <a:cubicBezTo>
                    <a:pt x="12" y="104"/>
                    <a:pt x="12" y="103"/>
                    <a:pt x="13" y="101"/>
                  </a:cubicBezTo>
                  <a:cubicBezTo>
                    <a:pt x="15" y="69"/>
                    <a:pt x="19" y="37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3"/>
                    <a:pt x="19" y="2"/>
                    <a:pt x="18" y="1"/>
                  </a:cubicBezTo>
                  <a:cubicBezTo>
                    <a:pt x="17" y="0"/>
                    <a:pt x="15" y="0"/>
                    <a:pt x="14" y="0"/>
                  </a:cubicBezTo>
                  <a:cubicBezTo>
                    <a:pt x="13" y="0"/>
                    <a:pt x="11" y="0"/>
                    <a:pt x="11" y="1"/>
                  </a:cubicBezTo>
                  <a:cubicBezTo>
                    <a:pt x="10" y="2"/>
                    <a:pt x="9" y="3"/>
                    <a:pt x="9" y="4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5" y="4"/>
                    <a:pt x="15" y="4"/>
                  </a:cubicBezTo>
                  <a:cubicBezTo>
                    <a:pt x="15" y="4"/>
                    <a:pt x="15" y="4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37"/>
                    <a:pt x="11" y="69"/>
                    <a:pt x="9" y="101"/>
                  </a:cubicBezTo>
                  <a:cubicBezTo>
                    <a:pt x="8" y="101"/>
                    <a:pt x="8" y="102"/>
                    <a:pt x="8" y="102"/>
                  </a:cubicBezTo>
                  <a:cubicBezTo>
                    <a:pt x="8" y="102"/>
                    <a:pt x="7" y="103"/>
                    <a:pt x="6" y="103"/>
                  </a:cubicBezTo>
                  <a:cubicBezTo>
                    <a:pt x="6" y="103"/>
                    <a:pt x="5" y="102"/>
                    <a:pt x="5" y="102"/>
                  </a:cubicBezTo>
                  <a:cubicBezTo>
                    <a:pt x="4" y="102"/>
                    <a:pt x="4" y="101"/>
                    <a:pt x="4" y="101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7" y="69"/>
                    <a:pt x="8" y="36"/>
                    <a:pt x="13" y="5"/>
                  </a:cubicBezTo>
                  <a:cubicBezTo>
                    <a:pt x="9" y="4"/>
                    <a:pt x="9" y="4"/>
                    <a:pt x="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6" name="Freeform 108">
              <a:extLst>
                <a:ext uri="{FF2B5EF4-FFF2-40B4-BE49-F238E27FC236}">
                  <a16:creationId xmlns:a16="http://schemas.microsoft.com/office/drawing/2014/main" id="{F86806EC-593E-434C-AF95-2FB95757D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7632" y="7435382"/>
              <a:ext cx="315913" cy="42863"/>
            </a:xfrm>
            <a:custGeom>
              <a:avLst/>
              <a:gdLst>
                <a:gd name="T0" fmla="*/ 4 w 147"/>
                <a:gd name="T1" fmla="*/ 7 h 20"/>
                <a:gd name="T2" fmla="*/ 142 w 147"/>
                <a:gd name="T3" fmla="*/ 19 h 20"/>
                <a:gd name="T4" fmla="*/ 142 w 147"/>
                <a:gd name="T5" fmla="*/ 12 h 20"/>
                <a:gd name="T6" fmla="*/ 4 w 147"/>
                <a:gd name="T7" fmla="*/ 0 h 20"/>
                <a:gd name="T8" fmla="*/ 4 w 147"/>
                <a:gd name="T9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20">
                  <a:moveTo>
                    <a:pt x="4" y="7"/>
                  </a:moveTo>
                  <a:cubicBezTo>
                    <a:pt x="48" y="13"/>
                    <a:pt x="97" y="20"/>
                    <a:pt x="142" y="19"/>
                  </a:cubicBezTo>
                  <a:cubicBezTo>
                    <a:pt x="147" y="19"/>
                    <a:pt x="147" y="13"/>
                    <a:pt x="142" y="12"/>
                  </a:cubicBezTo>
                  <a:cubicBezTo>
                    <a:pt x="98" y="3"/>
                    <a:pt x="49" y="2"/>
                    <a:pt x="4" y="0"/>
                  </a:cubicBezTo>
                  <a:cubicBezTo>
                    <a:pt x="0" y="0"/>
                    <a:pt x="0" y="6"/>
                    <a:pt x="4" y="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7" name="Freeform 109">
              <a:extLst>
                <a:ext uri="{FF2B5EF4-FFF2-40B4-BE49-F238E27FC236}">
                  <a16:creationId xmlns:a16="http://schemas.microsoft.com/office/drawing/2014/main" id="{56AB706F-1DA0-481F-90E1-E4BCD0873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4457" y="7430620"/>
              <a:ext cx="320675" cy="50800"/>
            </a:xfrm>
            <a:custGeom>
              <a:avLst/>
              <a:gdLst>
                <a:gd name="T0" fmla="*/ 4 w 149"/>
                <a:gd name="T1" fmla="*/ 11 h 23"/>
                <a:gd name="T2" fmla="*/ 134 w 149"/>
                <a:gd name="T3" fmla="*/ 23 h 23"/>
                <a:gd name="T4" fmla="*/ 143 w 149"/>
                <a:gd name="T5" fmla="*/ 23 h 23"/>
                <a:gd name="T6" fmla="*/ 147 w 149"/>
                <a:gd name="T7" fmla="*/ 21 h 23"/>
                <a:gd name="T8" fmla="*/ 149 w 149"/>
                <a:gd name="T9" fmla="*/ 17 h 23"/>
                <a:gd name="T10" fmla="*/ 147 w 149"/>
                <a:gd name="T11" fmla="*/ 14 h 23"/>
                <a:gd name="T12" fmla="*/ 144 w 149"/>
                <a:gd name="T13" fmla="*/ 12 h 23"/>
                <a:gd name="T14" fmla="*/ 5 w 149"/>
                <a:gd name="T15" fmla="*/ 0 h 23"/>
                <a:gd name="T16" fmla="*/ 5 w 149"/>
                <a:gd name="T17" fmla="*/ 0 h 23"/>
                <a:gd name="T18" fmla="*/ 1 w 149"/>
                <a:gd name="T19" fmla="*/ 2 h 23"/>
                <a:gd name="T20" fmla="*/ 0 w 149"/>
                <a:gd name="T21" fmla="*/ 6 h 23"/>
                <a:gd name="T22" fmla="*/ 1 w 149"/>
                <a:gd name="T23" fmla="*/ 9 h 23"/>
                <a:gd name="T24" fmla="*/ 4 w 149"/>
                <a:gd name="T25" fmla="*/ 11 h 23"/>
                <a:gd name="T26" fmla="*/ 5 w 149"/>
                <a:gd name="T27" fmla="*/ 7 h 23"/>
                <a:gd name="T28" fmla="*/ 4 w 149"/>
                <a:gd name="T29" fmla="*/ 6 h 23"/>
                <a:gd name="T30" fmla="*/ 4 w 149"/>
                <a:gd name="T31" fmla="*/ 6 h 23"/>
                <a:gd name="T32" fmla="*/ 4 w 149"/>
                <a:gd name="T33" fmla="*/ 5 h 23"/>
                <a:gd name="T34" fmla="*/ 5 w 149"/>
                <a:gd name="T35" fmla="*/ 4 h 23"/>
                <a:gd name="T36" fmla="*/ 5 w 149"/>
                <a:gd name="T37" fmla="*/ 4 h 23"/>
                <a:gd name="T38" fmla="*/ 143 w 149"/>
                <a:gd name="T39" fmla="*/ 16 h 23"/>
                <a:gd name="T40" fmla="*/ 144 w 149"/>
                <a:gd name="T41" fmla="*/ 16 h 23"/>
                <a:gd name="T42" fmla="*/ 145 w 149"/>
                <a:gd name="T43" fmla="*/ 17 h 23"/>
                <a:gd name="T44" fmla="*/ 144 w 149"/>
                <a:gd name="T45" fmla="*/ 18 h 23"/>
                <a:gd name="T46" fmla="*/ 143 w 149"/>
                <a:gd name="T47" fmla="*/ 19 h 23"/>
                <a:gd name="T48" fmla="*/ 134 w 149"/>
                <a:gd name="T49" fmla="*/ 19 h 23"/>
                <a:gd name="T50" fmla="*/ 5 w 149"/>
                <a:gd name="T51" fmla="*/ 7 h 23"/>
                <a:gd name="T52" fmla="*/ 4 w 149"/>
                <a:gd name="T5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9" h="23">
                  <a:moveTo>
                    <a:pt x="4" y="11"/>
                  </a:moveTo>
                  <a:cubicBezTo>
                    <a:pt x="46" y="17"/>
                    <a:pt x="92" y="23"/>
                    <a:pt x="134" y="23"/>
                  </a:cubicBezTo>
                  <a:cubicBezTo>
                    <a:pt x="137" y="23"/>
                    <a:pt x="140" y="23"/>
                    <a:pt x="143" y="23"/>
                  </a:cubicBezTo>
                  <a:cubicBezTo>
                    <a:pt x="145" y="23"/>
                    <a:pt x="146" y="22"/>
                    <a:pt x="147" y="21"/>
                  </a:cubicBezTo>
                  <a:cubicBezTo>
                    <a:pt x="148" y="20"/>
                    <a:pt x="149" y="19"/>
                    <a:pt x="149" y="17"/>
                  </a:cubicBezTo>
                  <a:cubicBezTo>
                    <a:pt x="149" y="16"/>
                    <a:pt x="148" y="15"/>
                    <a:pt x="147" y="14"/>
                  </a:cubicBezTo>
                  <a:cubicBezTo>
                    <a:pt x="147" y="13"/>
                    <a:pt x="145" y="12"/>
                    <a:pt x="144" y="12"/>
                  </a:cubicBezTo>
                  <a:cubicBezTo>
                    <a:pt x="99" y="3"/>
                    <a:pt x="50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7"/>
                    <a:pt x="0" y="8"/>
                    <a:pt x="1" y="9"/>
                  </a:cubicBezTo>
                  <a:cubicBezTo>
                    <a:pt x="2" y="10"/>
                    <a:pt x="3" y="11"/>
                    <a:pt x="4" y="1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0" y="6"/>
                    <a:pt x="99" y="7"/>
                    <a:pt x="143" y="16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45" y="17"/>
                    <a:pt x="145" y="17"/>
                    <a:pt x="145" y="17"/>
                  </a:cubicBezTo>
                  <a:cubicBezTo>
                    <a:pt x="145" y="18"/>
                    <a:pt x="144" y="18"/>
                    <a:pt x="144" y="18"/>
                  </a:cubicBezTo>
                  <a:cubicBezTo>
                    <a:pt x="144" y="19"/>
                    <a:pt x="144" y="19"/>
                    <a:pt x="143" y="19"/>
                  </a:cubicBezTo>
                  <a:cubicBezTo>
                    <a:pt x="140" y="19"/>
                    <a:pt x="137" y="19"/>
                    <a:pt x="134" y="19"/>
                  </a:cubicBezTo>
                  <a:cubicBezTo>
                    <a:pt x="92" y="19"/>
                    <a:pt x="47" y="13"/>
                    <a:pt x="5" y="7"/>
                  </a:cubicBezTo>
                  <a:cubicBezTo>
                    <a:pt x="4" y="11"/>
                    <a:pt x="4" y="11"/>
                    <a:pt x="4" y="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8" name="Freeform 110">
              <a:extLst>
                <a:ext uri="{FF2B5EF4-FFF2-40B4-BE49-F238E27FC236}">
                  <a16:creationId xmlns:a16="http://schemas.microsoft.com/office/drawing/2014/main" id="{D2BEA172-E7F2-4C70-8233-350A991FFC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6519" y="7435382"/>
              <a:ext cx="31750" cy="233363"/>
            </a:xfrm>
            <a:custGeom>
              <a:avLst/>
              <a:gdLst>
                <a:gd name="T0" fmla="*/ 7 w 15"/>
                <a:gd name="T1" fmla="*/ 4 h 109"/>
                <a:gd name="T2" fmla="*/ 0 w 15"/>
                <a:gd name="T3" fmla="*/ 103 h 109"/>
                <a:gd name="T4" fmla="*/ 9 w 15"/>
                <a:gd name="T5" fmla="*/ 104 h 109"/>
                <a:gd name="T6" fmla="*/ 14 w 15"/>
                <a:gd name="T7" fmla="*/ 4 h 109"/>
                <a:gd name="T8" fmla="*/ 7 w 15"/>
                <a:gd name="T9" fmla="*/ 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09">
                  <a:moveTo>
                    <a:pt x="7" y="4"/>
                  </a:moveTo>
                  <a:cubicBezTo>
                    <a:pt x="3" y="37"/>
                    <a:pt x="3" y="70"/>
                    <a:pt x="0" y="103"/>
                  </a:cubicBezTo>
                  <a:cubicBezTo>
                    <a:pt x="0" y="109"/>
                    <a:pt x="9" y="109"/>
                    <a:pt x="9" y="104"/>
                  </a:cubicBezTo>
                  <a:cubicBezTo>
                    <a:pt x="11" y="71"/>
                    <a:pt x="15" y="37"/>
                    <a:pt x="14" y="4"/>
                  </a:cubicBezTo>
                  <a:cubicBezTo>
                    <a:pt x="14" y="0"/>
                    <a:pt x="8" y="0"/>
                    <a:pt x="7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9" name="Freeform 111">
              <a:extLst>
                <a:ext uri="{FF2B5EF4-FFF2-40B4-BE49-F238E27FC236}">
                  <a16:creationId xmlns:a16="http://schemas.microsoft.com/office/drawing/2014/main" id="{C888B86A-508B-49C9-A26E-DD3DBA2D6F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1757" y="7433795"/>
              <a:ext cx="39688" cy="238125"/>
            </a:xfrm>
            <a:custGeom>
              <a:avLst/>
              <a:gdLst>
                <a:gd name="T0" fmla="*/ 7 w 18"/>
                <a:gd name="T1" fmla="*/ 5 h 111"/>
                <a:gd name="T2" fmla="*/ 0 w 18"/>
                <a:gd name="T3" fmla="*/ 104 h 111"/>
                <a:gd name="T4" fmla="*/ 0 w 18"/>
                <a:gd name="T5" fmla="*/ 104 h 111"/>
                <a:gd name="T6" fmla="*/ 3 w 18"/>
                <a:gd name="T7" fmla="*/ 109 h 111"/>
                <a:gd name="T8" fmla="*/ 7 w 18"/>
                <a:gd name="T9" fmla="*/ 111 h 111"/>
                <a:gd name="T10" fmla="*/ 11 w 18"/>
                <a:gd name="T11" fmla="*/ 109 h 111"/>
                <a:gd name="T12" fmla="*/ 13 w 18"/>
                <a:gd name="T13" fmla="*/ 105 h 111"/>
                <a:gd name="T14" fmla="*/ 18 w 18"/>
                <a:gd name="T15" fmla="*/ 15 h 111"/>
                <a:gd name="T16" fmla="*/ 18 w 18"/>
                <a:gd name="T17" fmla="*/ 5 h 111"/>
                <a:gd name="T18" fmla="*/ 16 w 18"/>
                <a:gd name="T19" fmla="*/ 1 h 111"/>
                <a:gd name="T20" fmla="*/ 12 w 18"/>
                <a:gd name="T21" fmla="*/ 0 h 111"/>
                <a:gd name="T22" fmla="*/ 9 w 18"/>
                <a:gd name="T23" fmla="*/ 1 h 111"/>
                <a:gd name="T24" fmla="*/ 7 w 18"/>
                <a:gd name="T25" fmla="*/ 5 h 111"/>
                <a:gd name="T26" fmla="*/ 11 w 18"/>
                <a:gd name="T27" fmla="*/ 5 h 111"/>
                <a:gd name="T28" fmla="*/ 12 w 18"/>
                <a:gd name="T29" fmla="*/ 4 h 111"/>
                <a:gd name="T30" fmla="*/ 12 w 18"/>
                <a:gd name="T31" fmla="*/ 4 h 111"/>
                <a:gd name="T32" fmla="*/ 13 w 18"/>
                <a:gd name="T33" fmla="*/ 4 h 111"/>
                <a:gd name="T34" fmla="*/ 14 w 18"/>
                <a:gd name="T35" fmla="*/ 6 h 111"/>
                <a:gd name="T36" fmla="*/ 14 w 18"/>
                <a:gd name="T37" fmla="*/ 15 h 111"/>
                <a:gd name="T38" fmla="*/ 9 w 18"/>
                <a:gd name="T39" fmla="*/ 105 h 111"/>
                <a:gd name="T40" fmla="*/ 9 w 18"/>
                <a:gd name="T41" fmla="*/ 106 h 111"/>
                <a:gd name="T42" fmla="*/ 7 w 18"/>
                <a:gd name="T43" fmla="*/ 107 h 111"/>
                <a:gd name="T44" fmla="*/ 5 w 18"/>
                <a:gd name="T45" fmla="*/ 106 h 111"/>
                <a:gd name="T46" fmla="*/ 4 w 18"/>
                <a:gd name="T47" fmla="*/ 104 h 111"/>
                <a:gd name="T48" fmla="*/ 4 w 18"/>
                <a:gd name="T49" fmla="*/ 104 h 111"/>
                <a:gd name="T50" fmla="*/ 11 w 18"/>
                <a:gd name="T51" fmla="*/ 5 h 111"/>
                <a:gd name="T52" fmla="*/ 7 w 18"/>
                <a:gd name="T53" fmla="*/ 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" h="111">
                  <a:moveTo>
                    <a:pt x="7" y="5"/>
                  </a:moveTo>
                  <a:cubicBezTo>
                    <a:pt x="3" y="37"/>
                    <a:pt x="3" y="71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6"/>
                    <a:pt x="1" y="108"/>
                    <a:pt x="3" y="109"/>
                  </a:cubicBezTo>
                  <a:cubicBezTo>
                    <a:pt x="4" y="110"/>
                    <a:pt x="5" y="111"/>
                    <a:pt x="7" y="111"/>
                  </a:cubicBezTo>
                  <a:cubicBezTo>
                    <a:pt x="8" y="111"/>
                    <a:pt x="10" y="110"/>
                    <a:pt x="11" y="109"/>
                  </a:cubicBezTo>
                  <a:cubicBezTo>
                    <a:pt x="12" y="108"/>
                    <a:pt x="13" y="107"/>
                    <a:pt x="13" y="105"/>
                  </a:cubicBezTo>
                  <a:cubicBezTo>
                    <a:pt x="14" y="75"/>
                    <a:pt x="18" y="45"/>
                    <a:pt x="18" y="15"/>
                  </a:cubicBezTo>
                  <a:cubicBezTo>
                    <a:pt x="18" y="12"/>
                    <a:pt x="18" y="8"/>
                    <a:pt x="18" y="5"/>
                  </a:cubicBezTo>
                  <a:cubicBezTo>
                    <a:pt x="18" y="4"/>
                    <a:pt x="17" y="2"/>
                    <a:pt x="16" y="1"/>
                  </a:cubicBezTo>
                  <a:cubicBezTo>
                    <a:pt x="15" y="1"/>
                    <a:pt x="14" y="0"/>
                    <a:pt x="12" y="0"/>
                  </a:cubicBezTo>
                  <a:cubicBezTo>
                    <a:pt x="11" y="0"/>
                    <a:pt x="10" y="0"/>
                    <a:pt x="9" y="1"/>
                  </a:cubicBezTo>
                  <a:cubicBezTo>
                    <a:pt x="8" y="2"/>
                    <a:pt x="8" y="3"/>
                    <a:pt x="7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5"/>
                    <a:pt x="14" y="5"/>
                    <a:pt x="14" y="6"/>
                  </a:cubicBezTo>
                  <a:cubicBezTo>
                    <a:pt x="14" y="9"/>
                    <a:pt x="14" y="12"/>
                    <a:pt x="14" y="15"/>
                  </a:cubicBezTo>
                  <a:cubicBezTo>
                    <a:pt x="14" y="44"/>
                    <a:pt x="11" y="75"/>
                    <a:pt x="9" y="105"/>
                  </a:cubicBezTo>
                  <a:cubicBezTo>
                    <a:pt x="9" y="105"/>
                    <a:pt x="9" y="106"/>
                    <a:pt x="9" y="106"/>
                  </a:cubicBezTo>
                  <a:cubicBezTo>
                    <a:pt x="8" y="106"/>
                    <a:pt x="8" y="107"/>
                    <a:pt x="7" y="107"/>
                  </a:cubicBezTo>
                  <a:cubicBezTo>
                    <a:pt x="6" y="107"/>
                    <a:pt x="6" y="106"/>
                    <a:pt x="5" y="106"/>
                  </a:cubicBezTo>
                  <a:cubicBezTo>
                    <a:pt x="5" y="106"/>
                    <a:pt x="4" y="105"/>
                    <a:pt x="4" y="104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7" y="71"/>
                    <a:pt x="7" y="38"/>
                    <a:pt x="11" y="5"/>
                  </a:cubicBezTo>
                  <a:cubicBezTo>
                    <a:pt x="7" y="5"/>
                    <a:pt x="7" y="5"/>
                    <a:pt x="7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0" name="Freeform 112">
              <a:extLst>
                <a:ext uri="{FF2B5EF4-FFF2-40B4-BE49-F238E27FC236}">
                  <a16:creationId xmlns:a16="http://schemas.microsoft.com/office/drawing/2014/main" id="{C88BD865-F6B5-440A-B768-F16AB9A0C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1757" y="7651282"/>
              <a:ext cx="322263" cy="42863"/>
            </a:xfrm>
            <a:custGeom>
              <a:avLst/>
              <a:gdLst>
                <a:gd name="T0" fmla="*/ 4 w 150"/>
                <a:gd name="T1" fmla="*/ 6 h 20"/>
                <a:gd name="T2" fmla="*/ 144 w 150"/>
                <a:gd name="T3" fmla="*/ 19 h 20"/>
                <a:gd name="T4" fmla="*/ 145 w 150"/>
                <a:gd name="T5" fmla="*/ 11 h 20"/>
                <a:gd name="T6" fmla="*/ 5 w 150"/>
                <a:gd name="T7" fmla="*/ 0 h 20"/>
                <a:gd name="T8" fmla="*/ 4 w 150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20">
                  <a:moveTo>
                    <a:pt x="4" y="6"/>
                  </a:moveTo>
                  <a:cubicBezTo>
                    <a:pt x="51" y="12"/>
                    <a:pt x="98" y="16"/>
                    <a:pt x="144" y="19"/>
                  </a:cubicBezTo>
                  <a:cubicBezTo>
                    <a:pt x="150" y="20"/>
                    <a:pt x="150" y="12"/>
                    <a:pt x="145" y="11"/>
                  </a:cubicBezTo>
                  <a:cubicBezTo>
                    <a:pt x="99" y="6"/>
                    <a:pt x="52" y="3"/>
                    <a:pt x="5" y="0"/>
                  </a:cubicBezTo>
                  <a:cubicBezTo>
                    <a:pt x="1" y="0"/>
                    <a:pt x="0" y="6"/>
                    <a:pt x="4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1" name="Freeform 113">
              <a:extLst>
                <a:ext uri="{FF2B5EF4-FFF2-40B4-BE49-F238E27FC236}">
                  <a16:creationId xmlns:a16="http://schemas.microsoft.com/office/drawing/2014/main" id="{4159F243-2A32-49FE-87D2-1D2755ED9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1757" y="7648107"/>
              <a:ext cx="323850" cy="49213"/>
            </a:xfrm>
            <a:custGeom>
              <a:avLst/>
              <a:gdLst>
                <a:gd name="T0" fmla="*/ 4 w 151"/>
                <a:gd name="T1" fmla="*/ 10 h 23"/>
                <a:gd name="T2" fmla="*/ 144 w 151"/>
                <a:gd name="T3" fmla="*/ 23 h 23"/>
                <a:gd name="T4" fmla="*/ 145 w 151"/>
                <a:gd name="T5" fmla="*/ 23 h 23"/>
                <a:gd name="T6" fmla="*/ 149 w 151"/>
                <a:gd name="T7" fmla="*/ 21 h 23"/>
                <a:gd name="T8" fmla="*/ 151 w 151"/>
                <a:gd name="T9" fmla="*/ 17 h 23"/>
                <a:gd name="T10" fmla="*/ 149 w 151"/>
                <a:gd name="T11" fmla="*/ 13 h 23"/>
                <a:gd name="T12" fmla="*/ 145 w 151"/>
                <a:gd name="T13" fmla="*/ 11 h 23"/>
                <a:gd name="T14" fmla="*/ 5 w 151"/>
                <a:gd name="T15" fmla="*/ 0 h 23"/>
                <a:gd name="T16" fmla="*/ 5 w 151"/>
                <a:gd name="T17" fmla="*/ 0 h 23"/>
                <a:gd name="T18" fmla="*/ 1 w 151"/>
                <a:gd name="T19" fmla="*/ 1 h 23"/>
                <a:gd name="T20" fmla="*/ 0 w 151"/>
                <a:gd name="T21" fmla="*/ 5 h 23"/>
                <a:gd name="T22" fmla="*/ 1 w 151"/>
                <a:gd name="T23" fmla="*/ 8 h 23"/>
                <a:gd name="T24" fmla="*/ 4 w 151"/>
                <a:gd name="T25" fmla="*/ 10 h 23"/>
                <a:gd name="T26" fmla="*/ 5 w 151"/>
                <a:gd name="T27" fmla="*/ 6 h 23"/>
                <a:gd name="T28" fmla="*/ 4 w 151"/>
                <a:gd name="T29" fmla="*/ 6 h 23"/>
                <a:gd name="T30" fmla="*/ 4 w 151"/>
                <a:gd name="T31" fmla="*/ 5 h 23"/>
                <a:gd name="T32" fmla="*/ 4 w 151"/>
                <a:gd name="T33" fmla="*/ 4 h 23"/>
                <a:gd name="T34" fmla="*/ 5 w 151"/>
                <a:gd name="T35" fmla="*/ 4 h 23"/>
                <a:gd name="T36" fmla="*/ 5 w 151"/>
                <a:gd name="T37" fmla="*/ 4 h 23"/>
                <a:gd name="T38" fmla="*/ 145 w 151"/>
                <a:gd name="T39" fmla="*/ 15 h 23"/>
                <a:gd name="T40" fmla="*/ 146 w 151"/>
                <a:gd name="T41" fmla="*/ 16 h 23"/>
                <a:gd name="T42" fmla="*/ 147 w 151"/>
                <a:gd name="T43" fmla="*/ 17 h 23"/>
                <a:gd name="T44" fmla="*/ 146 w 151"/>
                <a:gd name="T45" fmla="*/ 19 h 23"/>
                <a:gd name="T46" fmla="*/ 145 w 151"/>
                <a:gd name="T47" fmla="*/ 19 h 23"/>
                <a:gd name="T48" fmla="*/ 144 w 151"/>
                <a:gd name="T49" fmla="*/ 19 h 23"/>
                <a:gd name="T50" fmla="*/ 5 w 151"/>
                <a:gd name="T51" fmla="*/ 6 h 23"/>
                <a:gd name="T52" fmla="*/ 4 w 151"/>
                <a:gd name="T53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1" h="23">
                  <a:moveTo>
                    <a:pt x="4" y="10"/>
                  </a:moveTo>
                  <a:cubicBezTo>
                    <a:pt x="51" y="16"/>
                    <a:pt x="98" y="20"/>
                    <a:pt x="144" y="23"/>
                  </a:cubicBezTo>
                  <a:cubicBezTo>
                    <a:pt x="145" y="23"/>
                    <a:pt x="145" y="23"/>
                    <a:pt x="145" y="23"/>
                  </a:cubicBezTo>
                  <a:cubicBezTo>
                    <a:pt x="147" y="23"/>
                    <a:pt x="148" y="22"/>
                    <a:pt x="149" y="21"/>
                  </a:cubicBezTo>
                  <a:cubicBezTo>
                    <a:pt x="150" y="20"/>
                    <a:pt x="151" y="19"/>
                    <a:pt x="151" y="17"/>
                  </a:cubicBezTo>
                  <a:cubicBezTo>
                    <a:pt x="151" y="16"/>
                    <a:pt x="150" y="14"/>
                    <a:pt x="149" y="13"/>
                  </a:cubicBezTo>
                  <a:cubicBezTo>
                    <a:pt x="148" y="12"/>
                    <a:pt x="147" y="11"/>
                    <a:pt x="145" y="11"/>
                  </a:cubicBezTo>
                  <a:cubicBezTo>
                    <a:pt x="99" y="6"/>
                    <a:pt x="52" y="3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4"/>
                    <a:pt x="0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2" y="9"/>
                    <a:pt x="3" y="10"/>
                    <a:pt x="4" y="1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2" y="7"/>
                    <a:pt x="98" y="10"/>
                    <a:pt x="145" y="15"/>
                  </a:cubicBezTo>
                  <a:cubicBezTo>
                    <a:pt x="146" y="15"/>
                    <a:pt x="146" y="15"/>
                    <a:pt x="146" y="16"/>
                  </a:cubicBezTo>
                  <a:cubicBezTo>
                    <a:pt x="147" y="16"/>
                    <a:pt x="147" y="16"/>
                    <a:pt x="147" y="17"/>
                  </a:cubicBezTo>
                  <a:cubicBezTo>
                    <a:pt x="147" y="18"/>
                    <a:pt x="147" y="18"/>
                    <a:pt x="146" y="19"/>
                  </a:cubicBezTo>
                  <a:cubicBezTo>
                    <a:pt x="146" y="19"/>
                    <a:pt x="145" y="19"/>
                    <a:pt x="145" y="19"/>
                  </a:cubicBezTo>
                  <a:cubicBezTo>
                    <a:pt x="144" y="19"/>
                    <a:pt x="144" y="19"/>
                    <a:pt x="144" y="19"/>
                  </a:cubicBezTo>
                  <a:cubicBezTo>
                    <a:pt x="98" y="16"/>
                    <a:pt x="51" y="12"/>
                    <a:pt x="5" y="6"/>
                  </a:cubicBezTo>
                  <a:cubicBezTo>
                    <a:pt x="4" y="10"/>
                    <a:pt x="4" y="10"/>
                    <a:pt x="4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2" name="Freeform 114">
              <a:extLst>
                <a:ext uri="{FF2B5EF4-FFF2-40B4-BE49-F238E27FC236}">
                  <a16:creationId xmlns:a16="http://schemas.microsoft.com/office/drawing/2014/main" id="{C289F00A-4DAC-4D7E-A1BD-536A3DCF0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3382" y="7460782"/>
              <a:ext cx="30163" cy="236538"/>
            </a:xfrm>
            <a:custGeom>
              <a:avLst/>
              <a:gdLst>
                <a:gd name="T0" fmla="*/ 7 w 14"/>
                <a:gd name="T1" fmla="*/ 4 h 110"/>
                <a:gd name="T2" fmla="*/ 0 w 14"/>
                <a:gd name="T3" fmla="*/ 104 h 110"/>
                <a:gd name="T4" fmla="*/ 9 w 14"/>
                <a:gd name="T5" fmla="*/ 104 h 110"/>
                <a:gd name="T6" fmla="*/ 14 w 14"/>
                <a:gd name="T7" fmla="*/ 4 h 110"/>
                <a:gd name="T8" fmla="*/ 7 w 14"/>
                <a:gd name="T9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10">
                  <a:moveTo>
                    <a:pt x="7" y="4"/>
                  </a:moveTo>
                  <a:cubicBezTo>
                    <a:pt x="2" y="37"/>
                    <a:pt x="1" y="71"/>
                    <a:pt x="0" y="104"/>
                  </a:cubicBezTo>
                  <a:cubicBezTo>
                    <a:pt x="0" y="109"/>
                    <a:pt x="9" y="110"/>
                    <a:pt x="9" y="104"/>
                  </a:cubicBezTo>
                  <a:cubicBezTo>
                    <a:pt x="10" y="71"/>
                    <a:pt x="13" y="38"/>
                    <a:pt x="14" y="4"/>
                  </a:cubicBezTo>
                  <a:cubicBezTo>
                    <a:pt x="14" y="0"/>
                    <a:pt x="8" y="0"/>
                    <a:pt x="7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3" name="Freeform 115">
              <a:extLst>
                <a:ext uri="{FF2B5EF4-FFF2-40B4-BE49-F238E27FC236}">
                  <a16:creationId xmlns:a16="http://schemas.microsoft.com/office/drawing/2014/main" id="{C0B13ABD-698D-4339-818C-C4A77A203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8619" y="7459195"/>
              <a:ext cx="38100" cy="238125"/>
            </a:xfrm>
            <a:custGeom>
              <a:avLst/>
              <a:gdLst>
                <a:gd name="T0" fmla="*/ 7 w 18"/>
                <a:gd name="T1" fmla="*/ 5 h 111"/>
                <a:gd name="T2" fmla="*/ 0 w 18"/>
                <a:gd name="T3" fmla="*/ 105 h 111"/>
                <a:gd name="T4" fmla="*/ 0 w 18"/>
                <a:gd name="T5" fmla="*/ 105 h 111"/>
                <a:gd name="T6" fmla="*/ 0 w 18"/>
                <a:gd name="T7" fmla="*/ 105 h 111"/>
                <a:gd name="T8" fmla="*/ 2 w 18"/>
                <a:gd name="T9" fmla="*/ 110 h 111"/>
                <a:gd name="T10" fmla="*/ 7 w 18"/>
                <a:gd name="T11" fmla="*/ 111 h 111"/>
                <a:gd name="T12" fmla="*/ 11 w 18"/>
                <a:gd name="T13" fmla="*/ 110 h 111"/>
                <a:gd name="T14" fmla="*/ 13 w 18"/>
                <a:gd name="T15" fmla="*/ 106 h 111"/>
                <a:gd name="T16" fmla="*/ 18 w 18"/>
                <a:gd name="T17" fmla="*/ 5 h 111"/>
                <a:gd name="T18" fmla="*/ 18 w 18"/>
                <a:gd name="T19" fmla="*/ 5 h 111"/>
                <a:gd name="T20" fmla="*/ 18 w 18"/>
                <a:gd name="T21" fmla="*/ 5 h 111"/>
                <a:gd name="T22" fmla="*/ 16 w 18"/>
                <a:gd name="T23" fmla="*/ 1 h 111"/>
                <a:gd name="T24" fmla="*/ 13 w 18"/>
                <a:gd name="T25" fmla="*/ 0 h 111"/>
                <a:gd name="T26" fmla="*/ 9 w 18"/>
                <a:gd name="T27" fmla="*/ 1 h 111"/>
                <a:gd name="T28" fmla="*/ 7 w 18"/>
                <a:gd name="T29" fmla="*/ 5 h 111"/>
                <a:gd name="T30" fmla="*/ 11 w 18"/>
                <a:gd name="T31" fmla="*/ 5 h 111"/>
                <a:gd name="T32" fmla="*/ 12 w 18"/>
                <a:gd name="T33" fmla="*/ 4 h 111"/>
                <a:gd name="T34" fmla="*/ 13 w 18"/>
                <a:gd name="T35" fmla="*/ 4 h 111"/>
                <a:gd name="T36" fmla="*/ 14 w 18"/>
                <a:gd name="T37" fmla="*/ 4 h 111"/>
                <a:gd name="T38" fmla="*/ 14 w 18"/>
                <a:gd name="T39" fmla="*/ 5 h 111"/>
                <a:gd name="T40" fmla="*/ 14 w 18"/>
                <a:gd name="T41" fmla="*/ 5 h 111"/>
                <a:gd name="T42" fmla="*/ 14 w 18"/>
                <a:gd name="T43" fmla="*/ 5 h 111"/>
                <a:gd name="T44" fmla="*/ 9 w 18"/>
                <a:gd name="T45" fmla="*/ 105 h 111"/>
                <a:gd name="T46" fmla="*/ 9 w 18"/>
                <a:gd name="T47" fmla="*/ 107 h 111"/>
                <a:gd name="T48" fmla="*/ 7 w 18"/>
                <a:gd name="T49" fmla="*/ 107 h 111"/>
                <a:gd name="T50" fmla="*/ 5 w 18"/>
                <a:gd name="T51" fmla="*/ 107 h 111"/>
                <a:gd name="T52" fmla="*/ 4 w 18"/>
                <a:gd name="T53" fmla="*/ 105 h 111"/>
                <a:gd name="T54" fmla="*/ 4 w 18"/>
                <a:gd name="T55" fmla="*/ 105 h 111"/>
                <a:gd name="T56" fmla="*/ 4 w 18"/>
                <a:gd name="T57" fmla="*/ 105 h 111"/>
                <a:gd name="T58" fmla="*/ 11 w 18"/>
                <a:gd name="T59" fmla="*/ 5 h 111"/>
                <a:gd name="T60" fmla="*/ 7 w 18"/>
                <a:gd name="T61" fmla="*/ 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" h="111">
                  <a:moveTo>
                    <a:pt x="7" y="5"/>
                  </a:moveTo>
                  <a:cubicBezTo>
                    <a:pt x="2" y="37"/>
                    <a:pt x="1" y="72"/>
                    <a:pt x="0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7"/>
                    <a:pt x="1" y="109"/>
                    <a:pt x="2" y="110"/>
                  </a:cubicBezTo>
                  <a:cubicBezTo>
                    <a:pt x="4" y="111"/>
                    <a:pt x="5" y="111"/>
                    <a:pt x="7" y="111"/>
                  </a:cubicBezTo>
                  <a:cubicBezTo>
                    <a:pt x="8" y="111"/>
                    <a:pt x="10" y="111"/>
                    <a:pt x="11" y="110"/>
                  </a:cubicBezTo>
                  <a:cubicBezTo>
                    <a:pt x="12" y="109"/>
                    <a:pt x="13" y="107"/>
                    <a:pt x="13" y="106"/>
                  </a:cubicBezTo>
                  <a:cubicBezTo>
                    <a:pt x="14" y="72"/>
                    <a:pt x="17" y="39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4"/>
                    <a:pt x="17" y="2"/>
                    <a:pt x="16" y="1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1" y="0"/>
                    <a:pt x="10" y="0"/>
                    <a:pt x="9" y="1"/>
                  </a:cubicBezTo>
                  <a:cubicBezTo>
                    <a:pt x="8" y="2"/>
                    <a:pt x="8" y="3"/>
                    <a:pt x="7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2" y="4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4" y="4"/>
                  </a:cubicBezTo>
                  <a:cubicBezTo>
                    <a:pt x="14" y="4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39"/>
                    <a:pt x="10" y="72"/>
                    <a:pt x="9" y="105"/>
                  </a:cubicBezTo>
                  <a:cubicBezTo>
                    <a:pt x="9" y="106"/>
                    <a:pt x="9" y="107"/>
                    <a:pt x="9" y="107"/>
                  </a:cubicBezTo>
                  <a:cubicBezTo>
                    <a:pt x="8" y="107"/>
                    <a:pt x="8" y="107"/>
                    <a:pt x="7" y="107"/>
                  </a:cubicBezTo>
                  <a:cubicBezTo>
                    <a:pt x="6" y="107"/>
                    <a:pt x="6" y="107"/>
                    <a:pt x="5" y="107"/>
                  </a:cubicBezTo>
                  <a:cubicBezTo>
                    <a:pt x="5" y="106"/>
                    <a:pt x="4" y="106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5" y="72"/>
                    <a:pt x="6" y="38"/>
                    <a:pt x="11" y="5"/>
                  </a:cubicBezTo>
                  <a:cubicBezTo>
                    <a:pt x="7" y="5"/>
                    <a:pt x="7" y="5"/>
                    <a:pt x="7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4" name="Freeform 116">
              <a:extLst>
                <a:ext uri="{FF2B5EF4-FFF2-40B4-BE49-F238E27FC236}">
                  <a16:creationId xmlns:a16="http://schemas.microsoft.com/office/drawing/2014/main" id="{766004AF-2E31-4CC6-892D-ECF295379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6344" y="5373220"/>
              <a:ext cx="47625" cy="98425"/>
            </a:xfrm>
            <a:custGeom>
              <a:avLst/>
              <a:gdLst>
                <a:gd name="T0" fmla="*/ 7 w 22"/>
                <a:gd name="T1" fmla="*/ 42 h 46"/>
                <a:gd name="T2" fmla="*/ 16 w 22"/>
                <a:gd name="T3" fmla="*/ 21 h 46"/>
                <a:gd name="T4" fmla="*/ 22 w 22"/>
                <a:gd name="T5" fmla="*/ 5 h 46"/>
                <a:gd name="T6" fmla="*/ 16 w 22"/>
                <a:gd name="T7" fmla="*/ 3 h 46"/>
                <a:gd name="T8" fmla="*/ 9 w 22"/>
                <a:gd name="T9" fmla="*/ 19 h 46"/>
                <a:gd name="T10" fmla="*/ 1 w 22"/>
                <a:gd name="T11" fmla="*/ 40 h 46"/>
                <a:gd name="T12" fmla="*/ 7 w 22"/>
                <a:gd name="T13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46">
                  <a:moveTo>
                    <a:pt x="7" y="42"/>
                  </a:moveTo>
                  <a:cubicBezTo>
                    <a:pt x="9" y="35"/>
                    <a:pt x="12" y="28"/>
                    <a:pt x="16" y="21"/>
                  </a:cubicBezTo>
                  <a:cubicBezTo>
                    <a:pt x="18" y="16"/>
                    <a:pt x="22" y="10"/>
                    <a:pt x="22" y="5"/>
                  </a:cubicBezTo>
                  <a:cubicBezTo>
                    <a:pt x="22" y="1"/>
                    <a:pt x="18" y="0"/>
                    <a:pt x="16" y="3"/>
                  </a:cubicBezTo>
                  <a:cubicBezTo>
                    <a:pt x="13" y="7"/>
                    <a:pt x="11" y="14"/>
                    <a:pt x="9" y="19"/>
                  </a:cubicBezTo>
                  <a:cubicBezTo>
                    <a:pt x="6" y="25"/>
                    <a:pt x="3" y="32"/>
                    <a:pt x="1" y="40"/>
                  </a:cubicBezTo>
                  <a:cubicBezTo>
                    <a:pt x="0" y="44"/>
                    <a:pt x="5" y="46"/>
                    <a:pt x="7" y="4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5" name="Freeform 117">
              <a:extLst>
                <a:ext uri="{FF2B5EF4-FFF2-40B4-BE49-F238E27FC236}">
                  <a16:creationId xmlns:a16="http://schemas.microsoft.com/office/drawing/2014/main" id="{A88526B7-E7F1-402A-928D-99E895CCD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1532" y="4828707"/>
              <a:ext cx="925513" cy="646113"/>
            </a:xfrm>
            <a:custGeom>
              <a:avLst/>
              <a:gdLst>
                <a:gd name="T0" fmla="*/ 207 w 431"/>
                <a:gd name="T1" fmla="*/ 255 h 302"/>
                <a:gd name="T2" fmla="*/ 34 w 431"/>
                <a:gd name="T3" fmla="*/ 146 h 302"/>
                <a:gd name="T4" fmla="*/ 132 w 431"/>
                <a:gd name="T5" fmla="*/ 58 h 302"/>
                <a:gd name="T6" fmla="*/ 257 w 431"/>
                <a:gd name="T7" fmla="*/ 29 h 302"/>
                <a:gd name="T8" fmla="*/ 384 w 431"/>
                <a:gd name="T9" fmla="*/ 67 h 302"/>
                <a:gd name="T10" fmla="*/ 373 w 431"/>
                <a:gd name="T11" fmla="*/ 185 h 302"/>
                <a:gd name="T12" fmla="*/ 190 w 431"/>
                <a:gd name="T13" fmla="*/ 291 h 302"/>
                <a:gd name="T14" fmla="*/ 196 w 431"/>
                <a:gd name="T15" fmla="*/ 298 h 302"/>
                <a:gd name="T16" fmla="*/ 390 w 431"/>
                <a:gd name="T17" fmla="*/ 180 h 302"/>
                <a:gd name="T18" fmla="*/ 357 w 431"/>
                <a:gd name="T19" fmla="*/ 35 h 302"/>
                <a:gd name="T20" fmla="*/ 132 w 431"/>
                <a:gd name="T21" fmla="*/ 48 h 302"/>
                <a:gd name="T22" fmla="*/ 34 w 431"/>
                <a:gd name="T23" fmla="*/ 189 h 302"/>
                <a:gd name="T24" fmla="*/ 208 w 431"/>
                <a:gd name="T25" fmla="*/ 262 h 302"/>
                <a:gd name="T26" fmla="*/ 207 w 431"/>
                <a:gd name="T27" fmla="*/ 255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1" h="302">
                  <a:moveTo>
                    <a:pt x="207" y="255"/>
                  </a:moveTo>
                  <a:cubicBezTo>
                    <a:pt x="136" y="263"/>
                    <a:pt x="31" y="238"/>
                    <a:pt x="34" y="146"/>
                  </a:cubicBezTo>
                  <a:cubicBezTo>
                    <a:pt x="35" y="98"/>
                    <a:pt x="93" y="72"/>
                    <a:pt x="132" y="58"/>
                  </a:cubicBezTo>
                  <a:cubicBezTo>
                    <a:pt x="171" y="43"/>
                    <a:pt x="215" y="34"/>
                    <a:pt x="257" y="29"/>
                  </a:cubicBezTo>
                  <a:cubicBezTo>
                    <a:pt x="302" y="25"/>
                    <a:pt x="353" y="31"/>
                    <a:pt x="384" y="67"/>
                  </a:cubicBezTo>
                  <a:cubicBezTo>
                    <a:pt x="416" y="105"/>
                    <a:pt x="406" y="152"/>
                    <a:pt x="373" y="185"/>
                  </a:cubicBezTo>
                  <a:cubicBezTo>
                    <a:pt x="322" y="237"/>
                    <a:pt x="242" y="242"/>
                    <a:pt x="190" y="291"/>
                  </a:cubicBezTo>
                  <a:cubicBezTo>
                    <a:pt x="186" y="295"/>
                    <a:pt x="191" y="302"/>
                    <a:pt x="196" y="298"/>
                  </a:cubicBezTo>
                  <a:cubicBezTo>
                    <a:pt x="255" y="249"/>
                    <a:pt x="341" y="242"/>
                    <a:pt x="390" y="180"/>
                  </a:cubicBezTo>
                  <a:cubicBezTo>
                    <a:pt x="431" y="129"/>
                    <a:pt x="413" y="65"/>
                    <a:pt x="357" y="35"/>
                  </a:cubicBezTo>
                  <a:cubicBezTo>
                    <a:pt x="291" y="0"/>
                    <a:pt x="198" y="25"/>
                    <a:pt x="132" y="48"/>
                  </a:cubicBezTo>
                  <a:cubicBezTo>
                    <a:pt x="70" y="70"/>
                    <a:pt x="0" y="115"/>
                    <a:pt x="34" y="189"/>
                  </a:cubicBezTo>
                  <a:cubicBezTo>
                    <a:pt x="66" y="258"/>
                    <a:pt x="141" y="271"/>
                    <a:pt x="208" y="262"/>
                  </a:cubicBezTo>
                  <a:cubicBezTo>
                    <a:pt x="213" y="262"/>
                    <a:pt x="211" y="255"/>
                    <a:pt x="207" y="25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6" name="Freeform 118">
              <a:extLst>
                <a:ext uri="{FF2B5EF4-FFF2-40B4-BE49-F238E27FC236}">
                  <a16:creationId xmlns:a16="http://schemas.microsoft.com/office/drawing/2014/main" id="{A20C70B0-0DDF-4F79-B4CB-5FEC625857B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9494" y="4957295"/>
              <a:ext cx="481013" cy="117475"/>
            </a:xfrm>
            <a:custGeom>
              <a:avLst/>
              <a:gdLst>
                <a:gd name="T0" fmla="*/ 5 w 224"/>
                <a:gd name="T1" fmla="*/ 54 h 55"/>
                <a:gd name="T2" fmla="*/ 220 w 224"/>
                <a:gd name="T3" fmla="*/ 8 h 55"/>
                <a:gd name="T4" fmla="*/ 218 w 224"/>
                <a:gd name="T5" fmla="*/ 1 h 55"/>
                <a:gd name="T6" fmla="*/ 3 w 224"/>
                <a:gd name="T7" fmla="*/ 49 h 55"/>
                <a:gd name="T8" fmla="*/ 5 w 224"/>
                <a:gd name="T9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55">
                  <a:moveTo>
                    <a:pt x="5" y="54"/>
                  </a:moveTo>
                  <a:cubicBezTo>
                    <a:pt x="76" y="35"/>
                    <a:pt x="146" y="17"/>
                    <a:pt x="220" y="8"/>
                  </a:cubicBezTo>
                  <a:cubicBezTo>
                    <a:pt x="224" y="7"/>
                    <a:pt x="223" y="0"/>
                    <a:pt x="218" y="1"/>
                  </a:cubicBezTo>
                  <a:cubicBezTo>
                    <a:pt x="146" y="10"/>
                    <a:pt x="72" y="24"/>
                    <a:pt x="3" y="49"/>
                  </a:cubicBezTo>
                  <a:cubicBezTo>
                    <a:pt x="0" y="50"/>
                    <a:pt x="2" y="55"/>
                    <a:pt x="5" y="5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7" name="Freeform 119">
              <a:extLst>
                <a:ext uri="{FF2B5EF4-FFF2-40B4-BE49-F238E27FC236}">
                  <a16:creationId xmlns:a16="http://schemas.microsoft.com/office/drawing/2014/main" id="{A7CD3199-ACF5-4B41-A6B5-D5711CAB1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7432" y="5020795"/>
              <a:ext cx="485775" cy="122238"/>
            </a:xfrm>
            <a:custGeom>
              <a:avLst/>
              <a:gdLst>
                <a:gd name="T0" fmla="*/ 5 w 226"/>
                <a:gd name="T1" fmla="*/ 56 h 57"/>
                <a:gd name="T2" fmla="*/ 221 w 226"/>
                <a:gd name="T3" fmla="*/ 8 h 57"/>
                <a:gd name="T4" fmla="*/ 220 w 226"/>
                <a:gd name="T5" fmla="*/ 1 h 57"/>
                <a:gd name="T6" fmla="*/ 3 w 226"/>
                <a:gd name="T7" fmla="*/ 50 h 57"/>
                <a:gd name="T8" fmla="*/ 5 w 226"/>
                <a:gd name="T9" fmla="*/ 5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57">
                  <a:moveTo>
                    <a:pt x="5" y="56"/>
                  </a:moveTo>
                  <a:cubicBezTo>
                    <a:pt x="77" y="42"/>
                    <a:pt x="149" y="23"/>
                    <a:pt x="221" y="8"/>
                  </a:cubicBezTo>
                  <a:cubicBezTo>
                    <a:pt x="226" y="7"/>
                    <a:pt x="224" y="0"/>
                    <a:pt x="220" y="1"/>
                  </a:cubicBezTo>
                  <a:cubicBezTo>
                    <a:pt x="148" y="15"/>
                    <a:pt x="74" y="30"/>
                    <a:pt x="3" y="50"/>
                  </a:cubicBezTo>
                  <a:cubicBezTo>
                    <a:pt x="0" y="51"/>
                    <a:pt x="1" y="57"/>
                    <a:pt x="5" y="5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8" name="Freeform 120">
              <a:extLst>
                <a:ext uri="{FF2B5EF4-FFF2-40B4-BE49-F238E27FC236}">
                  <a16:creationId xmlns:a16="http://schemas.microsoft.com/office/drawing/2014/main" id="{5F6C400C-D439-47EE-BF7B-157572C97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6957" y="5089057"/>
              <a:ext cx="488950" cy="122238"/>
            </a:xfrm>
            <a:custGeom>
              <a:avLst/>
              <a:gdLst>
                <a:gd name="T0" fmla="*/ 4 w 228"/>
                <a:gd name="T1" fmla="*/ 56 h 57"/>
                <a:gd name="T2" fmla="*/ 223 w 228"/>
                <a:gd name="T3" fmla="*/ 9 h 57"/>
                <a:gd name="T4" fmla="*/ 222 w 228"/>
                <a:gd name="T5" fmla="*/ 1 h 57"/>
                <a:gd name="T6" fmla="*/ 3 w 228"/>
                <a:gd name="T7" fmla="*/ 51 h 57"/>
                <a:gd name="T8" fmla="*/ 4 w 228"/>
                <a:gd name="T9" fmla="*/ 5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57">
                  <a:moveTo>
                    <a:pt x="4" y="56"/>
                  </a:moveTo>
                  <a:cubicBezTo>
                    <a:pt x="78" y="47"/>
                    <a:pt x="151" y="26"/>
                    <a:pt x="223" y="9"/>
                  </a:cubicBezTo>
                  <a:cubicBezTo>
                    <a:pt x="228" y="8"/>
                    <a:pt x="227" y="0"/>
                    <a:pt x="222" y="1"/>
                  </a:cubicBezTo>
                  <a:cubicBezTo>
                    <a:pt x="150" y="19"/>
                    <a:pt x="75" y="31"/>
                    <a:pt x="3" y="51"/>
                  </a:cubicBezTo>
                  <a:cubicBezTo>
                    <a:pt x="0" y="52"/>
                    <a:pt x="1" y="57"/>
                    <a:pt x="4" y="5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9" name="Freeform 121">
              <a:extLst>
                <a:ext uri="{FF2B5EF4-FFF2-40B4-BE49-F238E27FC236}">
                  <a16:creationId xmlns:a16="http://schemas.microsoft.com/office/drawing/2014/main" id="{551772B5-CA1D-416D-805D-8E0F2996F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2357" y="5154145"/>
              <a:ext cx="482600" cy="128588"/>
            </a:xfrm>
            <a:custGeom>
              <a:avLst/>
              <a:gdLst>
                <a:gd name="T0" fmla="*/ 5 w 225"/>
                <a:gd name="T1" fmla="*/ 59 h 60"/>
                <a:gd name="T2" fmla="*/ 221 w 225"/>
                <a:gd name="T3" fmla="*/ 8 h 60"/>
                <a:gd name="T4" fmla="*/ 219 w 225"/>
                <a:gd name="T5" fmla="*/ 1 h 60"/>
                <a:gd name="T6" fmla="*/ 3 w 225"/>
                <a:gd name="T7" fmla="*/ 54 h 60"/>
                <a:gd name="T8" fmla="*/ 5 w 225"/>
                <a:gd name="T9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60">
                  <a:moveTo>
                    <a:pt x="5" y="59"/>
                  </a:moveTo>
                  <a:cubicBezTo>
                    <a:pt x="77" y="45"/>
                    <a:pt x="149" y="26"/>
                    <a:pt x="221" y="8"/>
                  </a:cubicBezTo>
                  <a:cubicBezTo>
                    <a:pt x="225" y="7"/>
                    <a:pt x="224" y="0"/>
                    <a:pt x="219" y="1"/>
                  </a:cubicBezTo>
                  <a:cubicBezTo>
                    <a:pt x="147" y="18"/>
                    <a:pt x="74" y="34"/>
                    <a:pt x="3" y="54"/>
                  </a:cubicBezTo>
                  <a:cubicBezTo>
                    <a:pt x="0" y="55"/>
                    <a:pt x="1" y="60"/>
                    <a:pt x="5" y="5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0" name="Freeform 122">
              <a:extLst>
                <a:ext uri="{FF2B5EF4-FFF2-40B4-BE49-F238E27FC236}">
                  <a16:creationId xmlns:a16="http://schemas.microsoft.com/office/drawing/2014/main" id="{1691D84A-17C2-4FB5-BE1C-7097BC0B7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6882" y="5712945"/>
              <a:ext cx="220663" cy="214313"/>
            </a:xfrm>
            <a:custGeom>
              <a:avLst/>
              <a:gdLst>
                <a:gd name="T0" fmla="*/ 52 w 103"/>
                <a:gd name="T1" fmla="*/ 9 h 100"/>
                <a:gd name="T2" fmla="*/ 68 w 103"/>
                <a:gd name="T3" fmla="*/ 84 h 100"/>
                <a:gd name="T4" fmla="*/ 97 w 103"/>
                <a:gd name="T5" fmla="*/ 37 h 100"/>
                <a:gd name="T6" fmla="*/ 51 w 103"/>
                <a:gd name="T7" fmla="*/ 9 h 100"/>
                <a:gd name="T8" fmla="*/ 52 w 103"/>
                <a:gd name="T9" fmla="*/ 13 h 100"/>
                <a:gd name="T10" fmla="*/ 79 w 103"/>
                <a:gd name="T11" fmla="*/ 18 h 100"/>
                <a:gd name="T12" fmla="*/ 91 w 103"/>
                <a:gd name="T13" fmla="*/ 38 h 100"/>
                <a:gd name="T14" fmla="*/ 66 w 103"/>
                <a:gd name="T15" fmla="*/ 79 h 100"/>
                <a:gd name="T16" fmla="*/ 25 w 103"/>
                <a:gd name="T17" fmla="*/ 54 h 100"/>
                <a:gd name="T18" fmla="*/ 53 w 103"/>
                <a:gd name="T19" fmla="*/ 13 h 100"/>
                <a:gd name="T20" fmla="*/ 52 w 103"/>
                <a:gd name="T21" fmla="*/ 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" h="100">
                  <a:moveTo>
                    <a:pt x="52" y="9"/>
                  </a:moveTo>
                  <a:cubicBezTo>
                    <a:pt x="0" y="18"/>
                    <a:pt x="17" y="100"/>
                    <a:pt x="68" y="84"/>
                  </a:cubicBezTo>
                  <a:cubicBezTo>
                    <a:pt x="88" y="78"/>
                    <a:pt x="103" y="58"/>
                    <a:pt x="97" y="37"/>
                  </a:cubicBezTo>
                  <a:cubicBezTo>
                    <a:pt x="92" y="16"/>
                    <a:pt x="73" y="0"/>
                    <a:pt x="51" y="9"/>
                  </a:cubicBezTo>
                  <a:cubicBezTo>
                    <a:pt x="49" y="10"/>
                    <a:pt x="51" y="13"/>
                    <a:pt x="52" y="13"/>
                  </a:cubicBezTo>
                  <a:cubicBezTo>
                    <a:pt x="63" y="13"/>
                    <a:pt x="68" y="9"/>
                    <a:pt x="79" y="18"/>
                  </a:cubicBezTo>
                  <a:cubicBezTo>
                    <a:pt x="85" y="22"/>
                    <a:pt x="90" y="31"/>
                    <a:pt x="91" y="38"/>
                  </a:cubicBezTo>
                  <a:cubicBezTo>
                    <a:pt x="96" y="57"/>
                    <a:pt x="83" y="73"/>
                    <a:pt x="66" y="79"/>
                  </a:cubicBezTo>
                  <a:cubicBezTo>
                    <a:pt x="46" y="86"/>
                    <a:pt x="29" y="73"/>
                    <a:pt x="25" y="54"/>
                  </a:cubicBezTo>
                  <a:cubicBezTo>
                    <a:pt x="21" y="33"/>
                    <a:pt x="34" y="18"/>
                    <a:pt x="53" y="13"/>
                  </a:cubicBezTo>
                  <a:cubicBezTo>
                    <a:pt x="56" y="12"/>
                    <a:pt x="54" y="8"/>
                    <a:pt x="52" y="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1" name="Freeform 123">
              <a:extLst>
                <a:ext uri="{FF2B5EF4-FFF2-40B4-BE49-F238E27FC236}">
                  <a16:creationId xmlns:a16="http://schemas.microsoft.com/office/drawing/2014/main" id="{43C9CDFC-5D5E-483E-B2A4-D6C3A03BE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4982" y="5722470"/>
              <a:ext cx="176213" cy="179388"/>
            </a:xfrm>
            <a:custGeom>
              <a:avLst/>
              <a:gdLst>
                <a:gd name="T0" fmla="*/ 8 w 82"/>
                <a:gd name="T1" fmla="*/ 17 h 84"/>
                <a:gd name="T2" fmla="*/ 10 w 82"/>
                <a:gd name="T3" fmla="*/ 71 h 84"/>
                <a:gd name="T4" fmla="*/ 50 w 82"/>
                <a:gd name="T5" fmla="*/ 82 h 84"/>
                <a:gd name="T6" fmla="*/ 81 w 82"/>
                <a:gd name="T7" fmla="*/ 32 h 84"/>
                <a:gd name="T8" fmla="*/ 46 w 82"/>
                <a:gd name="T9" fmla="*/ 0 h 84"/>
                <a:gd name="T10" fmla="*/ 31 w 82"/>
                <a:gd name="T11" fmla="*/ 5 h 84"/>
                <a:gd name="T12" fmla="*/ 31 w 82"/>
                <a:gd name="T13" fmla="*/ 9 h 84"/>
                <a:gd name="T14" fmla="*/ 36 w 82"/>
                <a:gd name="T15" fmla="*/ 11 h 84"/>
                <a:gd name="T16" fmla="*/ 59 w 82"/>
                <a:gd name="T17" fmla="*/ 15 h 84"/>
                <a:gd name="T18" fmla="*/ 72 w 82"/>
                <a:gd name="T19" fmla="*/ 42 h 84"/>
                <a:gd name="T20" fmla="*/ 37 w 82"/>
                <a:gd name="T21" fmla="*/ 75 h 84"/>
                <a:gd name="T22" fmla="*/ 9 w 82"/>
                <a:gd name="T23" fmla="*/ 49 h 84"/>
                <a:gd name="T24" fmla="*/ 16 w 82"/>
                <a:gd name="T25" fmla="*/ 22 h 84"/>
                <a:gd name="T26" fmla="*/ 38 w 82"/>
                <a:gd name="T27" fmla="*/ 9 h 84"/>
                <a:gd name="T28" fmla="*/ 37 w 82"/>
                <a:gd name="T29" fmla="*/ 4 h 84"/>
                <a:gd name="T30" fmla="*/ 33 w 82"/>
                <a:gd name="T31" fmla="*/ 3 h 84"/>
                <a:gd name="T32" fmla="*/ 34 w 82"/>
                <a:gd name="T33" fmla="*/ 7 h 84"/>
                <a:gd name="T34" fmla="*/ 34 w 82"/>
                <a:gd name="T35" fmla="*/ 7 h 84"/>
                <a:gd name="T36" fmla="*/ 35 w 82"/>
                <a:gd name="T37" fmla="*/ 7 h 84"/>
                <a:gd name="T38" fmla="*/ 34 w 82"/>
                <a:gd name="T39" fmla="*/ 7 h 84"/>
                <a:gd name="T40" fmla="*/ 34 w 82"/>
                <a:gd name="T41" fmla="*/ 7 h 84"/>
                <a:gd name="T42" fmla="*/ 34 w 82"/>
                <a:gd name="T43" fmla="*/ 7 h 84"/>
                <a:gd name="T44" fmla="*/ 4 w 82"/>
                <a:gd name="T45" fmla="*/ 42 h 84"/>
                <a:gd name="T46" fmla="*/ 16 w 82"/>
                <a:gd name="T47" fmla="*/ 71 h 84"/>
                <a:gd name="T48" fmla="*/ 49 w 82"/>
                <a:gd name="T49" fmla="*/ 77 h 84"/>
                <a:gd name="T50" fmla="*/ 75 w 82"/>
                <a:gd name="T51" fmla="*/ 34 h 84"/>
                <a:gd name="T52" fmla="*/ 47 w 82"/>
                <a:gd name="T53" fmla="*/ 6 h 84"/>
                <a:gd name="T54" fmla="*/ 34 w 82"/>
                <a:gd name="T55" fmla="*/ 7 h 84"/>
                <a:gd name="T56" fmla="*/ 34 w 82"/>
                <a:gd name="T57" fmla="*/ 7 h 84"/>
                <a:gd name="T58" fmla="*/ 34 w 82"/>
                <a:gd name="T59" fmla="*/ 7 h 84"/>
                <a:gd name="T60" fmla="*/ 34 w 82"/>
                <a:gd name="T61" fmla="*/ 7 h 84"/>
                <a:gd name="T62" fmla="*/ 34 w 82"/>
                <a:gd name="T63" fmla="*/ 7 h 84"/>
                <a:gd name="T64" fmla="*/ 34 w 82"/>
                <a:gd name="T65" fmla="*/ 7 h 84"/>
                <a:gd name="T66" fmla="*/ 34 w 82"/>
                <a:gd name="T67" fmla="*/ 7 h 84"/>
                <a:gd name="T68" fmla="*/ 34 w 82"/>
                <a:gd name="T69" fmla="*/ 7 h 84"/>
                <a:gd name="T70" fmla="*/ 34 w 82"/>
                <a:gd name="T71" fmla="*/ 7 h 84"/>
                <a:gd name="T72" fmla="*/ 34 w 82"/>
                <a:gd name="T73" fmla="*/ 7 h 84"/>
                <a:gd name="T74" fmla="*/ 34 w 82"/>
                <a:gd name="T75" fmla="*/ 7 h 84"/>
                <a:gd name="T76" fmla="*/ 34 w 82"/>
                <a:gd name="T77" fmla="*/ 7 h 84"/>
                <a:gd name="T78" fmla="*/ 34 w 82"/>
                <a:gd name="T79" fmla="*/ 7 h 84"/>
                <a:gd name="T80" fmla="*/ 34 w 82"/>
                <a:gd name="T81" fmla="*/ 7 h 84"/>
                <a:gd name="T82" fmla="*/ 34 w 82"/>
                <a:gd name="T83" fmla="*/ 7 h 84"/>
                <a:gd name="T84" fmla="*/ 66 w 82"/>
                <a:gd name="T85" fmla="*/ 13 h 84"/>
                <a:gd name="T86" fmla="*/ 78 w 82"/>
                <a:gd name="T87" fmla="*/ 42 h 84"/>
                <a:gd name="T88" fmla="*/ 37 w 82"/>
                <a:gd name="T89" fmla="*/ 80 h 84"/>
                <a:gd name="T90" fmla="*/ 4 w 82"/>
                <a:gd name="T91" fmla="*/ 42 h 84"/>
                <a:gd name="T92" fmla="*/ 34 w 82"/>
                <a:gd name="T93" fmla="*/ 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2" h="84">
                  <a:moveTo>
                    <a:pt x="33" y="3"/>
                  </a:moveTo>
                  <a:cubicBezTo>
                    <a:pt x="22" y="5"/>
                    <a:pt x="14" y="10"/>
                    <a:pt x="8" y="17"/>
                  </a:cubicBezTo>
                  <a:cubicBezTo>
                    <a:pt x="3" y="25"/>
                    <a:pt x="0" y="34"/>
                    <a:pt x="0" y="42"/>
                  </a:cubicBezTo>
                  <a:cubicBezTo>
                    <a:pt x="0" y="53"/>
                    <a:pt x="4" y="63"/>
                    <a:pt x="10" y="71"/>
                  </a:cubicBezTo>
                  <a:cubicBezTo>
                    <a:pt x="16" y="79"/>
                    <a:pt x="26" y="84"/>
                    <a:pt x="37" y="84"/>
                  </a:cubicBezTo>
                  <a:cubicBezTo>
                    <a:pt x="41" y="84"/>
                    <a:pt x="46" y="84"/>
                    <a:pt x="50" y="82"/>
                  </a:cubicBezTo>
                  <a:cubicBezTo>
                    <a:pt x="68" y="77"/>
                    <a:pt x="82" y="60"/>
                    <a:pt x="82" y="42"/>
                  </a:cubicBezTo>
                  <a:cubicBezTo>
                    <a:pt x="82" y="39"/>
                    <a:pt x="82" y="35"/>
                    <a:pt x="81" y="32"/>
                  </a:cubicBezTo>
                  <a:cubicBezTo>
                    <a:pt x="79" y="23"/>
                    <a:pt x="74" y="16"/>
                    <a:pt x="68" y="10"/>
                  </a:cubicBezTo>
                  <a:cubicBezTo>
                    <a:pt x="62" y="4"/>
                    <a:pt x="55" y="0"/>
                    <a:pt x="46" y="0"/>
                  </a:cubicBezTo>
                  <a:cubicBezTo>
                    <a:pt x="42" y="0"/>
                    <a:pt x="37" y="1"/>
                    <a:pt x="32" y="3"/>
                  </a:cubicBezTo>
                  <a:cubicBezTo>
                    <a:pt x="32" y="4"/>
                    <a:pt x="31" y="4"/>
                    <a:pt x="31" y="5"/>
                  </a:cubicBezTo>
                  <a:cubicBezTo>
                    <a:pt x="30" y="5"/>
                    <a:pt x="30" y="6"/>
                    <a:pt x="30" y="7"/>
                  </a:cubicBezTo>
                  <a:cubicBezTo>
                    <a:pt x="30" y="8"/>
                    <a:pt x="31" y="9"/>
                    <a:pt x="31" y="9"/>
                  </a:cubicBezTo>
                  <a:cubicBezTo>
                    <a:pt x="32" y="10"/>
                    <a:pt x="33" y="11"/>
                    <a:pt x="34" y="11"/>
                  </a:cubicBezTo>
                  <a:cubicBezTo>
                    <a:pt x="35" y="11"/>
                    <a:pt x="35" y="11"/>
                    <a:pt x="36" y="11"/>
                  </a:cubicBezTo>
                  <a:cubicBezTo>
                    <a:pt x="40" y="11"/>
                    <a:pt x="43" y="10"/>
                    <a:pt x="47" y="10"/>
                  </a:cubicBezTo>
                  <a:cubicBezTo>
                    <a:pt x="51" y="10"/>
                    <a:pt x="54" y="11"/>
                    <a:pt x="59" y="15"/>
                  </a:cubicBezTo>
                  <a:cubicBezTo>
                    <a:pt x="65" y="19"/>
                    <a:pt x="70" y="28"/>
                    <a:pt x="71" y="35"/>
                  </a:cubicBezTo>
                  <a:cubicBezTo>
                    <a:pt x="72" y="37"/>
                    <a:pt x="72" y="40"/>
                    <a:pt x="72" y="42"/>
                  </a:cubicBezTo>
                  <a:cubicBezTo>
                    <a:pt x="72" y="56"/>
                    <a:pt x="62" y="69"/>
                    <a:pt x="48" y="73"/>
                  </a:cubicBezTo>
                  <a:cubicBezTo>
                    <a:pt x="44" y="74"/>
                    <a:pt x="40" y="75"/>
                    <a:pt x="37" y="75"/>
                  </a:cubicBezTo>
                  <a:cubicBezTo>
                    <a:pt x="30" y="75"/>
                    <a:pt x="24" y="72"/>
                    <a:pt x="19" y="68"/>
                  </a:cubicBezTo>
                  <a:cubicBezTo>
                    <a:pt x="14" y="63"/>
                    <a:pt x="11" y="57"/>
                    <a:pt x="9" y="49"/>
                  </a:cubicBezTo>
                  <a:cubicBezTo>
                    <a:pt x="8" y="47"/>
                    <a:pt x="8" y="44"/>
                    <a:pt x="8" y="42"/>
                  </a:cubicBezTo>
                  <a:cubicBezTo>
                    <a:pt x="8" y="34"/>
                    <a:pt x="11" y="27"/>
                    <a:pt x="16" y="22"/>
                  </a:cubicBezTo>
                  <a:cubicBezTo>
                    <a:pt x="21" y="17"/>
                    <a:pt x="27" y="13"/>
                    <a:pt x="35" y="11"/>
                  </a:cubicBezTo>
                  <a:cubicBezTo>
                    <a:pt x="36" y="11"/>
                    <a:pt x="37" y="10"/>
                    <a:pt x="38" y="9"/>
                  </a:cubicBezTo>
                  <a:cubicBezTo>
                    <a:pt x="38" y="9"/>
                    <a:pt x="38" y="8"/>
                    <a:pt x="38" y="7"/>
                  </a:cubicBezTo>
                  <a:cubicBezTo>
                    <a:pt x="38" y="6"/>
                    <a:pt x="38" y="5"/>
                    <a:pt x="37" y="4"/>
                  </a:cubicBezTo>
                  <a:cubicBezTo>
                    <a:pt x="37" y="3"/>
                    <a:pt x="35" y="3"/>
                    <a:pt x="34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26" y="9"/>
                    <a:pt x="18" y="13"/>
                    <a:pt x="13" y="19"/>
                  </a:cubicBezTo>
                  <a:cubicBezTo>
                    <a:pt x="7" y="25"/>
                    <a:pt x="4" y="33"/>
                    <a:pt x="4" y="42"/>
                  </a:cubicBezTo>
                  <a:cubicBezTo>
                    <a:pt x="4" y="44"/>
                    <a:pt x="4" y="47"/>
                    <a:pt x="5" y="50"/>
                  </a:cubicBezTo>
                  <a:cubicBezTo>
                    <a:pt x="7" y="58"/>
                    <a:pt x="11" y="66"/>
                    <a:pt x="16" y="71"/>
                  </a:cubicBezTo>
                  <a:cubicBezTo>
                    <a:pt x="22" y="76"/>
                    <a:pt x="29" y="79"/>
                    <a:pt x="37" y="79"/>
                  </a:cubicBezTo>
                  <a:cubicBezTo>
                    <a:pt x="41" y="79"/>
                    <a:pt x="45" y="78"/>
                    <a:pt x="49" y="77"/>
                  </a:cubicBezTo>
                  <a:cubicBezTo>
                    <a:pt x="64" y="72"/>
                    <a:pt x="76" y="58"/>
                    <a:pt x="76" y="42"/>
                  </a:cubicBezTo>
                  <a:cubicBezTo>
                    <a:pt x="76" y="39"/>
                    <a:pt x="76" y="37"/>
                    <a:pt x="75" y="34"/>
                  </a:cubicBezTo>
                  <a:cubicBezTo>
                    <a:pt x="73" y="26"/>
                    <a:pt x="69" y="17"/>
                    <a:pt x="62" y="12"/>
                  </a:cubicBezTo>
                  <a:cubicBezTo>
                    <a:pt x="56" y="7"/>
                    <a:pt x="51" y="6"/>
                    <a:pt x="47" y="6"/>
                  </a:cubicBezTo>
                  <a:cubicBezTo>
                    <a:pt x="43" y="6"/>
                    <a:pt x="40" y="7"/>
                    <a:pt x="36" y="7"/>
                  </a:cubicBezTo>
                  <a:cubicBezTo>
                    <a:pt x="35" y="7"/>
                    <a:pt x="35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8" y="5"/>
                    <a:pt x="42" y="4"/>
                    <a:pt x="46" y="4"/>
                  </a:cubicBezTo>
                  <a:cubicBezTo>
                    <a:pt x="53" y="4"/>
                    <a:pt x="60" y="7"/>
                    <a:pt x="66" y="13"/>
                  </a:cubicBezTo>
                  <a:cubicBezTo>
                    <a:pt x="71" y="18"/>
                    <a:pt x="75" y="25"/>
                    <a:pt x="77" y="33"/>
                  </a:cubicBezTo>
                  <a:cubicBezTo>
                    <a:pt x="78" y="36"/>
                    <a:pt x="78" y="39"/>
                    <a:pt x="78" y="42"/>
                  </a:cubicBezTo>
                  <a:cubicBezTo>
                    <a:pt x="78" y="58"/>
                    <a:pt x="66" y="73"/>
                    <a:pt x="49" y="78"/>
                  </a:cubicBezTo>
                  <a:cubicBezTo>
                    <a:pt x="45" y="80"/>
                    <a:pt x="41" y="80"/>
                    <a:pt x="37" y="80"/>
                  </a:cubicBezTo>
                  <a:cubicBezTo>
                    <a:pt x="27" y="80"/>
                    <a:pt x="19" y="76"/>
                    <a:pt x="13" y="69"/>
                  </a:cubicBezTo>
                  <a:cubicBezTo>
                    <a:pt x="7" y="61"/>
                    <a:pt x="4" y="52"/>
                    <a:pt x="4" y="42"/>
                  </a:cubicBezTo>
                  <a:cubicBezTo>
                    <a:pt x="4" y="34"/>
                    <a:pt x="6" y="26"/>
                    <a:pt x="11" y="20"/>
                  </a:cubicBezTo>
                  <a:cubicBezTo>
                    <a:pt x="16" y="13"/>
                    <a:pt x="24" y="9"/>
                    <a:pt x="34" y="7"/>
                  </a:cubicBezTo>
                  <a:cubicBezTo>
                    <a:pt x="33" y="3"/>
                    <a:pt x="33" y="3"/>
                    <a:pt x="33" y="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2" name="Freeform 124">
              <a:extLst>
                <a:ext uri="{FF2B5EF4-FFF2-40B4-BE49-F238E27FC236}">
                  <a16:creationId xmlns:a16="http://schemas.microsoft.com/office/drawing/2014/main" id="{C824019A-EE16-481D-B70A-5D8D3F6CE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1957" y="5701832"/>
              <a:ext cx="36513" cy="69850"/>
            </a:xfrm>
            <a:custGeom>
              <a:avLst/>
              <a:gdLst>
                <a:gd name="T0" fmla="*/ 12 w 17"/>
                <a:gd name="T1" fmla="*/ 2 h 32"/>
                <a:gd name="T2" fmla="*/ 0 w 17"/>
                <a:gd name="T3" fmla="*/ 29 h 32"/>
                <a:gd name="T4" fmla="*/ 5 w 17"/>
                <a:gd name="T5" fmla="*/ 29 h 32"/>
                <a:gd name="T6" fmla="*/ 15 w 17"/>
                <a:gd name="T7" fmla="*/ 4 h 32"/>
                <a:gd name="T8" fmla="*/ 12 w 17"/>
                <a:gd name="T9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2">
                  <a:moveTo>
                    <a:pt x="12" y="2"/>
                  </a:moveTo>
                  <a:cubicBezTo>
                    <a:pt x="5" y="8"/>
                    <a:pt x="0" y="19"/>
                    <a:pt x="0" y="29"/>
                  </a:cubicBezTo>
                  <a:cubicBezTo>
                    <a:pt x="0" y="32"/>
                    <a:pt x="5" y="32"/>
                    <a:pt x="5" y="29"/>
                  </a:cubicBezTo>
                  <a:cubicBezTo>
                    <a:pt x="6" y="20"/>
                    <a:pt x="9" y="11"/>
                    <a:pt x="15" y="4"/>
                  </a:cubicBezTo>
                  <a:cubicBezTo>
                    <a:pt x="17" y="3"/>
                    <a:pt x="14" y="0"/>
                    <a:pt x="12" y="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3" name="Freeform 125">
              <a:extLst>
                <a:ext uri="{FF2B5EF4-FFF2-40B4-BE49-F238E27FC236}">
                  <a16:creationId xmlns:a16="http://schemas.microsoft.com/office/drawing/2014/main" id="{DB51757A-337F-4A4E-8039-1605FFF0E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7194" y="5700245"/>
              <a:ext cx="42863" cy="74613"/>
            </a:xfrm>
            <a:custGeom>
              <a:avLst/>
              <a:gdLst>
                <a:gd name="T0" fmla="*/ 13 w 20"/>
                <a:gd name="T1" fmla="*/ 1 h 35"/>
                <a:gd name="T2" fmla="*/ 0 w 20"/>
                <a:gd name="T3" fmla="*/ 30 h 35"/>
                <a:gd name="T4" fmla="*/ 0 w 20"/>
                <a:gd name="T5" fmla="*/ 30 h 35"/>
                <a:gd name="T6" fmla="*/ 1 w 20"/>
                <a:gd name="T7" fmla="*/ 33 h 35"/>
                <a:gd name="T8" fmla="*/ 4 w 20"/>
                <a:gd name="T9" fmla="*/ 35 h 35"/>
                <a:gd name="T10" fmla="*/ 7 w 20"/>
                <a:gd name="T11" fmla="*/ 33 h 35"/>
                <a:gd name="T12" fmla="*/ 9 w 20"/>
                <a:gd name="T13" fmla="*/ 30 h 35"/>
                <a:gd name="T14" fmla="*/ 19 w 20"/>
                <a:gd name="T15" fmla="*/ 7 h 35"/>
                <a:gd name="T16" fmla="*/ 20 w 20"/>
                <a:gd name="T17" fmla="*/ 4 h 35"/>
                <a:gd name="T18" fmla="*/ 16 w 20"/>
                <a:gd name="T19" fmla="*/ 0 h 35"/>
                <a:gd name="T20" fmla="*/ 13 w 20"/>
                <a:gd name="T21" fmla="*/ 1 h 35"/>
                <a:gd name="T22" fmla="*/ 16 w 20"/>
                <a:gd name="T23" fmla="*/ 4 h 35"/>
                <a:gd name="T24" fmla="*/ 16 w 20"/>
                <a:gd name="T25" fmla="*/ 4 h 35"/>
                <a:gd name="T26" fmla="*/ 16 w 20"/>
                <a:gd name="T27" fmla="*/ 4 h 35"/>
                <a:gd name="T28" fmla="*/ 16 w 20"/>
                <a:gd name="T29" fmla="*/ 4 h 35"/>
                <a:gd name="T30" fmla="*/ 16 w 20"/>
                <a:gd name="T31" fmla="*/ 4 h 35"/>
                <a:gd name="T32" fmla="*/ 16 w 20"/>
                <a:gd name="T33" fmla="*/ 4 h 35"/>
                <a:gd name="T34" fmla="*/ 16 w 20"/>
                <a:gd name="T35" fmla="*/ 4 h 35"/>
                <a:gd name="T36" fmla="*/ 16 w 20"/>
                <a:gd name="T37" fmla="*/ 4 h 35"/>
                <a:gd name="T38" fmla="*/ 16 w 20"/>
                <a:gd name="T39" fmla="*/ 4 h 35"/>
                <a:gd name="T40" fmla="*/ 16 w 20"/>
                <a:gd name="T41" fmla="*/ 4 h 35"/>
                <a:gd name="T42" fmla="*/ 16 w 20"/>
                <a:gd name="T43" fmla="*/ 4 h 35"/>
                <a:gd name="T44" fmla="*/ 16 w 20"/>
                <a:gd name="T45" fmla="*/ 4 h 35"/>
                <a:gd name="T46" fmla="*/ 16 w 20"/>
                <a:gd name="T47" fmla="*/ 4 h 35"/>
                <a:gd name="T48" fmla="*/ 16 w 20"/>
                <a:gd name="T49" fmla="*/ 4 h 35"/>
                <a:gd name="T50" fmla="*/ 16 w 20"/>
                <a:gd name="T51" fmla="*/ 4 h 35"/>
                <a:gd name="T52" fmla="*/ 16 w 20"/>
                <a:gd name="T53" fmla="*/ 4 h 35"/>
                <a:gd name="T54" fmla="*/ 16 w 20"/>
                <a:gd name="T55" fmla="*/ 4 h 35"/>
                <a:gd name="T56" fmla="*/ 16 w 20"/>
                <a:gd name="T57" fmla="*/ 4 h 35"/>
                <a:gd name="T58" fmla="*/ 16 w 20"/>
                <a:gd name="T59" fmla="*/ 4 h 35"/>
                <a:gd name="T60" fmla="*/ 16 w 20"/>
                <a:gd name="T61" fmla="*/ 4 h 35"/>
                <a:gd name="T62" fmla="*/ 16 w 20"/>
                <a:gd name="T63" fmla="*/ 4 h 35"/>
                <a:gd name="T64" fmla="*/ 16 w 20"/>
                <a:gd name="T65" fmla="*/ 4 h 35"/>
                <a:gd name="T66" fmla="*/ 16 w 20"/>
                <a:gd name="T67" fmla="*/ 4 h 35"/>
                <a:gd name="T68" fmla="*/ 16 w 20"/>
                <a:gd name="T69" fmla="*/ 4 h 35"/>
                <a:gd name="T70" fmla="*/ 16 w 20"/>
                <a:gd name="T71" fmla="*/ 4 h 35"/>
                <a:gd name="T72" fmla="*/ 5 w 20"/>
                <a:gd name="T73" fmla="*/ 30 h 35"/>
                <a:gd name="T74" fmla="*/ 5 w 20"/>
                <a:gd name="T75" fmla="*/ 30 h 35"/>
                <a:gd name="T76" fmla="*/ 4 w 20"/>
                <a:gd name="T77" fmla="*/ 31 h 35"/>
                <a:gd name="T78" fmla="*/ 4 w 20"/>
                <a:gd name="T79" fmla="*/ 30 h 35"/>
                <a:gd name="T80" fmla="*/ 4 w 20"/>
                <a:gd name="T81" fmla="*/ 30 h 35"/>
                <a:gd name="T82" fmla="*/ 4 w 20"/>
                <a:gd name="T83" fmla="*/ 30 h 35"/>
                <a:gd name="T84" fmla="*/ 16 w 20"/>
                <a:gd name="T85" fmla="*/ 4 h 35"/>
                <a:gd name="T86" fmla="*/ 13 w 20"/>
                <a:gd name="T87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" h="35">
                  <a:moveTo>
                    <a:pt x="13" y="1"/>
                  </a:moveTo>
                  <a:cubicBezTo>
                    <a:pt x="5" y="8"/>
                    <a:pt x="0" y="19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0" y="33"/>
                    <a:pt x="1" y="33"/>
                  </a:cubicBezTo>
                  <a:cubicBezTo>
                    <a:pt x="2" y="34"/>
                    <a:pt x="3" y="35"/>
                    <a:pt x="4" y="35"/>
                  </a:cubicBezTo>
                  <a:cubicBezTo>
                    <a:pt x="5" y="35"/>
                    <a:pt x="7" y="34"/>
                    <a:pt x="7" y="33"/>
                  </a:cubicBezTo>
                  <a:cubicBezTo>
                    <a:pt x="8" y="33"/>
                    <a:pt x="9" y="32"/>
                    <a:pt x="9" y="30"/>
                  </a:cubicBezTo>
                  <a:cubicBezTo>
                    <a:pt x="10" y="21"/>
                    <a:pt x="13" y="13"/>
                    <a:pt x="19" y="7"/>
                  </a:cubicBezTo>
                  <a:cubicBezTo>
                    <a:pt x="19" y="6"/>
                    <a:pt x="20" y="5"/>
                    <a:pt x="20" y="4"/>
                  </a:cubicBezTo>
                  <a:cubicBezTo>
                    <a:pt x="20" y="2"/>
                    <a:pt x="18" y="0"/>
                    <a:pt x="16" y="0"/>
                  </a:cubicBezTo>
                  <a:cubicBezTo>
                    <a:pt x="15" y="0"/>
                    <a:pt x="14" y="0"/>
                    <a:pt x="13" y="1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9" y="11"/>
                    <a:pt x="6" y="2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20"/>
                    <a:pt x="9" y="10"/>
                    <a:pt x="16" y="4"/>
                  </a:cubicBezTo>
                  <a:cubicBezTo>
                    <a:pt x="13" y="1"/>
                    <a:pt x="13" y="1"/>
                    <a:pt x="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4" name="Freeform 126">
              <a:extLst>
                <a:ext uri="{FF2B5EF4-FFF2-40B4-BE49-F238E27FC236}">
                  <a16:creationId xmlns:a16="http://schemas.microsoft.com/office/drawing/2014/main" id="{2C5782C7-9C07-48F6-B302-C417CD321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0369" y="5833595"/>
              <a:ext cx="26988" cy="58738"/>
            </a:xfrm>
            <a:custGeom>
              <a:avLst/>
              <a:gdLst>
                <a:gd name="T0" fmla="*/ 0 w 13"/>
                <a:gd name="T1" fmla="*/ 2 h 28"/>
                <a:gd name="T2" fmla="*/ 3 w 13"/>
                <a:gd name="T3" fmla="*/ 16 h 28"/>
                <a:gd name="T4" fmla="*/ 10 w 13"/>
                <a:gd name="T5" fmla="*/ 27 h 28"/>
                <a:gd name="T6" fmla="*/ 13 w 13"/>
                <a:gd name="T7" fmla="*/ 24 h 28"/>
                <a:gd name="T8" fmla="*/ 9 w 13"/>
                <a:gd name="T9" fmla="*/ 19 h 28"/>
                <a:gd name="T10" fmla="*/ 7 w 13"/>
                <a:gd name="T11" fmla="*/ 13 h 28"/>
                <a:gd name="T12" fmla="*/ 4 w 13"/>
                <a:gd name="T13" fmla="*/ 2 h 28"/>
                <a:gd name="T14" fmla="*/ 0 w 13"/>
                <a:gd name="T15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28">
                  <a:moveTo>
                    <a:pt x="0" y="2"/>
                  </a:moveTo>
                  <a:cubicBezTo>
                    <a:pt x="0" y="7"/>
                    <a:pt x="1" y="12"/>
                    <a:pt x="3" y="16"/>
                  </a:cubicBezTo>
                  <a:cubicBezTo>
                    <a:pt x="4" y="20"/>
                    <a:pt x="6" y="26"/>
                    <a:pt x="10" y="27"/>
                  </a:cubicBezTo>
                  <a:cubicBezTo>
                    <a:pt x="12" y="28"/>
                    <a:pt x="13" y="26"/>
                    <a:pt x="13" y="24"/>
                  </a:cubicBezTo>
                  <a:cubicBezTo>
                    <a:pt x="12" y="22"/>
                    <a:pt x="10" y="21"/>
                    <a:pt x="9" y="19"/>
                  </a:cubicBezTo>
                  <a:cubicBezTo>
                    <a:pt x="8" y="17"/>
                    <a:pt x="7" y="15"/>
                    <a:pt x="7" y="13"/>
                  </a:cubicBezTo>
                  <a:cubicBezTo>
                    <a:pt x="6" y="9"/>
                    <a:pt x="5" y="6"/>
                    <a:pt x="4" y="2"/>
                  </a:cubicBezTo>
                  <a:cubicBezTo>
                    <a:pt x="4" y="0"/>
                    <a:pt x="0" y="0"/>
                    <a:pt x="0" y="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5" name="Freeform 127">
              <a:extLst>
                <a:ext uri="{FF2B5EF4-FFF2-40B4-BE49-F238E27FC236}">
                  <a16:creationId xmlns:a16="http://schemas.microsoft.com/office/drawing/2014/main" id="{AAFA89F4-36BA-420E-AD46-039DF2E06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5607" y="5828832"/>
              <a:ext cx="36513" cy="66675"/>
            </a:xfrm>
            <a:custGeom>
              <a:avLst/>
              <a:gdLst>
                <a:gd name="T0" fmla="*/ 3 w 17"/>
                <a:gd name="T1" fmla="*/ 19 h 31"/>
                <a:gd name="T2" fmla="*/ 11 w 17"/>
                <a:gd name="T3" fmla="*/ 31 h 31"/>
                <a:gd name="T4" fmla="*/ 13 w 17"/>
                <a:gd name="T5" fmla="*/ 31 h 31"/>
                <a:gd name="T6" fmla="*/ 17 w 17"/>
                <a:gd name="T7" fmla="*/ 27 h 31"/>
                <a:gd name="T8" fmla="*/ 13 w 17"/>
                <a:gd name="T9" fmla="*/ 20 h 31"/>
                <a:gd name="T10" fmla="*/ 8 w 17"/>
                <a:gd name="T11" fmla="*/ 4 h 31"/>
                <a:gd name="T12" fmla="*/ 4 w 17"/>
                <a:gd name="T13" fmla="*/ 0 h 31"/>
                <a:gd name="T14" fmla="*/ 0 w 17"/>
                <a:gd name="T15" fmla="*/ 4 h 31"/>
                <a:gd name="T16" fmla="*/ 4 w 17"/>
                <a:gd name="T17" fmla="*/ 4 h 31"/>
                <a:gd name="T18" fmla="*/ 4 w 17"/>
                <a:gd name="T19" fmla="*/ 4 h 31"/>
                <a:gd name="T20" fmla="*/ 2 w 17"/>
                <a:gd name="T21" fmla="*/ 4 h 31"/>
                <a:gd name="T22" fmla="*/ 4 w 17"/>
                <a:gd name="T23" fmla="*/ 4 h 31"/>
                <a:gd name="T24" fmla="*/ 4 w 17"/>
                <a:gd name="T25" fmla="*/ 4 h 31"/>
                <a:gd name="T26" fmla="*/ 4 w 17"/>
                <a:gd name="T27" fmla="*/ 4 h 31"/>
                <a:gd name="T28" fmla="*/ 4 w 17"/>
                <a:gd name="T29" fmla="*/ 4 h 31"/>
                <a:gd name="T30" fmla="*/ 4 w 17"/>
                <a:gd name="T31" fmla="*/ 4 h 31"/>
                <a:gd name="T32" fmla="*/ 4 w 17"/>
                <a:gd name="T33" fmla="*/ 4 h 31"/>
                <a:gd name="T34" fmla="*/ 4 w 17"/>
                <a:gd name="T35" fmla="*/ 4 h 31"/>
                <a:gd name="T36" fmla="*/ 4 w 17"/>
                <a:gd name="T37" fmla="*/ 4 h 31"/>
                <a:gd name="T38" fmla="*/ 5 w 17"/>
                <a:gd name="T39" fmla="*/ 4 h 31"/>
                <a:gd name="T40" fmla="*/ 5 w 17"/>
                <a:gd name="T41" fmla="*/ 4 h 31"/>
                <a:gd name="T42" fmla="*/ 4 w 17"/>
                <a:gd name="T43" fmla="*/ 4 h 31"/>
                <a:gd name="T44" fmla="*/ 4 w 17"/>
                <a:gd name="T45" fmla="*/ 4 h 31"/>
                <a:gd name="T46" fmla="*/ 4 w 17"/>
                <a:gd name="T47" fmla="*/ 4 h 31"/>
                <a:gd name="T48" fmla="*/ 4 w 17"/>
                <a:gd name="T49" fmla="*/ 4 h 31"/>
                <a:gd name="T50" fmla="*/ 7 w 17"/>
                <a:gd name="T51" fmla="*/ 16 h 31"/>
                <a:gd name="T52" fmla="*/ 13 w 17"/>
                <a:gd name="T53" fmla="*/ 27 h 31"/>
                <a:gd name="T54" fmla="*/ 13 w 17"/>
                <a:gd name="T55" fmla="*/ 27 h 31"/>
                <a:gd name="T56" fmla="*/ 13 w 17"/>
                <a:gd name="T57" fmla="*/ 27 h 31"/>
                <a:gd name="T58" fmla="*/ 13 w 17"/>
                <a:gd name="T59" fmla="*/ 27 h 31"/>
                <a:gd name="T60" fmla="*/ 13 w 17"/>
                <a:gd name="T61" fmla="*/ 27 h 31"/>
                <a:gd name="T62" fmla="*/ 13 w 17"/>
                <a:gd name="T63" fmla="*/ 27 h 31"/>
                <a:gd name="T64" fmla="*/ 6 w 17"/>
                <a:gd name="T65" fmla="*/ 18 h 31"/>
                <a:gd name="T66" fmla="*/ 0 w 17"/>
                <a:gd name="T67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" h="31">
                  <a:moveTo>
                    <a:pt x="0" y="4"/>
                  </a:moveTo>
                  <a:cubicBezTo>
                    <a:pt x="0" y="9"/>
                    <a:pt x="1" y="14"/>
                    <a:pt x="3" y="19"/>
                  </a:cubicBezTo>
                  <a:cubicBezTo>
                    <a:pt x="3" y="21"/>
                    <a:pt x="4" y="24"/>
                    <a:pt x="5" y="26"/>
                  </a:cubicBezTo>
                  <a:cubicBezTo>
                    <a:pt x="7" y="28"/>
                    <a:pt x="9" y="30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2" y="31"/>
                    <a:pt x="12" y="31"/>
                    <a:pt x="13" y="31"/>
                  </a:cubicBezTo>
                  <a:cubicBezTo>
                    <a:pt x="14" y="31"/>
                    <a:pt x="15" y="31"/>
                    <a:pt x="16" y="30"/>
                  </a:cubicBezTo>
                  <a:cubicBezTo>
                    <a:pt x="16" y="29"/>
                    <a:pt x="17" y="28"/>
                    <a:pt x="17" y="27"/>
                  </a:cubicBezTo>
                  <a:cubicBezTo>
                    <a:pt x="17" y="26"/>
                    <a:pt x="17" y="26"/>
                    <a:pt x="16" y="25"/>
                  </a:cubicBezTo>
                  <a:cubicBezTo>
                    <a:pt x="15" y="23"/>
                    <a:pt x="14" y="22"/>
                    <a:pt x="13" y="20"/>
                  </a:cubicBezTo>
                  <a:cubicBezTo>
                    <a:pt x="12" y="18"/>
                    <a:pt x="11" y="16"/>
                    <a:pt x="11" y="14"/>
                  </a:cubicBezTo>
                  <a:cubicBezTo>
                    <a:pt x="10" y="11"/>
                    <a:pt x="9" y="7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8"/>
                    <a:pt x="6" y="12"/>
                    <a:pt x="7" y="16"/>
                  </a:cubicBezTo>
                  <a:cubicBezTo>
                    <a:pt x="7" y="18"/>
                    <a:pt x="8" y="20"/>
                    <a:pt x="9" y="22"/>
                  </a:cubicBezTo>
                  <a:cubicBezTo>
                    <a:pt x="11" y="24"/>
                    <a:pt x="12" y="26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1" y="27"/>
                    <a:pt x="10" y="26"/>
                    <a:pt x="9" y="24"/>
                  </a:cubicBezTo>
                  <a:cubicBezTo>
                    <a:pt x="8" y="22"/>
                    <a:pt x="7" y="20"/>
                    <a:pt x="6" y="18"/>
                  </a:cubicBezTo>
                  <a:cubicBezTo>
                    <a:pt x="5" y="13"/>
                    <a:pt x="4" y="9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6" name="Freeform 128">
              <a:extLst>
                <a:ext uri="{FF2B5EF4-FFF2-40B4-BE49-F238E27FC236}">
                  <a16:creationId xmlns:a16="http://schemas.microsoft.com/office/drawing/2014/main" id="{8D8867E1-9CE9-4007-95AC-7DA8BD543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4982" y="5938370"/>
              <a:ext cx="60325" cy="31750"/>
            </a:xfrm>
            <a:custGeom>
              <a:avLst/>
              <a:gdLst>
                <a:gd name="T0" fmla="*/ 2 w 28"/>
                <a:gd name="T1" fmla="*/ 5 h 15"/>
                <a:gd name="T2" fmla="*/ 26 w 28"/>
                <a:gd name="T3" fmla="*/ 13 h 15"/>
                <a:gd name="T4" fmla="*/ 26 w 28"/>
                <a:gd name="T5" fmla="*/ 9 h 15"/>
                <a:gd name="T6" fmla="*/ 15 w 28"/>
                <a:gd name="T7" fmla="*/ 6 h 15"/>
                <a:gd name="T8" fmla="*/ 5 w 28"/>
                <a:gd name="T9" fmla="*/ 1 h 15"/>
                <a:gd name="T10" fmla="*/ 2 w 28"/>
                <a:gd name="T11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5">
                  <a:moveTo>
                    <a:pt x="2" y="5"/>
                  </a:moveTo>
                  <a:cubicBezTo>
                    <a:pt x="8" y="9"/>
                    <a:pt x="18" y="15"/>
                    <a:pt x="26" y="13"/>
                  </a:cubicBezTo>
                  <a:cubicBezTo>
                    <a:pt x="28" y="12"/>
                    <a:pt x="28" y="9"/>
                    <a:pt x="26" y="9"/>
                  </a:cubicBezTo>
                  <a:cubicBezTo>
                    <a:pt x="22" y="8"/>
                    <a:pt x="19" y="7"/>
                    <a:pt x="15" y="6"/>
                  </a:cubicBezTo>
                  <a:cubicBezTo>
                    <a:pt x="11" y="5"/>
                    <a:pt x="8" y="4"/>
                    <a:pt x="5" y="1"/>
                  </a:cubicBezTo>
                  <a:cubicBezTo>
                    <a:pt x="3" y="0"/>
                    <a:pt x="0" y="3"/>
                    <a:pt x="2" y="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7" name="Freeform 129">
              <a:extLst>
                <a:ext uri="{FF2B5EF4-FFF2-40B4-BE49-F238E27FC236}">
                  <a16:creationId xmlns:a16="http://schemas.microsoft.com/office/drawing/2014/main" id="{4CD47707-EFDC-4943-AF13-FDAF412E8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4982" y="5935195"/>
              <a:ext cx="61913" cy="34925"/>
            </a:xfrm>
            <a:custGeom>
              <a:avLst/>
              <a:gdLst>
                <a:gd name="T0" fmla="*/ 1 w 29"/>
                <a:gd name="T1" fmla="*/ 7 h 16"/>
                <a:gd name="T2" fmla="*/ 23 w 29"/>
                <a:gd name="T3" fmla="*/ 16 h 16"/>
                <a:gd name="T4" fmla="*/ 26 w 29"/>
                <a:gd name="T5" fmla="*/ 16 h 16"/>
                <a:gd name="T6" fmla="*/ 29 w 29"/>
                <a:gd name="T7" fmla="*/ 14 h 16"/>
                <a:gd name="T8" fmla="*/ 29 w 29"/>
                <a:gd name="T9" fmla="*/ 12 h 16"/>
                <a:gd name="T10" fmla="*/ 27 w 29"/>
                <a:gd name="T11" fmla="*/ 8 h 16"/>
                <a:gd name="T12" fmla="*/ 16 w 29"/>
                <a:gd name="T13" fmla="*/ 6 h 16"/>
                <a:gd name="T14" fmla="*/ 6 w 29"/>
                <a:gd name="T15" fmla="*/ 1 h 16"/>
                <a:gd name="T16" fmla="*/ 4 w 29"/>
                <a:gd name="T17" fmla="*/ 0 h 16"/>
                <a:gd name="T18" fmla="*/ 1 w 29"/>
                <a:gd name="T19" fmla="*/ 1 h 16"/>
                <a:gd name="T20" fmla="*/ 0 w 29"/>
                <a:gd name="T21" fmla="*/ 4 h 16"/>
                <a:gd name="T22" fmla="*/ 1 w 29"/>
                <a:gd name="T23" fmla="*/ 7 h 16"/>
                <a:gd name="T24" fmla="*/ 3 w 29"/>
                <a:gd name="T25" fmla="*/ 4 h 16"/>
                <a:gd name="T26" fmla="*/ 3 w 29"/>
                <a:gd name="T27" fmla="*/ 4 h 16"/>
                <a:gd name="T28" fmla="*/ 4 w 29"/>
                <a:gd name="T29" fmla="*/ 4 h 16"/>
                <a:gd name="T30" fmla="*/ 3 w 29"/>
                <a:gd name="T31" fmla="*/ 4 h 16"/>
                <a:gd name="T32" fmla="*/ 3 w 29"/>
                <a:gd name="T33" fmla="*/ 4 h 16"/>
                <a:gd name="T34" fmla="*/ 4 w 29"/>
                <a:gd name="T35" fmla="*/ 4 h 16"/>
                <a:gd name="T36" fmla="*/ 3 w 29"/>
                <a:gd name="T37" fmla="*/ 4 h 16"/>
                <a:gd name="T38" fmla="*/ 4 w 29"/>
                <a:gd name="T39" fmla="*/ 4 h 16"/>
                <a:gd name="T40" fmla="*/ 4 w 29"/>
                <a:gd name="T41" fmla="*/ 4 h 16"/>
                <a:gd name="T42" fmla="*/ 3 w 29"/>
                <a:gd name="T43" fmla="*/ 4 h 16"/>
                <a:gd name="T44" fmla="*/ 4 w 29"/>
                <a:gd name="T45" fmla="*/ 4 h 16"/>
                <a:gd name="T46" fmla="*/ 4 w 29"/>
                <a:gd name="T47" fmla="*/ 4 h 16"/>
                <a:gd name="T48" fmla="*/ 4 w 29"/>
                <a:gd name="T49" fmla="*/ 4 h 16"/>
                <a:gd name="T50" fmla="*/ 4 w 29"/>
                <a:gd name="T51" fmla="*/ 4 h 16"/>
                <a:gd name="T52" fmla="*/ 4 w 29"/>
                <a:gd name="T53" fmla="*/ 4 h 16"/>
                <a:gd name="T54" fmla="*/ 4 w 29"/>
                <a:gd name="T55" fmla="*/ 4 h 16"/>
                <a:gd name="T56" fmla="*/ 4 w 29"/>
                <a:gd name="T57" fmla="*/ 4 h 16"/>
                <a:gd name="T58" fmla="*/ 4 w 29"/>
                <a:gd name="T59" fmla="*/ 4 h 16"/>
                <a:gd name="T60" fmla="*/ 4 w 29"/>
                <a:gd name="T61" fmla="*/ 4 h 16"/>
                <a:gd name="T62" fmla="*/ 3 w 29"/>
                <a:gd name="T63" fmla="*/ 4 h 16"/>
                <a:gd name="T64" fmla="*/ 4 w 29"/>
                <a:gd name="T65" fmla="*/ 4 h 16"/>
                <a:gd name="T66" fmla="*/ 4 w 29"/>
                <a:gd name="T67" fmla="*/ 4 h 16"/>
                <a:gd name="T68" fmla="*/ 3 w 29"/>
                <a:gd name="T69" fmla="*/ 4 h 16"/>
                <a:gd name="T70" fmla="*/ 15 w 29"/>
                <a:gd name="T71" fmla="*/ 9 h 16"/>
                <a:gd name="T72" fmla="*/ 25 w 29"/>
                <a:gd name="T73" fmla="*/ 12 h 16"/>
                <a:gd name="T74" fmla="*/ 25 w 29"/>
                <a:gd name="T75" fmla="*/ 12 h 16"/>
                <a:gd name="T76" fmla="*/ 25 w 29"/>
                <a:gd name="T77" fmla="*/ 12 h 16"/>
                <a:gd name="T78" fmla="*/ 25 w 29"/>
                <a:gd name="T79" fmla="*/ 12 h 16"/>
                <a:gd name="T80" fmla="*/ 26 w 29"/>
                <a:gd name="T81" fmla="*/ 12 h 16"/>
                <a:gd name="T82" fmla="*/ 25 w 29"/>
                <a:gd name="T83" fmla="*/ 12 h 16"/>
                <a:gd name="T84" fmla="*/ 25 w 29"/>
                <a:gd name="T85" fmla="*/ 12 h 16"/>
                <a:gd name="T86" fmla="*/ 26 w 29"/>
                <a:gd name="T87" fmla="*/ 12 h 16"/>
                <a:gd name="T88" fmla="*/ 25 w 29"/>
                <a:gd name="T89" fmla="*/ 12 h 16"/>
                <a:gd name="T90" fmla="*/ 26 w 29"/>
                <a:gd name="T91" fmla="*/ 12 h 16"/>
                <a:gd name="T92" fmla="*/ 26 w 29"/>
                <a:gd name="T93" fmla="*/ 12 h 16"/>
                <a:gd name="T94" fmla="*/ 25 w 29"/>
                <a:gd name="T95" fmla="*/ 12 h 16"/>
                <a:gd name="T96" fmla="*/ 26 w 29"/>
                <a:gd name="T97" fmla="*/ 12 h 16"/>
                <a:gd name="T98" fmla="*/ 26 w 29"/>
                <a:gd name="T99" fmla="*/ 12 h 16"/>
                <a:gd name="T100" fmla="*/ 25 w 29"/>
                <a:gd name="T101" fmla="*/ 12 h 16"/>
                <a:gd name="T102" fmla="*/ 23 w 29"/>
                <a:gd name="T103" fmla="*/ 12 h 16"/>
                <a:gd name="T104" fmla="*/ 3 w 29"/>
                <a:gd name="T105" fmla="*/ 4 h 16"/>
                <a:gd name="T106" fmla="*/ 1 w 29"/>
                <a:gd name="T107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" h="16">
                  <a:moveTo>
                    <a:pt x="1" y="7"/>
                  </a:moveTo>
                  <a:cubicBezTo>
                    <a:pt x="6" y="12"/>
                    <a:pt x="15" y="16"/>
                    <a:pt x="23" y="16"/>
                  </a:cubicBezTo>
                  <a:cubicBezTo>
                    <a:pt x="24" y="16"/>
                    <a:pt x="25" y="16"/>
                    <a:pt x="26" y="16"/>
                  </a:cubicBezTo>
                  <a:cubicBezTo>
                    <a:pt x="27" y="16"/>
                    <a:pt x="28" y="15"/>
                    <a:pt x="29" y="14"/>
                  </a:cubicBezTo>
                  <a:cubicBezTo>
                    <a:pt x="29" y="14"/>
                    <a:pt x="29" y="13"/>
                    <a:pt x="29" y="12"/>
                  </a:cubicBezTo>
                  <a:cubicBezTo>
                    <a:pt x="29" y="10"/>
                    <a:pt x="28" y="9"/>
                    <a:pt x="27" y="8"/>
                  </a:cubicBezTo>
                  <a:cubicBezTo>
                    <a:pt x="23" y="7"/>
                    <a:pt x="19" y="6"/>
                    <a:pt x="16" y="6"/>
                  </a:cubicBezTo>
                  <a:cubicBezTo>
                    <a:pt x="12" y="4"/>
                    <a:pt x="9" y="3"/>
                    <a:pt x="6" y="1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0" y="6"/>
                    <a:pt x="1" y="7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7" y="7"/>
                    <a:pt x="11" y="8"/>
                    <a:pt x="15" y="9"/>
                  </a:cubicBezTo>
                  <a:cubicBezTo>
                    <a:pt x="18" y="10"/>
                    <a:pt x="22" y="11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4" y="12"/>
                    <a:pt x="23" y="12"/>
                  </a:cubicBezTo>
                  <a:cubicBezTo>
                    <a:pt x="16" y="12"/>
                    <a:pt x="8" y="8"/>
                    <a:pt x="3" y="4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8" name="Freeform 130">
              <a:extLst>
                <a:ext uri="{FF2B5EF4-FFF2-40B4-BE49-F238E27FC236}">
                  <a16:creationId xmlns:a16="http://schemas.microsoft.com/office/drawing/2014/main" id="{2BDE3AEF-688C-41F0-92C9-28C50780EA7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5157" y="5935195"/>
              <a:ext cx="57150" cy="28575"/>
            </a:xfrm>
            <a:custGeom>
              <a:avLst/>
              <a:gdLst>
                <a:gd name="T0" fmla="*/ 2 w 26"/>
                <a:gd name="T1" fmla="*/ 12 h 13"/>
                <a:gd name="T2" fmla="*/ 25 w 26"/>
                <a:gd name="T3" fmla="*/ 4 h 13"/>
                <a:gd name="T4" fmla="*/ 22 w 26"/>
                <a:gd name="T5" fmla="*/ 1 h 13"/>
                <a:gd name="T6" fmla="*/ 13 w 26"/>
                <a:gd name="T7" fmla="*/ 6 h 13"/>
                <a:gd name="T8" fmla="*/ 2 w 26"/>
                <a:gd name="T9" fmla="*/ 8 h 13"/>
                <a:gd name="T10" fmla="*/ 2 w 26"/>
                <a:gd name="T11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3">
                  <a:moveTo>
                    <a:pt x="2" y="12"/>
                  </a:moveTo>
                  <a:cubicBezTo>
                    <a:pt x="10" y="13"/>
                    <a:pt x="21" y="11"/>
                    <a:pt x="25" y="4"/>
                  </a:cubicBezTo>
                  <a:cubicBezTo>
                    <a:pt x="26" y="2"/>
                    <a:pt x="24" y="0"/>
                    <a:pt x="22" y="1"/>
                  </a:cubicBezTo>
                  <a:cubicBezTo>
                    <a:pt x="19" y="3"/>
                    <a:pt x="16" y="5"/>
                    <a:pt x="13" y="6"/>
                  </a:cubicBezTo>
                  <a:cubicBezTo>
                    <a:pt x="10" y="7"/>
                    <a:pt x="6" y="8"/>
                    <a:pt x="2" y="8"/>
                  </a:cubicBezTo>
                  <a:cubicBezTo>
                    <a:pt x="0" y="8"/>
                    <a:pt x="0" y="12"/>
                    <a:pt x="2" y="1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9" name="Freeform 131">
              <a:extLst>
                <a:ext uri="{FF2B5EF4-FFF2-40B4-BE49-F238E27FC236}">
                  <a16:creationId xmlns:a16="http://schemas.microsoft.com/office/drawing/2014/main" id="{3390A601-248E-400B-8CF1-9152B3DD5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1982" y="5933607"/>
              <a:ext cx="61913" cy="31750"/>
            </a:xfrm>
            <a:custGeom>
              <a:avLst/>
              <a:gdLst>
                <a:gd name="T0" fmla="*/ 4 w 29"/>
                <a:gd name="T1" fmla="*/ 15 h 15"/>
                <a:gd name="T2" fmla="*/ 7 w 29"/>
                <a:gd name="T3" fmla="*/ 15 h 15"/>
                <a:gd name="T4" fmla="*/ 19 w 29"/>
                <a:gd name="T5" fmla="*/ 13 h 15"/>
                <a:gd name="T6" fmla="*/ 28 w 29"/>
                <a:gd name="T7" fmla="*/ 6 h 15"/>
                <a:gd name="T8" fmla="*/ 29 w 29"/>
                <a:gd name="T9" fmla="*/ 4 h 15"/>
                <a:gd name="T10" fmla="*/ 28 w 29"/>
                <a:gd name="T11" fmla="*/ 1 h 15"/>
                <a:gd name="T12" fmla="*/ 25 w 29"/>
                <a:gd name="T13" fmla="*/ 0 h 15"/>
                <a:gd name="T14" fmla="*/ 23 w 29"/>
                <a:gd name="T15" fmla="*/ 0 h 15"/>
                <a:gd name="T16" fmla="*/ 14 w 29"/>
                <a:gd name="T17" fmla="*/ 5 h 15"/>
                <a:gd name="T18" fmla="*/ 5 w 29"/>
                <a:gd name="T19" fmla="*/ 7 h 15"/>
                <a:gd name="T20" fmla="*/ 4 w 29"/>
                <a:gd name="T21" fmla="*/ 7 h 15"/>
                <a:gd name="T22" fmla="*/ 4 w 29"/>
                <a:gd name="T23" fmla="*/ 7 h 15"/>
                <a:gd name="T24" fmla="*/ 2 w 29"/>
                <a:gd name="T25" fmla="*/ 8 h 15"/>
                <a:gd name="T26" fmla="*/ 0 w 29"/>
                <a:gd name="T27" fmla="*/ 11 h 15"/>
                <a:gd name="T28" fmla="*/ 1 w 29"/>
                <a:gd name="T29" fmla="*/ 14 h 15"/>
                <a:gd name="T30" fmla="*/ 4 w 29"/>
                <a:gd name="T31" fmla="*/ 15 h 15"/>
                <a:gd name="T32" fmla="*/ 5 w 29"/>
                <a:gd name="T33" fmla="*/ 11 h 15"/>
                <a:gd name="T34" fmla="*/ 5 w 29"/>
                <a:gd name="T35" fmla="*/ 11 h 15"/>
                <a:gd name="T36" fmla="*/ 4 w 29"/>
                <a:gd name="T37" fmla="*/ 11 h 15"/>
                <a:gd name="T38" fmla="*/ 4 w 29"/>
                <a:gd name="T39" fmla="*/ 11 h 15"/>
                <a:gd name="T40" fmla="*/ 4 w 29"/>
                <a:gd name="T41" fmla="*/ 11 h 15"/>
                <a:gd name="T42" fmla="*/ 4 w 29"/>
                <a:gd name="T43" fmla="*/ 11 h 15"/>
                <a:gd name="T44" fmla="*/ 4 w 29"/>
                <a:gd name="T45" fmla="*/ 11 h 15"/>
                <a:gd name="T46" fmla="*/ 4 w 29"/>
                <a:gd name="T47" fmla="*/ 11 h 15"/>
                <a:gd name="T48" fmla="*/ 4 w 29"/>
                <a:gd name="T49" fmla="*/ 11 h 15"/>
                <a:gd name="T50" fmla="*/ 4 w 29"/>
                <a:gd name="T51" fmla="*/ 11 h 15"/>
                <a:gd name="T52" fmla="*/ 4 w 29"/>
                <a:gd name="T53" fmla="*/ 11 h 15"/>
                <a:gd name="T54" fmla="*/ 4 w 29"/>
                <a:gd name="T55" fmla="*/ 11 h 15"/>
                <a:gd name="T56" fmla="*/ 4 w 29"/>
                <a:gd name="T57" fmla="*/ 11 h 15"/>
                <a:gd name="T58" fmla="*/ 4 w 29"/>
                <a:gd name="T59" fmla="*/ 11 h 15"/>
                <a:gd name="T60" fmla="*/ 4 w 29"/>
                <a:gd name="T61" fmla="*/ 11 h 15"/>
                <a:gd name="T62" fmla="*/ 5 w 29"/>
                <a:gd name="T63" fmla="*/ 11 h 15"/>
                <a:gd name="T64" fmla="*/ 5 w 29"/>
                <a:gd name="T65" fmla="*/ 11 h 15"/>
                <a:gd name="T66" fmla="*/ 16 w 29"/>
                <a:gd name="T67" fmla="*/ 9 h 15"/>
                <a:gd name="T68" fmla="*/ 25 w 29"/>
                <a:gd name="T69" fmla="*/ 4 h 15"/>
                <a:gd name="T70" fmla="*/ 25 w 29"/>
                <a:gd name="T71" fmla="*/ 4 h 15"/>
                <a:gd name="T72" fmla="*/ 25 w 29"/>
                <a:gd name="T73" fmla="*/ 4 h 15"/>
                <a:gd name="T74" fmla="*/ 25 w 29"/>
                <a:gd name="T75" fmla="*/ 4 h 15"/>
                <a:gd name="T76" fmla="*/ 25 w 29"/>
                <a:gd name="T77" fmla="*/ 4 h 15"/>
                <a:gd name="T78" fmla="*/ 25 w 29"/>
                <a:gd name="T79" fmla="*/ 4 h 15"/>
                <a:gd name="T80" fmla="*/ 25 w 29"/>
                <a:gd name="T81" fmla="*/ 4 h 15"/>
                <a:gd name="T82" fmla="*/ 25 w 29"/>
                <a:gd name="T83" fmla="*/ 4 h 15"/>
                <a:gd name="T84" fmla="*/ 25 w 29"/>
                <a:gd name="T85" fmla="*/ 4 h 15"/>
                <a:gd name="T86" fmla="*/ 25 w 29"/>
                <a:gd name="T87" fmla="*/ 4 h 15"/>
                <a:gd name="T88" fmla="*/ 25 w 29"/>
                <a:gd name="T89" fmla="*/ 4 h 15"/>
                <a:gd name="T90" fmla="*/ 25 w 29"/>
                <a:gd name="T91" fmla="*/ 4 h 15"/>
                <a:gd name="T92" fmla="*/ 25 w 29"/>
                <a:gd name="T93" fmla="*/ 4 h 15"/>
                <a:gd name="T94" fmla="*/ 25 w 29"/>
                <a:gd name="T95" fmla="*/ 4 h 15"/>
                <a:gd name="T96" fmla="*/ 25 w 29"/>
                <a:gd name="T97" fmla="*/ 4 h 15"/>
                <a:gd name="T98" fmla="*/ 18 w 29"/>
                <a:gd name="T99" fmla="*/ 9 h 15"/>
                <a:gd name="T100" fmla="*/ 7 w 29"/>
                <a:gd name="T101" fmla="*/ 11 h 15"/>
                <a:gd name="T102" fmla="*/ 5 w 29"/>
                <a:gd name="T103" fmla="*/ 11 h 15"/>
                <a:gd name="T104" fmla="*/ 4 w 29"/>
                <a:gd name="T10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" h="15">
                  <a:moveTo>
                    <a:pt x="4" y="15"/>
                  </a:moveTo>
                  <a:cubicBezTo>
                    <a:pt x="5" y="15"/>
                    <a:pt x="6" y="15"/>
                    <a:pt x="7" y="15"/>
                  </a:cubicBezTo>
                  <a:cubicBezTo>
                    <a:pt x="11" y="15"/>
                    <a:pt x="15" y="15"/>
                    <a:pt x="19" y="13"/>
                  </a:cubicBezTo>
                  <a:cubicBezTo>
                    <a:pt x="23" y="12"/>
                    <a:pt x="26" y="9"/>
                    <a:pt x="28" y="6"/>
                  </a:cubicBezTo>
                  <a:cubicBezTo>
                    <a:pt x="29" y="5"/>
                    <a:pt x="29" y="4"/>
                    <a:pt x="29" y="4"/>
                  </a:cubicBezTo>
                  <a:cubicBezTo>
                    <a:pt x="29" y="3"/>
                    <a:pt x="29" y="2"/>
                    <a:pt x="28" y="1"/>
                  </a:cubicBezTo>
                  <a:cubicBezTo>
                    <a:pt x="27" y="0"/>
                    <a:pt x="26" y="0"/>
                    <a:pt x="25" y="0"/>
                  </a:cubicBezTo>
                  <a:cubicBezTo>
                    <a:pt x="24" y="0"/>
                    <a:pt x="24" y="0"/>
                    <a:pt x="23" y="0"/>
                  </a:cubicBezTo>
                  <a:cubicBezTo>
                    <a:pt x="20" y="2"/>
                    <a:pt x="17" y="4"/>
                    <a:pt x="14" y="5"/>
                  </a:cubicBezTo>
                  <a:cubicBezTo>
                    <a:pt x="11" y="6"/>
                    <a:pt x="8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2" y="7"/>
                    <a:pt x="2" y="8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0" y="12"/>
                    <a:pt x="1" y="13"/>
                    <a:pt x="1" y="14"/>
                  </a:cubicBezTo>
                  <a:cubicBezTo>
                    <a:pt x="2" y="14"/>
                    <a:pt x="3" y="15"/>
                    <a:pt x="4" y="15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8" y="11"/>
                    <a:pt x="12" y="10"/>
                    <a:pt x="16" y="9"/>
                  </a:cubicBezTo>
                  <a:cubicBezTo>
                    <a:pt x="19" y="8"/>
                    <a:pt x="22" y="5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6"/>
                    <a:pt x="21" y="8"/>
                    <a:pt x="18" y="9"/>
                  </a:cubicBezTo>
                  <a:cubicBezTo>
                    <a:pt x="14" y="11"/>
                    <a:pt x="10" y="11"/>
                    <a:pt x="7" y="11"/>
                  </a:cubicBezTo>
                  <a:cubicBezTo>
                    <a:pt x="6" y="11"/>
                    <a:pt x="5" y="11"/>
                    <a:pt x="5" y="11"/>
                  </a:cubicBezTo>
                  <a:cubicBezTo>
                    <a:pt x="4" y="15"/>
                    <a:pt x="4" y="15"/>
                    <a:pt x="4" y="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0" name="Freeform 132">
              <a:extLst>
                <a:ext uri="{FF2B5EF4-FFF2-40B4-BE49-F238E27FC236}">
                  <a16:creationId xmlns:a16="http://schemas.microsoft.com/office/drawing/2014/main" id="{4397C89D-C75C-4F89-8146-689809491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3107" y="5827245"/>
              <a:ext cx="23813" cy="57150"/>
            </a:xfrm>
            <a:custGeom>
              <a:avLst/>
              <a:gdLst>
                <a:gd name="T0" fmla="*/ 4 w 11"/>
                <a:gd name="T1" fmla="*/ 25 h 27"/>
                <a:gd name="T2" fmla="*/ 7 w 11"/>
                <a:gd name="T3" fmla="*/ 2 h 27"/>
                <a:gd name="T4" fmla="*/ 4 w 11"/>
                <a:gd name="T5" fmla="*/ 2 h 27"/>
                <a:gd name="T6" fmla="*/ 3 w 11"/>
                <a:gd name="T7" fmla="*/ 12 h 27"/>
                <a:gd name="T8" fmla="*/ 1 w 11"/>
                <a:gd name="T9" fmla="*/ 23 h 27"/>
                <a:gd name="T10" fmla="*/ 4 w 11"/>
                <a:gd name="T11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7">
                  <a:moveTo>
                    <a:pt x="4" y="25"/>
                  </a:moveTo>
                  <a:cubicBezTo>
                    <a:pt x="8" y="19"/>
                    <a:pt x="11" y="9"/>
                    <a:pt x="7" y="2"/>
                  </a:cubicBezTo>
                  <a:cubicBezTo>
                    <a:pt x="7" y="0"/>
                    <a:pt x="4" y="1"/>
                    <a:pt x="4" y="2"/>
                  </a:cubicBezTo>
                  <a:cubicBezTo>
                    <a:pt x="3" y="6"/>
                    <a:pt x="4" y="9"/>
                    <a:pt x="3" y="12"/>
                  </a:cubicBezTo>
                  <a:cubicBezTo>
                    <a:pt x="3" y="16"/>
                    <a:pt x="2" y="20"/>
                    <a:pt x="1" y="23"/>
                  </a:cubicBezTo>
                  <a:cubicBezTo>
                    <a:pt x="0" y="25"/>
                    <a:pt x="3" y="27"/>
                    <a:pt x="4" y="2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1" name="Freeform 133">
              <a:extLst>
                <a:ext uri="{FF2B5EF4-FFF2-40B4-BE49-F238E27FC236}">
                  <a16:creationId xmlns:a16="http://schemas.microsoft.com/office/drawing/2014/main" id="{D0D6B3DD-466D-479A-9B64-5AE0E5B20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1519" y="5824070"/>
              <a:ext cx="25400" cy="61913"/>
            </a:xfrm>
            <a:custGeom>
              <a:avLst/>
              <a:gdLst>
                <a:gd name="T0" fmla="*/ 7 w 12"/>
                <a:gd name="T1" fmla="*/ 27 h 29"/>
                <a:gd name="T2" fmla="*/ 12 w 12"/>
                <a:gd name="T3" fmla="*/ 10 h 29"/>
                <a:gd name="T4" fmla="*/ 10 w 12"/>
                <a:gd name="T5" fmla="*/ 2 h 29"/>
                <a:gd name="T6" fmla="*/ 9 w 12"/>
                <a:gd name="T7" fmla="*/ 0 h 29"/>
                <a:gd name="T8" fmla="*/ 7 w 12"/>
                <a:gd name="T9" fmla="*/ 0 h 29"/>
                <a:gd name="T10" fmla="*/ 4 w 12"/>
                <a:gd name="T11" fmla="*/ 1 h 29"/>
                <a:gd name="T12" fmla="*/ 3 w 12"/>
                <a:gd name="T13" fmla="*/ 3 h 29"/>
                <a:gd name="T14" fmla="*/ 3 w 12"/>
                <a:gd name="T15" fmla="*/ 3 h 29"/>
                <a:gd name="T16" fmla="*/ 2 w 12"/>
                <a:gd name="T17" fmla="*/ 7 h 29"/>
                <a:gd name="T18" fmla="*/ 2 w 12"/>
                <a:gd name="T19" fmla="*/ 11 h 29"/>
                <a:gd name="T20" fmla="*/ 2 w 12"/>
                <a:gd name="T21" fmla="*/ 13 h 29"/>
                <a:gd name="T22" fmla="*/ 0 w 12"/>
                <a:gd name="T23" fmla="*/ 24 h 29"/>
                <a:gd name="T24" fmla="*/ 0 w 12"/>
                <a:gd name="T25" fmla="*/ 25 h 29"/>
                <a:gd name="T26" fmla="*/ 1 w 12"/>
                <a:gd name="T27" fmla="*/ 28 h 29"/>
                <a:gd name="T28" fmla="*/ 4 w 12"/>
                <a:gd name="T29" fmla="*/ 29 h 29"/>
                <a:gd name="T30" fmla="*/ 7 w 12"/>
                <a:gd name="T31" fmla="*/ 27 h 29"/>
                <a:gd name="T32" fmla="*/ 4 w 12"/>
                <a:gd name="T33" fmla="*/ 25 h 29"/>
                <a:gd name="T34" fmla="*/ 4 w 12"/>
                <a:gd name="T35" fmla="*/ 25 h 29"/>
                <a:gd name="T36" fmla="*/ 4 w 12"/>
                <a:gd name="T37" fmla="*/ 25 h 29"/>
                <a:gd name="T38" fmla="*/ 4 w 12"/>
                <a:gd name="T39" fmla="*/ 25 h 29"/>
                <a:gd name="T40" fmla="*/ 4 w 12"/>
                <a:gd name="T41" fmla="*/ 25 h 29"/>
                <a:gd name="T42" fmla="*/ 4 w 12"/>
                <a:gd name="T43" fmla="*/ 25 h 29"/>
                <a:gd name="T44" fmla="*/ 4 w 12"/>
                <a:gd name="T45" fmla="*/ 25 h 29"/>
                <a:gd name="T46" fmla="*/ 4 w 12"/>
                <a:gd name="T47" fmla="*/ 25 h 29"/>
                <a:gd name="T48" fmla="*/ 4 w 12"/>
                <a:gd name="T49" fmla="*/ 25 h 29"/>
                <a:gd name="T50" fmla="*/ 4 w 12"/>
                <a:gd name="T51" fmla="*/ 25 h 29"/>
                <a:gd name="T52" fmla="*/ 4 w 12"/>
                <a:gd name="T53" fmla="*/ 25 h 29"/>
                <a:gd name="T54" fmla="*/ 4 w 12"/>
                <a:gd name="T55" fmla="*/ 25 h 29"/>
                <a:gd name="T56" fmla="*/ 4 w 12"/>
                <a:gd name="T57" fmla="*/ 25 h 29"/>
                <a:gd name="T58" fmla="*/ 3 w 12"/>
                <a:gd name="T59" fmla="*/ 25 h 29"/>
                <a:gd name="T60" fmla="*/ 4 w 12"/>
                <a:gd name="T61" fmla="*/ 25 h 29"/>
                <a:gd name="T62" fmla="*/ 4 w 12"/>
                <a:gd name="T63" fmla="*/ 25 h 29"/>
                <a:gd name="T64" fmla="*/ 3 w 12"/>
                <a:gd name="T65" fmla="*/ 25 h 29"/>
                <a:gd name="T66" fmla="*/ 4 w 12"/>
                <a:gd name="T67" fmla="*/ 25 h 29"/>
                <a:gd name="T68" fmla="*/ 4 w 12"/>
                <a:gd name="T69" fmla="*/ 25 h 29"/>
                <a:gd name="T70" fmla="*/ 6 w 12"/>
                <a:gd name="T71" fmla="*/ 14 h 29"/>
                <a:gd name="T72" fmla="*/ 6 w 12"/>
                <a:gd name="T73" fmla="*/ 11 h 29"/>
                <a:gd name="T74" fmla="*/ 6 w 12"/>
                <a:gd name="T75" fmla="*/ 7 h 29"/>
                <a:gd name="T76" fmla="*/ 7 w 12"/>
                <a:gd name="T77" fmla="*/ 4 h 29"/>
                <a:gd name="T78" fmla="*/ 7 w 12"/>
                <a:gd name="T79" fmla="*/ 4 h 29"/>
                <a:gd name="T80" fmla="*/ 6 w 12"/>
                <a:gd name="T81" fmla="*/ 4 h 29"/>
                <a:gd name="T82" fmla="*/ 7 w 12"/>
                <a:gd name="T83" fmla="*/ 4 h 29"/>
                <a:gd name="T84" fmla="*/ 7 w 12"/>
                <a:gd name="T85" fmla="*/ 4 h 29"/>
                <a:gd name="T86" fmla="*/ 6 w 12"/>
                <a:gd name="T87" fmla="*/ 4 h 29"/>
                <a:gd name="T88" fmla="*/ 7 w 12"/>
                <a:gd name="T89" fmla="*/ 4 h 29"/>
                <a:gd name="T90" fmla="*/ 6 w 12"/>
                <a:gd name="T91" fmla="*/ 4 h 29"/>
                <a:gd name="T92" fmla="*/ 6 w 12"/>
                <a:gd name="T93" fmla="*/ 4 h 29"/>
                <a:gd name="T94" fmla="*/ 7 w 12"/>
                <a:gd name="T95" fmla="*/ 4 h 29"/>
                <a:gd name="T96" fmla="*/ 6 w 12"/>
                <a:gd name="T97" fmla="*/ 4 h 29"/>
                <a:gd name="T98" fmla="*/ 6 w 12"/>
                <a:gd name="T99" fmla="*/ 4 h 29"/>
                <a:gd name="T100" fmla="*/ 7 w 12"/>
                <a:gd name="T101" fmla="*/ 4 h 29"/>
                <a:gd name="T102" fmla="*/ 7 w 12"/>
                <a:gd name="T103" fmla="*/ 4 h 29"/>
                <a:gd name="T104" fmla="*/ 7 w 12"/>
                <a:gd name="T105" fmla="*/ 4 h 29"/>
                <a:gd name="T106" fmla="*/ 7 w 12"/>
                <a:gd name="T107" fmla="*/ 4 h 29"/>
                <a:gd name="T108" fmla="*/ 7 w 12"/>
                <a:gd name="T109" fmla="*/ 4 h 29"/>
                <a:gd name="T110" fmla="*/ 7 w 12"/>
                <a:gd name="T111" fmla="*/ 4 h 29"/>
                <a:gd name="T112" fmla="*/ 7 w 12"/>
                <a:gd name="T113" fmla="*/ 4 h 29"/>
                <a:gd name="T114" fmla="*/ 7 w 12"/>
                <a:gd name="T115" fmla="*/ 4 h 29"/>
                <a:gd name="T116" fmla="*/ 7 w 12"/>
                <a:gd name="T117" fmla="*/ 4 h 29"/>
                <a:gd name="T118" fmla="*/ 8 w 12"/>
                <a:gd name="T119" fmla="*/ 10 h 29"/>
                <a:gd name="T120" fmla="*/ 4 w 12"/>
                <a:gd name="T121" fmla="*/ 25 h 29"/>
                <a:gd name="T122" fmla="*/ 7 w 12"/>
                <a:gd name="T123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" h="29">
                  <a:moveTo>
                    <a:pt x="7" y="27"/>
                  </a:moveTo>
                  <a:cubicBezTo>
                    <a:pt x="10" y="22"/>
                    <a:pt x="12" y="16"/>
                    <a:pt x="12" y="10"/>
                  </a:cubicBezTo>
                  <a:cubicBezTo>
                    <a:pt x="12" y="7"/>
                    <a:pt x="11" y="4"/>
                    <a:pt x="10" y="2"/>
                  </a:cubicBezTo>
                  <a:cubicBezTo>
                    <a:pt x="10" y="1"/>
                    <a:pt x="9" y="1"/>
                    <a:pt x="9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6" y="0"/>
                    <a:pt x="5" y="0"/>
                    <a:pt x="4" y="1"/>
                  </a:cubicBezTo>
                  <a:cubicBezTo>
                    <a:pt x="3" y="1"/>
                    <a:pt x="3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4"/>
                    <a:pt x="2" y="6"/>
                    <a:pt x="2" y="7"/>
                  </a:cubicBezTo>
                  <a:cubicBezTo>
                    <a:pt x="2" y="8"/>
                    <a:pt x="2" y="10"/>
                    <a:pt x="2" y="11"/>
                  </a:cubicBezTo>
                  <a:cubicBezTo>
                    <a:pt x="2" y="12"/>
                    <a:pt x="2" y="12"/>
                    <a:pt x="2" y="13"/>
                  </a:cubicBezTo>
                  <a:cubicBezTo>
                    <a:pt x="2" y="17"/>
                    <a:pt x="1" y="20"/>
                    <a:pt x="0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0" y="27"/>
                    <a:pt x="1" y="28"/>
                  </a:cubicBezTo>
                  <a:cubicBezTo>
                    <a:pt x="2" y="28"/>
                    <a:pt x="3" y="29"/>
                    <a:pt x="4" y="29"/>
                  </a:cubicBezTo>
                  <a:cubicBezTo>
                    <a:pt x="5" y="29"/>
                    <a:pt x="6" y="28"/>
                    <a:pt x="7" y="27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1"/>
                    <a:pt x="6" y="18"/>
                    <a:pt x="6" y="14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6" y="9"/>
                    <a:pt x="6" y="8"/>
                    <a:pt x="6" y="7"/>
                  </a:cubicBezTo>
                  <a:cubicBezTo>
                    <a:pt x="6" y="6"/>
                    <a:pt x="6" y="5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8" y="8"/>
                    <a:pt x="8" y="10"/>
                  </a:cubicBezTo>
                  <a:cubicBezTo>
                    <a:pt x="8" y="15"/>
                    <a:pt x="6" y="21"/>
                    <a:pt x="4" y="25"/>
                  </a:cubicBezTo>
                  <a:cubicBezTo>
                    <a:pt x="7" y="27"/>
                    <a:pt x="7" y="27"/>
                    <a:pt x="7" y="2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2" name="Freeform 134">
              <a:extLst>
                <a:ext uri="{FF2B5EF4-FFF2-40B4-BE49-F238E27FC236}">
                  <a16:creationId xmlns:a16="http://schemas.microsoft.com/office/drawing/2014/main" id="{909DC9BB-B22C-4627-AFAD-B8B23098067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4844" y="5676432"/>
              <a:ext cx="61913" cy="61913"/>
            </a:xfrm>
            <a:custGeom>
              <a:avLst/>
              <a:gdLst>
                <a:gd name="T0" fmla="*/ 28 w 29"/>
                <a:gd name="T1" fmla="*/ 25 h 29"/>
                <a:gd name="T2" fmla="*/ 18 w 29"/>
                <a:gd name="T3" fmla="*/ 8 h 29"/>
                <a:gd name="T4" fmla="*/ 3 w 29"/>
                <a:gd name="T5" fmla="*/ 1 h 29"/>
                <a:gd name="T6" fmla="*/ 1 w 29"/>
                <a:gd name="T7" fmla="*/ 4 h 29"/>
                <a:gd name="T8" fmla="*/ 13 w 29"/>
                <a:gd name="T9" fmla="*/ 11 h 29"/>
                <a:gd name="T10" fmla="*/ 24 w 29"/>
                <a:gd name="T11" fmla="*/ 27 h 29"/>
                <a:gd name="T12" fmla="*/ 28 w 29"/>
                <a:gd name="T13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28" y="25"/>
                  </a:moveTo>
                  <a:cubicBezTo>
                    <a:pt x="27" y="19"/>
                    <a:pt x="23" y="13"/>
                    <a:pt x="18" y="8"/>
                  </a:cubicBezTo>
                  <a:cubicBezTo>
                    <a:pt x="14" y="5"/>
                    <a:pt x="8" y="1"/>
                    <a:pt x="3" y="1"/>
                  </a:cubicBezTo>
                  <a:cubicBezTo>
                    <a:pt x="1" y="0"/>
                    <a:pt x="0" y="3"/>
                    <a:pt x="1" y="4"/>
                  </a:cubicBezTo>
                  <a:cubicBezTo>
                    <a:pt x="4" y="8"/>
                    <a:pt x="9" y="9"/>
                    <a:pt x="13" y="11"/>
                  </a:cubicBezTo>
                  <a:cubicBezTo>
                    <a:pt x="18" y="15"/>
                    <a:pt x="22" y="21"/>
                    <a:pt x="24" y="27"/>
                  </a:cubicBezTo>
                  <a:cubicBezTo>
                    <a:pt x="25" y="29"/>
                    <a:pt x="29" y="28"/>
                    <a:pt x="28" y="2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3" name="Freeform 135">
              <a:extLst>
                <a:ext uri="{FF2B5EF4-FFF2-40B4-BE49-F238E27FC236}">
                  <a16:creationId xmlns:a16="http://schemas.microsoft.com/office/drawing/2014/main" id="{D5381343-A164-49BA-B3B2-AC965EDE2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1669" y="5671670"/>
              <a:ext cx="69850" cy="69850"/>
            </a:xfrm>
            <a:custGeom>
              <a:avLst/>
              <a:gdLst>
                <a:gd name="T0" fmla="*/ 31 w 32"/>
                <a:gd name="T1" fmla="*/ 27 h 32"/>
                <a:gd name="T2" fmla="*/ 20 w 32"/>
                <a:gd name="T3" fmla="*/ 9 h 32"/>
                <a:gd name="T4" fmla="*/ 13 w 32"/>
                <a:gd name="T5" fmla="*/ 4 h 32"/>
                <a:gd name="T6" fmla="*/ 4 w 32"/>
                <a:gd name="T7" fmla="*/ 1 h 32"/>
                <a:gd name="T8" fmla="*/ 4 w 32"/>
                <a:gd name="T9" fmla="*/ 1 h 32"/>
                <a:gd name="T10" fmla="*/ 4 w 32"/>
                <a:gd name="T11" fmla="*/ 1 h 32"/>
                <a:gd name="T12" fmla="*/ 1 w 32"/>
                <a:gd name="T13" fmla="*/ 2 h 32"/>
                <a:gd name="T14" fmla="*/ 0 w 32"/>
                <a:gd name="T15" fmla="*/ 5 h 32"/>
                <a:gd name="T16" fmla="*/ 1 w 32"/>
                <a:gd name="T17" fmla="*/ 8 h 32"/>
                <a:gd name="T18" fmla="*/ 7 w 32"/>
                <a:gd name="T19" fmla="*/ 12 h 32"/>
                <a:gd name="T20" fmla="*/ 13 w 32"/>
                <a:gd name="T21" fmla="*/ 15 h 32"/>
                <a:gd name="T22" fmla="*/ 24 w 32"/>
                <a:gd name="T23" fmla="*/ 29 h 32"/>
                <a:gd name="T24" fmla="*/ 28 w 32"/>
                <a:gd name="T25" fmla="*/ 32 h 32"/>
                <a:gd name="T26" fmla="*/ 30 w 32"/>
                <a:gd name="T27" fmla="*/ 31 h 32"/>
                <a:gd name="T28" fmla="*/ 32 w 32"/>
                <a:gd name="T29" fmla="*/ 28 h 32"/>
                <a:gd name="T30" fmla="*/ 31 w 32"/>
                <a:gd name="T31" fmla="*/ 27 h 32"/>
                <a:gd name="T32" fmla="*/ 28 w 32"/>
                <a:gd name="T33" fmla="*/ 28 h 32"/>
                <a:gd name="T34" fmla="*/ 28 w 32"/>
                <a:gd name="T35" fmla="*/ 28 h 32"/>
                <a:gd name="T36" fmla="*/ 28 w 32"/>
                <a:gd name="T37" fmla="*/ 28 h 32"/>
                <a:gd name="T38" fmla="*/ 28 w 32"/>
                <a:gd name="T39" fmla="*/ 28 h 32"/>
                <a:gd name="T40" fmla="*/ 28 w 32"/>
                <a:gd name="T41" fmla="*/ 28 h 32"/>
                <a:gd name="T42" fmla="*/ 28 w 32"/>
                <a:gd name="T43" fmla="*/ 28 h 32"/>
                <a:gd name="T44" fmla="*/ 28 w 32"/>
                <a:gd name="T45" fmla="*/ 28 h 32"/>
                <a:gd name="T46" fmla="*/ 28 w 32"/>
                <a:gd name="T47" fmla="*/ 28 h 32"/>
                <a:gd name="T48" fmla="*/ 28 w 32"/>
                <a:gd name="T49" fmla="*/ 28 h 32"/>
                <a:gd name="T50" fmla="*/ 28 w 32"/>
                <a:gd name="T51" fmla="*/ 28 h 32"/>
                <a:gd name="T52" fmla="*/ 28 w 32"/>
                <a:gd name="T53" fmla="*/ 28 h 32"/>
                <a:gd name="T54" fmla="*/ 28 w 32"/>
                <a:gd name="T55" fmla="*/ 28 h 32"/>
                <a:gd name="T56" fmla="*/ 28 w 32"/>
                <a:gd name="T57" fmla="*/ 28 h 32"/>
                <a:gd name="T58" fmla="*/ 27 w 32"/>
                <a:gd name="T59" fmla="*/ 28 h 32"/>
                <a:gd name="T60" fmla="*/ 15 w 32"/>
                <a:gd name="T61" fmla="*/ 12 h 32"/>
                <a:gd name="T62" fmla="*/ 9 w 32"/>
                <a:gd name="T63" fmla="*/ 8 h 32"/>
                <a:gd name="T64" fmla="*/ 4 w 32"/>
                <a:gd name="T65" fmla="*/ 5 h 32"/>
                <a:gd name="T66" fmla="*/ 4 w 32"/>
                <a:gd name="T67" fmla="*/ 5 h 32"/>
                <a:gd name="T68" fmla="*/ 4 w 32"/>
                <a:gd name="T69" fmla="*/ 4 h 32"/>
                <a:gd name="T70" fmla="*/ 4 w 32"/>
                <a:gd name="T71" fmla="*/ 4 h 32"/>
                <a:gd name="T72" fmla="*/ 4 w 32"/>
                <a:gd name="T73" fmla="*/ 4 h 32"/>
                <a:gd name="T74" fmla="*/ 4 w 32"/>
                <a:gd name="T75" fmla="*/ 5 h 32"/>
                <a:gd name="T76" fmla="*/ 4 w 32"/>
                <a:gd name="T77" fmla="*/ 4 h 32"/>
                <a:gd name="T78" fmla="*/ 4 w 32"/>
                <a:gd name="T79" fmla="*/ 4 h 32"/>
                <a:gd name="T80" fmla="*/ 4 w 32"/>
                <a:gd name="T81" fmla="*/ 5 h 32"/>
                <a:gd name="T82" fmla="*/ 4 w 32"/>
                <a:gd name="T83" fmla="*/ 5 h 32"/>
                <a:gd name="T84" fmla="*/ 4 w 32"/>
                <a:gd name="T85" fmla="*/ 5 h 32"/>
                <a:gd name="T86" fmla="*/ 4 w 32"/>
                <a:gd name="T87" fmla="*/ 5 h 32"/>
                <a:gd name="T88" fmla="*/ 11 w 32"/>
                <a:gd name="T89" fmla="*/ 7 h 32"/>
                <a:gd name="T90" fmla="*/ 17 w 32"/>
                <a:gd name="T91" fmla="*/ 12 h 32"/>
                <a:gd name="T92" fmla="*/ 28 w 32"/>
                <a:gd name="T93" fmla="*/ 28 h 32"/>
                <a:gd name="T94" fmla="*/ 31 w 32"/>
                <a:gd name="T9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" h="32">
                  <a:moveTo>
                    <a:pt x="31" y="27"/>
                  </a:moveTo>
                  <a:cubicBezTo>
                    <a:pt x="30" y="20"/>
                    <a:pt x="26" y="14"/>
                    <a:pt x="20" y="9"/>
                  </a:cubicBezTo>
                  <a:cubicBezTo>
                    <a:pt x="18" y="7"/>
                    <a:pt x="15" y="5"/>
                    <a:pt x="13" y="4"/>
                  </a:cubicBezTo>
                  <a:cubicBezTo>
                    <a:pt x="10" y="2"/>
                    <a:pt x="7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3" y="10"/>
                    <a:pt x="5" y="11"/>
                    <a:pt x="7" y="12"/>
                  </a:cubicBezTo>
                  <a:cubicBezTo>
                    <a:pt x="9" y="13"/>
                    <a:pt x="11" y="14"/>
                    <a:pt x="13" y="15"/>
                  </a:cubicBezTo>
                  <a:cubicBezTo>
                    <a:pt x="18" y="19"/>
                    <a:pt x="21" y="24"/>
                    <a:pt x="24" y="29"/>
                  </a:cubicBezTo>
                  <a:cubicBezTo>
                    <a:pt x="24" y="31"/>
                    <a:pt x="26" y="32"/>
                    <a:pt x="28" y="32"/>
                  </a:cubicBezTo>
                  <a:cubicBezTo>
                    <a:pt x="28" y="32"/>
                    <a:pt x="29" y="32"/>
                    <a:pt x="30" y="31"/>
                  </a:cubicBezTo>
                  <a:cubicBezTo>
                    <a:pt x="31" y="30"/>
                    <a:pt x="32" y="29"/>
                    <a:pt x="32" y="28"/>
                  </a:cubicBezTo>
                  <a:cubicBezTo>
                    <a:pt x="32" y="28"/>
                    <a:pt x="31" y="27"/>
                    <a:pt x="31" y="27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5" y="22"/>
                    <a:pt x="21" y="16"/>
                    <a:pt x="15" y="12"/>
                  </a:cubicBezTo>
                  <a:cubicBezTo>
                    <a:pt x="13" y="10"/>
                    <a:pt x="11" y="9"/>
                    <a:pt x="9" y="8"/>
                  </a:cubicBezTo>
                  <a:cubicBezTo>
                    <a:pt x="7" y="7"/>
                    <a:pt x="5" y="6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" y="5"/>
                    <a:pt x="8" y="6"/>
                    <a:pt x="11" y="7"/>
                  </a:cubicBezTo>
                  <a:cubicBezTo>
                    <a:pt x="13" y="9"/>
                    <a:pt x="16" y="10"/>
                    <a:pt x="17" y="12"/>
                  </a:cubicBezTo>
                  <a:cubicBezTo>
                    <a:pt x="23" y="16"/>
                    <a:pt x="26" y="22"/>
                    <a:pt x="28" y="28"/>
                  </a:cubicBezTo>
                  <a:cubicBezTo>
                    <a:pt x="31" y="27"/>
                    <a:pt x="31" y="27"/>
                    <a:pt x="31" y="2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4" name="Freeform 136">
              <a:extLst>
                <a:ext uri="{FF2B5EF4-FFF2-40B4-BE49-F238E27FC236}">
                  <a16:creationId xmlns:a16="http://schemas.microsoft.com/office/drawing/2014/main" id="{F153F141-C14B-4928-A6B7-3985B9620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3557" y="5655795"/>
              <a:ext cx="65088" cy="20638"/>
            </a:xfrm>
            <a:custGeom>
              <a:avLst/>
              <a:gdLst>
                <a:gd name="T0" fmla="*/ 28 w 31"/>
                <a:gd name="T1" fmla="*/ 1 h 10"/>
                <a:gd name="T2" fmla="*/ 1 w 31"/>
                <a:gd name="T3" fmla="*/ 6 h 10"/>
                <a:gd name="T4" fmla="*/ 3 w 31"/>
                <a:gd name="T5" fmla="*/ 10 h 10"/>
                <a:gd name="T6" fmla="*/ 15 w 31"/>
                <a:gd name="T7" fmla="*/ 8 h 10"/>
                <a:gd name="T8" fmla="*/ 28 w 31"/>
                <a:gd name="T9" fmla="*/ 6 h 10"/>
                <a:gd name="T10" fmla="*/ 28 w 31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0">
                  <a:moveTo>
                    <a:pt x="28" y="1"/>
                  </a:moveTo>
                  <a:cubicBezTo>
                    <a:pt x="20" y="0"/>
                    <a:pt x="8" y="1"/>
                    <a:pt x="1" y="6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7" y="10"/>
                    <a:pt x="11" y="8"/>
                    <a:pt x="15" y="8"/>
                  </a:cubicBezTo>
                  <a:cubicBezTo>
                    <a:pt x="20" y="7"/>
                    <a:pt x="24" y="6"/>
                    <a:pt x="28" y="6"/>
                  </a:cubicBezTo>
                  <a:cubicBezTo>
                    <a:pt x="31" y="5"/>
                    <a:pt x="30" y="2"/>
                    <a:pt x="28" y="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5" name="Freeform 137">
              <a:extLst>
                <a:ext uri="{FF2B5EF4-FFF2-40B4-BE49-F238E27FC236}">
                  <a16:creationId xmlns:a16="http://schemas.microsoft.com/office/drawing/2014/main" id="{2B8DB40C-5B1A-481D-B923-C6DEF3257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0382" y="5652620"/>
              <a:ext cx="71438" cy="28575"/>
            </a:xfrm>
            <a:custGeom>
              <a:avLst/>
              <a:gdLst>
                <a:gd name="T0" fmla="*/ 29 w 33"/>
                <a:gd name="T1" fmla="*/ 0 h 13"/>
                <a:gd name="T2" fmla="*/ 23 w 33"/>
                <a:gd name="T3" fmla="*/ 0 h 13"/>
                <a:gd name="T4" fmla="*/ 1 w 33"/>
                <a:gd name="T5" fmla="*/ 6 h 13"/>
                <a:gd name="T6" fmla="*/ 0 w 33"/>
                <a:gd name="T7" fmla="*/ 9 h 13"/>
                <a:gd name="T8" fmla="*/ 1 w 33"/>
                <a:gd name="T9" fmla="*/ 12 h 13"/>
                <a:gd name="T10" fmla="*/ 4 w 33"/>
                <a:gd name="T11" fmla="*/ 13 h 13"/>
                <a:gd name="T12" fmla="*/ 4 w 33"/>
                <a:gd name="T13" fmla="*/ 13 h 13"/>
                <a:gd name="T14" fmla="*/ 17 w 33"/>
                <a:gd name="T15" fmla="*/ 11 h 13"/>
                <a:gd name="T16" fmla="*/ 30 w 33"/>
                <a:gd name="T17" fmla="*/ 9 h 13"/>
                <a:gd name="T18" fmla="*/ 32 w 33"/>
                <a:gd name="T19" fmla="*/ 7 h 13"/>
                <a:gd name="T20" fmla="*/ 33 w 33"/>
                <a:gd name="T21" fmla="*/ 5 h 13"/>
                <a:gd name="T22" fmla="*/ 32 w 33"/>
                <a:gd name="T23" fmla="*/ 2 h 13"/>
                <a:gd name="T24" fmla="*/ 29 w 33"/>
                <a:gd name="T25" fmla="*/ 0 h 13"/>
                <a:gd name="T26" fmla="*/ 29 w 33"/>
                <a:gd name="T27" fmla="*/ 4 h 13"/>
                <a:gd name="T28" fmla="*/ 29 w 33"/>
                <a:gd name="T29" fmla="*/ 4 h 13"/>
                <a:gd name="T30" fmla="*/ 29 w 33"/>
                <a:gd name="T31" fmla="*/ 5 h 13"/>
                <a:gd name="T32" fmla="*/ 29 w 33"/>
                <a:gd name="T33" fmla="*/ 5 h 13"/>
                <a:gd name="T34" fmla="*/ 29 w 33"/>
                <a:gd name="T35" fmla="*/ 5 h 13"/>
                <a:gd name="T36" fmla="*/ 29 w 33"/>
                <a:gd name="T37" fmla="*/ 5 h 13"/>
                <a:gd name="T38" fmla="*/ 29 w 33"/>
                <a:gd name="T39" fmla="*/ 5 h 13"/>
                <a:gd name="T40" fmla="*/ 29 w 33"/>
                <a:gd name="T41" fmla="*/ 5 h 13"/>
                <a:gd name="T42" fmla="*/ 29 w 33"/>
                <a:gd name="T43" fmla="*/ 5 h 13"/>
                <a:gd name="T44" fmla="*/ 29 w 33"/>
                <a:gd name="T45" fmla="*/ 5 h 13"/>
                <a:gd name="T46" fmla="*/ 29 w 33"/>
                <a:gd name="T47" fmla="*/ 5 h 13"/>
                <a:gd name="T48" fmla="*/ 29 w 33"/>
                <a:gd name="T49" fmla="*/ 5 h 13"/>
                <a:gd name="T50" fmla="*/ 29 w 33"/>
                <a:gd name="T51" fmla="*/ 5 h 13"/>
                <a:gd name="T52" fmla="*/ 29 w 33"/>
                <a:gd name="T53" fmla="*/ 5 h 13"/>
                <a:gd name="T54" fmla="*/ 29 w 33"/>
                <a:gd name="T55" fmla="*/ 5 h 13"/>
                <a:gd name="T56" fmla="*/ 29 w 33"/>
                <a:gd name="T57" fmla="*/ 5 h 13"/>
                <a:gd name="T58" fmla="*/ 29 w 33"/>
                <a:gd name="T59" fmla="*/ 5 h 13"/>
                <a:gd name="T60" fmla="*/ 29 w 33"/>
                <a:gd name="T61" fmla="*/ 5 h 13"/>
                <a:gd name="T62" fmla="*/ 29 w 33"/>
                <a:gd name="T63" fmla="*/ 5 h 13"/>
                <a:gd name="T64" fmla="*/ 16 w 33"/>
                <a:gd name="T65" fmla="*/ 7 h 13"/>
                <a:gd name="T66" fmla="*/ 4 w 33"/>
                <a:gd name="T67" fmla="*/ 9 h 13"/>
                <a:gd name="T68" fmla="*/ 4 w 33"/>
                <a:gd name="T69" fmla="*/ 9 h 13"/>
                <a:gd name="T70" fmla="*/ 4 w 33"/>
                <a:gd name="T71" fmla="*/ 9 h 13"/>
                <a:gd name="T72" fmla="*/ 4 w 33"/>
                <a:gd name="T73" fmla="*/ 9 h 13"/>
                <a:gd name="T74" fmla="*/ 4 w 33"/>
                <a:gd name="T75" fmla="*/ 9 h 13"/>
                <a:gd name="T76" fmla="*/ 3 w 33"/>
                <a:gd name="T77" fmla="*/ 9 h 13"/>
                <a:gd name="T78" fmla="*/ 4 w 33"/>
                <a:gd name="T79" fmla="*/ 9 h 13"/>
                <a:gd name="T80" fmla="*/ 4 w 33"/>
                <a:gd name="T81" fmla="*/ 9 h 13"/>
                <a:gd name="T82" fmla="*/ 3 w 33"/>
                <a:gd name="T83" fmla="*/ 9 h 13"/>
                <a:gd name="T84" fmla="*/ 4 w 33"/>
                <a:gd name="T85" fmla="*/ 9 h 13"/>
                <a:gd name="T86" fmla="*/ 3 w 33"/>
                <a:gd name="T87" fmla="*/ 9 h 13"/>
                <a:gd name="T88" fmla="*/ 4 w 33"/>
                <a:gd name="T89" fmla="*/ 9 h 13"/>
                <a:gd name="T90" fmla="*/ 4 w 33"/>
                <a:gd name="T91" fmla="*/ 9 h 13"/>
                <a:gd name="T92" fmla="*/ 3 w 33"/>
                <a:gd name="T93" fmla="*/ 9 h 13"/>
                <a:gd name="T94" fmla="*/ 4 w 33"/>
                <a:gd name="T95" fmla="*/ 9 h 13"/>
                <a:gd name="T96" fmla="*/ 4 w 33"/>
                <a:gd name="T97" fmla="*/ 9 h 13"/>
                <a:gd name="T98" fmla="*/ 23 w 33"/>
                <a:gd name="T99" fmla="*/ 4 h 13"/>
                <a:gd name="T100" fmla="*/ 29 w 33"/>
                <a:gd name="T101" fmla="*/ 4 h 13"/>
                <a:gd name="T102" fmla="*/ 29 w 33"/>
                <a:gd name="T10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" h="13">
                  <a:moveTo>
                    <a:pt x="29" y="0"/>
                  </a:moveTo>
                  <a:cubicBezTo>
                    <a:pt x="27" y="0"/>
                    <a:pt x="25" y="0"/>
                    <a:pt x="23" y="0"/>
                  </a:cubicBezTo>
                  <a:cubicBezTo>
                    <a:pt x="15" y="0"/>
                    <a:pt x="7" y="1"/>
                    <a:pt x="1" y="6"/>
                  </a:cubicBezTo>
                  <a:cubicBezTo>
                    <a:pt x="0" y="6"/>
                    <a:pt x="0" y="8"/>
                    <a:pt x="0" y="9"/>
                  </a:cubicBezTo>
                  <a:cubicBezTo>
                    <a:pt x="0" y="10"/>
                    <a:pt x="0" y="11"/>
                    <a:pt x="1" y="12"/>
                  </a:cubicBezTo>
                  <a:cubicBezTo>
                    <a:pt x="2" y="12"/>
                    <a:pt x="3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9" y="13"/>
                    <a:pt x="13" y="11"/>
                    <a:pt x="17" y="11"/>
                  </a:cubicBezTo>
                  <a:cubicBezTo>
                    <a:pt x="21" y="10"/>
                    <a:pt x="25" y="9"/>
                    <a:pt x="30" y="9"/>
                  </a:cubicBezTo>
                  <a:cubicBezTo>
                    <a:pt x="31" y="9"/>
                    <a:pt x="32" y="8"/>
                    <a:pt x="32" y="7"/>
                  </a:cubicBezTo>
                  <a:cubicBezTo>
                    <a:pt x="33" y="7"/>
                    <a:pt x="33" y="6"/>
                    <a:pt x="33" y="5"/>
                  </a:cubicBezTo>
                  <a:cubicBezTo>
                    <a:pt x="33" y="4"/>
                    <a:pt x="33" y="3"/>
                    <a:pt x="32" y="2"/>
                  </a:cubicBezTo>
                  <a:cubicBezTo>
                    <a:pt x="31" y="1"/>
                    <a:pt x="30" y="0"/>
                    <a:pt x="29" y="0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5" y="5"/>
                    <a:pt x="20" y="6"/>
                    <a:pt x="16" y="7"/>
                  </a:cubicBezTo>
                  <a:cubicBezTo>
                    <a:pt x="11" y="7"/>
                    <a:pt x="8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8" y="5"/>
                    <a:pt x="16" y="4"/>
                    <a:pt x="23" y="4"/>
                  </a:cubicBezTo>
                  <a:cubicBezTo>
                    <a:pt x="25" y="4"/>
                    <a:pt x="27" y="4"/>
                    <a:pt x="29" y="4"/>
                  </a:cubicBezTo>
                  <a:cubicBezTo>
                    <a:pt x="29" y="0"/>
                    <a:pt x="29" y="0"/>
                    <a:pt x="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6" name="Freeform 138">
              <a:extLst>
                <a:ext uri="{FF2B5EF4-FFF2-40B4-BE49-F238E27FC236}">
                  <a16:creationId xmlns:a16="http://schemas.microsoft.com/office/drawing/2014/main" id="{64BCA919-5C75-4B7B-8B95-633B4C874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8632" y="5595470"/>
              <a:ext cx="47625" cy="84138"/>
            </a:xfrm>
            <a:custGeom>
              <a:avLst/>
              <a:gdLst>
                <a:gd name="T0" fmla="*/ 21 w 22"/>
                <a:gd name="T1" fmla="*/ 35 h 39"/>
                <a:gd name="T2" fmla="*/ 13 w 22"/>
                <a:gd name="T3" fmla="*/ 18 h 39"/>
                <a:gd name="T4" fmla="*/ 4 w 22"/>
                <a:gd name="T5" fmla="*/ 2 h 39"/>
                <a:gd name="T6" fmla="*/ 0 w 22"/>
                <a:gd name="T7" fmla="*/ 4 h 39"/>
                <a:gd name="T8" fmla="*/ 8 w 22"/>
                <a:gd name="T9" fmla="*/ 20 h 39"/>
                <a:gd name="T10" fmla="*/ 17 w 22"/>
                <a:gd name="T11" fmla="*/ 37 h 39"/>
                <a:gd name="T12" fmla="*/ 21 w 22"/>
                <a:gd name="T13" fmla="*/ 3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9">
                  <a:moveTo>
                    <a:pt x="21" y="35"/>
                  </a:moveTo>
                  <a:cubicBezTo>
                    <a:pt x="19" y="29"/>
                    <a:pt x="16" y="24"/>
                    <a:pt x="13" y="18"/>
                  </a:cubicBezTo>
                  <a:cubicBezTo>
                    <a:pt x="11" y="13"/>
                    <a:pt x="8" y="6"/>
                    <a:pt x="4" y="2"/>
                  </a:cubicBezTo>
                  <a:cubicBezTo>
                    <a:pt x="3" y="0"/>
                    <a:pt x="0" y="2"/>
                    <a:pt x="0" y="4"/>
                  </a:cubicBezTo>
                  <a:cubicBezTo>
                    <a:pt x="2" y="10"/>
                    <a:pt x="6" y="15"/>
                    <a:pt x="8" y="20"/>
                  </a:cubicBezTo>
                  <a:cubicBezTo>
                    <a:pt x="11" y="25"/>
                    <a:pt x="14" y="31"/>
                    <a:pt x="17" y="37"/>
                  </a:cubicBezTo>
                  <a:cubicBezTo>
                    <a:pt x="18" y="39"/>
                    <a:pt x="22" y="37"/>
                    <a:pt x="21" y="3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7" name="Freeform 139">
              <a:extLst>
                <a:ext uri="{FF2B5EF4-FFF2-40B4-BE49-F238E27FC236}">
                  <a16:creationId xmlns:a16="http://schemas.microsoft.com/office/drawing/2014/main" id="{0D9DDD2E-2C19-499A-ABF0-2A7F86157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3869" y="5593882"/>
              <a:ext cx="53975" cy="87313"/>
            </a:xfrm>
            <a:custGeom>
              <a:avLst/>
              <a:gdLst>
                <a:gd name="T0" fmla="*/ 25 w 25"/>
                <a:gd name="T1" fmla="*/ 35 h 41"/>
                <a:gd name="T2" fmla="*/ 17 w 25"/>
                <a:gd name="T3" fmla="*/ 18 h 41"/>
                <a:gd name="T4" fmla="*/ 8 w 25"/>
                <a:gd name="T5" fmla="*/ 2 h 41"/>
                <a:gd name="T6" fmla="*/ 5 w 25"/>
                <a:gd name="T7" fmla="*/ 0 h 41"/>
                <a:gd name="T8" fmla="*/ 2 w 25"/>
                <a:gd name="T9" fmla="*/ 1 h 41"/>
                <a:gd name="T10" fmla="*/ 0 w 25"/>
                <a:gd name="T11" fmla="*/ 5 h 41"/>
                <a:gd name="T12" fmla="*/ 0 w 25"/>
                <a:gd name="T13" fmla="*/ 6 h 41"/>
                <a:gd name="T14" fmla="*/ 9 w 25"/>
                <a:gd name="T15" fmla="*/ 22 h 41"/>
                <a:gd name="T16" fmla="*/ 17 w 25"/>
                <a:gd name="T17" fmla="*/ 39 h 41"/>
                <a:gd name="T18" fmla="*/ 21 w 25"/>
                <a:gd name="T19" fmla="*/ 41 h 41"/>
                <a:gd name="T20" fmla="*/ 24 w 25"/>
                <a:gd name="T21" fmla="*/ 40 h 41"/>
                <a:gd name="T22" fmla="*/ 25 w 25"/>
                <a:gd name="T23" fmla="*/ 37 h 41"/>
                <a:gd name="T24" fmla="*/ 25 w 25"/>
                <a:gd name="T25" fmla="*/ 35 h 41"/>
                <a:gd name="T26" fmla="*/ 21 w 25"/>
                <a:gd name="T27" fmla="*/ 37 h 41"/>
                <a:gd name="T28" fmla="*/ 21 w 25"/>
                <a:gd name="T29" fmla="*/ 37 h 41"/>
                <a:gd name="T30" fmla="*/ 21 w 25"/>
                <a:gd name="T31" fmla="*/ 37 h 41"/>
                <a:gd name="T32" fmla="*/ 21 w 25"/>
                <a:gd name="T33" fmla="*/ 37 h 41"/>
                <a:gd name="T34" fmla="*/ 21 w 25"/>
                <a:gd name="T35" fmla="*/ 37 h 41"/>
                <a:gd name="T36" fmla="*/ 21 w 25"/>
                <a:gd name="T37" fmla="*/ 37 h 41"/>
                <a:gd name="T38" fmla="*/ 21 w 25"/>
                <a:gd name="T39" fmla="*/ 37 h 41"/>
                <a:gd name="T40" fmla="*/ 21 w 25"/>
                <a:gd name="T41" fmla="*/ 37 h 41"/>
                <a:gd name="T42" fmla="*/ 21 w 25"/>
                <a:gd name="T43" fmla="*/ 37 h 41"/>
                <a:gd name="T44" fmla="*/ 21 w 25"/>
                <a:gd name="T45" fmla="*/ 37 h 41"/>
                <a:gd name="T46" fmla="*/ 21 w 25"/>
                <a:gd name="T47" fmla="*/ 37 h 41"/>
                <a:gd name="T48" fmla="*/ 21 w 25"/>
                <a:gd name="T49" fmla="*/ 37 h 41"/>
                <a:gd name="T50" fmla="*/ 21 w 25"/>
                <a:gd name="T51" fmla="*/ 37 h 41"/>
                <a:gd name="T52" fmla="*/ 21 w 25"/>
                <a:gd name="T53" fmla="*/ 37 h 41"/>
                <a:gd name="T54" fmla="*/ 21 w 25"/>
                <a:gd name="T55" fmla="*/ 37 h 41"/>
                <a:gd name="T56" fmla="*/ 21 w 25"/>
                <a:gd name="T57" fmla="*/ 37 h 41"/>
                <a:gd name="T58" fmla="*/ 21 w 25"/>
                <a:gd name="T59" fmla="*/ 37 h 41"/>
                <a:gd name="T60" fmla="*/ 21 w 25"/>
                <a:gd name="T61" fmla="*/ 37 h 41"/>
                <a:gd name="T62" fmla="*/ 21 w 25"/>
                <a:gd name="T63" fmla="*/ 37 h 41"/>
                <a:gd name="T64" fmla="*/ 21 w 25"/>
                <a:gd name="T65" fmla="*/ 37 h 41"/>
                <a:gd name="T66" fmla="*/ 21 w 25"/>
                <a:gd name="T67" fmla="*/ 37 h 41"/>
                <a:gd name="T68" fmla="*/ 21 w 25"/>
                <a:gd name="T69" fmla="*/ 37 h 41"/>
                <a:gd name="T70" fmla="*/ 21 w 25"/>
                <a:gd name="T71" fmla="*/ 37 h 41"/>
                <a:gd name="T72" fmla="*/ 21 w 25"/>
                <a:gd name="T73" fmla="*/ 37 h 41"/>
                <a:gd name="T74" fmla="*/ 21 w 25"/>
                <a:gd name="T75" fmla="*/ 37 h 41"/>
                <a:gd name="T76" fmla="*/ 21 w 25"/>
                <a:gd name="T77" fmla="*/ 37 h 41"/>
                <a:gd name="T78" fmla="*/ 21 w 25"/>
                <a:gd name="T79" fmla="*/ 37 h 41"/>
                <a:gd name="T80" fmla="*/ 21 w 25"/>
                <a:gd name="T81" fmla="*/ 37 h 41"/>
                <a:gd name="T82" fmla="*/ 21 w 25"/>
                <a:gd name="T83" fmla="*/ 37 h 41"/>
                <a:gd name="T84" fmla="*/ 21 w 25"/>
                <a:gd name="T85" fmla="*/ 37 h 41"/>
                <a:gd name="T86" fmla="*/ 21 w 25"/>
                <a:gd name="T87" fmla="*/ 37 h 41"/>
                <a:gd name="T88" fmla="*/ 21 w 25"/>
                <a:gd name="T89" fmla="*/ 37 h 41"/>
                <a:gd name="T90" fmla="*/ 12 w 25"/>
                <a:gd name="T91" fmla="*/ 20 h 41"/>
                <a:gd name="T92" fmla="*/ 4 w 25"/>
                <a:gd name="T93" fmla="*/ 5 h 41"/>
                <a:gd name="T94" fmla="*/ 4 w 25"/>
                <a:gd name="T95" fmla="*/ 5 h 41"/>
                <a:gd name="T96" fmla="*/ 4 w 25"/>
                <a:gd name="T97" fmla="*/ 4 h 41"/>
                <a:gd name="T98" fmla="*/ 5 w 25"/>
                <a:gd name="T99" fmla="*/ 4 h 41"/>
                <a:gd name="T100" fmla="*/ 5 w 25"/>
                <a:gd name="T101" fmla="*/ 4 h 41"/>
                <a:gd name="T102" fmla="*/ 5 w 25"/>
                <a:gd name="T103" fmla="*/ 4 h 41"/>
                <a:gd name="T104" fmla="*/ 14 w 25"/>
                <a:gd name="T105" fmla="*/ 20 h 41"/>
                <a:gd name="T106" fmla="*/ 21 w 25"/>
                <a:gd name="T107" fmla="*/ 37 h 41"/>
                <a:gd name="T108" fmla="*/ 25 w 25"/>
                <a:gd name="T109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" h="41">
                  <a:moveTo>
                    <a:pt x="25" y="35"/>
                  </a:moveTo>
                  <a:cubicBezTo>
                    <a:pt x="23" y="29"/>
                    <a:pt x="20" y="24"/>
                    <a:pt x="17" y="18"/>
                  </a:cubicBezTo>
                  <a:cubicBezTo>
                    <a:pt x="14" y="13"/>
                    <a:pt x="12" y="6"/>
                    <a:pt x="8" y="2"/>
                  </a:cubicBezTo>
                  <a:cubicBezTo>
                    <a:pt x="7" y="1"/>
                    <a:pt x="6" y="0"/>
                    <a:pt x="5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2" y="12"/>
                    <a:pt x="6" y="17"/>
                    <a:pt x="9" y="22"/>
                  </a:cubicBezTo>
                  <a:cubicBezTo>
                    <a:pt x="12" y="27"/>
                    <a:pt x="14" y="33"/>
                    <a:pt x="17" y="39"/>
                  </a:cubicBezTo>
                  <a:cubicBezTo>
                    <a:pt x="18" y="40"/>
                    <a:pt x="20" y="41"/>
                    <a:pt x="21" y="41"/>
                  </a:cubicBezTo>
                  <a:cubicBezTo>
                    <a:pt x="22" y="41"/>
                    <a:pt x="23" y="40"/>
                    <a:pt x="24" y="40"/>
                  </a:cubicBezTo>
                  <a:cubicBezTo>
                    <a:pt x="24" y="39"/>
                    <a:pt x="25" y="38"/>
                    <a:pt x="25" y="37"/>
                  </a:cubicBezTo>
                  <a:cubicBezTo>
                    <a:pt x="25" y="36"/>
                    <a:pt x="25" y="36"/>
                    <a:pt x="25" y="35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18" y="31"/>
                    <a:pt x="15" y="25"/>
                    <a:pt x="12" y="20"/>
                  </a:cubicBezTo>
                  <a:cubicBezTo>
                    <a:pt x="9" y="15"/>
                    <a:pt x="6" y="1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8" y="8"/>
                    <a:pt x="11" y="14"/>
                    <a:pt x="14" y="20"/>
                  </a:cubicBezTo>
                  <a:cubicBezTo>
                    <a:pt x="16" y="25"/>
                    <a:pt x="19" y="31"/>
                    <a:pt x="21" y="37"/>
                  </a:cubicBezTo>
                  <a:cubicBezTo>
                    <a:pt x="25" y="35"/>
                    <a:pt x="25" y="35"/>
                    <a:pt x="25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8" name="Freeform 140">
              <a:extLst>
                <a:ext uri="{FF2B5EF4-FFF2-40B4-BE49-F238E27FC236}">
                  <a16:creationId xmlns:a16="http://schemas.microsoft.com/office/drawing/2014/main" id="{B7C4291B-A5DF-4EB3-AC41-D4131196F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8144" y="5674845"/>
              <a:ext cx="60325" cy="39688"/>
            </a:xfrm>
            <a:custGeom>
              <a:avLst/>
              <a:gdLst>
                <a:gd name="T0" fmla="*/ 27 w 28"/>
                <a:gd name="T1" fmla="*/ 15 h 19"/>
                <a:gd name="T2" fmla="*/ 15 w 28"/>
                <a:gd name="T3" fmla="*/ 6 h 19"/>
                <a:gd name="T4" fmla="*/ 2 w 28"/>
                <a:gd name="T5" fmla="*/ 0 h 19"/>
                <a:gd name="T6" fmla="*/ 1 w 28"/>
                <a:gd name="T7" fmla="*/ 4 h 19"/>
                <a:gd name="T8" fmla="*/ 12 w 28"/>
                <a:gd name="T9" fmla="*/ 10 h 19"/>
                <a:gd name="T10" fmla="*/ 24 w 28"/>
                <a:gd name="T11" fmla="*/ 18 h 19"/>
                <a:gd name="T12" fmla="*/ 27 w 28"/>
                <a:gd name="T13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9">
                  <a:moveTo>
                    <a:pt x="27" y="15"/>
                  </a:moveTo>
                  <a:cubicBezTo>
                    <a:pt x="24" y="11"/>
                    <a:pt x="20" y="8"/>
                    <a:pt x="15" y="6"/>
                  </a:cubicBezTo>
                  <a:cubicBezTo>
                    <a:pt x="12" y="4"/>
                    <a:pt x="7" y="0"/>
                    <a:pt x="2" y="0"/>
                  </a:cubicBezTo>
                  <a:cubicBezTo>
                    <a:pt x="0" y="0"/>
                    <a:pt x="0" y="2"/>
                    <a:pt x="1" y="4"/>
                  </a:cubicBezTo>
                  <a:cubicBezTo>
                    <a:pt x="3" y="7"/>
                    <a:pt x="8" y="8"/>
                    <a:pt x="12" y="10"/>
                  </a:cubicBezTo>
                  <a:cubicBezTo>
                    <a:pt x="16" y="13"/>
                    <a:pt x="20" y="15"/>
                    <a:pt x="24" y="18"/>
                  </a:cubicBezTo>
                  <a:cubicBezTo>
                    <a:pt x="25" y="19"/>
                    <a:pt x="28" y="17"/>
                    <a:pt x="27" y="1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9" name="Freeform 141">
              <a:extLst>
                <a:ext uri="{FF2B5EF4-FFF2-40B4-BE49-F238E27FC236}">
                  <a16:creationId xmlns:a16="http://schemas.microsoft.com/office/drawing/2014/main" id="{B215A682-A262-4806-A023-55C074BE9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3382" y="5670082"/>
              <a:ext cx="66675" cy="47625"/>
            </a:xfrm>
            <a:custGeom>
              <a:avLst/>
              <a:gdLst>
                <a:gd name="T0" fmla="*/ 30 w 31"/>
                <a:gd name="T1" fmla="*/ 16 h 22"/>
                <a:gd name="T2" fmla="*/ 19 w 31"/>
                <a:gd name="T3" fmla="*/ 6 h 22"/>
                <a:gd name="T4" fmla="*/ 12 w 31"/>
                <a:gd name="T5" fmla="*/ 2 h 22"/>
                <a:gd name="T6" fmla="*/ 4 w 31"/>
                <a:gd name="T7" fmla="*/ 0 h 22"/>
                <a:gd name="T8" fmla="*/ 4 w 31"/>
                <a:gd name="T9" fmla="*/ 0 h 22"/>
                <a:gd name="T10" fmla="*/ 1 w 31"/>
                <a:gd name="T11" fmla="*/ 1 h 22"/>
                <a:gd name="T12" fmla="*/ 0 w 31"/>
                <a:gd name="T13" fmla="*/ 4 h 22"/>
                <a:gd name="T14" fmla="*/ 1 w 31"/>
                <a:gd name="T15" fmla="*/ 7 h 22"/>
                <a:gd name="T16" fmla="*/ 7 w 31"/>
                <a:gd name="T17" fmla="*/ 11 h 22"/>
                <a:gd name="T18" fmla="*/ 13 w 31"/>
                <a:gd name="T19" fmla="*/ 14 h 22"/>
                <a:gd name="T20" fmla="*/ 25 w 31"/>
                <a:gd name="T21" fmla="*/ 22 h 22"/>
                <a:gd name="T22" fmla="*/ 27 w 31"/>
                <a:gd name="T23" fmla="*/ 22 h 22"/>
                <a:gd name="T24" fmla="*/ 30 w 31"/>
                <a:gd name="T25" fmla="*/ 21 h 22"/>
                <a:gd name="T26" fmla="*/ 31 w 31"/>
                <a:gd name="T27" fmla="*/ 18 h 22"/>
                <a:gd name="T28" fmla="*/ 30 w 31"/>
                <a:gd name="T29" fmla="*/ 16 h 22"/>
                <a:gd name="T30" fmla="*/ 27 w 31"/>
                <a:gd name="T31" fmla="*/ 18 h 22"/>
                <a:gd name="T32" fmla="*/ 27 w 31"/>
                <a:gd name="T33" fmla="*/ 18 h 22"/>
                <a:gd name="T34" fmla="*/ 27 w 31"/>
                <a:gd name="T35" fmla="*/ 18 h 22"/>
                <a:gd name="T36" fmla="*/ 27 w 31"/>
                <a:gd name="T37" fmla="*/ 18 h 22"/>
                <a:gd name="T38" fmla="*/ 27 w 31"/>
                <a:gd name="T39" fmla="*/ 18 h 22"/>
                <a:gd name="T40" fmla="*/ 27 w 31"/>
                <a:gd name="T41" fmla="*/ 18 h 22"/>
                <a:gd name="T42" fmla="*/ 27 w 31"/>
                <a:gd name="T43" fmla="*/ 18 h 22"/>
                <a:gd name="T44" fmla="*/ 27 w 31"/>
                <a:gd name="T45" fmla="*/ 18 h 22"/>
                <a:gd name="T46" fmla="*/ 27 w 31"/>
                <a:gd name="T47" fmla="*/ 18 h 22"/>
                <a:gd name="T48" fmla="*/ 27 w 31"/>
                <a:gd name="T49" fmla="*/ 18 h 22"/>
                <a:gd name="T50" fmla="*/ 27 w 31"/>
                <a:gd name="T51" fmla="*/ 18 h 22"/>
                <a:gd name="T52" fmla="*/ 27 w 31"/>
                <a:gd name="T53" fmla="*/ 18 h 22"/>
                <a:gd name="T54" fmla="*/ 27 w 31"/>
                <a:gd name="T55" fmla="*/ 18 h 22"/>
                <a:gd name="T56" fmla="*/ 27 w 31"/>
                <a:gd name="T57" fmla="*/ 18 h 22"/>
                <a:gd name="T58" fmla="*/ 27 w 31"/>
                <a:gd name="T59" fmla="*/ 18 h 22"/>
                <a:gd name="T60" fmla="*/ 27 w 31"/>
                <a:gd name="T61" fmla="*/ 18 h 22"/>
                <a:gd name="T62" fmla="*/ 27 w 31"/>
                <a:gd name="T63" fmla="*/ 18 h 22"/>
                <a:gd name="T64" fmla="*/ 27 w 31"/>
                <a:gd name="T65" fmla="*/ 18 h 22"/>
                <a:gd name="T66" fmla="*/ 27 w 31"/>
                <a:gd name="T67" fmla="*/ 18 h 22"/>
                <a:gd name="T68" fmla="*/ 27 w 31"/>
                <a:gd name="T69" fmla="*/ 18 h 22"/>
                <a:gd name="T70" fmla="*/ 15 w 31"/>
                <a:gd name="T71" fmla="*/ 11 h 22"/>
                <a:gd name="T72" fmla="*/ 9 w 31"/>
                <a:gd name="T73" fmla="*/ 8 h 22"/>
                <a:gd name="T74" fmla="*/ 4 w 31"/>
                <a:gd name="T75" fmla="*/ 4 h 22"/>
                <a:gd name="T76" fmla="*/ 4 w 31"/>
                <a:gd name="T77" fmla="*/ 4 h 22"/>
                <a:gd name="T78" fmla="*/ 4 w 31"/>
                <a:gd name="T79" fmla="*/ 4 h 22"/>
                <a:gd name="T80" fmla="*/ 4 w 31"/>
                <a:gd name="T81" fmla="*/ 4 h 22"/>
                <a:gd name="T82" fmla="*/ 4 w 31"/>
                <a:gd name="T83" fmla="*/ 4 h 22"/>
                <a:gd name="T84" fmla="*/ 4 w 31"/>
                <a:gd name="T85" fmla="*/ 4 h 22"/>
                <a:gd name="T86" fmla="*/ 4 w 31"/>
                <a:gd name="T87" fmla="*/ 4 h 22"/>
                <a:gd name="T88" fmla="*/ 4 w 31"/>
                <a:gd name="T89" fmla="*/ 4 h 22"/>
                <a:gd name="T90" fmla="*/ 4 w 31"/>
                <a:gd name="T91" fmla="*/ 4 h 22"/>
                <a:gd name="T92" fmla="*/ 4 w 31"/>
                <a:gd name="T93" fmla="*/ 4 h 22"/>
                <a:gd name="T94" fmla="*/ 4 w 31"/>
                <a:gd name="T95" fmla="*/ 4 h 22"/>
                <a:gd name="T96" fmla="*/ 4 w 31"/>
                <a:gd name="T97" fmla="*/ 4 h 22"/>
                <a:gd name="T98" fmla="*/ 4 w 31"/>
                <a:gd name="T99" fmla="*/ 4 h 22"/>
                <a:gd name="T100" fmla="*/ 4 w 31"/>
                <a:gd name="T101" fmla="*/ 4 h 22"/>
                <a:gd name="T102" fmla="*/ 4 w 31"/>
                <a:gd name="T103" fmla="*/ 4 h 22"/>
                <a:gd name="T104" fmla="*/ 4 w 31"/>
                <a:gd name="T105" fmla="*/ 4 h 22"/>
                <a:gd name="T106" fmla="*/ 10 w 31"/>
                <a:gd name="T107" fmla="*/ 6 h 22"/>
                <a:gd name="T108" fmla="*/ 16 w 31"/>
                <a:gd name="T109" fmla="*/ 10 h 22"/>
                <a:gd name="T110" fmla="*/ 27 w 31"/>
                <a:gd name="T111" fmla="*/ 18 h 22"/>
                <a:gd name="T112" fmla="*/ 30 w 31"/>
                <a:gd name="T113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1" h="22">
                  <a:moveTo>
                    <a:pt x="30" y="16"/>
                  </a:moveTo>
                  <a:cubicBezTo>
                    <a:pt x="27" y="12"/>
                    <a:pt x="23" y="9"/>
                    <a:pt x="19" y="6"/>
                  </a:cubicBezTo>
                  <a:cubicBezTo>
                    <a:pt x="17" y="5"/>
                    <a:pt x="14" y="4"/>
                    <a:pt x="12" y="2"/>
                  </a:cubicBezTo>
                  <a:cubicBezTo>
                    <a:pt x="10" y="1"/>
                    <a:pt x="7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0" y="6"/>
                    <a:pt x="1" y="7"/>
                  </a:cubicBezTo>
                  <a:cubicBezTo>
                    <a:pt x="3" y="9"/>
                    <a:pt x="5" y="10"/>
                    <a:pt x="7" y="11"/>
                  </a:cubicBezTo>
                  <a:cubicBezTo>
                    <a:pt x="9" y="12"/>
                    <a:pt x="11" y="13"/>
                    <a:pt x="13" y="14"/>
                  </a:cubicBezTo>
                  <a:cubicBezTo>
                    <a:pt x="17" y="16"/>
                    <a:pt x="21" y="19"/>
                    <a:pt x="25" y="22"/>
                  </a:cubicBezTo>
                  <a:cubicBezTo>
                    <a:pt x="25" y="22"/>
                    <a:pt x="26" y="22"/>
                    <a:pt x="27" y="22"/>
                  </a:cubicBezTo>
                  <a:cubicBezTo>
                    <a:pt x="28" y="22"/>
                    <a:pt x="29" y="22"/>
                    <a:pt x="30" y="21"/>
                  </a:cubicBezTo>
                  <a:cubicBezTo>
                    <a:pt x="30" y="20"/>
                    <a:pt x="31" y="19"/>
                    <a:pt x="31" y="18"/>
                  </a:cubicBezTo>
                  <a:cubicBezTo>
                    <a:pt x="31" y="17"/>
                    <a:pt x="31" y="16"/>
                    <a:pt x="30" y="16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3" y="16"/>
                    <a:pt x="19" y="13"/>
                    <a:pt x="15" y="11"/>
                  </a:cubicBezTo>
                  <a:cubicBezTo>
                    <a:pt x="13" y="10"/>
                    <a:pt x="11" y="9"/>
                    <a:pt x="9" y="8"/>
                  </a:cubicBezTo>
                  <a:cubicBezTo>
                    <a:pt x="7" y="7"/>
                    <a:pt x="5" y="6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8" y="5"/>
                    <a:pt x="10" y="6"/>
                  </a:cubicBezTo>
                  <a:cubicBezTo>
                    <a:pt x="12" y="7"/>
                    <a:pt x="14" y="8"/>
                    <a:pt x="16" y="10"/>
                  </a:cubicBezTo>
                  <a:cubicBezTo>
                    <a:pt x="21" y="12"/>
                    <a:pt x="24" y="15"/>
                    <a:pt x="27" y="18"/>
                  </a:cubicBezTo>
                  <a:cubicBezTo>
                    <a:pt x="30" y="16"/>
                    <a:pt x="30" y="16"/>
                    <a:pt x="30" y="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0" name="Freeform 142">
              <a:extLst>
                <a:ext uri="{FF2B5EF4-FFF2-40B4-BE49-F238E27FC236}">
                  <a16:creationId xmlns:a16="http://schemas.microsoft.com/office/drawing/2014/main" id="{2F08DBAF-6B1B-4D50-90E3-D4F0B4D9B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6557" y="5595470"/>
              <a:ext cx="103188" cy="90488"/>
            </a:xfrm>
            <a:custGeom>
              <a:avLst/>
              <a:gdLst>
                <a:gd name="T0" fmla="*/ 5 w 48"/>
                <a:gd name="T1" fmla="*/ 40 h 42"/>
                <a:gd name="T2" fmla="*/ 45 w 48"/>
                <a:gd name="T3" fmla="*/ 6 h 42"/>
                <a:gd name="T4" fmla="*/ 43 w 48"/>
                <a:gd name="T5" fmla="*/ 1 h 42"/>
                <a:gd name="T6" fmla="*/ 1 w 48"/>
                <a:gd name="T7" fmla="*/ 38 h 42"/>
                <a:gd name="T8" fmla="*/ 5 w 48"/>
                <a:gd name="T9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2">
                  <a:moveTo>
                    <a:pt x="5" y="40"/>
                  </a:moveTo>
                  <a:cubicBezTo>
                    <a:pt x="16" y="26"/>
                    <a:pt x="28" y="14"/>
                    <a:pt x="45" y="6"/>
                  </a:cubicBezTo>
                  <a:cubicBezTo>
                    <a:pt x="48" y="5"/>
                    <a:pt x="46" y="0"/>
                    <a:pt x="43" y="1"/>
                  </a:cubicBezTo>
                  <a:cubicBezTo>
                    <a:pt x="25" y="8"/>
                    <a:pt x="12" y="22"/>
                    <a:pt x="1" y="38"/>
                  </a:cubicBezTo>
                  <a:cubicBezTo>
                    <a:pt x="0" y="40"/>
                    <a:pt x="3" y="42"/>
                    <a:pt x="5" y="4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1" name="Freeform 143">
              <a:extLst>
                <a:ext uri="{FF2B5EF4-FFF2-40B4-BE49-F238E27FC236}">
                  <a16:creationId xmlns:a16="http://schemas.microsoft.com/office/drawing/2014/main" id="{531E9CB5-C1B5-4E0F-ACB2-C6D6DE3A8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3382" y="5593882"/>
              <a:ext cx="106363" cy="93663"/>
            </a:xfrm>
            <a:custGeom>
              <a:avLst/>
              <a:gdLst>
                <a:gd name="T0" fmla="*/ 7 w 49"/>
                <a:gd name="T1" fmla="*/ 43 h 44"/>
                <a:gd name="T2" fmla="*/ 47 w 49"/>
                <a:gd name="T3" fmla="*/ 9 h 44"/>
                <a:gd name="T4" fmla="*/ 49 w 49"/>
                <a:gd name="T5" fmla="*/ 7 h 44"/>
                <a:gd name="T6" fmla="*/ 49 w 49"/>
                <a:gd name="T7" fmla="*/ 5 h 44"/>
                <a:gd name="T8" fmla="*/ 48 w 49"/>
                <a:gd name="T9" fmla="*/ 1 h 44"/>
                <a:gd name="T10" fmla="*/ 45 w 49"/>
                <a:gd name="T11" fmla="*/ 0 h 44"/>
                <a:gd name="T12" fmla="*/ 43 w 49"/>
                <a:gd name="T13" fmla="*/ 0 h 44"/>
                <a:gd name="T14" fmla="*/ 1 w 49"/>
                <a:gd name="T15" fmla="*/ 38 h 44"/>
                <a:gd name="T16" fmla="*/ 0 w 49"/>
                <a:gd name="T17" fmla="*/ 40 h 44"/>
                <a:gd name="T18" fmla="*/ 2 w 49"/>
                <a:gd name="T19" fmla="*/ 43 h 44"/>
                <a:gd name="T20" fmla="*/ 4 w 49"/>
                <a:gd name="T21" fmla="*/ 44 h 44"/>
                <a:gd name="T22" fmla="*/ 7 w 49"/>
                <a:gd name="T23" fmla="*/ 43 h 44"/>
                <a:gd name="T24" fmla="*/ 4 w 49"/>
                <a:gd name="T25" fmla="*/ 40 h 44"/>
                <a:gd name="T26" fmla="*/ 4 w 49"/>
                <a:gd name="T27" fmla="*/ 40 h 44"/>
                <a:gd name="T28" fmla="*/ 4 w 49"/>
                <a:gd name="T29" fmla="*/ 40 h 44"/>
                <a:gd name="T30" fmla="*/ 4 w 49"/>
                <a:gd name="T31" fmla="*/ 40 h 44"/>
                <a:gd name="T32" fmla="*/ 4 w 49"/>
                <a:gd name="T33" fmla="*/ 40 h 44"/>
                <a:gd name="T34" fmla="*/ 4 w 49"/>
                <a:gd name="T35" fmla="*/ 40 h 44"/>
                <a:gd name="T36" fmla="*/ 4 w 49"/>
                <a:gd name="T37" fmla="*/ 41 h 44"/>
                <a:gd name="T38" fmla="*/ 4 w 49"/>
                <a:gd name="T39" fmla="*/ 40 h 44"/>
                <a:gd name="T40" fmla="*/ 4 w 49"/>
                <a:gd name="T41" fmla="*/ 40 h 44"/>
                <a:gd name="T42" fmla="*/ 4 w 49"/>
                <a:gd name="T43" fmla="*/ 41 h 44"/>
                <a:gd name="T44" fmla="*/ 4 w 49"/>
                <a:gd name="T45" fmla="*/ 40 h 44"/>
                <a:gd name="T46" fmla="*/ 4 w 49"/>
                <a:gd name="T47" fmla="*/ 40 h 44"/>
                <a:gd name="T48" fmla="*/ 4 w 49"/>
                <a:gd name="T49" fmla="*/ 40 h 44"/>
                <a:gd name="T50" fmla="*/ 4 w 49"/>
                <a:gd name="T51" fmla="*/ 40 h 44"/>
                <a:gd name="T52" fmla="*/ 4 w 49"/>
                <a:gd name="T53" fmla="*/ 40 h 44"/>
                <a:gd name="T54" fmla="*/ 4 w 49"/>
                <a:gd name="T55" fmla="*/ 40 h 44"/>
                <a:gd name="T56" fmla="*/ 4 w 49"/>
                <a:gd name="T57" fmla="*/ 40 h 44"/>
                <a:gd name="T58" fmla="*/ 4 w 49"/>
                <a:gd name="T59" fmla="*/ 40 h 44"/>
                <a:gd name="T60" fmla="*/ 4 w 49"/>
                <a:gd name="T61" fmla="*/ 40 h 44"/>
                <a:gd name="T62" fmla="*/ 4 w 49"/>
                <a:gd name="T63" fmla="*/ 40 h 44"/>
                <a:gd name="T64" fmla="*/ 4 w 49"/>
                <a:gd name="T65" fmla="*/ 40 h 44"/>
                <a:gd name="T66" fmla="*/ 4 w 49"/>
                <a:gd name="T67" fmla="*/ 40 h 44"/>
                <a:gd name="T68" fmla="*/ 4 w 49"/>
                <a:gd name="T69" fmla="*/ 40 h 44"/>
                <a:gd name="T70" fmla="*/ 4 w 49"/>
                <a:gd name="T71" fmla="*/ 40 h 44"/>
                <a:gd name="T72" fmla="*/ 4 w 49"/>
                <a:gd name="T73" fmla="*/ 40 h 44"/>
                <a:gd name="T74" fmla="*/ 4 w 49"/>
                <a:gd name="T75" fmla="*/ 40 h 44"/>
                <a:gd name="T76" fmla="*/ 4 w 49"/>
                <a:gd name="T77" fmla="*/ 40 h 44"/>
                <a:gd name="T78" fmla="*/ 4 w 49"/>
                <a:gd name="T79" fmla="*/ 40 h 44"/>
                <a:gd name="T80" fmla="*/ 45 w 49"/>
                <a:gd name="T81" fmla="*/ 4 h 44"/>
                <a:gd name="T82" fmla="*/ 45 w 49"/>
                <a:gd name="T83" fmla="*/ 4 h 44"/>
                <a:gd name="T84" fmla="*/ 45 w 49"/>
                <a:gd name="T85" fmla="*/ 4 h 44"/>
                <a:gd name="T86" fmla="*/ 45 w 49"/>
                <a:gd name="T87" fmla="*/ 5 h 44"/>
                <a:gd name="T88" fmla="*/ 45 w 49"/>
                <a:gd name="T89" fmla="*/ 5 h 44"/>
                <a:gd name="T90" fmla="*/ 45 w 49"/>
                <a:gd name="T91" fmla="*/ 5 h 44"/>
                <a:gd name="T92" fmla="*/ 4 w 49"/>
                <a:gd name="T93" fmla="*/ 40 h 44"/>
                <a:gd name="T94" fmla="*/ 7 w 49"/>
                <a:gd name="T95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9" h="44">
                  <a:moveTo>
                    <a:pt x="7" y="43"/>
                  </a:moveTo>
                  <a:cubicBezTo>
                    <a:pt x="19" y="28"/>
                    <a:pt x="30" y="16"/>
                    <a:pt x="47" y="9"/>
                  </a:cubicBezTo>
                  <a:cubicBezTo>
                    <a:pt x="48" y="8"/>
                    <a:pt x="48" y="8"/>
                    <a:pt x="49" y="7"/>
                  </a:cubicBezTo>
                  <a:cubicBezTo>
                    <a:pt x="49" y="6"/>
                    <a:pt x="49" y="6"/>
                    <a:pt x="49" y="5"/>
                  </a:cubicBezTo>
                  <a:cubicBezTo>
                    <a:pt x="49" y="4"/>
                    <a:pt x="49" y="2"/>
                    <a:pt x="48" y="1"/>
                  </a:cubicBezTo>
                  <a:cubicBezTo>
                    <a:pt x="48" y="0"/>
                    <a:pt x="46" y="0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ubicBezTo>
                    <a:pt x="25" y="7"/>
                    <a:pt x="11" y="22"/>
                    <a:pt x="1" y="38"/>
                  </a:cubicBezTo>
                  <a:cubicBezTo>
                    <a:pt x="0" y="38"/>
                    <a:pt x="0" y="39"/>
                    <a:pt x="0" y="40"/>
                  </a:cubicBezTo>
                  <a:cubicBezTo>
                    <a:pt x="0" y="41"/>
                    <a:pt x="1" y="42"/>
                    <a:pt x="2" y="43"/>
                  </a:cubicBezTo>
                  <a:cubicBezTo>
                    <a:pt x="2" y="44"/>
                    <a:pt x="3" y="44"/>
                    <a:pt x="4" y="44"/>
                  </a:cubicBezTo>
                  <a:cubicBezTo>
                    <a:pt x="5" y="44"/>
                    <a:pt x="7" y="44"/>
                    <a:pt x="7" y="43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14" y="25"/>
                    <a:pt x="28" y="10"/>
                    <a:pt x="45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28" y="13"/>
                    <a:pt x="16" y="26"/>
                    <a:pt x="4" y="40"/>
                  </a:cubicBezTo>
                  <a:cubicBezTo>
                    <a:pt x="7" y="43"/>
                    <a:pt x="7" y="43"/>
                    <a:pt x="7" y="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2" name="Freeform 144">
              <a:extLst>
                <a:ext uri="{FF2B5EF4-FFF2-40B4-BE49-F238E27FC236}">
                  <a16:creationId xmlns:a16="http://schemas.microsoft.com/office/drawing/2014/main" id="{2C30D845-92B8-4469-88FC-475EBE752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8007" y="5597057"/>
              <a:ext cx="19050" cy="73025"/>
            </a:xfrm>
            <a:custGeom>
              <a:avLst/>
              <a:gdLst>
                <a:gd name="T0" fmla="*/ 9 w 9"/>
                <a:gd name="T1" fmla="*/ 31 h 34"/>
                <a:gd name="T2" fmla="*/ 7 w 9"/>
                <a:gd name="T3" fmla="*/ 16 h 34"/>
                <a:gd name="T4" fmla="*/ 6 w 9"/>
                <a:gd name="T5" fmla="*/ 2 h 34"/>
                <a:gd name="T6" fmla="*/ 1 w 9"/>
                <a:gd name="T7" fmla="*/ 2 h 34"/>
                <a:gd name="T8" fmla="*/ 5 w 9"/>
                <a:gd name="T9" fmla="*/ 32 h 34"/>
                <a:gd name="T10" fmla="*/ 9 w 9"/>
                <a:gd name="T11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34">
                  <a:moveTo>
                    <a:pt x="9" y="31"/>
                  </a:moveTo>
                  <a:cubicBezTo>
                    <a:pt x="8" y="26"/>
                    <a:pt x="7" y="21"/>
                    <a:pt x="7" y="16"/>
                  </a:cubicBezTo>
                  <a:cubicBezTo>
                    <a:pt x="6" y="11"/>
                    <a:pt x="7" y="6"/>
                    <a:pt x="6" y="2"/>
                  </a:cubicBezTo>
                  <a:cubicBezTo>
                    <a:pt x="5" y="0"/>
                    <a:pt x="2" y="0"/>
                    <a:pt x="1" y="2"/>
                  </a:cubicBezTo>
                  <a:cubicBezTo>
                    <a:pt x="0" y="11"/>
                    <a:pt x="2" y="23"/>
                    <a:pt x="5" y="32"/>
                  </a:cubicBezTo>
                  <a:cubicBezTo>
                    <a:pt x="5" y="34"/>
                    <a:pt x="9" y="33"/>
                    <a:pt x="9" y="3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3" name="Freeform 145">
              <a:extLst>
                <a:ext uri="{FF2B5EF4-FFF2-40B4-BE49-F238E27FC236}">
                  <a16:creationId xmlns:a16="http://schemas.microsoft.com/office/drawing/2014/main" id="{9A13D6F1-72AA-424B-8936-329A49538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6419" y="5593882"/>
              <a:ext cx="25400" cy="77788"/>
            </a:xfrm>
            <a:custGeom>
              <a:avLst/>
              <a:gdLst>
                <a:gd name="T0" fmla="*/ 12 w 12"/>
                <a:gd name="T1" fmla="*/ 33 h 37"/>
                <a:gd name="T2" fmla="*/ 10 w 12"/>
                <a:gd name="T3" fmla="*/ 18 h 37"/>
                <a:gd name="T4" fmla="*/ 8 w 12"/>
                <a:gd name="T5" fmla="*/ 4 h 37"/>
                <a:gd name="T6" fmla="*/ 7 w 12"/>
                <a:gd name="T7" fmla="*/ 1 h 37"/>
                <a:gd name="T8" fmla="*/ 4 w 12"/>
                <a:gd name="T9" fmla="*/ 0 h 37"/>
                <a:gd name="T10" fmla="*/ 2 w 12"/>
                <a:gd name="T11" fmla="*/ 1 h 37"/>
                <a:gd name="T12" fmla="*/ 0 w 12"/>
                <a:gd name="T13" fmla="*/ 4 h 37"/>
                <a:gd name="T14" fmla="*/ 0 w 12"/>
                <a:gd name="T15" fmla="*/ 10 h 37"/>
                <a:gd name="T16" fmla="*/ 4 w 12"/>
                <a:gd name="T17" fmla="*/ 34 h 37"/>
                <a:gd name="T18" fmla="*/ 5 w 12"/>
                <a:gd name="T19" fmla="*/ 36 h 37"/>
                <a:gd name="T20" fmla="*/ 8 w 12"/>
                <a:gd name="T21" fmla="*/ 37 h 37"/>
                <a:gd name="T22" fmla="*/ 11 w 12"/>
                <a:gd name="T23" fmla="*/ 36 h 37"/>
                <a:gd name="T24" fmla="*/ 12 w 12"/>
                <a:gd name="T25" fmla="*/ 33 h 37"/>
                <a:gd name="T26" fmla="*/ 12 w 12"/>
                <a:gd name="T27" fmla="*/ 33 h 37"/>
                <a:gd name="T28" fmla="*/ 8 w 12"/>
                <a:gd name="T29" fmla="*/ 33 h 37"/>
                <a:gd name="T30" fmla="*/ 8 w 12"/>
                <a:gd name="T31" fmla="*/ 33 h 37"/>
                <a:gd name="T32" fmla="*/ 8 w 12"/>
                <a:gd name="T33" fmla="*/ 33 h 37"/>
                <a:gd name="T34" fmla="*/ 8 w 12"/>
                <a:gd name="T35" fmla="*/ 33 h 37"/>
                <a:gd name="T36" fmla="*/ 8 w 12"/>
                <a:gd name="T37" fmla="*/ 33 h 37"/>
                <a:gd name="T38" fmla="*/ 8 w 12"/>
                <a:gd name="T39" fmla="*/ 33 h 37"/>
                <a:gd name="T40" fmla="*/ 8 w 12"/>
                <a:gd name="T41" fmla="*/ 33 h 37"/>
                <a:gd name="T42" fmla="*/ 8 w 12"/>
                <a:gd name="T43" fmla="*/ 33 h 37"/>
                <a:gd name="T44" fmla="*/ 8 w 12"/>
                <a:gd name="T45" fmla="*/ 33 h 37"/>
                <a:gd name="T46" fmla="*/ 8 w 12"/>
                <a:gd name="T47" fmla="*/ 33 h 37"/>
                <a:gd name="T48" fmla="*/ 8 w 12"/>
                <a:gd name="T49" fmla="*/ 33 h 37"/>
                <a:gd name="T50" fmla="*/ 8 w 12"/>
                <a:gd name="T51" fmla="*/ 33 h 37"/>
                <a:gd name="T52" fmla="*/ 8 w 12"/>
                <a:gd name="T53" fmla="*/ 33 h 37"/>
                <a:gd name="T54" fmla="*/ 8 w 12"/>
                <a:gd name="T55" fmla="*/ 33 h 37"/>
                <a:gd name="T56" fmla="*/ 8 w 12"/>
                <a:gd name="T57" fmla="*/ 33 h 37"/>
                <a:gd name="T58" fmla="*/ 8 w 12"/>
                <a:gd name="T59" fmla="*/ 33 h 37"/>
                <a:gd name="T60" fmla="*/ 8 w 12"/>
                <a:gd name="T61" fmla="*/ 33 h 37"/>
                <a:gd name="T62" fmla="*/ 8 w 12"/>
                <a:gd name="T63" fmla="*/ 33 h 37"/>
                <a:gd name="T64" fmla="*/ 8 w 12"/>
                <a:gd name="T65" fmla="*/ 33 h 37"/>
                <a:gd name="T66" fmla="*/ 8 w 12"/>
                <a:gd name="T67" fmla="*/ 33 h 37"/>
                <a:gd name="T68" fmla="*/ 8 w 12"/>
                <a:gd name="T69" fmla="*/ 33 h 37"/>
                <a:gd name="T70" fmla="*/ 4 w 12"/>
                <a:gd name="T71" fmla="*/ 10 h 37"/>
                <a:gd name="T72" fmla="*/ 4 w 12"/>
                <a:gd name="T73" fmla="*/ 4 h 37"/>
                <a:gd name="T74" fmla="*/ 4 w 12"/>
                <a:gd name="T75" fmla="*/ 4 h 37"/>
                <a:gd name="T76" fmla="*/ 4 w 12"/>
                <a:gd name="T77" fmla="*/ 4 h 37"/>
                <a:gd name="T78" fmla="*/ 4 w 12"/>
                <a:gd name="T79" fmla="*/ 4 h 37"/>
                <a:gd name="T80" fmla="*/ 4 w 12"/>
                <a:gd name="T81" fmla="*/ 4 h 37"/>
                <a:gd name="T82" fmla="*/ 4 w 12"/>
                <a:gd name="T83" fmla="*/ 4 h 37"/>
                <a:gd name="T84" fmla="*/ 4 w 12"/>
                <a:gd name="T85" fmla="*/ 4 h 37"/>
                <a:gd name="T86" fmla="*/ 4 w 12"/>
                <a:gd name="T87" fmla="*/ 4 h 37"/>
                <a:gd name="T88" fmla="*/ 4 w 12"/>
                <a:gd name="T89" fmla="*/ 4 h 37"/>
                <a:gd name="T90" fmla="*/ 4 w 12"/>
                <a:gd name="T91" fmla="*/ 4 h 37"/>
                <a:gd name="T92" fmla="*/ 4 w 12"/>
                <a:gd name="T93" fmla="*/ 4 h 37"/>
                <a:gd name="T94" fmla="*/ 4 w 12"/>
                <a:gd name="T95" fmla="*/ 4 h 37"/>
                <a:gd name="T96" fmla="*/ 4 w 12"/>
                <a:gd name="T97" fmla="*/ 4 h 37"/>
                <a:gd name="T98" fmla="*/ 5 w 12"/>
                <a:gd name="T99" fmla="*/ 4 h 37"/>
                <a:gd name="T100" fmla="*/ 5 w 12"/>
                <a:gd name="T101" fmla="*/ 4 h 37"/>
                <a:gd name="T102" fmla="*/ 5 w 12"/>
                <a:gd name="T103" fmla="*/ 4 h 37"/>
                <a:gd name="T104" fmla="*/ 5 w 12"/>
                <a:gd name="T105" fmla="*/ 4 h 37"/>
                <a:gd name="T106" fmla="*/ 5 w 12"/>
                <a:gd name="T107" fmla="*/ 4 h 37"/>
                <a:gd name="T108" fmla="*/ 5 w 12"/>
                <a:gd name="T109" fmla="*/ 4 h 37"/>
                <a:gd name="T110" fmla="*/ 5 w 12"/>
                <a:gd name="T111" fmla="*/ 4 h 37"/>
                <a:gd name="T112" fmla="*/ 6 w 12"/>
                <a:gd name="T113" fmla="*/ 18 h 37"/>
                <a:gd name="T114" fmla="*/ 8 w 12"/>
                <a:gd name="T115" fmla="*/ 33 h 37"/>
                <a:gd name="T116" fmla="*/ 12 w 12"/>
                <a:gd name="T117" fmla="*/ 3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" h="37">
                  <a:moveTo>
                    <a:pt x="12" y="33"/>
                  </a:moveTo>
                  <a:cubicBezTo>
                    <a:pt x="11" y="28"/>
                    <a:pt x="10" y="22"/>
                    <a:pt x="10" y="18"/>
                  </a:cubicBezTo>
                  <a:cubicBezTo>
                    <a:pt x="9" y="13"/>
                    <a:pt x="10" y="8"/>
                    <a:pt x="8" y="4"/>
                  </a:cubicBezTo>
                  <a:cubicBezTo>
                    <a:pt x="8" y="2"/>
                    <a:pt x="8" y="2"/>
                    <a:pt x="7" y="1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6"/>
                    <a:pt x="0" y="8"/>
                    <a:pt x="0" y="10"/>
                  </a:cubicBezTo>
                  <a:cubicBezTo>
                    <a:pt x="0" y="18"/>
                    <a:pt x="2" y="27"/>
                    <a:pt x="4" y="34"/>
                  </a:cubicBezTo>
                  <a:cubicBezTo>
                    <a:pt x="4" y="35"/>
                    <a:pt x="5" y="36"/>
                    <a:pt x="5" y="36"/>
                  </a:cubicBezTo>
                  <a:cubicBezTo>
                    <a:pt x="6" y="37"/>
                    <a:pt x="7" y="37"/>
                    <a:pt x="8" y="37"/>
                  </a:cubicBezTo>
                  <a:cubicBezTo>
                    <a:pt x="9" y="37"/>
                    <a:pt x="10" y="37"/>
                    <a:pt x="11" y="36"/>
                  </a:cubicBezTo>
                  <a:cubicBezTo>
                    <a:pt x="11" y="36"/>
                    <a:pt x="12" y="34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26"/>
                    <a:pt x="4" y="17"/>
                    <a:pt x="4" y="10"/>
                  </a:cubicBezTo>
                  <a:cubicBezTo>
                    <a:pt x="4" y="8"/>
                    <a:pt x="4" y="6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9"/>
                    <a:pt x="5" y="13"/>
                    <a:pt x="6" y="18"/>
                  </a:cubicBezTo>
                  <a:cubicBezTo>
                    <a:pt x="7" y="23"/>
                    <a:pt x="7" y="28"/>
                    <a:pt x="8" y="33"/>
                  </a:cubicBezTo>
                  <a:cubicBezTo>
                    <a:pt x="12" y="33"/>
                    <a:pt x="12" y="33"/>
                    <a:pt x="12" y="3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4" name="Freeform 146">
              <a:extLst>
                <a:ext uri="{FF2B5EF4-FFF2-40B4-BE49-F238E27FC236}">
                  <a16:creationId xmlns:a16="http://schemas.microsoft.com/office/drawing/2014/main" id="{249152A5-46E6-4EB7-8E28-C4576FD96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4844" y="5609757"/>
              <a:ext cx="36513" cy="76200"/>
            </a:xfrm>
            <a:custGeom>
              <a:avLst/>
              <a:gdLst>
                <a:gd name="T0" fmla="*/ 5 w 17"/>
                <a:gd name="T1" fmla="*/ 33 h 35"/>
                <a:gd name="T2" fmla="*/ 12 w 17"/>
                <a:gd name="T3" fmla="*/ 18 h 35"/>
                <a:gd name="T4" fmla="*/ 17 w 17"/>
                <a:gd name="T5" fmla="*/ 3 h 35"/>
                <a:gd name="T6" fmla="*/ 13 w 17"/>
                <a:gd name="T7" fmla="*/ 2 h 35"/>
                <a:gd name="T8" fmla="*/ 7 w 17"/>
                <a:gd name="T9" fmla="*/ 16 h 35"/>
                <a:gd name="T10" fmla="*/ 1 w 17"/>
                <a:gd name="T11" fmla="*/ 32 h 35"/>
                <a:gd name="T12" fmla="*/ 5 w 17"/>
                <a:gd name="T13" fmla="*/ 3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5">
                  <a:moveTo>
                    <a:pt x="5" y="33"/>
                  </a:moveTo>
                  <a:cubicBezTo>
                    <a:pt x="8" y="29"/>
                    <a:pt x="10" y="23"/>
                    <a:pt x="12" y="18"/>
                  </a:cubicBezTo>
                  <a:cubicBezTo>
                    <a:pt x="14" y="13"/>
                    <a:pt x="17" y="8"/>
                    <a:pt x="17" y="3"/>
                  </a:cubicBezTo>
                  <a:cubicBezTo>
                    <a:pt x="17" y="2"/>
                    <a:pt x="15" y="0"/>
                    <a:pt x="13" y="2"/>
                  </a:cubicBezTo>
                  <a:cubicBezTo>
                    <a:pt x="10" y="6"/>
                    <a:pt x="9" y="11"/>
                    <a:pt x="7" y="16"/>
                  </a:cubicBezTo>
                  <a:cubicBezTo>
                    <a:pt x="5" y="21"/>
                    <a:pt x="2" y="26"/>
                    <a:pt x="1" y="32"/>
                  </a:cubicBezTo>
                  <a:cubicBezTo>
                    <a:pt x="0" y="34"/>
                    <a:pt x="3" y="35"/>
                    <a:pt x="5" y="33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5" name="Freeform 147">
              <a:extLst>
                <a:ext uri="{FF2B5EF4-FFF2-40B4-BE49-F238E27FC236}">
                  <a16:creationId xmlns:a16="http://schemas.microsoft.com/office/drawing/2014/main" id="{00A061B7-E459-47F1-B58C-79A363080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1669" y="5608170"/>
              <a:ext cx="44450" cy="79375"/>
            </a:xfrm>
            <a:custGeom>
              <a:avLst/>
              <a:gdLst>
                <a:gd name="T0" fmla="*/ 7 w 20"/>
                <a:gd name="T1" fmla="*/ 36 h 37"/>
                <a:gd name="T2" fmla="*/ 15 w 20"/>
                <a:gd name="T3" fmla="*/ 19 h 37"/>
                <a:gd name="T4" fmla="*/ 20 w 20"/>
                <a:gd name="T5" fmla="*/ 5 h 37"/>
                <a:gd name="T6" fmla="*/ 20 w 20"/>
                <a:gd name="T7" fmla="*/ 4 h 37"/>
                <a:gd name="T8" fmla="*/ 19 w 20"/>
                <a:gd name="T9" fmla="*/ 1 h 37"/>
                <a:gd name="T10" fmla="*/ 16 w 20"/>
                <a:gd name="T11" fmla="*/ 0 h 37"/>
                <a:gd name="T12" fmla="*/ 13 w 20"/>
                <a:gd name="T13" fmla="*/ 2 h 37"/>
                <a:gd name="T14" fmla="*/ 6 w 20"/>
                <a:gd name="T15" fmla="*/ 16 h 37"/>
                <a:gd name="T16" fmla="*/ 0 w 20"/>
                <a:gd name="T17" fmla="*/ 32 h 37"/>
                <a:gd name="T18" fmla="*/ 0 w 20"/>
                <a:gd name="T19" fmla="*/ 34 h 37"/>
                <a:gd name="T20" fmla="*/ 1 w 20"/>
                <a:gd name="T21" fmla="*/ 36 h 37"/>
                <a:gd name="T22" fmla="*/ 4 w 20"/>
                <a:gd name="T23" fmla="*/ 37 h 37"/>
                <a:gd name="T24" fmla="*/ 7 w 20"/>
                <a:gd name="T25" fmla="*/ 36 h 37"/>
                <a:gd name="T26" fmla="*/ 4 w 20"/>
                <a:gd name="T27" fmla="*/ 33 h 37"/>
                <a:gd name="T28" fmla="*/ 4 w 20"/>
                <a:gd name="T29" fmla="*/ 33 h 37"/>
                <a:gd name="T30" fmla="*/ 4 w 20"/>
                <a:gd name="T31" fmla="*/ 33 h 37"/>
                <a:gd name="T32" fmla="*/ 3 w 20"/>
                <a:gd name="T33" fmla="*/ 34 h 37"/>
                <a:gd name="T34" fmla="*/ 4 w 20"/>
                <a:gd name="T35" fmla="*/ 34 h 37"/>
                <a:gd name="T36" fmla="*/ 4 w 20"/>
                <a:gd name="T37" fmla="*/ 33 h 37"/>
                <a:gd name="T38" fmla="*/ 3 w 20"/>
                <a:gd name="T39" fmla="*/ 34 h 37"/>
                <a:gd name="T40" fmla="*/ 4 w 20"/>
                <a:gd name="T41" fmla="*/ 34 h 37"/>
                <a:gd name="T42" fmla="*/ 4 w 20"/>
                <a:gd name="T43" fmla="*/ 33 h 37"/>
                <a:gd name="T44" fmla="*/ 10 w 20"/>
                <a:gd name="T45" fmla="*/ 17 h 37"/>
                <a:gd name="T46" fmla="*/ 16 w 20"/>
                <a:gd name="T47" fmla="*/ 4 h 37"/>
                <a:gd name="T48" fmla="*/ 16 w 20"/>
                <a:gd name="T49" fmla="*/ 4 h 37"/>
                <a:gd name="T50" fmla="*/ 16 w 20"/>
                <a:gd name="T51" fmla="*/ 4 h 37"/>
                <a:gd name="T52" fmla="*/ 16 w 20"/>
                <a:gd name="T53" fmla="*/ 4 h 37"/>
                <a:gd name="T54" fmla="*/ 16 w 20"/>
                <a:gd name="T55" fmla="*/ 4 h 37"/>
                <a:gd name="T56" fmla="*/ 16 w 20"/>
                <a:gd name="T57" fmla="*/ 4 h 37"/>
                <a:gd name="T58" fmla="*/ 16 w 20"/>
                <a:gd name="T59" fmla="*/ 4 h 37"/>
                <a:gd name="T60" fmla="*/ 16 w 20"/>
                <a:gd name="T61" fmla="*/ 4 h 37"/>
                <a:gd name="T62" fmla="*/ 16 w 20"/>
                <a:gd name="T63" fmla="*/ 4 h 37"/>
                <a:gd name="T64" fmla="*/ 16 w 20"/>
                <a:gd name="T65" fmla="*/ 4 h 37"/>
                <a:gd name="T66" fmla="*/ 16 w 20"/>
                <a:gd name="T67" fmla="*/ 4 h 37"/>
                <a:gd name="T68" fmla="*/ 16 w 20"/>
                <a:gd name="T69" fmla="*/ 4 h 37"/>
                <a:gd name="T70" fmla="*/ 16 w 20"/>
                <a:gd name="T71" fmla="*/ 4 h 37"/>
                <a:gd name="T72" fmla="*/ 16 w 20"/>
                <a:gd name="T73" fmla="*/ 4 h 37"/>
                <a:gd name="T74" fmla="*/ 16 w 20"/>
                <a:gd name="T75" fmla="*/ 4 h 37"/>
                <a:gd name="T76" fmla="*/ 16 w 20"/>
                <a:gd name="T77" fmla="*/ 4 h 37"/>
                <a:gd name="T78" fmla="*/ 16 w 20"/>
                <a:gd name="T79" fmla="*/ 4 h 37"/>
                <a:gd name="T80" fmla="*/ 16 w 20"/>
                <a:gd name="T81" fmla="*/ 4 h 37"/>
                <a:gd name="T82" fmla="*/ 16 w 20"/>
                <a:gd name="T83" fmla="*/ 4 h 37"/>
                <a:gd name="T84" fmla="*/ 11 w 20"/>
                <a:gd name="T85" fmla="*/ 18 h 37"/>
                <a:gd name="T86" fmla="*/ 4 w 20"/>
                <a:gd name="T87" fmla="*/ 33 h 37"/>
                <a:gd name="T88" fmla="*/ 7 w 20"/>
                <a:gd name="T89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" h="37">
                  <a:moveTo>
                    <a:pt x="7" y="36"/>
                  </a:moveTo>
                  <a:cubicBezTo>
                    <a:pt x="11" y="31"/>
                    <a:pt x="13" y="25"/>
                    <a:pt x="15" y="19"/>
                  </a:cubicBezTo>
                  <a:cubicBezTo>
                    <a:pt x="17" y="15"/>
                    <a:pt x="20" y="10"/>
                    <a:pt x="20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3"/>
                    <a:pt x="19" y="2"/>
                    <a:pt x="19" y="1"/>
                  </a:cubicBezTo>
                  <a:cubicBezTo>
                    <a:pt x="18" y="1"/>
                    <a:pt x="17" y="0"/>
                    <a:pt x="16" y="0"/>
                  </a:cubicBezTo>
                  <a:cubicBezTo>
                    <a:pt x="15" y="0"/>
                    <a:pt x="13" y="1"/>
                    <a:pt x="13" y="2"/>
                  </a:cubicBezTo>
                  <a:cubicBezTo>
                    <a:pt x="9" y="6"/>
                    <a:pt x="8" y="11"/>
                    <a:pt x="6" y="16"/>
                  </a:cubicBezTo>
                  <a:cubicBezTo>
                    <a:pt x="4" y="21"/>
                    <a:pt x="1" y="26"/>
                    <a:pt x="0" y="32"/>
                  </a:cubicBezTo>
                  <a:cubicBezTo>
                    <a:pt x="0" y="33"/>
                    <a:pt x="0" y="33"/>
                    <a:pt x="0" y="34"/>
                  </a:cubicBezTo>
                  <a:cubicBezTo>
                    <a:pt x="0" y="35"/>
                    <a:pt x="0" y="36"/>
                    <a:pt x="1" y="36"/>
                  </a:cubicBezTo>
                  <a:cubicBezTo>
                    <a:pt x="2" y="37"/>
                    <a:pt x="3" y="37"/>
                    <a:pt x="4" y="37"/>
                  </a:cubicBezTo>
                  <a:cubicBezTo>
                    <a:pt x="5" y="37"/>
                    <a:pt x="6" y="37"/>
                    <a:pt x="7" y="36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5" y="28"/>
                    <a:pt x="8" y="23"/>
                    <a:pt x="10" y="17"/>
                  </a:cubicBezTo>
                  <a:cubicBezTo>
                    <a:pt x="12" y="13"/>
                    <a:pt x="13" y="7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9"/>
                    <a:pt x="13" y="13"/>
                    <a:pt x="11" y="18"/>
                  </a:cubicBezTo>
                  <a:cubicBezTo>
                    <a:pt x="9" y="23"/>
                    <a:pt x="7" y="29"/>
                    <a:pt x="4" y="33"/>
                  </a:cubicBezTo>
                  <a:cubicBezTo>
                    <a:pt x="7" y="36"/>
                    <a:pt x="7" y="36"/>
                    <a:pt x="7" y="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6" name="Freeform 148">
              <a:extLst>
                <a:ext uri="{FF2B5EF4-FFF2-40B4-BE49-F238E27FC236}">
                  <a16:creationId xmlns:a16="http://schemas.microsoft.com/office/drawing/2014/main" id="{155ADB61-E412-4749-8DC8-A9C19D7C2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9594" y="5579595"/>
              <a:ext cx="136525" cy="47625"/>
            </a:xfrm>
            <a:custGeom>
              <a:avLst/>
              <a:gdLst>
                <a:gd name="T0" fmla="*/ 3 w 63"/>
                <a:gd name="T1" fmla="*/ 11 h 22"/>
                <a:gd name="T2" fmla="*/ 57 w 63"/>
                <a:gd name="T3" fmla="*/ 20 h 22"/>
                <a:gd name="T4" fmla="*/ 61 w 63"/>
                <a:gd name="T5" fmla="*/ 15 h 22"/>
                <a:gd name="T6" fmla="*/ 2 w 63"/>
                <a:gd name="T7" fmla="*/ 7 h 22"/>
                <a:gd name="T8" fmla="*/ 3 w 63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22">
                  <a:moveTo>
                    <a:pt x="3" y="11"/>
                  </a:moveTo>
                  <a:cubicBezTo>
                    <a:pt x="18" y="6"/>
                    <a:pt x="45" y="6"/>
                    <a:pt x="57" y="20"/>
                  </a:cubicBezTo>
                  <a:cubicBezTo>
                    <a:pt x="59" y="22"/>
                    <a:pt x="63" y="18"/>
                    <a:pt x="61" y="15"/>
                  </a:cubicBezTo>
                  <a:cubicBezTo>
                    <a:pt x="48" y="0"/>
                    <a:pt x="18" y="0"/>
                    <a:pt x="2" y="7"/>
                  </a:cubicBezTo>
                  <a:cubicBezTo>
                    <a:pt x="0" y="8"/>
                    <a:pt x="0" y="12"/>
                    <a:pt x="3" y="1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7" name="Freeform 149">
              <a:extLst>
                <a:ext uri="{FF2B5EF4-FFF2-40B4-BE49-F238E27FC236}">
                  <a16:creationId xmlns:a16="http://schemas.microsoft.com/office/drawing/2014/main" id="{B85E23D9-3F27-4F60-B232-4E22C67B4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6419" y="5579595"/>
              <a:ext cx="141288" cy="47625"/>
            </a:xfrm>
            <a:custGeom>
              <a:avLst/>
              <a:gdLst>
                <a:gd name="T0" fmla="*/ 6 w 66"/>
                <a:gd name="T1" fmla="*/ 13 h 22"/>
                <a:gd name="T2" fmla="*/ 26 w 66"/>
                <a:gd name="T3" fmla="*/ 10 h 22"/>
                <a:gd name="T4" fmla="*/ 44 w 66"/>
                <a:gd name="T5" fmla="*/ 13 h 22"/>
                <a:gd name="T6" fmla="*/ 57 w 66"/>
                <a:gd name="T7" fmla="*/ 21 h 22"/>
                <a:gd name="T8" fmla="*/ 61 w 66"/>
                <a:gd name="T9" fmla="*/ 22 h 22"/>
                <a:gd name="T10" fmla="*/ 64 w 66"/>
                <a:gd name="T11" fmla="*/ 21 h 22"/>
                <a:gd name="T12" fmla="*/ 66 w 66"/>
                <a:gd name="T13" fmla="*/ 17 h 22"/>
                <a:gd name="T14" fmla="*/ 64 w 66"/>
                <a:gd name="T15" fmla="*/ 14 h 22"/>
                <a:gd name="T16" fmla="*/ 48 w 66"/>
                <a:gd name="T17" fmla="*/ 4 h 22"/>
                <a:gd name="T18" fmla="*/ 28 w 66"/>
                <a:gd name="T19" fmla="*/ 0 h 22"/>
                <a:gd name="T20" fmla="*/ 3 w 66"/>
                <a:gd name="T21" fmla="*/ 5 h 22"/>
                <a:gd name="T22" fmla="*/ 1 w 66"/>
                <a:gd name="T23" fmla="*/ 9 h 22"/>
                <a:gd name="T24" fmla="*/ 2 w 66"/>
                <a:gd name="T25" fmla="*/ 12 h 22"/>
                <a:gd name="T26" fmla="*/ 4 w 66"/>
                <a:gd name="T27" fmla="*/ 13 h 22"/>
                <a:gd name="T28" fmla="*/ 6 w 66"/>
                <a:gd name="T29" fmla="*/ 13 h 22"/>
                <a:gd name="T30" fmla="*/ 5 w 66"/>
                <a:gd name="T31" fmla="*/ 9 h 22"/>
                <a:gd name="T32" fmla="*/ 4 w 66"/>
                <a:gd name="T33" fmla="*/ 9 h 22"/>
                <a:gd name="T34" fmla="*/ 4 w 66"/>
                <a:gd name="T35" fmla="*/ 9 h 22"/>
                <a:gd name="T36" fmla="*/ 5 w 66"/>
                <a:gd name="T37" fmla="*/ 9 h 22"/>
                <a:gd name="T38" fmla="*/ 4 w 66"/>
                <a:gd name="T39" fmla="*/ 9 h 22"/>
                <a:gd name="T40" fmla="*/ 4 w 66"/>
                <a:gd name="T41" fmla="*/ 9 h 22"/>
                <a:gd name="T42" fmla="*/ 5 w 66"/>
                <a:gd name="T43" fmla="*/ 9 h 22"/>
                <a:gd name="T44" fmla="*/ 4 w 66"/>
                <a:gd name="T45" fmla="*/ 9 h 22"/>
                <a:gd name="T46" fmla="*/ 5 w 66"/>
                <a:gd name="T47" fmla="*/ 9 h 22"/>
                <a:gd name="T48" fmla="*/ 5 w 66"/>
                <a:gd name="T49" fmla="*/ 9 h 22"/>
                <a:gd name="T50" fmla="*/ 4 w 66"/>
                <a:gd name="T51" fmla="*/ 9 h 22"/>
                <a:gd name="T52" fmla="*/ 5 w 66"/>
                <a:gd name="T53" fmla="*/ 9 h 22"/>
                <a:gd name="T54" fmla="*/ 5 w 66"/>
                <a:gd name="T55" fmla="*/ 9 h 22"/>
                <a:gd name="T56" fmla="*/ 5 w 66"/>
                <a:gd name="T57" fmla="*/ 9 h 22"/>
                <a:gd name="T58" fmla="*/ 5 w 66"/>
                <a:gd name="T59" fmla="*/ 9 h 22"/>
                <a:gd name="T60" fmla="*/ 5 w 66"/>
                <a:gd name="T61" fmla="*/ 9 h 22"/>
                <a:gd name="T62" fmla="*/ 5 w 66"/>
                <a:gd name="T63" fmla="*/ 9 h 22"/>
                <a:gd name="T64" fmla="*/ 5 w 66"/>
                <a:gd name="T65" fmla="*/ 9 h 22"/>
                <a:gd name="T66" fmla="*/ 5 w 66"/>
                <a:gd name="T67" fmla="*/ 9 h 22"/>
                <a:gd name="T68" fmla="*/ 28 w 66"/>
                <a:gd name="T69" fmla="*/ 4 h 22"/>
                <a:gd name="T70" fmla="*/ 47 w 66"/>
                <a:gd name="T71" fmla="*/ 7 h 22"/>
                <a:gd name="T72" fmla="*/ 61 w 66"/>
                <a:gd name="T73" fmla="*/ 17 h 22"/>
                <a:gd name="T74" fmla="*/ 62 w 66"/>
                <a:gd name="T75" fmla="*/ 17 h 22"/>
                <a:gd name="T76" fmla="*/ 61 w 66"/>
                <a:gd name="T77" fmla="*/ 18 h 22"/>
                <a:gd name="T78" fmla="*/ 61 w 66"/>
                <a:gd name="T79" fmla="*/ 18 h 22"/>
                <a:gd name="T80" fmla="*/ 60 w 66"/>
                <a:gd name="T81" fmla="*/ 18 h 22"/>
                <a:gd name="T82" fmla="*/ 45 w 66"/>
                <a:gd name="T83" fmla="*/ 9 h 22"/>
                <a:gd name="T84" fmla="*/ 26 w 66"/>
                <a:gd name="T85" fmla="*/ 6 h 22"/>
                <a:gd name="T86" fmla="*/ 5 w 66"/>
                <a:gd name="T87" fmla="*/ 9 h 22"/>
                <a:gd name="T88" fmla="*/ 6 w 66"/>
                <a:gd name="T89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6" h="22">
                  <a:moveTo>
                    <a:pt x="6" y="13"/>
                  </a:moveTo>
                  <a:cubicBezTo>
                    <a:pt x="11" y="11"/>
                    <a:pt x="19" y="10"/>
                    <a:pt x="26" y="10"/>
                  </a:cubicBezTo>
                  <a:cubicBezTo>
                    <a:pt x="32" y="10"/>
                    <a:pt x="39" y="11"/>
                    <a:pt x="44" y="13"/>
                  </a:cubicBezTo>
                  <a:cubicBezTo>
                    <a:pt x="49" y="14"/>
                    <a:pt x="54" y="17"/>
                    <a:pt x="57" y="21"/>
                  </a:cubicBezTo>
                  <a:cubicBezTo>
                    <a:pt x="58" y="22"/>
                    <a:pt x="59" y="22"/>
                    <a:pt x="61" y="22"/>
                  </a:cubicBezTo>
                  <a:cubicBezTo>
                    <a:pt x="62" y="22"/>
                    <a:pt x="63" y="22"/>
                    <a:pt x="64" y="21"/>
                  </a:cubicBezTo>
                  <a:cubicBezTo>
                    <a:pt x="65" y="20"/>
                    <a:pt x="66" y="19"/>
                    <a:pt x="66" y="17"/>
                  </a:cubicBezTo>
                  <a:cubicBezTo>
                    <a:pt x="66" y="16"/>
                    <a:pt x="65" y="15"/>
                    <a:pt x="64" y="14"/>
                  </a:cubicBezTo>
                  <a:cubicBezTo>
                    <a:pt x="60" y="9"/>
                    <a:pt x="55" y="6"/>
                    <a:pt x="48" y="4"/>
                  </a:cubicBezTo>
                  <a:cubicBezTo>
                    <a:pt x="42" y="1"/>
                    <a:pt x="35" y="0"/>
                    <a:pt x="28" y="0"/>
                  </a:cubicBezTo>
                  <a:cubicBezTo>
                    <a:pt x="19" y="0"/>
                    <a:pt x="10" y="2"/>
                    <a:pt x="3" y="5"/>
                  </a:cubicBezTo>
                  <a:cubicBezTo>
                    <a:pt x="1" y="6"/>
                    <a:pt x="0" y="7"/>
                    <a:pt x="1" y="9"/>
                  </a:cubicBezTo>
                  <a:cubicBezTo>
                    <a:pt x="1" y="10"/>
                    <a:pt x="1" y="11"/>
                    <a:pt x="2" y="12"/>
                  </a:cubicBezTo>
                  <a:cubicBezTo>
                    <a:pt x="2" y="12"/>
                    <a:pt x="3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11" y="6"/>
                    <a:pt x="19" y="4"/>
                    <a:pt x="28" y="4"/>
                  </a:cubicBezTo>
                  <a:cubicBezTo>
                    <a:pt x="34" y="4"/>
                    <a:pt x="41" y="5"/>
                    <a:pt x="47" y="7"/>
                  </a:cubicBezTo>
                  <a:cubicBezTo>
                    <a:pt x="53" y="9"/>
                    <a:pt x="58" y="13"/>
                    <a:pt x="61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57" y="14"/>
                    <a:pt x="51" y="11"/>
                    <a:pt x="45" y="9"/>
                  </a:cubicBezTo>
                  <a:cubicBezTo>
                    <a:pt x="39" y="7"/>
                    <a:pt x="33" y="6"/>
                    <a:pt x="26" y="6"/>
                  </a:cubicBezTo>
                  <a:cubicBezTo>
                    <a:pt x="18" y="6"/>
                    <a:pt x="11" y="7"/>
                    <a:pt x="5" y="9"/>
                  </a:cubicBezTo>
                  <a:cubicBezTo>
                    <a:pt x="6" y="13"/>
                    <a:pt x="6" y="13"/>
                    <a:pt x="6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8" name="Freeform 150">
              <a:extLst>
                <a:ext uri="{FF2B5EF4-FFF2-40B4-BE49-F238E27FC236}">
                  <a16:creationId xmlns:a16="http://schemas.microsoft.com/office/drawing/2014/main" id="{FA35DEAE-009C-494C-9D2E-3E896CA1A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5644" y="5708182"/>
              <a:ext cx="71438" cy="30163"/>
            </a:xfrm>
            <a:custGeom>
              <a:avLst/>
              <a:gdLst>
                <a:gd name="T0" fmla="*/ 2 w 33"/>
                <a:gd name="T1" fmla="*/ 13 h 14"/>
                <a:gd name="T2" fmla="*/ 18 w 33"/>
                <a:gd name="T3" fmla="*/ 9 h 14"/>
                <a:gd name="T4" fmla="*/ 32 w 33"/>
                <a:gd name="T5" fmla="*/ 3 h 14"/>
                <a:gd name="T6" fmla="*/ 30 w 33"/>
                <a:gd name="T7" fmla="*/ 0 h 14"/>
                <a:gd name="T8" fmla="*/ 17 w 33"/>
                <a:gd name="T9" fmla="*/ 4 h 14"/>
                <a:gd name="T10" fmla="*/ 2 w 33"/>
                <a:gd name="T11" fmla="*/ 9 h 14"/>
                <a:gd name="T12" fmla="*/ 2 w 33"/>
                <a:gd name="T1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4">
                  <a:moveTo>
                    <a:pt x="2" y="13"/>
                  </a:moveTo>
                  <a:cubicBezTo>
                    <a:pt x="8" y="12"/>
                    <a:pt x="13" y="11"/>
                    <a:pt x="18" y="9"/>
                  </a:cubicBezTo>
                  <a:cubicBezTo>
                    <a:pt x="23" y="8"/>
                    <a:pt x="28" y="7"/>
                    <a:pt x="32" y="3"/>
                  </a:cubicBezTo>
                  <a:cubicBezTo>
                    <a:pt x="33" y="2"/>
                    <a:pt x="32" y="0"/>
                    <a:pt x="30" y="0"/>
                  </a:cubicBezTo>
                  <a:cubicBezTo>
                    <a:pt x="26" y="0"/>
                    <a:pt x="21" y="2"/>
                    <a:pt x="17" y="4"/>
                  </a:cubicBezTo>
                  <a:cubicBezTo>
                    <a:pt x="12" y="6"/>
                    <a:pt x="7" y="7"/>
                    <a:pt x="2" y="9"/>
                  </a:cubicBezTo>
                  <a:cubicBezTo>
                    <a:pt x="0" y="10"/>
                    <a:pt x="0" y="14"/>
                    <a:pt x="2" y="13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9" name="Freeform 151">
              <a:extLst>
                <a:ext uri="{FF2B5EF4-FFF2-40B4-BE49-F238E27FC236}">
                  <a16:creationId xmlns:a16="http://schemas.microsoft.com/office/drawing/2014/main" id="{5F5B8029-3830-4BC4-974C-2730EF90C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2469" y="5705007"/>
              <a:ext cx="76200" cy="36513"/>
            </a:xfrm>
            <a:custGeom>
              <a:avLst/>
              <a:gdLst>
                <a:gd name="T0" fmla="*/ 5 w 36"/>
                <a:gd name="T1" fmla="*/ 17 h 17"/>
                <a:gd name="T2" fmla="*/ 21 w 36"/>
                <a:gd name="T3" fmla="*/ 13 h 17"/>
                <a:gd name="T4" fmla="*/ 35 w 36"/>
                <a:gd name="T5" fmla="*/ 7 h 17"/>
                <a:gd name="T6" fmla="*/ 36 w 36"/>
                <a:gd name="T7" fmla="*/ 4 h 17"/>
                <a:gd name="T8" fmla="*/ 35 w 36"/>
                <a:gd name="T9" fmla="*/ 1 h 17"/>
                <a:gd name="T10" fmla="*/ 32 w 36"/>
                <a:gd name="T11" fmla="*/ 0 h 17"/>
                <a:gd name="T12" fmla="*/ 32 w 36"/>
                <a:gd name="T13" fmla="*/ 0 h 17"/>
                <a:gd name="T14" fmla="*/ 32 w 36"/>
                <a:gd name="T15" fmla="*/ 2 h 17"/>
                <a:gd name="T16" fmla="*/ 32 w 36"/>
                <a:gd name="T17" fmla="*/ 0 h 17"/>
                <a:gd name="T18" fmla="*/ 18 w 36"/>
                <a:gd name="T19" fmla="*/ 4 h 17"/>
                <a:gd name="T20" fmla="*/ 3 w 36"/>
                <a:gd name="T21" fmla="*/ 9 h 17"/>
                <a:gd name="T22" fmla="*/ 1 w 36"/>
                <a:gd name="T23" fmla="*/ 11 h 17"/>
                <a:gd name="T24" fmla="*/ 0 w 36"/>
                <a:gd name="T25" fmla="*/ 13 h 17"/>
                <a:gd name="T26" fmla="*/ 1 w 36"/>
                <a:gd name="T27" fmla="*/ 16 h 17"/>
                <a:gd name="T28" fmla="*/ 4 w 36"/>
                <a:gd name="T29" fmla="*/ 17 h 17"/>
                <a:gd name="T30" fmla="*/ 5 w 36"/>
                <a:gd name="T31" fmla="*/ 17 h 17"/>
                <a:gd name="T32" fmla="*/ 4 w 36"/>
                <a:gd name="T33" fmla="*/ 13 h 17"/>
                <a:gd name="T34" fmla="*/ 4 w 36"/>
                <a:gd name="T35" fmla="*/ 13 h 17"/>
                <a:gd name="T36" fmla="*/ 4 w 36"/>
                <a:gd name="T37" fmla="*/ 13 h 17"/>
                <a:gd name="T38" fmla="*/ 4 w 36"/>
                <a:gd name="T39" fmla="*/ 13 h 17"/>
                <a:gd name="T40" fmla="*/ 4 w 36"/>
                <a:gd name="T41" fmla="*/ 13 h 17"/>
                <a:gd name="T42" fmla="*/ 4 w 36"/>
                <a:gd name="T43" fmla="*/ 13 h 17"/>
                <a:gd name="T44" fmla="*/ 4 w 36"/>
                <a:gd name="T45" fmla="*/ 13 h 17"/>
                <a:gd name="T46" fmla="*/ 4 w 36"/>
                <a:gd name="T47" fmla="*/ 14 h 17"/>
                <a:gd name="T48" fmla="*/ 4 w 36"/>
                <a:gd name="T49" fmla="*/ 13 h 17"/>
                <a:gd name="T50" fmla="*/ 4 w 36"/>
                <a:gd name="T51" fmla="*/ 13 h 17"/>
                <a:gd name="T52" fmla="*/ 4 w 36"/>
                <a:gd name="T53" fmla="*/ 14 h 17"/>
                <a:gd name="T54" fmla="*/ 4 w 36"/>
                <a:gd name="T55" fmla="*/ 13 h 17"/>
                <a:gd name="T56" fmla="*/ 4 w 36"/>
                <a:gd name="T57" fmla="*/ 14 h 17"/>
                <a:gd name="T58" fmla="*/ 4 w 36"/>
                <a:gd name="T59" fmla="*/ 13 h 17"/>
                <a:gd name="T60" fmla="*/ 4 w 36"/>
                <a:gd name="T61" fmla="*/ 13 h 17"/>
                <a:gd name="T62" fmla="*/ 4 w 36"/>
                <a:gd name="T63" fmla="*/ 14 h 17"/>
                <a:gd name="T64" fmla="*/ 4 w 36"/>
                <a:gd name="T65" fmla="*/ 13 h 17"/>
                <a:gd name="T66" fmla="*/ 4 w 36"/>
                <a:gd name="T67" fmla="*/ 13 h 17"/>
                <a:gd name="T68" fmla="*/ 5 w 36"/>
                <a:gd name="T69" fmla="*/ 13 h 17"/>
                <a:gd name="T70" fmla="*/ 5 w 36"/>
                <a:gd name="T71" fmla="*/ 13 h 17"/>
                <a:gd name="T72" fmla="*/ 20 w 36"/>
                <a:gd name="T73" fmla="*/ 8 h 17"/>
                <a:gd name="T74" fmla="*/ 32 w 36"/>
                <a:gd name="T75" fmla="*/ 4 h 17"/>
                <a:gd name="T76" fmla="*/ 32 w 36"/>
                <a:gd name="T77" fmla="*/ 4 h 17"/>
                <a:gd name="T78" fmla="*/ 32 w 36"/>
                <a:gd name="T79" fmla="*/ 4 h 17"/>
                <a:gd name="T80" fmla="*/ 32 w 36"/>
                <a:gd name="T81" fmla="*/ 2 h 17"/>
                <a:gd name="T82" fmla="*/ 32 w 36"/>
                <a:gd name="T83" fmla="*/ 4 h 17"/>
                <a:gd name="T84" fmla="*/ 32 w 36"/>
                <a:gd name="T85" fmla="*/ 4 h 17"/>
                <a:gd name="T86" fmla="*/ 32 w 36"/>
                <a:gd name="T87" fmla="*/ 2 h 17"/>
                <a:gd name="T88" fmla="*/ 32 w 36"/>
                <a:gd name="T89" fmla="*/ 4 h 17"/>
                <a:gd name="T90" fmla="*/ 32 w 36"/>
                <a:gd name="T91" fmla="*/ 4 h 17"/>
                <a:gd name="T92" fmla="*/ 32 w 36"/>
                <a:gd name="T93" fmla="*/ 4 h 17"/>
                <a:gd name="T94" fmla="*/ 32 w 36"/>
                <a:gd name="T95" fmla="*/ 4 h 17"/>
                <a:gd name="T96" fmla="*/ 32 w 36"/>
                <a:gd name="T97" fmla="*/ 4 h 17"/>
                <a:gd name="T98" fmla="*/ 32 w 36"/>
                <a:gd name="T99" fmla="*/ 4 h 17"/>
                <a:gd name="T100" fmla="*/ 32 w 36"/>
                <a:gd name="T101" fmla="*/ 4 h 17"/>
                <a:gd name="T102" fmla="*/ 32 w 36"/>
                <a:gd name="T103" fmla="*/ 4 h 17"/>
                <a:gd name="T104" fmla="*/ 33 w 36"/>
                <a:gd name="T105" fmla="*/ 4 h 17"/>
                <a:gd name="T106" fmla="*/ 32 w 36"/>
                <a:gd name="T107" fmla="*/ 4 h 17"/>
                <a:gd name="T108" fmla="*/ 32 w 36"/>
                <a:gd name="T109" fmla="*/ 4 h 17"/>
                <a:gd name="T110" fmla="*/ 33 w 36"/>
                <a:gd name="T111" fmla="*/ 4 h 17"/>
                <a:gd name="T112" fmla="*/ 32 w 36"/>
                <a:gd name="T113" fmla="*/ 4 h 17"/>
                <a:gd name="T114" fmla="*/ 20 w 36"/>
                <a:gd name="T115" fmla="*/ 9 h 17"/>
                <a:gd name="T116" fmla="*/ 4 w 36"/>
                <a:gd name="T117" fmla="*/ 13 h 17"/>
                <a:gd name="T118" fmla="*/ 5 w 36"/>
                <a:gd name="T11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" h="17">
                  <a:moveTo>
                    <a:pt x="5" y="17"/>
                  </a:moveTo>
                  <a:cubicBezTo>
                    <a:pt x="10" y="16"/>
                    <a:pt x="16" y="15"/>
                    <a:pt x="21" y="13"/>
                  </a:cubicBezTo>
                  <a:cubicBezTo>
                    <a:pt x="25" y="12"/>
                    <a:pt x="31" y="10"/>
                    <a:pt x="35" y="7"/>
                  </a:cubicBezTo>
                  <a:cubicBezTo>
                    <a:pt x="36" y="6"/>
                    <a:pt x="36" y="5"/>
                    <a:pt x="36" y="4"/>
                  </a:cubicBezTo>
                  <a:cubicBezTo>
                    <a:pt x="36" y="3"/>
                    <a:pt x="36" y="2"/>
                    <a:pt x="35" y="1"/>
                  </a:cubicBezTo>
                  <a:cubicBezTo>
                    <a:pt x="35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7" y="0"/>
                    <a:pt x="22" y="3"/>
                    <a:pt x="18" y="4"/>
                  </a:cubicBezTo>
                  <a:cubicBezTo>
                    <a:pt x="13" y="6"/>
                    <a:pt x="8" y="7"/>
                    <a:pt x="3" y="9"/>
                  </a:cubicBezTo>
                  <a:cubicBezTo>
                    <a:pt x="2" y="9"/>
                    <a:pt x="2" y="10"/>
                    <a:pt x="1" y="11"/>
                  </a:cubicBezTo>
                  <a:cubicBezTo>
                    <a:pt x="1" y="12"/>
                    <a:pt x="0" y="12"/>
                    <a:pt x="0" y="13"/>
                  </a:cubicBezTo>
                  <a:cubicBezTo>
                    <a:pt x="0" y="14"/>
                    <a:pt x="1" y="15"/>
                    <a:pt x="1" y="16"/>
                  </a:cubicBezTo>
                  <a:cubicBezTo>
                    <a:pt x="2" y="17"/>
                    <a:pt x="3" y="17"/>
                    <a:pt x="4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9" y="11"/>
                    <a:pt x="15" y="10"/>
                    <a:pt x="20" y="8"/>
                  </a:cubicBezTo>
                  <a:cubicBezTo>
                    <a:pt x="24" y="6"/>
                    <a:pt x="29" y="4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29" y="7"/>
                    <a:pt x="24" y="8"/>
                    <a:pt x="20" y="9"/>
                  </a:cubicBezTo>
                  <a:cubicBezTo>
                    <a:pt x="15" y="11"/>
                    <a:pt x="9" y="13"/>
                    <a:pt x="4" y="13"/>
                  </a:cubicBezTo>
                  <a:cubicBezTo>
                    <a:pt x="5" y="17"/>
                    <a:pt x="5" y="17"/>
                    <a:pt x="5" y="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0" name="Freeform 152">
              <a:extLst>
                <a:ext uri="{FF2B5EF4-FFF2-40B4-BE49-F238E27FC236}">
                  <a16:creationId xmlns:a16="http://schemas.microsoft.com/office/drawing/2014/main" id="{17494153-FF87-4EDB-9E19-7C373E510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9457" y="5822482"/>
              <a:ext cx="68263" cy="17463"/>
            </a:xfrm>
            <a:custGeom>
              <a:avLst/>
              <a:gdLst>
                <a:gd name="T0" fmla="*/ 2 w 32"/>
                <a:gd name="T1" fmla="*/ 6 h 8"/>
                <a:gd name="T2" fmla="*/ 28 w 32"/>
                <a:gd name="T3" fmla="*/ 8 h 8"/>
                <a:gd name="T4" fmla="*/ 28 w 32"/>
                <a:gd name="T5" fmla="*/ 2 h 8"/>
                <a:gd name="T6" fmla="*/ 2 w 32"/>
                <a:gd name="T7" fmla="*/ 2 h 8"/>
                <a:gd name="T8" fmla="*/ 2 w 32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">
                  <a:moveTo>
                    <a:pt x="2" y="6"/>
                  </a:moveTo>
                  <a:cubicBezTo>
                    <a:pt x="10" y="7"/>
                    <a:pt x="20" y="7"/>
                    <a:pt x="28" y="8"/>
                  </a:cubicBezTo>
                  <a:cubicBezTo>
                    <a:pt x="32" y="8"/>
                    <a:pt x="32" y="3"/>
                    <a:pt x="28" y="2"/>
                  </a:cubicBezTo>
                  <a:cubicBezTo>
                    <a:pt x="20" y="1"/>
                    <a:pt x="10" y="0"/>
                    <a:pt x="2" y="2"/>
                  </a:cubicBezTo>
                  <a:cubicBezTo>
                    <a:pt x="0" y="2"/>
                    <a:pt x="0" y="5"/>
                    <a:pt x="2" y="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1" name="Freeform 153">
              <a:extLst>
                <a:ext uri="{FF2B5EF4-FFF2-40B4-BE49-F238E27FC236}">
                  <a16:creationId xmlns:a16="http://schemas.microsoft.com/office/drawing/2014/main" id="{AF0BD5AD-22B9-4026-8C99-12421194A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4694" y="5820895"/>
              <a:ext cx="76200" cy="22225"/>
            </a:xfrm>
            <a:custGeom>
              <a:avLst/>
              <a:gdLst>
                <a:gd name="T0" fmla="*/ 4 w 35"/>
                <a:gd name="T1" fmla="*/ 9 h 11"/>
                <a:gd name="T2" fmla="*/ 30 w 35"/>
                <a:gd name="T3" fmla="*/ 11 h 11"/>
                <a:gd name="T4" fmla="*/ 31 w 35"/>
                <a:gd name="T5" fmla="*/ 11 h 11"/>
                <a:gd name="T6" fmla="*/ 34 w 35"/>
                <a:gd name="T7" fmla="*/ 9 h 11"/>
                <a:gd name="T8" fmla="*/ 35 w 35"/>
                <a:gd name="T9" fmla="*/ 6 h 11"/>
                <a:gd name="T10" fmla="*/ 34 w 35"/>
                <a:gd name="T11" fmla="*/ 3 h 11"/>
                <a:gd name="T12" fmla="*/ 30 w 35"/>
                <a:gd name="T13" fmla="*/ 1 h 11"/>
                <a:gd name="T14" fmla="*/ 14 w 35"/>
                <a:gd name="T15" fmla="*/ 0 h 11"/>
                <a:gd name="T16" fmla="*/ 3 w 35"/>
                <a:gd name="T17" fmla="*/ 1 h 11"/>
                <a:gd name="T18" fmla="*/ 1 w 35"/>
                <a:gd name="T19" fmla="*/ 2 h 11"/>
                <a:gd name="T20" fmla="*/ 0 w 35"/>
                <a:gd name="T21" fmla="*/ 5 h 11"/>
                <a:gd name="T22" fmla="*/ 1 w 35"/>
                <a:gd name="T23" fmla="*/ 7 h 11"/>
                <a:gd name="T24" fmla="*/ 4 w 35"/>
                <a:gd name="T25" fmla="*/ 9 h 11"/>
                <a:gd name="T26" fmla="*/ 4 w 35"/>
                <a:gd name="T27" fmla="*/ 5 h 11"/>
                <a:gd name="T28" fmla="*/ 4 w 35"/>
                <a:gd name="T29" fmla="*/ 5 h 11"/>
                <a:gd name="T30" fmla="*/ 4 w 35"/>
                <a:gd name="T31" fmla="*/ 5 h 11"/>
                <a:gd name="T32" fmla="*/ 4 w 35"/>
                <a:gd name="T33" fmla="*/ 5 h 11"/>
                <a:gd name="T34" fmla="*/ 4 w 35"/>
                <a:gd name="T35" fmla="*/ 5 h 11"/>
                <a:gd name="T36" fmla="*/ 4 w 35"/>
                <a:gd name="T37" fmla="*/ 5 h 11"/>
                <a:gd name="T38" fmla="*/ 4 w 35"/>
                <a:gd name="T39" fmla="*/ 5 h 11"/>
                <a:gd name="T40" fmla="*/ 4 w 35"/>
                <a:gd name="T41" fmla="*/ 5 h 11"/>
                <a:gd name="T42" fmla="*/ 4 w 35"/>
                <a:gd name="T43" fmla="*/ 5 h 11"/>
                <a:gd name="T44" fmla="*/ 4 w 35"/>
                <a:gd name="T45" fmla="*/ 5 h 11"/>
                <a:gd name="T46" fmla="*/ 4 w 35"/>
                <a:gd name="T47" fmla="*/ 4 h 11"/>
                <a:gd name="T48" fmla="*/ 4 w 35"/>
                <a:gd name="T49" fmla="*/ 5 h 11"/>
                <a:gd name="T50" fmla="*/ 4 w 35"/>
                <a:gd name="T51" fmla="*/ 5 h 11"/>
                <a:gd name="T52" fmla="*/ 4 w 35"/>
                <a:gd name="T53" fmla="*/ 4 h 11"/>
                <a:gd name="T54" fmla="*/ 4 w 35"/>
                <a:gd name="T55" fmla="*/ 5 h 11"/>
                <a:gd name="T56" fmla="*/ 4 w 35"/>
                <a:gd name="T57" fmla="*/ 4 h 11"/>
                <a:gd name="T58" fmla="*/ 4 w 35"/>
                <a:gd name="T59" fmla="*/ 5 h 11"/>
                <a:gd name="T60" fmla="*/ 4 w 35"/>
                <a:gd name="T61" fmla="*/ 5 h 11"/>
                <a:gd name="T62" fmla="*/ 4 w 35"/>
                <a:gd name="T63" fmla="*/ 4 h 11"/>
                <a:gd name="T64" fmla="*/ 4 w 35"/>
                <a:gd name="T65" fmla="*/ 5 h 11"/>
                <a:gd name="T66" fmla="*/ 14 w 35"/>
                <a:gd name="T67" fmla="*/ 4 h 11"/>
                <a:gd name="T68" fmla="*/ 30 w 35"/>
                <a:gd name="T69" fmla="*/ 5 h 11"/>
                <a:gd name="T70" fmla="*/ 31 w 35"/>
                <a:gd name="T71" fmla="*/ 5 h 11"/>
                <a:gd name="T72" fmla="*/ 31 w 35"/>
                <a:gd name="T73" fmla="*/ 6 h 11"/>
                <a:gd name="T74" fmla="*/ 31 w 35"/>
                <a:gd name="T75" fmla="*/ 7 h 11"/>
                <a:gd name="T76" fmla="*/ 31 w 35"/>
                <a:gd name="T77" fmla="*/ 7 h 11"/>
                <a:gd name="T78" fmla="*/ 30 w 35"/>
                <a:gd name="T79" fmla="*/ 7 h 11"/>
                <a:gd name="T80" fmla="*/ 4 w 35"/>
                <a:gd name="T81" fmla="*/ 5 h 11"/>
                <a:gd name="T82" fmla="*/ 4 w 35"/>
                <a:gd name="T83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" h="11">
                  <a:moveTo>
                    <a:pt x="4" y="9"/>
                  </a:moveTo>
                  <a:cubicBezTo>
                    <a:pt x="12" y="10"/>
                    <a:pt x="21" y="10"/>
                    <a:pt x="30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2" y="11"/>
                    <a:pt x="33" y="10"/>
                    <a:pt x="34" y="9"/>
                  </a:cubicBezTo>
                  <a:cubicBezTo>
                    <a:pt x="35" y="8"/>
                    <a:pt x="35" y="7"/>
                    <a:pt x="35" y="6"/>
                  </a:cubicBezTo>
                  <a:cubicBezTo>
                    <a:pt x="35" y="5"/>
                    <a:pt x="35" y="4"/>
                    <a:pt x="34" y="3"/>
                  </a:cubicBezTo>
                  <a:cubicBezTo>
                    <a:pt x="33" y="2"/>
                    <a:pt x="32" y="1"/>
                    <a:pt x="30" y="1"/>
                  </a:cubicBezTo>
                  <a:cubicBezTo>
                    <a:pt x="25" y="1"/>
                    <a:pt x="20" y="0"/>
                    <a:pt x="14" y="0"/>
                  </a:cubicBezTo>
                  <a:cubicBezTo>
                    <a:pt x="10" y="0"/>
                    <a:pt x="7" y="0"/>
                    <a:pt x="3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0" y="6"/>
                    <a:pt x="1" y="6"/>
                    <a:pt x="1" y="7"/>
                  </a:cubicBezTo>
                  <a:cubicBezTo>
                    <a:pt x="2" y="8"/>
                    <a:pt x="2" y="9"/>
                    <a:pt x="4" y="9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7" y="4"/>
                    <a:pt x="11" y="4"/>
                    <a:pt x="14" y="4"/>
                  </a:cubicBezTo>
                  <a:cubicBezTo>
                    <a:pt x="19" y="4"/>
                    <a:pt x="25" y="4"/>
                    <a:pt x="30" y="5"/>
                  </a:cubicBezTo>
                  <a:cubicBezTo>
                    <a:pt x="30" y="5"/>
                    <a:pt x="31" y="5"/>
                    <a:pt x="31" y="5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2" y="6"/>
                    <a:pt x="13" y="6"/>
                    <a:pt x="4" y="5"/>
                  </a:cubicBezTo>
                  <a:cubicBezTo>
                    <a:pt x="4" y="9"/>
                    <a:pt x="4" y="9"/>
                    <a:pt x="4" y="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2" name="Freeform 154">
              <a:extLst>
                <a:ext uri="{FF2B5EF4-FFF2-40B4-BE49-F238E27FC236}">
                  <a16:creationId xmlns:a16="http://schemas.microsoft.com/office/drawing/2014/main" id="{91FE941C-8C59-410F-A771-FBEC671FC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5969" y="5705007"/>
              <a:ext cx="41275" cy="136525"/>
            </a:xfrm>
            <a:custGeom>
              <a:avLst/>
              <a:gdLst>
                <a:gd name="T0" fmla="*/ 14 w 19"/>
                <a:gd name="T1" fmla="*/ 61 h 64"/>
                <a:gd name="T2" fmla="*/ 16 w 19"/>
                <a:gd name="T3" fmla="*/ 30 h 64"/>
                <a:gd name="T4" fmla="*/ 5 w 19"/>
                <a:gd name="T5" fmla="*/ 1 h 64"/>
                <a:gd name="T6" fmla="*/ 1 w 19"/>
                <a:gd name="T7" fmla="*/ 4 h 64"/>
                <a:gd name="T8" fmla="*/ 10 w 19"/>
                <a:gd name="T9" fmla="*/ 60 h 64"/>
                <a:gd name="T10" fmla="*/ 14 w 19"/>
                <a:gd name="T11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64">
                  <a:moveTo>
                    <a:pt x="14" y="61"/>
                  </a:moveTo>
                  <a:cubicBezTo>
                    <a:pt x="19" y="51"/>
                    <a:pt x="18" y="41"/>
                    <a:pt x="16" y="30"/>
                  </a:cubicBezTo>
                  <a:cubicBezTo>
                    <a:pt x="14" y="21"/>
                    <a:pt x="12" y="8"/>
                    <a:pt x="5" y="1"/>
                  </a:cubicBezTo>
                  <a:cubicBezTo>
                    <a:pt x="3" y="0"/>
                    <a:pt x="0" y="1"/>
                    <a:pt x="1" y="4"/>
                  </a:cubicBezTo>
                  <a:cubicBezTo>
                    <a:pt x="8" y="22"/>
                    <a:pt x="16" y="40"/>
                    <a:pt x="10" y="60"/>
                  </a:cubicBezTo>
                  <a:cubicBezTo>
                    <a:pt x="10" y="62"/>
                    <a:pt x="13" y="64"/>
                    <a:pt x="14" y="6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3" name="Freeform 155">
              <a:extLst>
                <a:ext uri="{FF2B5EF4-FFF2-40B4-BE49-F238E27FC236}">
                  <a16:creationId xmlns:a16="http://schemas.microsoft.com/office/drawing/2014/main" id="{F1E85F94-A9DF-4E0D-8DEC-1BBB985A8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4382" y="5701832"/>
              <a:ext cx="44450" cy="141288"/>
            </a:xfrm>
            <a:custGeom>
              <a:avLst/>
              <a:gdLst>
                <a:gd name="T0" fmla="*/ 21 w 21"/>
                <a:gd name="T1" fmla="*/ 46 h 66"/>
                <a:gd name="T2" fmla="*/ 15 w 21"/>
                <a:gd name="T3" fmla="*/ 15 h 66"/>
                <a:gd name="T4" fmla="*/ 4 w 21"/>
                <a:gd name="T5" fmla="*/ 0 h 66"/>
                <a:gd name="T6" fmla="*/ 0 w 21"/>
                <a:gd name="T7" fmla="*/ 4 h 66"/>
                <a:gd name="T8" fmla="*/ 11 w 21"/>
                <a:gd name="T9" fmla="*/ 46 h 66"/>
                <a:gd name="T10" fmla="*/ 9 w 21"/>
                <a:gd name="T11" fmla="*/ 61 h 66"/>
                <a:gd name="T12" fmla="*/ 14 w 21"/>
                <a:gd name="T13" fmla="*/ 66 h 66"/>
                <a:gd name="T14" fmla="*/ 17 w 21"/>
                <a:gd name="T15" fmla="*/ 63 h 66"/>
                <a:gd name="T16" fmla="*/ 13 w 21"/>
                <a:gd name="T17" fmla="*/ 62 h 66"/>
                <a:gd name="T18" fmla="*/ 13 w 21"/>
                <a:gd name="T19" fmla="*/ 62 h 66"/>
                <a:gd name="T20" fmla="*/ 14 w 21"/>
                <a:gd name="T21" fmla="*/ 62 h 66"/>
                <a:gd name="T22" fmla="*/ 14 w 21"/>
                <a:gd name="T23" fmla="*/ 62 h 66"/>
                <a:gd name="T24" fmla="*/ 13 w 21"/>
                <a:gd name="T25" fmla="*/ 62 h 66"/>
                <a:gd name="T26" fmla="*/ 14 w 21"/>
                <a:gd name="T27" fmla="*/ 62 h 66"/>
                <a:gd name="T28" fmla="*/ 13 w 21"/>
                <a:gd name="T29" fmla="*/ 61 h 66"/>
                <a:gd name="T30" fmla="*/ 13 w 21"/>
                <a:gd name="T31" fmla="*/ 61 h 66"/>
                <a:gd name="T32" fmla="*/ 13 w 21"/>
                <a:gd name="T33" fmla="*/ 61 h 66"/>
                <a:gd name="T34" fmla="*/ 13 w 21"/>
                <a:gd name="T35" fmla="*/ 61 h 66"/>
                <a:gd name="T36" fmla="*/ 13 w 21"/>
                <a:gd name="T37" fmla="*/ 61 h 66"/>
                <a:gd name="T38" fmla="*/ 13 w 21"/>
                <a:gd name="T39" fmla="*/ 61 h 66"/>
                <a:gd name="T40" fmla="*/ 4 w 21"/>
                <a:gd name="T41" fmla="*/ 4 h 66"/>
                <a:gd name="T42" fmla="*/ 4 w 21"/>
                <a:gd name="T43" fmla="*/ 4 h 66"/>
                <a:gd name="T44" fmla="*/ 4 w 21"/>
                <a:gd name="T45" fmla="*/ 4 h 66"/>
                <a:gd name="T46" fmla="*/ 4 w 21"/>
                <a:gd name="T47" fmla="*/ 4 h 66"/>
                <a:gd name="T48" fmla="*/ 4 w 21"/>
                <a:gd name="T49" fmla="*/ 4 h 66"/>
                <a:gd name="T50" fmla="*/ 4 w 21"/>
                <a:gd name="T51" fmla="*/ 4 h 66"/>
                <a:gd name="T52" fmla="*/ 4 w 21"/>
                <a:gd name="T53" fmla="*/ 4 h 66"/>
                <a:gd name="T54" fmla="*/ 4 w 21"/>
                <a:gd name="T55" fmla="*/ 4 h 66"/>
                <a:gd name="T56" fmla="*/ 4 w 21"/>
                <a:gd name="T57" fmla="*/ 4 h 66"/>
                <a:gd name="T58" fmla="*/ 4 w 21"/>
                <a:gd name="T59" fmla="*/ 4 h 66"/>
                <a:gd name="T60" fmla="*/ 4 w 21"/>
                <a:gd name="T61" fmla="*/ 4 h 66"/>
                <a:gd name="T62" fmla="*/ 4 w 21"/>
                <a:gd name="T63" fmla="*/ 4 h 66"/>
                <a:gd name="T64" fmla="*/ 11 w 21"/>
                <a:gd name="T65" fmla="*/ 16 h 66"/>
                <a:gd name="T66" fmla="*/ 17 w 21"/>
                <a:gd name="T67" fmla="*/ 46 h 66"/>
                <a:gd name="T68" fmla="*/ 17 w 21"/>
                <a:gd name="T69" fmla="*/ 6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" h="66">
                  <a:moveTo>
                    <a:pt x="17" y="63"/>
                  </a:moveTo>
                  <a:cubicBezTo>
                    <a:pt x="20" y="57"/>
                    <a:pt x="21" y="52"/>
                    <a:pt x="21" y="46"/>
                  </a:cubicBezTo>
                  <a:cubicBezTo>
                    <a:pt x="21" y="41"/>
                    <a:pt x="20" y="36"/>
                    <a:pt x="19" y="31"/>
                  </a:cubicBezTo>
                  <a:cubicBezTo>
                    <a:pt x="18" y="26"/>
                    <a:pt x="17" y="21"/>
                    <a:pt x="15" y="15"/>
                  </a:cubicBezTo>
                  <a:cubicBezTo>
                    <a:pt x="14" y="10"/>
                    <a:pt x="11" y="5"/>
                    <a:pt x="7" y="1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6" y="19"/>
                    <a:pt x="11" y="32"/>
                    <a:pt x="11" y="46"/>
                  </a:cubicBezTo>
                  <a:cubicBezTo>
                    <a:pt x="11" y="51"/>
                    <a:pt x="11" y="56"/>
                    <a:pt x="9" y="60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9" y="63"/>
                    <a:pt x="10" y="64"/>
                    <a:pt x="11" y="64"/>
                  </a:cubicBezTo>
                  <a:cubicBezTo>
                    <a:pt x="11" y="65"/>
                    <a:pt x="12" y="65"/>
                    <a:pt x="14" y="66"/>
                  </a:cubicBezTo>
                  <a:cubicBezTo>
                    <a:pt x="14" y="66"/>
                    <a:pt x="15" y="65"/>
                    <a:pt x="16" y="65"/>
                  </a:cubicBezTo>
                  <a:cubicBezTo>
                    <a:pt x="16" y="65"/>
                    <a:pt x="17" y="64"/>
                    <a:pt x="17" y="63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5" y="56"/>
                    <a:pt x="15" y="51"/>
                    <a:pt x="15" y="46"/>
                  </a:cubicBezTo>
                  <a:cubicBezTo>
                    <a:pt x="15" y="31"/>
                    <a:pt x="9" y="17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7"/>
                    <a:pt x="10" y="11"/>
                    <a:pt x="11" y="16"/>
                  </a:cubicBezTo>
                  <a:cubicBezTo>
                    <a:pt x="13" y="21"/>
                    <a:pt x="14" y="27"/>
                    <a:pt x="15" y="32"/>
                  </a:cubicBezTo>
                  <a:cubicBezTo>
                    <a:pt x="16" y="36"/>
                    <a:pt x="17" y="41"/>
                    <a:pt x="17" y="46"/>
                  </a:cubicBezTo>
                  <a:cubicBezTo>
                    <a:pt x="17" y="51"/>
                    <a:pt x="16" y="56"/>
                    <a:pt x="13" y="62"/>
                  </a:cubicBezTo>
                  <a:cubicBezTo>
                    <a:pt x="17" y="63"/>
                    <a:pt x="17" y="63"/>
                    <a:pt x="17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4" name="Freeform 156">
              <a:extLst>
                <a:ext uri="{FF2B5EF4-FFF2-40B4-BE49-F238E27FC236}">
                  <a16:creationId xmlns:a16="http://schemas.microsoft.com/office/drawing/2014/main" id="{23970AF3-BCDA-498C-AB0A-D6A183A5D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1519" y="5871695"/>
              <a:ext cx="61913" cy="50800"/>
            </a:xfrm>
            <a:custGeom>
              <a:avLst/>
              <a:gdLst>
                <a:gd name="T0" fmla="*/ 2 w 29"/>
                <a:gd name="T1" fmla="*/ 4 h 24"/>
                <a:gd name="T2" fmla="*/ 13 w 29"/>
                <a:gd name="T3" fmla="*/ 13 h 24"/>
                <a:gd name="T4" fmla="*/ 24 w 29"/>
                <a:gd name="T5" fmla="*/ 22 h 24"/>
                <a:gd name="T6" fmla="*/ 27 w 29"/>
                <a:gd name="T7" fmla="*/ 18 h 24"/>
                <a:gd name="T8" fmla="*/ 16 w 29"/>
                <a:gd name="T9" fmla="*/ 9 h 24"/>
                <a:gd name="T10" fmla="*/ 5 w 29"/>
                <a:gd name="T11" fmla="*/ 1 h 24"/>
                <a:gd name="T12" fmla="*/ 2 w 29"/>
                <a:gd name="T13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4">
                  <a:moveTo>
                    <a:pt x="2" y="4"/>
                  </a:moveTo>
                  <a:cubicBezTo>
                    <a:pt x="6" y="7"/>
                    <a:pt x="10" y="10"/>
                    <a:pt x="13" y="13"/>
                  </a:cubicBezTo>
                  <a:cubicBezTo>
                    <a:pt x="17" y="16"/>
                    <a:pt x="20" y="20"/>
                    <a:pt x="24" y="22"/>
                  </a:cubicBezTo>
                  <a:cubicBezTo>
                    <a:pt x="27" y="24"/>
                    <a:pt x="29" y="20"/>
                    <a:pt x="27" y="18"/>
                  </a:cubicBezTo>
                  <a:cubicBezTo>
                    <a:pt x="24" y="14"/>
                    <a:pt x="20" y="12"/>
                    <a:pt x="16" y="9"/>
                  </a:cubicBezTo>
                  <a:cubicBezTo>
                    <a:pt x="12" y="6"/>
                    <a:pt x="9" y="3"/>
                    <a:pt x="5" y="1"/>
                  </a:cubicBezTo>
                  <a:cubicBezTo>
                    <a:pt x="3" y="0"/>
                    <a:pt x="0" y="2"/>
                    <a:pt x="2" y="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5" name="Freeform 157">
              <a:extLst>
                <a:ext uri="{FF2B5EF4-FFF2-40B4-BE49-F238E27FC236}">
                  <a16:creationId xmlns:a16="http://schemas.microsoft.com/office/drawing/2014/main" id="{06557A11-EBB8-414E-BE92-0AB473C4A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8344" y="5870107"/>
              <a:ext cx="66675" cy="55563"/>
            </a:xfrm>
            <a:custGeom>
              <a:avLst/>
              <a:gdLst>
                <a:gd name="T0" fmla="*/ 2 w 31"/>
                <a:gd name="T1" fmla="*/ 7 h 26"/>
                <a:gd name="T2" fmla="*/ 13 w 31"/>
                <a:gd name="T3" fmla="*/ 16 h 26"/>
                <a:gd name="T4" fmla="*/ 24 w 31"/>
                <a:gd name="T5" fmla="*/ 25 h 26"/>
                <a:gd name="T6" fmla="*/ 26 w 31"/>
                <a:gd name="T7" fmla="*/ 26 h 26"/>
                <a:gd name="T8" fmla="*/ 30 w 31"/>
                <a:gd name="T9" fmla="*/ 24 h 26"/>
                <a:gd name="T10" fmla="*/ 31 w 31"/>
                <a:gd name="T11" fmla="*/ 21 h 26"/>
                <a:gd name="T12" fmla="*/ 30 w 31"/>
                <a:gd name="T13" fmla="*/ 18 h 26"/>
                <a:gd name="T14" fmla="*/ 18 w 31"/>
                <a:gd name="T15" fmla="*/ 8 h 26"/>
                <a:gd name="T16" fmla="*/ 6 w 31"/>
                <a:gd name="T17" fmla="*/ 0 h 26"/>
                <a:gd name="T18" fmla="*/ 5 w 31"/>
                <a:gd name="T19" fmla="*/ 0 h 26"/>
                <a:gd name="T20" fmla="*/ 2 w 31"/>
                <a:gd name="T21" fmla="*/ 1 h 26"/>
                <a:gd name="T22" fmla="*/ 0 w 31"/>
                <a:gd name="T23" fmla="*/ 4 h 26"/>
                <a:gd name="T24" fmla="*/ 2 w 31"/>
                <a:gd name="T25" fmla="*/ 7 h 26"/>
                <a:gd name="T26" fmla="*/ 4 w 31"/>
                <a:gd name="T27" fmla="*/ 4 h 26"/>
                <a:gd name="T28" fmla="*/ 4 w 31"/>
                <a:gd name="T29" fmla="*/ 4 h 26"/>
                <a:gd name="T30" fmla="*/ 4 w 31"/>
                <a:gd name="T31" fmla="*/ 4 h 26"/>
                <a:gd name="T32" fmla="*/ 4 w 31"/>
                <a:gd name="T33" fmla="*/ 4 h 26"/>
                <a:gd name="T34" fmla="*/ 4 w 31"/>
                <a:gd name="T35" fmla="*/ 4 h 26"/>
                <a:gd name="T36" fmla="*/ 4 w 31"/>
                <a:gd name="T37" fmla="*/ 4 h 26"/>
                <a:gd name="T38" fmla="*/ 4 w 31"/>
                <a:gd name="T39" fmla="*/ 4 h 26"/>
                <a:gd name="T40" fmla="*/ 4 w 31"/>
                <a:gd name="T41" fmla="*/ 4 h 26"/>
                <a:gd name="T42" fmla="*/ 4 w 31"/>
                <a:gd name="T43" fmla="*/ 4 h 26"/>
                <a:gd name="T44" fmla="*/ 4 w 31"/>
                <a:gd name="T45" fmla="*/ 4 h 26"/>
                <a:gd name="T46" fmla="*/ 4 w 31"/>
                <a:gd name="T47" fmla="*/ 4 h 26"/>
                <a:gd name="T48" fmla="*/ 4 w 31"/>
                <a:gd name="T49" fmla="*/ 4 h 26"/>
                <a:gd name="T50" fmla="*/ 5 w 31"/>
                <a:gd name="T51" fmla="*/ 4 h 26"/>
                <a:gd name="T52" fmla="*/ 5 w 31"/>
                <a:gd name="T53" fmla="*/ 4 h 26"/>
                <a:gd name="T54" fmla="*/ 16 w 31"/>
                <a:gd name="T55" fmla="*/ 11 h 26"/>
                <a:gd name="T56" fmla="*/ 27 w 31"/>
                <a:gd name="T57" fmla="*/ 20 h 26"/>
                <a:gd name="T58" fmla="*/ 27 w 31"/>
                <a:gd name="T59" fmla="*/ 21 h 26"/>
                <a:gd name="T60" fmla="*/ 27 w 31"/>
                <a:gd name="T61" fmla="*/ 21 h 26"/>
                <a:gd name="T62" fmla="*/ 26 w 31"/>
                <a:gd name="T63" fmla="*/ 22 h 26"/>
                <a:gd name="T64" fmla="*/ 26 w 31"/>
                <a:gd name="T65" fmla="*/ 21 h 26"/>
                <a:gd name="T66" fmla="*/ 16 w 31"/>
                <a:gd name="T67" fmla="*/ 13 h 26"/>
                <a:gd name="T68" fmla="*/ 4 w 31"/>
                <a:gd name="T69" fmla="*/ 4 h 26"/>
                <a:gd name="T70" fmla="*/ 2 w 31"/>
                <a:gd name="T71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" h="26">
                  <a:moveTo>
                    <a:pt x="2" y="7"/>
                  </a:moveTo>
                  <a:cubicBezTo>
                    <a:pt x="5" y="10"/>
                    <a:pt x="9" y="13"/>
                    <a:pt x="13" y="16"/>
                  </a:cubicBezTo>
                  <a:cubicBezTo>
                    <a:pt x="17" y="19"/>
                    <a:pt x="20" y="22"/>
                    <a:pt x="24" y="25"/>
                  </a:cubicBezTo>
                  <a:cubicBezTo>
                    <a:pt x="25" y="25"/>
                    <a:pt x="26" y="26"/>
                    <a:pt x="26" y="26"/>
                  </a:cubicBezTo>
                  <a:cubicBezTo>
                    <a:pt x="28" y="26"/>
                    <a:pt x="29" y="25"/>
                    <a:pt x="30" y="24"/>
                  </a:cubicBezTo>
                  <a:cubicBezTo>
                    <a:pt x="30" y="23"/>
                    <a:pt x="31" y="22"/>
                    <a:pt x="31" y="21"/>
                  </a:cubicBezTo>
                  <a:cubicBezTo>
                    <a:pt x="31" y="20"/>
                    <a:pt x="31" y="19"/>
                    <a:pt x="30" y="18"/>
                  </a:cubicBezTo>
                  <a:cubicBezTo>
                    <a:pt x="26" y="14"/>
                    <a:pt x="22" y="11"/>
                    <a:pt x="18" y="8"/>
                  </a:cubicBezTo>
                  <a:cubicBezTo>
                    <a:pt x="15" y="5"/>
                    <a:pt x="11" y="2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4" y="0"/>
                    <a:pt x="2" y="0"/>
                    <a:pt x="2" y="1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0" y="5"/>
                    <a:pt x="1" y="6"/>
                    <a:pt x="2" y="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9" y="5"/>
                    <a:pt x="12" y="8"/>
                    <a:pt x="16" y="11"/>
                  </a:cubicBezTo>
                  <a:cubicBezTo>
                    <a:pt x="20" y="14"/>
                    <a:pt x="24" y="17"/>
                    <a:pt x="27" y="20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3" y="19"/>
                    <a:pt x="19" y="16"/>
                    <a:pt x="16" y="13"/>
                  </a:cubicBezTo>
                  <a:cubicBezTo>
                    <a:pt x="12" y="10"/>
                    <a:pt x="8" y="7"/>
                    <a:pt x="4" y="4"/>
                  </a:cubicBezTo>
                  <a:cubicBezTo>
                    <a:pt x="2" y="7"/>
                    <a:pt x="2" y="7"/>
                    <a:pt x="2" y="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6" name="Freeform 158">
              <a:extLst>
                <a:ext uri="{FF2B5EF4-FFF2-40B4-BE49-F238E27FC236}">
                  <a16:creationId xmlns:a16="http://schemas.microsoft.com/office/drawing/2014/main" id="{758683EE-5074-40D1-9B23-76D184A9A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1194" y="5935195"/>
              <a:ext cx="47625" cy="60325"/>
            </a:xfrm>
            <a:custGeom>
              <a:avLst/>
              <a:gdLst>
                <a:gd name="T0" fmla="*/ 1 w 22"/>
                <a:gd name="T1" fmla="*/ 4 h 28"/>
                <a:gd name="T2" fmla="*/ 16 w 22"/>
                <a:gd name="T3" fmla="*/ 26 h 28"/>
                <a:gd name="T4" fmla="*/ 20 w 22"/>
                <a:gd name="T5" fmla="*/ 23 h 28"/>
                <a:gd name="T6" fmla="*/ 5 w 22"/>
                <a:gd name="T7" fmla="*/ 2 h 28"/>
                <a:gd name="T8" fmla="*/ 1 w 22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8">
                  <a:moveTo>
                    <a:pt x="1" y="4"/>
                  </a:moveTo>
                  <a:cubicBezTo>
                    <a:pt x="5" y="12"/>
                    <a:pt x="10" y="20"/>
                    <a:pt x="16" y="26"/>
                  </a:cubicBezTo>
                  <a:cubicBezTo>
                    <a:pt x="18" y="28"/>
                    <a:pt x="22" y="26"/>
                    <a:pt x="20" y="23"/>
                  </a:cubicBezTo>
                  <a:cubicBezTo>
                    <a:pt x="15" y="16"/>
                    <a:pt x="10" y="9"/>
                    <a:pt x="5" y="2"/>
                  </a:cubicBezTo>
                  <a:cubicBezTo>
                    <a:pt x="3" y="0"/>
                    <a:pt x="0" y="2"/>
                    <a:pt x="1" y="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7" name="Freeform 159">
              <a:extLst>
                <a:ext uri="{FF2B5EF4-FFF2-40B4-BE49-F238E27FC236}">
                  <a16:creationId xmlns:a16="http://schemas.microsoft.com/office/drawing/2014/main" id="{6076CD28-C23E-42F7-BB55-74DE4E6A0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9607" y="5933607"/>
              <a:ext cx="49213" cy="65088"/>
            </a:xfrm>
            <a:custGeom>
              <a:avLst/>
              <a:gdLst>
                <a:gd name="T0" fmla="*/ 0 w 23"/>
                <a:gd name="T1" fmla="*/ 6 h 30"/>
                <a:gd name="T2" fmla="*/ 15 w 23"/>
                <a:gd name="T3" fmla="*/ 29 h 30"/>
                <a:gd name="T4" fmla="*/ 19 w 23"/>
                <a:gd name="T5" fmla="*/ 30 h 30"/>
                <a:gd name="T6" fmla="*/ 22 w 23"/>
                <a:gd name="T7" fmla="*/ 29 h 30"/>
                <a:gd name="T8" fmla="*/ 23 w 23"/>
                <a:gd name="T9" fmla="*/ 26 h 30"/>
                <a:gd name="T10" fmla="*/ 23 w 23"/>
                <a:gd name="T11" fmla="*/ 23 h 30"/>
                <a:gd name="T12" fmla="*/ 7 w 23"/>
                <a:gd name="T13" fmla="*/ 2 h 30"/>
                <a:gd name="T14" fmla="*/ 4 w 23"/>
                <a:gd name="T15" fmla="*/ 0 h 30"/>
                <a:gd name="T16" fmla="*/ 1 w 23"/>
                <a:gd name="T17" fmla="*/ 1 h 30"/>
                <a:gd name="T18" fmla="*/ 0 w 23"/>
                <a:gd name="T19" fmla="*/ 4 h 30"/>
                <a:gd name="T20" fmla="*/ 0 w 23"/>
                <a:gd name="T21" fmla="*/ 6 h 30"/>
                <a:gd name="T22" fmla="*/ 4 w 23"/>
                <a:gd name="T23" fmla="*/ 4 h 30"/>
                <a:gd name="T24" fmla="*/ 4 w 23"/>
                <a:gd name="T25" fmla="*/ 4 h 30"/>
                <a:gd name="T26" fmla="*/ 4 w 23"/>
                <a:gd name="T27" fmla="*/ 4 h 30"/>
                <a:gd name="T28" fmla="*/ 4 w 23"/>
                <a:gd name="T29" fmla="*/ 4 h 30"/>
                <a:gd name="T30" fmla="*/ 4 w 23"/>
                <a:gd name="T31" fmla="*/ 4 h 30"/>
                <a:gd name="T32" fmla="*/ 4 w 23"/>
                <a:gd name="T33" fmla="*/ 4 h 30"/>
                <a:gd name="T34" fmla="*/ 4 w 23"/>
                <a:gd name="T35" fmla="*/ 4 h 30"/>
                <a:gd name="T36" fmla="*/ 4 w 23"/>
                <a:gd name="T37" fmla="*/ 4 h 30"/>
                <a:gd name="T38" fmla="*/ 4 w 23"/>
                <a:gd name="T39" fmla="*/ 4 h 30"/>
                <a:gd name="T40" fmla="*/ 4 w 23"/>
                <a:gd name="T41" fmla="*/ 4 h 30"/>
                <a:gd name="T42" fmla="*/ 4 w 23"/>
                <a:gd name="T43" fmla="*/ 4 h 30"/>
                <a:gd name="T44" fmla="*/ 4 w 23"/>
                <a:gd name="T45" fmla="*/ 4 h 30"/>
                <a:gd name="T46" fmla="*/ 4 w 23"/>
                <a:gd name="T47" fmla="*/ 4 h 30"/>
                <a:gd name="T48" fmla="*/ 4 w 23"/>
                <a:gd name="T49" fmla="*/ 4 h 30"/>
                <a:gd name="T50" fmla="*/ 4 w 23"/>
                <a:gd name="T51" fmla="*/ 4 h 30"/>
                <a:gd name="T52" fmla="*/ 19 w 23"/>
                <a:gd name="T53" fmla="*/ 25 h 30"/>
                <a:gd name="T54" fmla="*/ 19 w 23"/>
                <a:gd name="T55" fmla="*/ 26 h 30"/>
                <a:gd name="T56" fmla="*/ 19 w 23"/>
                <a:gd name="T57" fmla="*/ 26 h 30"/>
                <a:gd name="T58" fmla="*/ 19 w 23"/>
                <a:gd name="T59" fmla="*/ 26 h 30"/>
                <a:gd name="T60" fmla="*/ 18 w 23"/>
                <a:gd name="T61" fmla="*/ 26 h 30"/>
                <a:gd name="T62" fmla="*/ 4 w 23"/>
                <a:gd name="T63" fmla="*/ 4 h 30"/>
                <a:gd name="T64" fmla="*/ 0 w 23"/>
                <a:gd name="T65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" h="30">
                  <a:moveTo>
                    <a:pt x="0" y="6"/>
                  </a:moveTo>
                  <a:cubicBezTo>
                    <a:pt x="4" y="14"/>
                    <a:pt x="9" y="22"/>
                    <a:pt x="15" y="29"/>
                  </a:cubicBezTo>
                  <a:cubicBezTo>
                    <a:pt x="16" y="30"/>
                    <a:pt x="17" y="30"/>
                    <a:pt x="19" y="30"/>
                  </a:cubicBezTo>
                  <a:cubicBezTo>
                    <a:pt x="20" y="30"/>
                    <a:pt x="21" y="30"/>
                    <a:pt x="22" y="29"/>
                  </a:cubicBezTo>
                  <a:cubicBezTo>
                    <a:pt x="23" y="28"/>
                    <a:pt x="23" y="27"/>
                    <a:pt x="23" y="26"/>
                  </a:cubicBezTo>
                  <a:cubicBezTo>
                    <a:pt x="23" y="25"/>
                    <a:pt x="23" y="24"/>
                    <a:pt x="23" y="23"/>
                  </a:cubicBezTo>
                  <a:cubicBezTo>
                    <a:pt x="18" y="16"/>
                    <a:pt x="12" y="9"/>
                    <a:pt x="7" y="2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9" y="11"/>
                    <a:pt x="14" y="18"/>
                    <a:pt x="19" y="25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2" y="20"/>
                    <a:pt x="8" y="12"/>
                    <a:pt x="4" y="4"/>
                  </a:cubicBezTo>
                  <a:cubicBezTo>
                    <a:pt x="0" y="6"/>
                    <a:pt x="0" y="6"/>
                    <a:pt x="0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8" name="Freeform 160">
              <a:extLst>
                <a:ext uri="{FF2B5EF4-FFF2-40B4-BE49-F238E27FC236}">
                  <a16:creationId xmlns:a16="http://schemas.microsoft.com/office/drawing/2014/main" id="{7CBA1F09-6885-4ECE-B158-D227A46DC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1357" y="5908207"/>
              <a:ext cx="90488" cy="85725"/>
            </a:xfrm>
            <a:custGeom>
              <a:avLst/>
              <a:gdLst>
                <a:gd name="T0" fmla="*/ 4 w 42"/>
                <a:gd name="T1" fmla="*/ 40 h 40"/>
                <a:gd name="T2" fmla="*/ 42 w 42"/>
                <a:gd name="T3" fmla="*/ 3 h 40"/>
                <a:gd name="T4" fmla="*/ 38 w 42"/>
                <a:gd name="T5" fmla="*/ 2 h 40"/>
                <a:gd name="T6" fmla="*/ 24 w 42"/>
                <a:gd name="T7" fmla="*/ 23 h 40"/>
                <a:gd name="T8" fmla="*/ 3 w 42"/>
                <a:gd name="T9" fmla="*/ 36 h 40"/>
                <a:gd name="T10" fmla="*/ 4 w 42"/>
                <a:gd name="T1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0">
                  <a:moveTo>
                    <a:pt x="4" y="40"/>
                  </a:moveTo>
                  <a:cubicBezTo>
                    <a:pt x="20" y="37"/>
                    <a:pt x="40" y="19"/>
                    <a:pt x="42" y="3"/>
                  </a:cubicBezTo>
                  <a:cubicBezTo>
                    <a:pt x="42" y="1"/>
                    <a:pt x="39" y="0"/>
                    <a:pt x="38" y="2"/>
                  </a:cubicBezTo>
                  <a:cubicBezTo>
                    <a:pt x="33" y="9"/>
                    <a:pt x="30" y="16"/>
                    <a:pt x="24" y="23"/>
                  </a:cubicBezTo>
                  <a:cubicBezTo>
                    <a:pt x="18" y="29"/>
                    <a:pt x="10" y="32"/>
                    <a:pt x="3" y="36"/>
                  </a:cubicBezTo>
                  <a:cubicBezTo>
                    <a:pt x="0" y="37"/>
                    <a:pt x="2" y="40"/>
                    <a:pt x="4" y="4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9" name="Freeform 161">
              <a:extLst>
                <a:ext uri="{FF2B5EF4-FFF2-40B4-BE49-F238E27FC236}">
                  <a16:creationId xmlns:a16="http://schemas.microsoft.com/office/drawing/2014/main" id="{1E40E80B-794D-437D-8973-3A8DD369A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8182" y="5906620"/>
              <a:ext cx="96838" cy="92075"/>
            </a:xfrm>
            <a:custGeom>
              <a:avLst/>
              <a:gdLst>
                <a:gd name="T0" fmla="*/ 31 w 45"/>
                <a:gd name="T1" fmla="*/ 29 h 43"/>
                <a:gd name="T2" fmla="*/ 45 w 45"/>
                <a:gd name="T3" fmla="*/ 4 h 43"/>
                <a:gd name="T4" fmla="*/ 41 w 45"/>
                <a:gd name="T5" fmla="*/ 0 h 43"/>
                <a:gd name="T6" fmla="*/ 23 w 45"/>
                <a:gd name="T7" fmla="*/ 22 h 43"/>
                <a:gd name="T8" fmla="*/ 1 w 45"/>
                <a:gd name="T9" fmla="*/ 36 h 43"/>
                <a:gd name="T10" fmla="*/ 2 w 45"/>
                <a:gd name="T11" fmla="*/ 41 h 43"/>
                <a:gd name="T12" fmla="*/ 6 w 45"/>
                <a:gd name="T13" fmla="*/ 43 h 43"/>
                <a:gd name="T14" fmla="*/ 5 w 45"/>
                <a:gd name="T15" fmla="*/ 39 h 43"/>
                <a:gd name="T16" fmla="*/ 4 w 45"/>
                <a:gd name="T17" fmla="*/ 38 h 43"/>
                <a:gd name="T18" fmla="*/ 4 w 45"/>
                <a:gd name="T19" fmla="*/ 38 h 43"/>
                <a:gd name="T20" fmla="*/ 4 w 45"/>
                <a:gd name="T21" fmla="*/ 38 h 43"/>
                <a:gd name="T22" fmla="*/ 4 w 45"/>
                <a:gd name="T23" fmla="*/ 38 h 43"/>
                <a:gd name="T24" fmla="*/ 4 w 45"/>
                <a:gd name="T25" fmla="*/ 39 h 43"/>
                <a:gd name="T26" fmla="*/ 4 w 45"/>
                <a:gd name="T27" fmla="*/ 38 h 43"/>
                <a:gd name="T28" fmla="*/ 4 w 45"/>
                <a:gd name="T29" fmla="*/ 38 h 43"/>
                <a:gd name="T30" fmla="*/ 4 w 45"/>
                <a:gd name="T31" fmla="*/ 39 h 43"/>
                <a:gd name="T32" fmla="*/ 4 w 45"/>
                <a:gd name="T33" fmla="*/ 39 h 43"/>
                <a:gd name="T34" fmla="*/ 26 w 45"/>
                <a:gd name="T35" fmla="*/ 25 h 43"/>
                <a:gd name="T36" fmla="*/ 40 w 45"/>
                <a:gd name="T37" fmla="*/ 4 h 43"/>
                <a:gd name="T38" fmla="*/ 40 w 45"/>
                <a:gd name="T39" fmla="*/ 4 h 43"/>
                <a:gd name="T40" fmla="*/ 40 w 45"/>
                <a:gd name="T41" fmla="*/ 4 h 43"/>
                <a:gd name="T42" fmla="*/ 41 w 45"/>
                <a:gd name="T43" fmla="*/ 4 h 43"/>
                <a:gd name="T44" fmla="*/ 41 w 45"/>
                <a:gd name="T45" fmla="*/ 4 h 43"/>
                <a:gd name="T46" fmla="*/ 41 w 45"/>
                <a:gd name="T47" fmla="*/ 4 h 43"/>
                <a:gd name="T48" fmla="*/ 41 w 45"/>
                <a:gd name="T49" fmla="*/ 4 h 43"/>
                <a:gd name="T50" fmla="*/ 41 w 45"/>
                <a:gd name="T51" fmla="*/ 4 h 43"/>
                <a:gd name="T52" fmla="*/ 41 w 45"/>
                <a:gd name="T53" fmla="*/ 4 h 43"/>
                <a:gd name="T54" fmla="*/ 41 w 45"/>
                <a:gd name="T55" fmla="*/ 4 h 43"/>
                <a:gd name="T56" fmla="*/ 41 w 45"/>
                <a:gd name="T57" fmla="*/ 4 h 43"/>
                <a:gd name="T58" fmla="*/ 41 w 45"/>
                <a:gd name="T59" fmla="*/ 4 h 43"/>
                <a:gd name="T60" fmla="*/ 28 w 45"/>
                <a:gd name="T61" fmla="*/ 26 h 43"/>
                <a:gd name="T62" fmla="*/ 6 w 45"/>
                <a:gd name="T6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5" h="43">
                  <a:moveTo>
                    <a:pt x="6" y="43"/>
                  </a:moveTo>
                  <a:cubicBezTo>
                    <a:pt x="14" y="41"/>
                    <a:pt x="23" y="36"/>
                    <a:pt x="31" y="29"/>
                  </a:cubicBezTo>
                  <a:cubicBezTo>
                    <a:pt x="38" y="22"/>
                    <a:pt x="44" y="13"/>
                    <a:pt x="45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5" y="2"/>
                    <a:pt x="44" y="1"/>
                    <a:pt x="43" y="1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39" y="0"/>
                    <a:pt x="38" y="0"/>
                    <a:pt x="37" y="2"/>
                  </a:cubicBezTo>
                  <a:cubicBezTo>
                    <a:pt x="32" y="9"/>
                    <a:pt x="30" y="16"/>
                    <a:pt x="23" y="22"/>
                  </a:cubicBezTo>
                  <a:cubicBezTo>
                    <a:pt x="17" y="28"/>
                    <a:pt x="11" y="31"/>
                    <a:pt x="3" y="35"/>
                  </a:cubicBezTo>
                  <a:cubicBezTo>
                    <a:pt x="2" y="35"/>
                    <a:pt x="1" y="36"/>
                    <a:pt x="1" y="36"/>
                  </a:cubicBezTo>
                  <a:cubicBezTo>
                    <a:pt x="1" y="37"/>
                    <a:pt x="0" y="38"/>
                    <a:pt x="0" y="38"/>
                  </a:cubicBezTo>
                  <a:cubicBezTo>
                    <a:pt x="0" y="40"/>
                    <a:pt x="1" y="41"/>
                    <a:pt x="2" y="41"/>
                  </a:cubicBezTo>
                  <a:cubicBezTo>
                    <a:pt x="2" y="42"/>
                    <a:pt x="4" y="43"/>
                    <a:pt x="5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12" y="35"/>
                    <a:pt x="20" y="32"/>
                    <a:pt x="26" y="25"/>
                  </a:cubicBezTo>
                  <a:cubicBezTo>
                    <a:pt x="33" y="18"/>
                    <a:pt x="36" y="11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0" y="11"/>
                    <a:pt x="35" y="19"/>
                    <a:pt x="28" y="26"/>
                  </a:cubicBezTo>
                  <a:cubicBezTo>
                    <a:pt x="21" y="33"/>
                    <a:pt x="12" y="37"/>
                    <a:pt x="5" y="39"/>
                  </a:cubicBezTo>
                  <a:cubicBezTo>
                    <a:pt x="6" y="43"/>
                    <a:pt x="6" y="43"/>
                    <a:pt x="6" y="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0" name="Freeform 162">
              <a:extLst>
                <a:ext uri="{FF2B5EF4-FFF2-40B4-BE49-F238E27FC236}">
                  <a16:creationId xmlns:a16="http://schemas.microsoft.com/office/drawing/2014/main" id="{A0DCB846-2D3E-4FBA-85CD-B05CE80EE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5157" y="5952657"/>
              <a:ext cx="28575" cy="77788"/>
            </a:xfrm>
            <a:custGeom>
              <a:avLst/>
              <a:gdLst>
                <a:gd name="T0" fmla="*/ 0 w 13"/>
                <a:gd name="T1" fmla="*/ 4 h 36"/>
                <a:gd name="T2" fmla="*/ 8 w 13"/>
                <a:gd name="T3" fmla="*/ 34 h 36"/>
                <a:gd name="T4" fmla="*/ 13 w 13"/>
                <a:gd name="T5" fmla="*/ 33 h 36"/>
                <a:gd name="T6" fmla="*/ 4 w 13"/>
                <a:gd name="T7" fmla="*/ 3 h 36"/>
                <a:gd name="T8" fmla="*/ 0 w 13"/>
                <a:gd name="T9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6">
                  <a:moveTo>
                    <a:pt x="0" y="4"/>
                  </a:moveTo>
                  <a:cubicBezTo>
                    <a:pt x="2" y="13"/>
                    <a:pt x="4" y="25"/>
                    <a:pt x="8" y="34"/>
                  </a:cubicBezTo>
                  <a:cubicBezTo>
                    <a:pt x="9" y="36"/>
                    <a:pt x="13" y="35"/>
                    <a:pt x="13" y="33"/>
                  </a:cubicBezTo>
                  <a:cubicBezTo>
                    <a:pt x="12" y="23"/>
                    <a:pt x="8" y="12"/>
                    <a:pt x="4" y="3"/>
                  </a:cubicBezTo>
                  <a:cubicBezTo>
                    <a:pt x="3" y="0"/>
                    <a:pt x="0" y="1"/>
                    <a:pt x="0" y="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1" name="Freeform 163">
              <a:extLst>
                <a:ext uri="{FF2B5EF4-FFF2-40B4-BE49-F238E27FC236}">
                  <a16:creationId xmlns:a16="http://schemas.microsoft.com/office/drawing/2014/main" id="{4914BEA9-1992-46F2-AE3A-60E80FCD9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1982" y="5951070"/>
              <a:ext cx="36513" cy="80963"/>
            </a:xfrm>
            <a:custGeom>
              <a:avLst/>
              <a:gdLst>
                <a:gd name="T0" fmla="*/ 0 w 17"/>
                <a:gd name="T1" fmla="*/ 5 h 38"/>
                <a:gd name="T2" fmla="*/ 9 w 17"/>
                <a:gd name="T3" fmla="*/ 36 h 38"/>
                <a:gd name="T4" fmla="*/ 10 w 17"/>
                <a:gd name="T5" fmla="*/ 37 h 38"/>
                <a:gd name="T6" fmla="*/ 12 w 17"/>
                <a:gd name="T7" fmla="*/ 38 h 38"/>
                <a:gd name="T8" fmla="*/ 15 w 17"/>
                <a:gd name="T9" fmla="*/ 37 h 38"/>
                <a:gd name="T10" fmla="*/ 17 w 17"/>
                <a:gd name="T11" fmla="*/ 34 h 38"/>
                <a:gd name="T12" fmla="*/ 17 w 17"/>
                <a:gd name="T13" fmla="*/ 33 h 38"/>
                <a:gd name="T14" fmla="*/ 8 w 17"/>
                <a:gd name="T15" fmla="*/ 3 h 38"/>
                <a:gd name="T16" fmla="*/ 4 w 17"/>
                <a:gd name="T17" fmla="*/ 0 h 38"/>
                <a:gd name="T18" fmla="*/ 1 w 17"/>
                <a:gd name="T19" fmla="*/ 1 h 38"/>
                <a:gd name="T20" fmla="*/ 0 w 17"/>
                <a:gd name="T21" fmla="*/ 4 h 38"/>
                <a:gd name="T22" fmla="*/ 0 w 17"/>
                <a:gd name="T23" fmla="*/ 5 h 38"/>
                <a:gd name="T24" fmla="*/ 4 w 17"/>
                <a:gd name="T25" fmla="*/ 4 h 38"/>
                <a:gd name="T26" fmla="*/ 4 w 17"/>
                <a:gd name="T27" fmla="*/ 4 h 38"/>
                <a:gd name="T28" fmla="*/ 4 w 17"/>
                <a:gd name="T29" fmla="*/ 4 h 38"/>
                <a:gd name="T30" fmla="*/ 4 w 17"/>
                <a:gd name="T31" fmla="*/ 4 h 38"/>
                <a:gd name="T32" fmla="*/ 4 w 17"/>
                <a:gd name="T33" fmla="*/ 4 h 38"/>
                <a:gd name="T34" fmla="*/ 4 w 17"/>
                <a:gd name="T35" fmla="*/ 4 h 38"/>
                <a:gd name="T36" fmla="*/ 4 w 17"/>
                <a:gd name="T37" fmla="*/ 4 h 38"/>
                <a:gd name="T38" fmla="*/ 4 w 17"/>
                <a:gd name="T39" fmla="*/ 4 h 38"/>
                <a:gd name="T40" fmla="*/ 4 w 17"/>
                <a:gd name="T41" fmla="*/ 4 h 38"/>
                <a:gd name="T42" fmla="*/ 4 w 17"/>
                <a:gd name="T43" fmla="*/ 4 h 38"/>
                <a:gd name="T44" fmla="*/ 4 w 17"/>
                <a:gd name="T45" fmla="*/ 4 h 38"/>
                <a:gd name="T46" fmla="*/ 4 w 17"/>
                <a:gd name="T47" fmla="*/ 4 h 38"/>
                <a:gd name="T48" fmla="*/ 13 w 17"/>
                <a:gd name="T49" fmla="*/ 34 h 38"/>
                <a:gd name="T50" fmla="*/ 13 w 17"/>
                <a:gd name="T51" fmla="*/ 34 h 38"/>
                <a:gd name="T52" fmla="*/ 13 w 17"/>
                <a:gd name="T53" fmla="*/ 34 h 38"/>
                <a:gd name="T54" fmla="*/ 13 w 17"/>
                <a:gd name="T55" fmla="*/ 34 h 38"/>
                <a:gd name="T56" fmla="*/ 13 w 17"/>
                <a:gd name="T57" fmla="*/ 34 h 38"/>
                <a:gd name="T58" fmla="*/ 13 w 17"/>
                <a:gd name="T59" fmla="*/ 34 h 38"/>
                <a:gd name="T60" fmla="*/ 13 w 17"/>
                <a:gd name="T61" fmla="*/ 34 h 38"/>
                <a:gd name="T62" fmla="*/ 13 w 17"/>
                <a:gd name="T63" fmla="*/ 34 h 38"/>
                <a:gd name="T64" fmla="*/ 12 w 17"/>
                <a:gd name="T65" fmla="*/ 34 h 38"/>
                <a:gd name="T66" fmla="*/ 12 w 17"/>
                <a:gd name="T67" fmla="*/ 34 h 38"/>
                <a:gd name="T68" fmla="*/ 12 w 17"/>
                <a:gd name="T69" fmla="*/ 34 h 38"/>
                <a:gd name="T70" fmla="*/ 12 w 17"/>
                <a:gd name="T71" fmla="*/ 34 h 38"/>
                <a:gd name="T72" fmla="*/ 12 w 17"/>
                <a:gd name="T73" fmla="*/ 34 h 38"/>
                <a:gd name="T74" fmla="*/ 12 w 17"/>
                <a:gd name="T75" fmla="*/ 34 h 38"/>
                <a:gd name="T76" fmla="*/ 12 w 17"/>
                <a:gd name="T77" fmla="*/ 34 h 38"/>
                <a:gd name="T78" fmla="*/ 12 w 17"/>
                <a:gd name="T79" fmla="*/ 34 h 38"/>
                <a:gd name="T80" fmla="*/ 12 w 17"/>
                <a:gd name="T81" fmla="*/ 34 h 38"/>
                <a:gd name="T82" fmla="*/ 12 w 17"/>
                <a:gd name="T83" fmla="*/ 34 h 38"/>
                <a:gd name="T84" fmla="*/ 12 w 17"/>
                <a:gd name="T85" fmla="*/ 34 h 38"/>
                <a:gd name="T86" fmla="*/ 12 w 17"/>
                <a:gd name="T87" fmla="*/ 34 h 38"/>
                <a:gd name="T88" fmla="*/ 4 w 17"/>
                <a:gd name="T89" fmla="*/ 4 h 38"/>
                <a:gd name="T90" fmla="*/ 0 w 17"/>
                <a:gd name="T91" fmla="*/ 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" h="38">
                  <a:moveTo>
                    <a:pt x="0" y="5"/>
                  </a:moveTo>
                  <a:cubicBezTo>
                    <a:pt x="2" y="15"/>
                    <a:pt x="4" y="26"/>
                    <a:pt x="9" y="36"/>
                  </a:cubicBezTo>
                  <a:cubicBezTo>
                    <a:pt x="9" y="36"/>
                    <a:pt x="10" y="37"/>
                    <a:pt x="10" y="37"/>
                  </a:cubicBezTo>
                  <a:cubicBezTo>
                    <a:pt x="11" y="38"/>
                    <a:pt x="12" y="38"/>
                    <a:pt x="12" y="38"/>
                  </a:cubicBezTo>
                  <a:cubicBezTo>
                    <a:pt x="13" y="38"/>
                    <a:pt x="14" y="38"/>
                    <a:pt x="15" y="37"/>
                  </a:cubicBezTo>
                  <a:cubicBezTo>
                    <a:pt x="16" y="36"/>
                    <a:pt x="17" y="35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6" y="23"/>
                    <a:pt x="12" y="12"/>
                    <a:pt x="8" y="3"/>
                  </a:cubicBezTo>
                  <a:cubicBezTo>
                    <a:pt x="7" y="1"/>
                    <a:pt x="6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14"/>
                    <a:pt x="12" y="2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8" y="25"/>
                    <a:pt x="6" y="14"/>
                    <a:pt x="4" y="4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2" name="Freeform 164">
              <a:extLst>
                <a:ext uri="{FF2B5EF4-FFF2-40B4-BE49-F238E27FC236}">
                  <a16:creationId xmlns:a16="http://schemas.microsoft.com/office/drawing/2014/main" id="{F9965FF1-CEE7-4086-A9C9-06B3F3C93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1494" y="5955832"/>
              <a:ext cx="23813" cy="73025"/>
            </a:xfrm>
            <a:custGeom>
              <a:avLst/>
              <a:gdLst>
                <a:gd name="T0" fmla="*/ 6 w 11"/>
                <a:gd name="T1" fmla="*/ 2 h 34"/>
                <a:gd name="T2" fmla="*/ 2 w 11"/>
                <a:gd name="T3" fmla="*/ 17 h 34"/>
                <a:gd name="T4" fmla="*/ 0 w 11"/>
                <a:gd name="T5" fmla="*/ 31 h 34"/>
                <a:gd name="T6" fmla="*/ 5 w 11"/>
                <a:gd name="T7" fmla="*/ 31 h 34"/>
                <a:gd name="T8" fmla="*/ 8 w 11"/>
                <a:gd name="T9" fmla="*/ 17 h 34"/>
                <a:gd name="T10" fmla="*/ 10 w 11"/>
                <a:gd name="T11" fmla="*/ 3 h 34"/>
                <a:gd name="T12" fmla="*/ 6 w 11"/>
                <a:gd name="T13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4">
                  <a:moveTo>
                    <a:pt x="6" y="2"/>
                  </a:moveTo>
                  <a:cubicBezTo>
                    <a:pt x="5" y="7"/>
                    <a:pt x="4" y="12"/>
                    <a:pt x="2" y="17"/>
                  </a:cubicBezTo>
                  <a:cubicBezTo>
                    <a:pt x="1" y="21"/>
                    <a:pt x="0" y="26"/>
                    <a:pt x="0" y="31"/>
                  </a:cubicBezTo>
                  <a:cubicBezTo>
                    <a:pt x="0" y="33"/>
                    <a:pt x="4" y="34"/>
                    <a:pt x="5" y="31"/>
                  </a:cubicBezTo>
                  <a:cubicBezTo>
                    <a:pt x="6" y="27"/>
                    <a:pt x="7" y="22"/>
                    <a:pt x="8" y="17"/>
                  </a:cubicBezTo>
                  <a:cubicBezTo>
                    <a:pt x="9" y="13"/>
                    <a:pt x="10" y="8"/>
                    <a:pt x="10" y="3"/>
                  </a:cubicBezTo>
                  <a:cubicBezTo>
                    <a:pt x="11" y="1"/>
                    <a:pt x="7" y="0"/>
                    <a:pt x="6" y="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3" name="Freeform 165">
              <a:extLst>
                <a:ext uri="{FF2B5EF4-FFF2-40B4-BE49-F238E27FC236}">
                  <a16:creationId xmlns:a16="http://schemas.microsoft.com/office/drawing/2014/main" id="{CEAE4371-6D83-4613-A031-F6405BEE4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6732" y="5952657"/>
              <a:ext cx="30163" cy="77788"/>
            </a:xfrm>
            <a:custGeom>
              <a:avLst/>
              <a:gdLst>
                <a:gd name="T0" fmla="*/ 6 w 14"/>
                <a:gd name="T1" fmla="*/ 3 h 36"/>
                <a:gd name="T2" fmla="*/ 2 w 14"/>
                <a:gd name="T3" fmla="*/ 18 h 36"/>
                <a:gd name="T4" fmla="*/ 0 w 14"/>
                <a:gd name="T5" fmla="*/ 30 h 36"/>
                <a:gd name="T6" fmla="*/ 0 w 14"/>
                <a:gd name="T7" fmla="*/ 32 h 36"/>
                <a:gd name="T8" fmla="*/ 2 w 14"/>
                <a:gd name="T9" fmla="*/ 35 h 36"/>
                <a:gd name="T10" fmla="*/ 4 w 14"/>
                <a:gd name="T11" fmla="*/ 36 h 36"/>
                <a:gd name="T12" fmla="*/ 9 w 14"/>
                <a:gd name="T13" fmla="*/ 33 h 36"/>
                <a:gd name="T14" fmla="*/ 12 w 14"/>
                <a:gd name="T15" fmla="*/ 19 h 36"/>
                <a:gd name="T16" fmla="*/ 14 w 14"/>
                <a:gd name="T17" fmla="*/ 5 h 36"/>
                <a:gd name="T18" fmla="*/ 14 w 14"/>
                <a:gd name="T19" fmla="*/ 4 h 36"/>
                <a:gd name="T20" fmla="*/ 13 w 14"/>
                <a:gd name="T21" fmla="*/ 1 h 36"/>
                <a:gd name="T22" fmla="*/ 10 w 14"/>
                <a:gd name="T23" fmla="*/ 0 h 36"/>
                <a:gd name="T24" fmla="*/ 8 w 14"/>
                <a:gd name="T25" fmla="*/ 1 h 36"/>
                <a:gd name="T26" fmla="*/ 6 w 14"/>
                <a:gd name="T27" fmla="*/ 3 h 36"/>
                <a:gd name="T28" fmla="*/ 10 w 14"/>
                <a:gd name="T29" fmla="*/ 4 h 36"/>
                <a:gd name="T30" fmla="*/ 10 w 14"/>
                <a:gd name="T31" fmla="*/ 4 h 36"/>
                <a:gd name="T32" fmla="*/ 10 w 14"/>
                <a:gd name="T33" fmla="*/ 4 h 36"/>
                <a:gd name="T34" fmla="*/ 10 w 14"/>
                <a:gd name="T35" fmla="*/ 4 h 36"/>
                <a:gd name="T36" fmla="*/ 10 w 14"/>
                <a:gd name="T37" fmla="*/ 4 h 36"/>
                <a:gd name="T38" fmla="*/ 10 w 14"/>
                <a:gd name="T39" fmla="*/ 4 h 36"/>
                <a:gd name="T40" fmla="*/ 10 w 14"/>
                <a:gd name="T41" fmla="*/ 4 h 36"/>
                <a:gd name="T42" fmla="*/ 10 w 14"/>
                <a:gd name="T43" fmla="*/ 4 h 36"/>
                <a:gd name="T44" fmla="*/ 10 w 14"/>
                <a:gd name="T45" fmla="*/ 4 h 36"/>
                <a:gd name="T46" fmla="*/ 10 w 14"/>
                <a:gd name="T47" fmla="*/ 4 h 36"/>
                <a:gd name="T48" fmla="*/ 10 w 14"/>
                <a:gd name="T49" fmla="*/ 4 h 36"/>
                <a:gd name="T50" fmla="*/ 8 w 14"/>
                <a:gd name="T51" fmla="*/ 18 h 36"/>
                <a:gd name="T52" fmla="*/ 5 w 14"/>
                <a:gd name="T53" fmla="*/ 31 h 36"/>
                <a:gd name="T54" fmla="*/ 4 w 14"/>
                <a:gd name="T55" fmla="*/ 32 h 36"/>
                <a:gd name="T56" fmla="*/ 4 w 14"/>
                <a:gd name="T57" fmla="*/ 32 h 36"/>
                <a:gd name="T58" fmla="*/ 4 w 14"/>
                <a:gd name="T59" fmla="*/ 31 h 36"/>
                <a:gd name="T60" fmla="*/ 4 w 14"/>
                <a:gd name="T61" fmla="*/ 30 h 36"/>
                <a:gd name="T62" fmla="*/ 6 w 14"/>
                <a:gd name="T63" fmla="*/ 18 h 36"/>
                <a:gd name="T64" fmla="*/ 10 w 14"/>
                <a:gd name="T65" fmla="*/ 4 h 36"/>
                <a:gd name="T66" fmla="*/ 6 w 14"/>
                <a:gd name="T6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" h="36">
                  <a:moveTo>
                    <a:pt x="6" y="3"/>
                  </a:moveTo>
                  <a:cubicBezTo>
                    <a:pt x="5" y="8"/>
                    <a:pt x="4" y="13"/>
                    <a:pt x="2" y="18"/>
                  </a:cubicBezTo>
                  <a:cubicBezTo>
                    <a:pt x="2" y="21"/>
                    <a:pt x="0" y="26"/>
                    <a:pt x="0" y="30"/>
                  </a:cubicBezTo>
                  <a:cubicBezTo>
                    <a:pt x="0" y="31"/>
                    <a:pt x="0" y="31"/>
                    <a:pt x="0" y="32"/>
                  </a:cubicBezTo>
                  <a:cubicBezTo>
                    <a:pt x="0" y="33"/>
                    <a:pt x="1" y="34"/>
                    <a:pt x="2" y="35"/>
                  </a:cubicBezTo>
                  <a:cubicBezTo>
                    <a:pt x="2" y="35"/>
                    <a:pt x="3" y="36"/>
                    <a:pt x="4" y="36"/>
                  </a:cubicBezTo>
                  <a:cubicBezTo>
                    <a:pt x="6" y="36"/>
                    <a:pt x="8" y="35"/>
                    <a:pt x="9" y="33"/>
                  </a:cubicBezTo>
                  <a:cubicBezTo>
                    <a:pt x="10" y="28"/>
                    <a:pt x="11" y="23"/>
                    <a:pt x="12" y="19"/>
                  </a:cubicBezTo>
                  <a:cubicBezTo>
                    <a:pt x="12" y="14"/>
                    <a:pt x="14" y="9"/>
                    <a:pt x="14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3"/>
                    <a:pt x="14" y="2"/>
                    <a:pt x="13" y="1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9" y="0"/>
                    <a:pt x="9" y="0"/>
                    <a:pt x="8" y="1"/>
                  </a:cubicBezTo>
                  <a:cubicBezTo>
                    <a:pt x="7" y="1"/>
                    <a:pt x="7" y="2"/>
                    <a:pt x="6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9"/>
                    <a:pt x="9" y="13"/>
                    <a:pt x="8" y="18"/>
                  </a:cubicBezTo>
                  <a:cubicBezTo>
                    <a:pt x="7" y="23"/>
                    <a:pt x="6" y="28"/>
                    <a:pt x="5" y="31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27"/>
                    <a:pt x="5" y="23"/>
                    <a:pt x="6" y="18"/>
                  </a:cubicBezTo>
                  <a:cubicBezTo>
                    <a:pt x="7" y="13"/>
                    <a:pt x="9" y="9"/>
                    <a:pt x="10" y="4"/>
                  </a:cubicBezTo>
                  <a:cubicBezTo>
                    <a:pt x="6" y="3"/>
                    <a:pt x="6" y="3"/>
                    <a:pt x="6" y="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4" name="Freeform 166">
              <a:extLst>
                <a:ext uri="{FF2B5EF4-FFF2-40B4-BE49-F238E27FC236}">
                  <a16:creationId xmlns:a16="http://schemas.microsoft.com/office/drawing/2014/main" id="{9FEE2FBB-704D-4116-99FC-4C657CB16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9907" y="6014570"/>
              <a:ext cx="123825" cy="30163"/>
            </a:xfrm>
            <a:custGeom>
              <a:avLst/>
              <a:gdLst>
                <a:gd name="T0" fmla="*/ 2 w 58"/>
                <a:gd name="T1" fmla="*/ 5 h 14"/>
                <a:gd name="T2" fmla="*/ 30 w 58"/>
                <a:gd name="T3" fmla="*/ 14 h 14"/>
                <a:gd name="T4" fmla="*/ 57 w 58"/>
                <a:gd name="T5" fmla="*/ 5 h 14"/>
                <a:gd name="T6" fmla="*/ 54 w 58"/>
                <a:gd name="T7" fmla="*/ 2 h 14"/>
                <a:gd name="T8" fmla="*/ 4 w 58"/>
                <a:gd name="T9" fmla="*/ 2 h 14"/>
                <a:gd name="T10" fmla="*/ 2 w 58"/>
                <a:gd name="T11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14">
                  <a:moveTo>
                    <a:pt x="2" y="5"/>
                  </a:moveTo>
                  <a:cubicBezTo>
                    <a:pt x="9" y="13"/>
                    <a:pt x="20" y="14"/>
                    <a:pt x="30" y="14"/>
                  </a:cubicBezTo>
                  <a:cubicBezTo>
                    <a:pt x="39" y="14"/>
                    <a:pt x="51" y="13"/>
                    <a:pt x="57" y="5"/>
                  </a:cubicBezTo>
                  <a:cubicBezTo>
                    <a:pt x="58" y="3"/>
                    <a:pt x="55" y="1"/>
                    <a:pt x="54" y="2"/>
                  </a:cubicBezTo>
                  <a:cubicBezTo>
                    <a:pt x="39" y="10"/>
                    <a:pt x="18" y="12"/>
                    <a:pt x="4" y="2"/>
                  </a:cubicBezTo>
                  <a:cubicBezTo>
                    <a:pt x="2" y="0"/>
                    <a:pt x="0" y="3"/>
                    <a:pt x="2" y="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5" name="Freeform 167">
              <a:extLst>
                <a:ext uri="{FF2B5EF4-FFF2-40B4-BE49-F238E27FC236}">
                  <a16:creationId xmlns:a16="http://schemas.microsoft.com/office/drawing/2014/main" id="{16CA051F-45FF-4CFA-97A7-5CC7F3869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6732" y="6012982"/>
              <a:ext cx="128588" cy="36513"/>
            </a:xfrm>
            <a:custGeom>
              <a:avLst/>
              <a:gdLst>
                <a:gd name="T0" fmla="*/ 1 w 60"/>
                <a:gd name="T1" fmla="*/ 8 h 17"/>
                <a:gd name="T2" fmla="*/ 14 w 60"/>
                <a:gd name="T3" fmla="*/ 15 h 17"/>
                <a:gd name="T4" fmla="*/ 29 w 60"/>
                <a:gd name="T5" fmla="*/ 17 h 17"/>
                <a:gd name="T6" fmla="*/ 31 w 60"/>
                <a:gd name="T7" fmla="*/ 17 h 17"/>
                <a:gd name="T8" fmla="*/ 46 w 60"/>
                <a:gd name="T9" fmla="*/ 15 h 17"/>
                <a:gd name="T10" fmla="*/ 59 w 60"/>
                <a:gd name="T11" fmla="*/ 7 h 17"/>
                <a:gd name="T12" fmla="*/ 60 w 60"/>
                <a:gd name="T13" fmla="*/ 5 h 17"/>
                <a:gd name="T14" fmla="*/ 59 w 60"/>
                <a:gd name="T15" fmla="*/ 2 h 17"/>
                <a:gd name="T16" fmla="*/ 56 w 60"/>
                <a:gd name="T17" fmla="*/ 0 h 17"/>
                <a:gd name="T18" fmla="*/ 54 w 60"/>
                <a:gd name="T19" fmla="*/ 1 h 17"/>
                <a:gd name="T20" fmla="*/ 54 w 60"/>
                <a:gd name="T21" fmla="*/ 1 h 17"/>
                <a:gd name="T22" fmla="*/ 28 w 60"/>
                <a:gd name="T23" fmla="*/ 8 h 17"/>
                <a:gd name="T24" fmla="*/ 7 w 60"/>
                <a:gd name="T25" fmla="*/ 1 h 17"/>
                <a:gd name="T26" fmla="*/ 4 w 60"/>
                <a:gd name="T27" fmla="*/ 0 h 17"/>
                <a:gd name="T28" fmla="*/ 1 w 60"/>
                <a:gd name="T29" fmla="*/ 2 h 17"/>
                <a:gd name="T30" fmla="*/ 0 w 60"/>
                <a:gd name="T31" fmla="*/ 5 h 17"/>
                <a:gd name="T32" fmla="*/ 1 w 60"/>
                <a:gd name="T33" fmla="*/ 8 h 17"/>
                <a:gd name="T34" fmla="*/ 4 w 60"/>
                <a:gd name="T35" fmla="*/ 5 h 17"/>
                <a:gd name="T36" fmla="*/ 4 w 60"/>
                <a:gd name="T37" fmla="*/ 5 h 17"/>
                <a:gd name="T38" fmla="*/ 4 w 60"/>
                <a:gd name="T39" fmla="*/ 4 h 17"/>
                <a:gd name="T40" fmla="*/ 4 w 60"/>
                <a:gd name="T41" fmla="*/ 4 h 17"/>
                <a:gd name="T42" fmla="*/ 4 w 60"/>
                <a:gd name="T43" fmla="*/ 4 h 17"/>
                <a:gd name="T44" fmla="*/ 4 w 60"/>
                <a:gd name="T45" fmla="*/ 4 h 17"/>
                <a:gd name="T46" fmla="*/ 4 w 60"/>
                <a:gd name="T47" fmla="*/ 4 h 17"/>
                <a:gd name="T48" fmla="*/ 4 w 60"/>
                <a:gd name="T49" fmla="*/ 4 h 17"/>
                <a:gd name="T50" fmla="*/ 4 w 60"/>
                <a:gd name="T51" fmla="*/ 4 h 17"/>
                <a:gd name="T52" fmla="*/ 4 w 60"/>
                <a:gd name="T53" fmla="*/ 4 h 17"/>
                <a:gd name="T54" fmla="*/ 4 w 60"/>
                <a:gd name="T55" fmla="*/ 4 h 17"/>
                <a:gd name="T56" fmla="*/ 4 w 60"/>
                <a:gd name="T57" fmla="*/ 4 h 17"/>
                <a:gd name="T58" fmla="*/ 4 w 60"/>
                <a:gd name="T59" fmla="*/ 4 h 17"/>
                <a:gd name="T60" fmla="*/ 4 w 60"/>
                <a:gd name="T61" fmla="*/ 4 h 17"/>
                <a:gd name="T62" fmla="*/ 4 w 60"/>
                <a:gd name="T63" fmla="*/ 4 h 17"/>
                <a:gd name="T64" fmla="*/ 28 w 60"/>
                <a:gd name="T65" fmla="*/ 12 h 17"/>
                <a:gd name="T66" fmla="*/ 56 w 60"/>
                <a:gd name="T67" fmla="*/ 4 h 17"/>
                <a:gd name="T68" fmla="*/ 56 w 60"/>
                <a:gd name="T69" fmla="*/ 4 h 17"/>
                <a:gd name="T70" fmla="*/ 56 w 60"/>
                <a:gd name="T71" fmla="*/ 4 h 17"/>
                <a:gd name="T72" fmla="*/ 56 w 60"/>
                <a:gd name="T73" fmla="*/ 5 h 17"/>
                <a:gd name="T74" fmla="*/ 56 w 60"/>
                <a:gd name="T75" fmla="*/ 5 h 17"/>
                <a:gd name="T76" fmla="*/ 56 w 60"/>
                <a:gd name="T77" fmla="*/ 5 h 17"/>
                <a:gd name="T78" fmla="*/ 56 w 60"/>
                <a:gd name="T79" fmla="*/ 5 h 17"/>
                <a:gd name="T80" fmla="*/ 56 w 60"/>
                <a:gd name="T81" fmla="*/ 5 h 17"/>
                <a:gd name="T82" fmla="*/ 56 w 60"/>
                <a:gd name="T83" fmla="*/ 5 h 17"/>
                <a:gd name="T84" fmla="*/ 56 w 60"/>
                <a:gd name="T85" fmla="*/ 5 h 17"/>
                <a:gd name="T86" fmla="*/ 56 w 60"/>
                <a:gd name="T87" fmla="*/ 5 h 17"/>
                <a:gd name="T88" fmla="*/ 56 w 60"/>
                <a:gd name="T89" fmla="*/ 5 h 17"/>
                <a:gd name="T90" fmla="*/ 56 w 60"/>
                <a:gd name="T91" fmla="*/ 5 h 17"/>
                <a:gd name="T92" fmla="*/ 56 w 60"/>
                <a:gd name="T93" fmla="*/ 5 h 17"/>
                <a:gd name="T94" fmla="*/ 56 w 60"/>
                <a:gd name="T95" fmla="*/ 5 h 17"/>
                <a:gd name="T96" fmla="*/ 56 w 60"/>
                <a:gd name="T97" fmla="*/ 5 h 17"/>
                <a:gd name="T98" fmla="*/ 45 w 60"/>
                <a:gd name="T99" fmla="*/ 12 h 17"/>
                <a:gd name="T100" fmla="*/ 31 w 60"/>
                <a:gd name="T101" fmla="*/ 13 h 17"/>
                <a:gd name="T102" fmla="*/ 29 w 60"/>
                <a:gd name="T103" fmla="*/ 13 h 17"/>
                <a:gd name="T104" fmla="*/ 15 w 60"/>
                <a:gd name="T105" fmla="*/ 11 h 17"/>
                <a:gd name="T106" fmla="*/ 4 w 60"/>
                <a:gd name="T107" fmla="*/ 5 h 17"/>
                <a:gd name="T108" fmla="*/ 1 w 60"/>
                <a:gd name="T10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0" h="17">
                  <a:moveTo>
                    <a:pt x="1" y="8"/>
                  </a:moveTo>
                  <a:cubicBezTo>
                    <a:pt x="5" y="12"/>
                    <a:pt x="9" y="14"/>
                    <a:pt x="14" y="15"/>
                  </a:cubicBezTo>
                  <a:cubicBezTo>
                    <a:pt x="19" y="17"/>
                    <a:pt x="24" y="17"/>
                    <a:pt x="29" y="17"/>
                  </a:cubicBezTo>
                  <a:cubicBezTo>
                    <a:pt x="29" y="17"/>
                    <a:pt x="30" y="17"/>
                    <a:pt x="31" y="17"/>
                  </a:cubicBezTo>
                  <a:cubicBezTo>
                    <a:pt x="35" y="17"/>
                    <a:pt x="41" y="17"/>
                    <a:pt x="46" y="15"/>
                  </a:cubicBezTo>
                  <a:cubicBezTo>
                    <a:pt x="51" y="14"/>
                    <a:pt x="56" y="12"/>
                    <a:pt x="59" y="7"/>
                  </a:cubicBezTo>
                  <a:cubicBezTo>
                    <a:pt x="60" y="6"/>
                    <a:pt x="60" y="5"/>
                    <a:pt x="60" y="5"/>
                  </a:cubicBezTo>
                  <a:cubicBezTo>
                    <a:pt x="60" y="3"/>
                    <a:pt x="59" y="2"/>
                    <a:pt x="59" y="2"/>
                  </a:cubicBezTo>
                  <a:cubicBezTo>
                    <a:pt x="58" y="1"/>
                    <a:pt x="57" y="0"/>
                    <a:pt x="56" y="0"/>
                  </a:cubicBezTo>
                  <a:cubicBezTo>
                    <a:pt x="55" y="0"/>
                    <a:pt x="54" y="1"/>
                    <a:pt x="54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46" y="5"/>
                    <a:pt x="37" y="8"/>
                    <a:pt x="28" y="8"/>
                  </a:cubicBezTo>
                  <a:cubicBezTo>
                    <a:pt x="20" y="8"/>
                    <a:pt x="13" y="6"/>
                    <a:pt x="7" y="1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0" y="6"/>
                    <a:pt x="1" y="7"/>
                    <a:pt x="1" y="8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11" y="9"/>
                    <a:pt x="20" y="12"/>
                    <a:pt x="28" y="12"/>
                  </a:cubicBezTo>
                  <a:cubicBezTo>
                    <a:pt x="38" y="12"/>
                    <a:pt x="48" y="9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3" y="8"/>
                    <a:pt x="50" y="10"/>
                    <a:pt x="45" y="12"/>
                  </a:cubicBezTo>
                  <a:cubicBezTo>
                    <a:pt x="40" y="13"/>
                    <a:pt x="35" y="13"/>
                    <a:pt x="31" y="13"/>
                  </a:cubicBezTo>
                  <a:cubicBezTo>
                    <a:pt x="30" y="13"/>
                    <a:pt x="29" y="13"/>
                    <a:pt x="29" y="13"/>
                  </a:cubicBezTo>
                  <a:cubicBezTo>
                    <a:pt x="24" y="13"/>
                    <a:pt x="20" y="13"/>
                    <a:pt x="15" y="11"/>
                  </a:cubicBezTo>
                  <a:cubicBezTo>
                    <a:pt x="11" y="10"/>
                    <a:pt x="7" y="8"/>
                    <a:pt x="4" y="5"/>
                  </a:cubicBezTo>
                  <a:cubicBezTo>
                    <a:pt x="1" y="8"/>
                    <a:pt x="1" y="8"/>
                    <a:pt x="1" y="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6" name="Freeform 168">
              <a:extLst>
                <a:ext uri="{FF2B5EF4-FFF2-40B4-BE49-F238E27FC236}">
                  <a16:creationId xmlns:a16="http://schemas.microsoft.com/office/drawing/2014/main" id="{8058A1A9-1824-4E42-9833-C1432C149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4182" y="5939957"/>
              <a:ext cx="63500" cy="65088"/>
            </a:xfrm>
            <a:custGeom>
              <a:avLst/>
              <a:gdLst>
                <a:gd name="T0" fmla="*/ 26 w 30"/>
                <a:gd name="T1" fmla="*/ 1 h 30"/>
                <a:gd name="T2" fmla="*/ 2 w 30"/>
                <a:gd name="T3" fmla="*/ 24 h 30"/>
                <a:gd name="T4" fmla="*/ 6 w 30"/>
                <a:gd name="T5" fmla="*/ 28 h 30"/>
                <a:gd name="T6" fmla="*/ 28 w 30"/>
                <a:gd name="T7" fmla="*/ 4 h 30"/>
                <a:gd name="T8" fmla="*/ 26 w 30"/>
                <a:gd name="T9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26" y="1"/>
                  </a:moveTo>
                  <a:cubicBezTo>
                    <a:pt x="17" y="8"/>
                    <a:pt x="10" y="16"/>
                    <a:pt x="2" y="24"/>
                  </a:cubicBezTo>
                  <a:cubicBezTo>
                    <a:pt x="0" y="27"/>
                    <a:pt x="4" y="30"/>
                    <a:pt x="6" y="28"/>
                  </a:cubicBezTo>
                  <a:cubicBezTo>
                    <a:pt x="13" y="20"/>
                    <a:pt x="21" y="12"/>
                    <a:pt x="28" y="4"/>
                  </a:cubicBezTo>
                  <a:cubicBezTo>
                    <a:pt x="30" y="3"/>
                    <a:pt x="28" y="0"/>
                    <a:pt x="26" y="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7" name="Freeform 169">
              <a:extLst>
                <a:ext uri="{FF2B5EF4-FFF2-40B4-BE49-F238E27FC236}">
                  <a16:creationId xmlns:a16="http://schemas.microsoft.com/office/drawing/2014/main" id="{5A224B6E-75C4-403B-9FE2-76CEF02077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4182" y="5938370"/>
              <a:ext cx="65088" cy="68263"/>
            </a:xfrm>
            <a:custGeom>
              <a:avLst/>
              <a:gdLst>
                <a:gd name="T0" fmla="*/ 25 w 31"/>
                <a:gd name="T1" fmla="*/ 1 h 32"/>
                <a:gd name="T2" fmla="*/ 1 w 31"/>
                <a:gd name="T3" fmla="*/ 24 h 32"/>
                <a:gd name="T4" fmla="*/ 0 w 31"/>
                <a:gd name="T5" fmla="*/ 27 h 32"/>
                <a:gd name="T6" fmla="*/ 1 w 31"/>
                <a:gd name="T7" fmla="*/ 30 h 32"/>
                <a:gd name="T8" fmla="*/ 4 w 31"/>
                <a:gd name="T9" fmla="*/ 32 h 32"/>
                <a:gd name="T10" fmla="*/ 7 w 31"/>
                <a:gd name="T11" fmla="*/ 30 h 32"/>
                <a:gd name="T12" fmla="*/ 30 w 31"/>
                <a:gd name="T13" fmla="*/ 7 h 32"/>
                <a:gd name="T14" fmla="*/ 31 w 31"/>
                <a:gd name="T15" fmla="*/ 4 h 32"/>
                <a:gd name="T16" fmla="*/ 30 w 31"/>
                <a:gd name="T17" fmla="*/ 1 h 32"/>
                <a:gd name="T18" fmla="*/ 27 w 31"/>
                <a:gd name="T19" fmla="*/ 0 h 32"/>
                <a:gd name="T20" fmla="*/ 25 w 31"/>
                <a:gd name="T21" fmla="*/ 1 h 32"/>
                <a:gd name="T22" fmla="*/ 27 w 31"/>
                <a:gd name="T23" fmla="*/ 4 h 32"/>
                <a:gd name="T24" fmla="*/ 27 w 31"/>
                <a:gd name="T25" fmla="*/ 4 h 32"/>
                <a:gd name="T26" fmla="*/ 27 w 31"/>
                <a:gd name="T27" fmla="*/ 4 h 32"/>
                <a:gd name="T28" fmla="*/ 27 w 31"/>
                <a:gd name="T29" fmla="*/ 4 h 32"/>
                <a:gd name="T30" fmla="*/ 27 w 31"/>
                <a:gd name="T31" fmla="*/ 4 h 32"/>
                <a:gd name="T32" fmla="*/ 27 w 31"/>
                <a:gd name="T33" fmla="*/ 4 h 32"/>
                <a:gd name="T34" fmla="*/ 27 w 31"/>
                <a:gd name="T35" fmla="*/ 4 h 32"/>
                <a:gd name="T36" fmla="*/ 27 w 31"/>
                <a:gd name="T37" fmla="*/ 4 h 32"/>
                <a:gd name="T38" fmla="*/ 27 w 31"/>
                <a:gd name="T39" fmla="*/ 4 h 32"/>
                <a:gd name="T40" fmla="*/ 27 w 31"/>
                <a:gd name="T41" fmla="*/ 4 h 32"/>
                <a:gd name="T42" fmla="*/ 27 w 31"/>
                <a:gd name="T43" fmla="*/ 4 h 32"/>
                <a:gd name="T44" fmla="*/ 27 w 31"/>
                <a:gd name="T45" fmla="*/ 4 h 32"/>
                <a:gd name="T46" fmla="*/ 27 w 31"/>
                <a:gd name="T47" fmla="*/ 4 h 32"/>
                <a:gd name="T48" fmla="*/ 27 w 31"/>
                <a:gd name="T49" fmla="*/ 4 h 32"/>
                <a:gd name="T50" fmla="*/ 27 w 31"/>
                <a:gd name="T51" fmla="*/ 4 h 32"/>
                <a:gd name="T52" fmla="*/ 27 w 31"/>
                <a:gd name="T53" fmla="*/ 4 h 32"/>
                <a:gd name="T54" fmla="*/ 27 w 31"/>
                <a:gd name="T55" fmla="*/ 4 h 32"/>
                <a:gd name="T56" fmla="*/ 27 w 31"/>
                <a:gd name="T57" fmla="*/ 4 h 32"/>
                <a:gd name="T58" fmla="*/ 27 w 31"/>
                <a:gd name="T59" fmla="*/ 4 h 32"/>
                <a:gd name="T60" fmla="*/ 27 w 31"/>
                <a:gd name="T61" fmla="*/ 4 h 32"/>
                <a:gd name="T62" fmla="*/ 27 w 31"/>
                <a:gd name="T63" fmla="*/ 4 h 32"/>
                <a:gd name="T64" fmla="*/ 27 w 31"/>
                <a:gd name="T65" fmla="*/ 4 h 32"/>
                <a:gd name="T66" fmla="*/ 27 w 31"/>
                <a:gd name="T67" fmla="*/ 4 h 32"/>
                <a:gd name="T68" fmla="*/ 5 w 31"/>
                <a:gd name="T69" fmla="*/ 27 h 32"/>
                <a:gd name="T70" fmla="*/ 4 w 31"/>
                <a:gd name="T71" fmla="*/ 28 h 32"/>
                <a:gd name="T72" fmla="*/ 4 w 31"/>
                <a:gd name="T73" fmla="*/ 27 h 32"/>
                <a:gd name="T74" fmla="*/ 4 w 31"/>
                <a:gd name="T75" fmla="*/ 27 h 32"/>
                <a:gd name="T76" fmla="*/ 4 w 31"/>
                <a:gd name="T77" fmla="*/ 26 h 32"/>
                <a:gd name="T78" fmla="*/ 27 w 31"/>
                <a:gd name="T79" fmla="*/ 4 h 32"/>
                <a:gd name="T80" fmla="*/ 25 w 31"/>
                <a:gd name="T81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" h="32">
                  <a:moveTo>
                    <a:pt x="25" y="1"/>
                  </a:moveTo>
                  <a:cubicBezTo>
                    <a:pt x="16" y="8"/>
                    <a:pt x="8" y="15"/>
                    <a:pt x="1" y="24"/>
                  </a:cubicBezTo>
                  <a:cubicBezTo>
                    <a:pt x="0" y="25"/>
                    <a:pt x="0" y="26"/>
                    <a:pt x="0" y="27"/>
                  </a:cubicBezTo>
                  <a:cubicBezTo>
                    <a:pt x="0" y="28"/>
                    <a:pt x="0" y="29"/>
                    <a:pt x="1" y="30"/>
                  </a:cubicBezTo>
                  <a:cubicBezTo>
                    <a:pt x="2" y="31"/>
                    <a:pt x="3" y="32"/>
                    <a:pt x="4" y="32"/>
                  </a:cubicBezTo>
                  <a:cubicBezTo>
                    <a:pt x="5" y="32"/>
                    <a:pt x="7" y="31"/>
                    <a:pt x="7" y="30"/>
                  </a:cubicBezTo>
                  <a:cubicBezTo>
                    <a:pt x="15" y="22"/>
                    <a:pt x="22" y="14"/>
                    <a:pt x="30" y="7"/>
                  </a:cubicBezTo>
                  <a:cubicBezTo>
                    <a:pt x="31" y="6"/>
                    <a:pt x="31" y="5"/>
                    <a:pt x="31" y="4"/>
                  </a:cubicBezTo>
                  <a:cubicBezTo>
                    <a:pt x="31" y="3"/>
                    <a:pt x="30" y="2"/>
                    <a:pt x="30" y="1"/>
                  </a:cubicBezTo>
                  <a:cubicBezTo>
                    <a:pt x="29" y="1"/>
                    <a:pt x="28" y="0"/>
                    <a:pt x="27" y="0"/>
                  </a:cubicBezTo>
                  <a:cubicBezTo>
                    <a:pt x="26" y="0"/>
                    <a:pt x="26" y="0"/>
                    <a:pt x="25" y="1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19" y="12"/>
                    <a:pt x="12" y="20"/>
                    <a:pt x="5" y="27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11" y="18"/>
                    <a:pt x="19" y="11"/>
                    <a:pt x="27" y="4"/>
                  </a:cubicBezTo>
                  <a:cubicBezTo>
                    <a:pt x="25" y="1"/>
                    <a:pt x="25" y="1"/>
                    <a:pt x="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8" name="Freeform 170">
              <a:extLst>
                <a:ext uri="{FF2B5EF4-FFF2-40B4-BE49-F238E27FC236}">
                  <a16:creationId xmlns:a16="http://schemas.microsoft.com/office/drawing/2014/main" id="{96C5EEBD-BA36-46FA-AA0C-2B768021F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0682" y="5884395"/>
              <a:ext cx="66675" cy="49213"/>
            </a:xfrm>
            <a:custGeom>
              <a:avLst/>
              <a:gdLst>
                <a:gd name="T0" fmla="*/ 26 w 31"/>
                <a:gd name="T1" fmla="*/ 1 h 23"/>
                <a:gd name="T2" fmla="*/ 13 w 31"/>
                <a:gd name="T3" fmla="*/ 9 h 23"/>
                <a:gd name="T4" fmla="*/ 2 w 31"/>
                <a:gd name="T5" fmla="*/ 17 h 23"/>
                <a:gd name="T6" fmla="*/ 5 w 31"/>
                <a:gd name="T7" fmla="*/ 21 h 23"/>
                <a:gd name="T8" fmla="*/ 17 w 31"/>
                <a:gd name="T9" fmla="*/ 12 h 23"/>
                <a:gd name="T10" fmla="*/ 29 w 31"/>
                <a:gd name="T11" fmla="*/ 4 h 23"/>
                <a:gd name="T12" fmla="*/ 26 w 31"/>
                <a:gd name="T13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3">
                  <a:moveTo>
                    <a:pt x="26" y="1"/>
                  </a:moveTo>
                  <a:cubicBezTo>
                    <a:pt x="22" y="3"/>
                    <a:pt x="18" y="6"/>
                    <a:pt x="13" y="9"/>
                  </a:cubicBezTo>
                  <a:cubicBezTo>
                    <a:pt x="10" y="11"/>
                    <a:pt x="5" y="14"/>
                    <a:pt x="2" y="17"/>
                  </a:cubicBezTo>
                  <a:cubicBezTo>
                    <a:pt x="0" y="19"/>
                    <a:pt x="3" y="23"/>
                    <a:pt x="5" y="21"/>
                  </a:cubicBezTo>
                  <a:cubicBezTo>
                    <a:pt x="10" y="19"/>
                    <a:pt x="13" y="15"/>
                    <a:pt x="17" y="12"/>
                  </a:cubicBezTo>
                  <a:cubicBezTo>
                    <a:pt x="21" y="10"/>
                    <a:pt x="25" y="7"/>
                    <a:pt x="29" y="4"/>
                  </a:cubicBezTo>
                  <a:cubicBezTo>
                    <a:pt x="31" y="3"/>
                    <a:pt x="28" y="0"/>
                    <a:pt x="26" y="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9" name="Freeform 171">
              <a:extLst>
                <a:ext uri="{FF2B5EF4-FFF2-40B4-BE49-F238E27FC236}">
                  <a16:creationId xmlns:a16="http://schemas.microsoft.com/office/drawing/2014/main" id="{23CE4EC8-23B7-4AE1-8938-5150FC5D3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9094" y="5882807"/>
              <a:ext cx="71438" cy="50800"/>
            </a:xfrm>
            <a:custGeom>
              <a:avLst/>
              <a:gdLst>
                <a:gd name="T0" fmla="*/ 27 w 33"/>
                <a:gd name="T1" fmla="*/ 0 h 24"/>
                <a:gd name="T2" fmla="*/ 13 w 33"/>
                <a:gd name="T3" fmla="*/ 8 h 24"/>
                <a:gd name="T4" fmla="*/ 2 w 33"/>
                <a:gd name="T5" fmla="*/ 17 h 24"/>
                <a:gd name="T6" fmla="*/ 0 w 33"/>
                <a:gd name="T7" fmla="*/ 20 h 24"/>
                <a:gd name="T8" fmla="*/ 2 w 33"/>
                <a:gd name="T9" fmla="*/ 23 h 24"/>
                <a:gd name="T10" fmla="*/ 5 w 33"/>
                <a:gd name="T11" fmla="*/ 24 h 24"/>
                <a:gd name="T12" fmla="*/ 7 w 33"/>
                <a:gd name="T13" fmla="*/ 24 h 24"/>
                <a:gd name="T14" fmla="*/ 20 w 33"/>
                <a:gd name="T15" fmla="*/ 15 h 24"/>
                <a:gd name="T16" fmla="*/ 31 w 33"/>
                <a:gd name="T17" fmla="*/ 7 h 24"/>
                <a:gd name="T18" fmla="*/ 33 w 33"/>
                <a:gd name="T19" fmla="*/ 4 h 24"/>
                <a:gd name="T20" fmla="*/ 31 w 33"/>
                <a:gd name="T21" fmla="*/ 1 h 24"/>
                <a:gd name="T22" fmla="*/ 28 w 33"/>
                <a:gd name="T23" fmla="*/ 0 h 24"/>
                <a:gd name="T24" fmla="*/ 27 w 33"/>
                <a:gd name="T25" fmla="*/ 0 h 24"/>
                <a:gd name="T26" fmla="*/ 28 w 33"/>
                <a:gd name="T27" fmla="*/ 4 h 24"/>
                <a:gd name="T28" fmla="*/ 28 w 33"/>
                <a:gd name="T29" fmla="*/ 4 h 24"/>
                <a:gd name="T30" fmla="*/ 29 w 33"/>
                <a:gd name="T31" fmla="*/ 4 h 24"/>
                <a:gd name="T32" fmla="*/ 29 w 33"/>
                <a:gd name="T33" fmla="*/ 4 h 24"/>
                <a:gd name="T34" fmla="*/ 29 w 33"/>
                <a:gd name="T35" fmla="*/ 4 h 24"/>
                <a:gd name="T36" fmla="*/ 29 w 33"/>
                <a:gd name="T37" fmla="*/ 4 h 24"/>
                <a:gd name="T38" fmla="*/ 29 w 33"/>
                <a:gd name="T39" fmla="*/ 4 h 24"/>
                <a:gd name="T40" fmla="*/ 29 w 33"/>
                <a:gd name="T41" fmla="*/ 4 h 24"/>
                <a:gd name="T42" fmla="*/ 29 w 33"/>
                <a:gd name="T43" fmla="*/ 4 h 24"/>
                <a:gd name="T44" fmla="*/ 29 w 33"/>
                <a:gd name="T45" fmla="*/ 4 h 24"/>
                <a:gd name="T46" fmla="*/ 29 w 33"/>
                <a:gd name="T47" fmla="*/ 4 h 24"/>
                <a:gd name="T48" fmla="*/ 29 w 33"/>
                <a:gd name="T49" fmla="*/ 4 h 24"/>
                <a:gd name="T50" fmla="*/ 29 w 33"/>
                <a:gd name="T51" fmla="*/ 4 h 24"/>
                <a:gd name="T52" fmla="*/ 29 w 33"/>
                <a:gd name="T53" fmla="*/ 4 h 24"/>
                <a:gd name="T54" fmla="*/ 29 w 33"/>
                <a:gd name="T55" fmla="*/ 4 h 24"/>
                <a:gd name="T56" fmla="*/ 29 w 33"/>
                <a:gd name="T57" fmla="*/ 4 h 24"/>
                <a:gd name="T58" fmla="*/ 29 w 33"/>
                <a:gd name="T59" fmla="*/ 4 h 24"/>
                <a:gd name="T60" fmla="*/ 29 w 33"/>
                <a:gd name="T61" fmla="*/ 4 h 24"/>
                <a:gd name="T62" fmla="*/ 29 w 33"/>
                <a:gd name="T63" fmla="*/ 4 h 24"/>
                <a:gd name="T64" fmla="*/ 29 w 33"/>
                <a:gd name="T65" fmla="*/ 4 h 24"/>
                <a:gd name="T66" fmla="*/ 17 w 33"/>
                <a:gd name="T67" fmla="*/ 12 h 24"/>
                <a:gd name="T68" fmla="*/ 5 w 33"/>
                <a:gd name="T69" fmla="*/ 20 h 24"/>
                <a:gd name="T70" fmla="*/ 5 w 33"/>
                <a:gd name="T71" fmla="*/ 20 h 24"/>
                <a:gd name="T72" fmla="*/ 5 w 33"/>
                <a:gd name="T73" fmla="*/ 20 h 24"/>
                <a:gd name="T74" fmla="*/ 4 w 33"/>
                <a:gd name="T75" fmla="*/ 20 h 24"/>
                <a:gd name="T76" fmla="*/ 4 w 33"/>
                <a:gd name="T77" fmla="*/ 19 h 24"/>
                <a:gd name="T78" fmla="*/ 16 w 33"/>
                <a:gd name="T79" fmla="*/ 11 h 24"/>
                <a:gd name="T80" fmla="*/ 28 w 33"/>
                <a:gd name="T81" fmla="*/ 4 h 24"/>
                <a:gd name="T82" fmla="*/ 27 w 33"/>
                <a:gd name="T8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3" h="24">
                  <a:moveTo>
                    <a:pt x="27" y="0"/>
                  </a:moveTo>
                  <a:cubicBezTo>
                    <a:pt x="22" y="2"/>
                    <a:pt x="18" y="5"/>
                    <a:pt x="13" y="8"/>
                  </a:cubicBezTo>
                  <a:cubicBezTo>
                    <a:pt x="10" y="11"/>
                    <a:pt x="5" y="13"/>
                    <a:pt x="2" y="17"/>
                  </a:cubicBezTo>
                  <a:cubicBezTo>
                    <a:pt x="1" y="18"/>
                    <a:pt x="0" y="19"/>
                    <a:pt x="0" y="20"/>
                  </a:cubicBezTo>
                  <a:cubicBezTo>
                    <a:pt x="0" y="21"/>
                    <a:pt x="1" y="22"/>
                    <a:pt x="2" y="23"/>
                  </a:cubicBezTo>
                  <a:cubicBezTo>
                    <a:pt x="2" y="24"/>
                    <a:pt x="4" y="24"/>
                    <a:pt x="5" y="24"/>
                  </a:cubicBezTo>
                  <a:cubicBezTo>
                    <a:pt x="6" y="24"/>
                    <a:pt x="6" y="24"/>
                    <a:pt x="7" y="24"/>
                  </a:cubicBezTo>
                  <a:cubicBezTo>
                    <a:pt x="12" y="21"/>
                    <a:pt x="16" y="18"/>
                    <a:pt x="20" y="15"/>
                  </a:cubicBezTo>
                  <a:cubicBezTo>
                    <a:pt x="23" y="12"/>
                    <a:pt x="27" y="10"/>
                    <a:pt x="31" y="7"/>
                  </a:cubicBezTo>
                  <a:cubicBezTo>
                    <a:pt x="32" y="6"/>
                    <a:pt x="33" y="5"/>
                    <a:pt x="33" y="4"/>
                  </a:cubicBezTo>
                  <a:cubicBezTo>
                    <a:pt x="33" y="3"/>
                    <a:pt x="32" y="1"/>
                    <a:pt x="31" y="1"/>
                  </a:cubicBezTo>
                  <a:cubicBezTo>
                    <a:pt x="31" y="0"/>
                    <a:pt x="29" y="0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5" y="6"/>
                    <a:pt x="21" y="9"/>
                    <a:pt x="17" y="12"/>
                  </a:cubicBezTo>
                  <a:cubicBezTo>
                    <a:pt x="13" y="15"/>
                    <a:pt x="9" y="18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7" y="16"/>
                    <a:pt x="12" y="14"/>
                    <a:pt x="16" y="11"/>
                  </a:cubicBezTo>
                  <a:cubicBezTo>
                    <a:pt x="20" y="8"/>
                    <a:pt x="24" y="6"/>
                    <a:pt x="28" y="4"/>
                  </a:cubicBezTo>
                  <a:cubicBezTo>
                    <a:pt x="27" y="0"/>
                    <a:pt x="27" y="0"/>
                    <a:pt x="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70" name="Freeform 172">
              <a:extLst>
                <a:ext uri="{FF2B5EF4-FFF2-40B4-BE49-F238E27FC236}">
                  <a16:creationId xmlns:a16="http://schemas.microsoft.com/office/drawing/2014/main" id="{FB2C406C-758D-4DA2-AB00-DB2D4E705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3857" y="5919320"/>
              <a:ext cx="74613" cy="80963"/>
            </a:xfrm>
            <a:custGeom>
              <a:avLst/>
              <a:gdLst>
                <a:gd name="T0" fmla="*/ 33 w 35"/>
                <a:gd name="T1" fmla="*/ 34 h 38"/>
                <a:gd name="T2" fmla="*/ 15 w 35"/>
                <a:gd name="T3" fmla="*/ 21 h 38"/>
                <a:gd name="T4" fmla="*/ 5 w 35"/>
                <a:gd name="T5" fmla="*/ 2 h 38"/>
                <a:gd name="T6" fmla="*/ 0 w 35"/>
                <a:gd name="T7" fmla="*/ 3 h 38"/>
                <a:gd name="T8" fmla="*/ 11 w 35"/>
                <a:gd name="T9" fmla="*/ 25 h 38"/>
                <a:gd name="T10" fmla="*/ 32 w 35"/>
                <a:gd name="T11" fmla="*/ 38 h 38"/>
                <a:gd name="T12" fmla="*/ 33 w 35"/>
                <a:gd name="T13" fmla="*/ 3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8">
                  <a:moveTo>
                    <a:pt x="33" y="34"/>
                  </a:moveTo>
                  <a:cubicBezTo>
                    <a:pt x="27" y="30"/>
                    <a:pt x="20" y="27"/>
                    <a:pt x="15" y="21"/>
                  </a:cubicBezTo>
                  <a:cubicBezTo>
                    <a:pt x="10" y="15"/>
                    <a:pt x="9" y="8"/>
                    <a:pt x="5" y="2"/>
                  </a:cubicBezTo>
                  <a:cubicBezTo>
                    <a:pt x="4" y="0"/>
                    <a:pt x="1" y="1"/>
                    <a:pt x="0" y="3"/>
                  </a:cubicBezTo>
                  <a:cubicBezTo>
                    <a:pt x="0" y="10"/>
                    <a:pt x="6" y="19"/>
                    <a:pt x="11" y="25"/>
                  </a:cubicBezTo>
                  <a:cubicBezTo>
                    <a:pt x="16" y="31"/>
                    <a:pt x="23" y="36"/>
                    <a:pt x="32" y="38"/>
                  </a:cubicBezTo>
                  <a:cubicBezTo>
                    <a:pt x="34" y="38"/>
                    <a:pt x="35" y="35"/>
                    <a:pt x="33" y="3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71" name="Freeform 173">
              <a:extLst>
                <a:ext uri="{FF2B5EF4-FFF2-40B4-BE49-F238E27FC236}">
                  <a16:creationId xmlns:a16="http://schemas.microsoft.com/office/drawing/2014/main" id="{733FBBBF-E783-4E83-9A73-F959DC69D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9094" y="5916145"/>
              <a:ext cx="80963" cy="88900"/>
            </a:xfrm>
            <a:custGeom>
              <a:avLst/>
              <a:gdLst>
                <a:gd name="T0" fmla="*/ 36 w 38"/>
                <a:gd name="T1" fmla="*/ 33 h 41"/>
                <a:gd name="T2" fmla="*/ 19 w 38"/>
                <a:gd name="T3" fmla="*/ 21 h 41"/>
                <a:gd name="T4" fmla="*/ 13 w 38"/>
                <a:gd name="T5" fmla="*/ 12 h 41"/>
                <a:gd name="T6" fmla="*/ 9 w 38"/>
                <a:gd name="T7" fmla="*/ 2 h 41"/>
                <a:gd name="T8" fmla="*/ 5 w 38"/>
                <a:gd name="T9" fmla="*/ 0 h 41"/>
                <a:gd name="T10" fmla="*/ 2 w 38"/>
                <a:gd name="T11" fmla="*/ 1 h 41"/>
                <a:gd name="T12" fmla="*/ 0 w 38"/>
                <a:gd name="T13" fmla="*/ 4 h 41"/>
                <a:gd name="T14" fmla="*/ 0 w 38"/>
                <a:gd name="T15" fmla="*/ 5 h 41"/>
                <a:gd name="T16" fmla="*/ 4 w 38"/>
                <a:gd name="T17" fmla="*/ 17 h 41"/>
                <a:gd name="T18" fmla="*/ 11 w 38"/>
                <a:gd name="T19" fmla="*/ 27 h 41"/>
                <a:gd name="T20" fmla="*/ 33 w 38"/>
                <a:gd name="T21" fmla="*/ 41 h 41"/>
                <a:gd name="T22" fmla="*/ 34 w 38"/>
                <a:gd name="T23" fmla="*/ 41 h 41"/>
                <a:gd name="T24" fmla="*/ 37 w 38"/>
                <a:gd name="T25" fmla="*/ 40 h 41"/>
                <a:gd name="T26" fmla="*/ 38 w 38"/>
                <a:gd name="T27" fmla="*/ 37 h 41"/>
                <a:gd name="T28" fmla="*/ 36 w 38"/>
                <a:gd name="T29" fmla="*/ 33 h 41"/>
                <a:gd name="T30" fmla="*/ 34 w 38"/>
                <a:gd name="T31" fmla="*/ 37 h 41"/>
                <a:gd name="T32" fmla="*/ 34 w 38"/>
                <a:gd name="T33" fmla="*/ 37 h 41"/>
                <a:gd name="T34" fmla="*/ 34 w 38"/>
                <a:gd name="T35" fmla="*/ 37 h 41"/>
                <a:gd name="T36" fmla="*/ 34 w 38"/>
                <a:gd name="T37" fmla="*/ 37 h 41"/>
                <a:gd name="T38" fmla="*/ 34 w 38"/>
                <a:gd name="T39" fmla="*/ 37 h 41"/>
                <a:gd name="T40" fmla="*/ 34 w 38"/>
                <a:gd name="T41" fmla="*/ 37 h 41"/>
                <a:gd name="T42" fmla="*/ 34 w 38"/>
                <a:gd name="T43" fmla="*/ 37 h 41"/>
                <a:gd name="T44" fmla="*/ 34 w 38"/>
                <a:gd name="T45" fmla="*/ 37 h 41"/>
                <a:gd name="T46" fmla="*/ 34 w 38"/>
                <a:gd name="T47" fmla="*/ 37 h 41"/>
                <a:gd name="T48" fmla="*/ 34 w 38"/>
                <a:gd name="T49" fmla="*/ 37 h 41"/>
                <a:gd name="T50" fmla="*/ 34 w 38"/>
                <a:gd name="T51" fmla="*/ 37 h 41"/>
                <a:gd name="T52" fmla="*/ 34 w 38"/>
                <a:gd name="T53" fmla="*/ 37 h 41"/>
                <a:gd name="T54" fmla="*/ 34 w 38"/>
                <a:gd name="T55" fmla="*/ 37 h 41"/>
                <a:gd name="T56" fmla="*/ 34 w 38"/>
                <a:gd name="T57" fmla="*/ 37 h 41"/>
                <a:gd name="T58" fmla="*/ 34 w 38"/>
                <a:gd name="T59" fmla="*/ 37 h 41"/>
                <a:gd name="T60" fmla="*/ 34 w 38"/>
                <a:gd name="T61" fmla="*/ 37 h 41"/>
                <a:gd name="T62" fmla="*/ 14 w 38"/>
                <a:gd name="T63" fmla="*/ 24 h 41"/>
                <a:gd name="T64" fmla="*/ 8 w 38"/>
                <a:gd name="T65" fmla="*/ 15 h 41"/>
                <a:gd name="T66" fmla="*/ 4 w 38"/>
                <a:gd name="T67" fmla="*/ 5 h 41"/>
                <a:gd name="T68" fmla="*/ 4 w 38"/>
                <a:gd name="T69" fmla="*/ 4 h 41"/>
                <a:gd name="T70" fmla="*/ 5 w 38"/>
                <a:gd name="T71" fmla="*/ 4 h 41"/>
                <a:gd name="T72" fmla="*/ 5 w 38"/>
                <a:gd name="T73" fmla="*/ 4 h 41"/>
                <a:gd name="T74" fmla="*/ 5 w 38"/>
                <a:gd name="T75" fmla="*/ 4 h 41"/>
                <a:gd name="T76" fmla="*/ 10 w 38"/>
                <a:gd name="T77" fmla="*/ 13 h 41"/>
                <a:gd name="T78" fmla="*/ 16 w 38"/>
                <a:gd name="T79" fmla="*/ 23 h 41"/>
                <a:gd name="T80" fmla="*/ 34 w 38"/>
                <a:gd name="T81" fmla="*/ 37 h 41"/>
                <a:gd name="T82" fmla="*/ 36 w 38"/>
                <a:gd name="T83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" h="41">
                  <a:moveTo>
                    <a:pt x="36" y="33"/>
                  </a:moveTo>
                  <a:cubicBezTo>
                    <a:pt x="30" y="29"/>
                    <a:pt x="24" y="26"/>
                    <a:pt x="19" y="21"/>
                  </a:cubicBezTo>
                  <a:cubicBezTo>
                    <a:pt x="16" y="18"/>
                    <a:pt x="15" y="15"/>
                    <a:pt x="13" y="12"/>
                  </a:cubicBezTo>
                  <a:cubicBezTo>
                    <a:pt x="12" y="9"/>
                    <a:pt x="11" y="5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9"/>
                    <a:pt x="2" y="13"/>
                    <a:pt x="4" y="17"/>
                  </a:cubicBezTo>
                  <a:cubicBezTo>
                    <a:pt x="6" y="21"/>
                    <a:pt x="9" y="24"/>
                    <a:pt x="11" y="27"/>
                  </a:cubicBezTo>
                  <a:cubicBezTo>
                    <a:pt x="17" y="33"/>
                    <a:pt x="24" y="39"/>
                    <a:pt x="33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5" y="41"/>
                    <a:pt x="36" y="40"/>
                    <a:pt x="37" y="40"/>
                  </a:cubicBezTo>
                  <a:cubicBezTo>
                    <a:pt x="38" y="39"/>
                    <a:pt x="38" y="38"/>
                    <a:pt x="38" y="37"/>
                  </a:cubicBezTo>
                  <a:cubicBezTo>
                    <a:pt x="38" y="35"/>
                    <a:pt x="38" y="34"/>
                    <a:pt x="36" y="33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27" y="36"/>
                    <a:pt x="19" y="30"/>
                    <a:pt x="14" y="24"/>
                  </a:cubicBezTo>
                  <a:cubicBezTo>
                    <a:pt x="12" y="22"/>
                    <a:pt x="9" y="18"/>
                    <a:pt x="8" y="15"/>
                  </a:cubicBezTo>
                  <a:cubicBezTo>
                    <a:pt x="6" y="12"/>
                    <a:pt x="4" y="8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7" y="7"/>
                    <a:pt x="8" y="10"/>
                    <a:pt x="10" y="13"/>
                  </a:cubicBezTo>
                  <a:cubicBezTo>
                    <a:pt x="11" y="17"/>
                    <a:pt x="13" y="20"/>
                    <a:pt x="16" y="23"/>
                  </a:cubicBezTo>
                  <a:cubicBezTo>
                    <a:pt x="21" y="30"/>
                    <a:pt x="28" y="33"/>
                    <a:pt x="34" y="37"/>
                  </a:cubicBezTo>
                  <a:cubicBezTo>
                    <a:pt x="36" y="33"/>
                    <a:pt x="36" y="33"/>
                    <a:pt x="36" y="3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72" name="Freeform 174">
              <a:extLst>
                <a:ext uri="{FF2B5EF4-FFF2-40B4-BE49-F238E27FC236}">
                  <a16:creationId xmlns:a16="http://schemas.microsoft.com/office/drawing/2014/main" id="{B4C8FCB1-8863-4CED-9F61-B3FC4ACDC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3219" y="5833595"/>
              <a:ext cx="66675" cy="23813"/>
            </a:xfrm>
            <a:custGeom>
              <a:avLst/>
              <a:gdLst>
                <a:gd name="T0" fmla="*/ 27 w 31"/>
                <a:gd name="T1" fmla="*/ 1 h 11"/>
                <a:gd name="T2" fmla="*/ 3 w 31"/>
                <a:gd name="T3" fmla="*/ 5 h 11"/>
                <a:gd name="T4" fmla="*/ 5 w 31"/>
                <a:gd name="T5" fmla="*/ 10 h 11"/>
                <a:gd name="T6" fmla="*/ 28 w 31"/>
                <a:gd name="T7" fmla="*/ 5 h 11"/>
                <a:gd name="T8" fmla="*/ 27 w 31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1">
                  <a:moveTo>
                    <a:pt x="27" y="1"/>
                  </a:moveTo>
                  <a:cubicBezTo>
                    <a:pt x="19" y="0"/>
                    <a:pt x="11" y="2"/>
                    <a:pt x="3" y="5"/>
                  </a:cubicBezTo>
                  <a:cubicBezTo>
                    <a:pt x="0" y="6"/>
                    <a:pt x="1" y="11"/>
                    <a:pt x="5" y="10"/>
                  </a:cubicBezTo>
                  <a:cubicBezTo>
                    <a:pt x="12" y="8"/>
                    <a:pt x="20" y="6"/>
                    <a:pt x="28" y="5"/>
                  </a:cubicBezTo>
                  <a:cubicBezTo>
                    <a:pt x="31" y="5"/>
                    <a:pt x="30" y="1"/>
                    <a:pt x="27" y="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73" name="Freeform 175">
              <a:extLst>
                <a:ext uri="{FF2B5EF4-FFF2-40B4-BE49-F238E27FC236}">
                  <a16:creationId xmlns:a16="http://schemas.microsoft.com/office/drawing/2014/main" id="{9F79BEFC-D3FB-4D3F-9B8A-616E4E98A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1632" y="5830420"/>
              <a:ext cx="68263" cy="28575"/>
            </a:xfrm>
            <a:custGeom>
              <a:avLst/>
              <a:gdLst>
                <a:gd name="T0" fmla="*/ 29 w 32"/>
                <a:gd name="T1" fmla="*/ 0 h 13"/>
                <a:gd name="T2" fmla="*/ 24 w 32"/>
                <a:gd name="T3" fmla="*/ 0 h 13"/>
                <a:gd name="T4" fmla="*/ 3 w 32"/>
                <a:gd name="T5" fmla="*/ 4 h 13"/>
                <a:gd name="T6" fmla="*/ 1 w 32"/>
                <a:gd name="T7" fmla="*/ 5 h 13"/>
                <a:gd name="T8" fmla="*/ 0 w 32"/>
                <a:gd name="T9" fmla="*/ 8 h 13"/>
                <a:gd name="T10" fmla="*/ 1 w 32"/>
                <a:gd name="T11" fmla="*/ 11 h 13"/>
                <a:gd name="T12" fmla="*/ 5 w 32"/>
                <a:gd name="T13" fmla="*/ 13 h 13"/>
                <a:gd name="T14" fmla="*/ 6 w 32"/>
                <a:gd name="T15" fmla="*/ 13 h 13"/>
                <a:gd name="T16" fmla="*/ 29 w 32"/>
                <a:gd name="T17" fmla="*/ 8 h 13"/>
                <a:gd name="T18" fmla="*/ 32 w 32"/>
                <a:gd name="T19" fmla="*/ 7 h 13"/>
                <a:gd name="T20" fmla="*/ 32 w 32"/>
                <a:gd name="T21" fmla="*/ 4 h 13"/>
                <a:gd name="T22" fmla="*/ 31 w 32"/>
                <a:gd name="T23" fmla="*/ 2 h 13"/>
                <a:gd name="T24" fmla="*/ 29 w 32"/>
                <a:gd name="T25" fmla="*/ 0 h 13"/>
                <a:gd name="T26" fmla="*/ 28 w 32"/>
                <a:gd name="T27" fmla="*/ 4 h 13"/>
                <a:gd name="T28" fmla="*/ 28 w 32"/>
                <a:gd name="T29" fmla="*/ 4 h 13"/>
                <a:gd name="T30" fmla="*/ 28 w 32"/>
                <a:gd name="T31" fmla="*/ 4 h 13"/>
                <a:gd name="T32" fmla="*/ 29 w 32"/>
                <a:gd name="T33" fmla="*/ 4 h 13"/>
                <a:gd name="T34" fmla="*/ 28 w 32"/>
                <a:gd name="T35" fmla="*/ 4 h 13"/>
                <a:gd name="T36" fmla="*/ 28 w 32"/>
                <a:gd name="T37" fmla="*/ 4 h 13"/>
                <a:gd name="T38" fmla="*/ 29 w 32"/>
                <a:gd name="T39" fmla="*/ 4 h 13"/>
                <a:gd name="T40" fmla="*/ 28 w 32"/>
                <a:gd name="T41" fmla="*/ 4 h 13"/>
                <a:gd name="T42" fmla="*/ 29 w 32"/>
                <a:gd name="T43" fmla="*/ 5 h 13"/>
                <a:gd name="T44" fmla="*/ 29 w 32"/>
                <a:gd name="T45" fmla="*/ 4 h 13"/>
                <a:gd name="T46" fmla="*/ 28 w 32"/>
                <a:gd name="T47" fmla="*/ 4 h 13"/>
                <a:gd name="T48" fmla="*/ 29 w 32"/>
                <a:gd name="T49" fmla="*/ 5 h 13"/>
                <a:gd name="T50" fmla="*/ 29 w 32"/>
                <a:gd name="T51" fmla="*/ 4 h 13"/>
                <a:gd name="T52" fmla="*/ 29 w 32"/>
                <a:gd name="T53" fmla="*/ 4 h 13"/>
                <a:gd name="T54" fmla="*/ 29 w 32"/>
                <a:gd name="T55" fmla="*/ 4 h 13"/>
                <a:gd name="T56" fmla="*/ 29 w 32"/>
                <a:gd name="T57" fmla="*/ 4 h 13"/>
                <a:gd name="T58" fmla="*/ 29 w 32"/>
                <a:gd name="T59" fmla="*/ 4 h 13"/>
                <a:gd name="T60" fmla="*/ 29 w 32"/>
                <a:gd name="T61" fmla="*/ 4 h 13"/>
                <a:gd name="T62" fmla="*/ 29 w 32"/>
                <a:gd name="T63" fmla="*/ 4 h 13"/>
                <a:gd name="T64" fmla="*/ 5 w 32"/>
                <a:gd name="T65" fmla="*/ 9 h 13"/>
                <a:gd name="T66" fmla="*/ 5 w 32"/>
                <a:gd name="T67" fmla="*/ 9 h 13"/>
                <a:gd name="T68" fmla="*/ 4 w 32"/>
                <a:gd name="T69" fmla="*/ 9 h 13"/>
                <a:gd name="T70" fmla="*/ 4 w 32"/>
                <a:gd name="T71" fmla="*/ 8 h 13"/>
                <a:gd name="T72" fmla="*/ 4 w 32"/>
                <a:gd name="T73" fmla="*/ 8 h 13"/>
                <a:gd name="T74" fmla="*/ 5 w 32"/>
                <a:gd name="T75" fmla="*/ 7 h 13"/>
                <a:gd name="T76" fmla="*/ 24 w 32"/>
                <a:gd name="T77" fmla="*/ 4 h 13"/>
                <a:gd name="T78" fmla="*/ 28 w 32"/>
                <a:gd name="T79" fmla="*/ 4 h 13"/>
                <a:gd name="T80" fmla="*/ 29 w 32"/>
                <a:gd name="T8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" h="13">
                  <a:moveTo>
                    <a:pt x="29" y="0"/>
                  </a:moveTo>
                  <a:cubicBezTo>
                    <a:pt x="27" y="0"/>
                    <a:pt x="26" y="0"/>
                    <a:pt x="24" y="0"/>
                  </a:cubicBezTo>
                  <a:cubicBezTo>
                    <a:pt x="17" y="0"/>
                    <a:pt x="10" y="2"/>
                    <a:pt x="3" y="4"/>
                  </a:cubicBezTo>
                  <a:cubicBezTo>
                    <a:pt x="2" y="4"/>
                    <a:pt x="2" y="5"/>
                    <a:pt x="1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9"/>
                    <a:pt x="1" y="10"/>
                    <a:pt x="1" y="11"/>
                  </a:cubicBezTo>
                  <a:cubicBezTo>
                    <a:pt x="2" y="12"/>
                    <a:pt x="3" y="13"/>
                    <a:pt x="5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14" y="11"/>
                    <a:pt x="21" y="9"/>
                    <a:pt x="29" y="8"/>
                  </a:cubicBezTo>
                  <a:cubicBezTo>
                    <a:pt x="30" y="8"/>
                    <a:pt x="31" y="8"/>
                    <a:pt x="32" y="7"/>
                  </a:cubicBezTo>
                  <a:cubicBezTo>
                    <a:pt x="32" y="6"/>
                    <a:pt x="32" y="5"/>
                    <a:pt x="32" y="4"/>
                  </a:cubicBezTo>
                  <a:cubicBezTo>
                    <a:pt x="32" y="3"/>
                    <a:pt x="32" y="2"/>
                    <a:pt x="31" y="2"/>
                  </a:cubicBezTo>
                  <a:cubicBezTo>
                    <a:pt x="31" y="1"/>
                    <a:pt x="30" y="0"/>
                    <a:pt x="29" y="0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1" y="5"/>
                    <a:pt x="13" y="7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11" y="5"/>
                    <a:pt x="18" y="4"/>
                    <a:pt x="24" y="4"/>
                  </a:cubicBezTo>
                  <a:cubicBezTo>
                    <a:pt x="26" y="4"/>
                    <a:pt x="27" y="4"/>
                    <a:pt x="28" y="4"/>
                  </a:cubicBezTo>
                  <a:cubicBezTo>
                    <a:pt x="29" y="0"/>
                    <a:pt x="29" y="0"/>
                    <a:pt x="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74" name="Freeform 176">
              <a:extLst>
                <a:ext uri="{FF2B5EF4-FFF2-40B4-BE49-F238E27FC236}">
                  <a16:creationId xmlns:a16="http://schemas.microsoft.com/office/drawing/2014/main" id="{AEB21B69-13EC-40E1-844E-17ED04821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0044" y="5757395"/>
              <a:ext cx="73025" cy="15875"/>
            </a:xfrm>
            <a:custGeom>
              <a:avLst/>
              <a:gdLst>
                <a:gd name="T0" fmla="*/ 31 w 34"/>
                <a:gd name="T1" fmla="*/ 2 h 7"/>
                <a:gd name="T2" fmla="*/ 16 w 34"/>
                <a:gd name="T3" fmla="*/ 1 h 7"/>
                <a:gd name="T4" fmla="*/ 2 w 34"/>
                <a:gd name="T5" fmla="*/ 1 h 7"/>
                <a:gd name="T6" fmla="*/ 2 w 34"/>
                <a:gd name="T7" fmla="*/ 6 h 7"/>
                <a:gd name="T8" fmla="*/ 17 w 34"/>
                <a:gd name="T9" fmla="*/ 7 h 7"/>
                <a:gd name="T10" fmla="*/ 32 w 34"/>
                <a:gd name="T11" fmla="*/ 6 h 7"/>
                <a:gd name="T12" fmla="*/ 31 w 3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7">
                  <a:moveTo>
                    <a:pt x="31" y="2"/>
                  </a:moveTo>
                  <a:cubicBezTo>
                    <a:pt x="26" y="1"/>
                    <a:pt x="21" y="1"/>
                    <a:pt x="16" y="1"/>
                  </a:cubicBezTo>
                  <a:cubicBezTo>
                    <a:pt x="11" y="1"/>
                    <a:pt x="6" y="0"/>
                    <a:pt x="2" y="1"/>
                  </a:cubicBezTo>
                  <a:cubicBezTo>
                    <a:pt x="0" y="2"/>
                    <a:pt x="0" y="5"/>
                    <a:pt x="2" y="6"/>
                  </a:cubicBezTo>
                  <a:cubicBezTo>
                    <a:pt x="7" y="7"/>
                    <a:pt x="12" y="7"/>
                    <a:pt x="17" y="7"/>
                  </a:cubicBezTo>
                  <a:cubicBezTo>
                    <a:pt x="22" y="7"/>
                    <a:pt x="27" y="7"/>
                    <a:pt x="32" y="6"/>
                  </a:cubicBezTo>
                  <a:cubicBezTo>
                    <a:pt x="34" y="5"/>
                    <a:pt x="33" y="2"/>
                    <a:pt x="31" y="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75" name="Freeform 177">
              <a:extLst>
                <a:ext uri="{FF2B5EF4-FFF2-40B4-BE49-F238E27FC236}">
                  <a16:creationId xmlns:a16="http://schemas.microsoft.com/office/drawing/2014/main" id="{DF945B5D-0727-4515-8510-FB76E998A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5282" y="5755807"/>
              <a:ext cx="79375" cy="22225"/>
            </a:xfrm>
            <a:custGeom>
              <a:avLst/>
              <a:gdLst>
                <a:gd name="T0" fmla="*/ 34 w 37"/>
                <a:gd name="T1" fmla="*/ 1 h 10"/>
                <a:gd name="T2" fmla="*/ 18 w 37"/>
                <a:gd name="T3" fmla="*/ 0 h 10"/>
                <a:gd name="T4" fmla="*/ 10 w 37"/>
                <a:gd name="T5" fmla="*/ 0 h 10"/>
                <a:gd name="T6" fmla="*/ 3 w 37"/>
                <a:gd name="T7" fmla="*/ 0 h 10"/>
                <a:gd name="T8" fmla="*/ 1 w 37"/>
                <a:gd name="T9" fmla="*/ 2 h 10"/>
                <a:gd name="T10" fmla="*/ 0 w 37"/>
                <a:gd name="T11" fmla="*/ 5 h 10"/>
                <a:gd name="T12" fmla="*/ 1 w 37"/>
                <a:gd name="T13" fmla="*/ 7 h 10"/>
                <a:gd name="T14" fmla="*/ 3 w 37"/>
                <a:gd name="T15" fmla="*/ 9 h 10"/>
                <a:gd name="T16" fmla="*/ 12 w 37"/>
                <a:gd name="T17" fmla="*/ 10 h 10"/>
                <a:gd name="T18" fmla="*/ 18 w 37"/>
                <a:gd name="T19" fmla="*/ 10 h 10"/>
                <a:gd name="T20" fmla="*/ 19 w 37"/>
                <a:gd name="T21" fmla="*/ 10 h 10"/>
                <a:gd name="T22" fmla="*/ 23 w 37"/>
                <a:gd name="T23" fmla="*/ 10 h 10"/>
                <a:gd name="T24" fmla="*/ 34 w 37"/>
                <a:gd name="T25" fmla="*/ 9 h 10"/>
                <a:gd name="T26" fmla="*/ 37 w 37"/>
                <a:gd name="T27" fmla="*/ 7 h 10"/>
                <a:gd name="T28" fmla="*/ 37 w 37"/>
                <a:gd name="T29" fmla="*/ 5 h 10"/>
                <a:gd name="T30" fmla="*/ 36 w 37"/>
                <a:gd name="T31" fmla="*/ 2 h 10"/>
                <a:gd name="T32" fmla="*/ 34 w 37"/>
                <a:gd name="T33" fmla="*/ 1 h 10"/>
                <a:gd name="T34" fmla="*/ 33 w 37"/>
                <a:gd name="T35" fmla="*/ 5 h 10"/>
                <a:gd name="T36" fmla="*/ 33 w 37"/>
                <a:gd name="T37" fmla="*/ 5 h 10"/>
                <a:gd name="T38" fmla="*/ 33 w 37"/>
                <a:gd name="T39" fmla="*/ 5 h 10"/>
                <a:gd name="T40" fmla="*/ 33 w 37"/>
                <a:gd name="T41" fmla="*/ 5 h 10"/>
                <a:gd name="T42" fmla="*/ 34 w 37"/>
                <a:gd name="T43" fmla="*/ 5 h 10"/>
                <a:gd name="T44" fmla="*/ 33 w 37"/>
                <a:gd name="T45" fmla="*/ 5 h 10"/>
                <a:gd name="T46" fmla="*/ 33 w 37"/>
                <a:gd name="T47" fmla="*/ 5 h 10"/>
                <a:gd name="T48" fmla="*/ 34 w 37"/>
                <a:gd name="T49" fmla="*/ 5 h 10"/>
                <a:gd name="T50" fmla="*/ 33 w 37"/>
                <a:gd name="T51" fmla="*/ 5 h 10"/>
                <a:gd name="T52" fmla="*/ 34 w 37"/>
                <a:gd name="T53" fmla="*/ 5 h 10"/>
                <a:gd name="T54" fmla="*/ 33 w 37"/>
                <a:gd name="T55" fmla="*/ 5 h 10"/>
                <a:gd name="T56" fmla="*/ 33 w 37"/>
                <a:gd name="T57" fmla="*/ 5 h 10"/>
                <a:gd name="T58" fmla="*/ 34 w 37"/>
                <a:gd name="T59" fmla="*/ 5 h 10"/>
                <a:gd name="T60" fmla="*/ 33 w 37"/>
                <a:gd name="T61" fmla="*/ 5 h 10"/>
                <a:gd name="T62" fmla="*/ 33 w 37"/>
                <a:gd name="T63" fmla="*/ 5 h 10"/>
                <a:gd name="T64" fmla="*/ 23 w 37"/>
                <a:gd name="T65" fmla="*/ 6 h 10"/>
                <a:gd name="T66" fmla="*/ 19 w 37"/>
                <a:gd name="T67" fmla="*/ 6 h 10"/>
                <a:gd name="T68" fmla="*/ 18 w 37"/>
                <a:gd name="T69" fmla="*/ 6 h 10"/>
                <a:gd name="T70" fmla="*/ 12 w 37"/>
                <a:gd name="T71" fmla="*/ 6 h 10"/>
                <a:gd name="T72" fmla="*/ 5 w 37"/>
                <a:gd name="T73" fmla="*/ 5 h 10"/>
                <a:gd name="T74" fmla="*/ 4 w 37"/>
                <a:gd name="T75" fmla="*/ 5 h 10"/>
                <a:gd name="T76" fmla="*/ 4 w 37"/>
                <a:gd name="T77" fmla="*/ 5 h 10"/>
                <a:gd name="T78" fmla="*/ 4 w 37"/>
                <a:gd name="T79" fmla="*/ 4 h 10"/>
                <a:gd name="T80" fmla="*/ 4 w 37"/>
                <a:gd name="T81" fmla="*/ 4 h 10"/>
                <a:gd name="T82" fmla="*/ 10 w 37"/>
                <a:gd name="T83" fmla="*/ 4 h 10"/>
                <a:gd name="T84" fmla="*/ 18 w 37"/>
                <a:gd name="T85" fmla="*/ 4 h 10"/>
                <a:gd name="T86" fmla="*/ 33 w 37"/>
                <a:gd name="T87" fmla="*/ 5 h 10"/>
                <a:gd name="T88" fmla="*/ 34 w 37"/>
                <a:gd name="T8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7" h="10">
                  <a:moveTo>
                    <a:pt x="34" y="1"/>
                  </a:moveTo>
                  <a:cubicBezTo>
                    <a:pt x="28" y="0"/>
                    <a:pt x="23" y="0"/>
                    <a:pt x="18" y="0"/>
                  </a:cubicBezTo>
                  <a:cubicBezTo>
                    <a:pt x="15" y="0"/>
                    <a:pt x="13" y="0"/>
                    <a:pt x="10" y="0"/>
                  </a:cubicBezTo>
                  <a:cubicBezTo>
                    <a:pt x="8" y="0"/>
                    <a:pt x="5" y="0"/>
                    <a:pt x="3" y="0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0" y="5"/>
                    <a:pt x="1" y="6"/>
                    <a:pt x="1" y="7"/>
                  </a:cubicBezTo>
                  <a:cubicBezTo>
                    <a:pt x="2" y="8"/>
                    <a:pt x="2" y="8"/>
                    <a:pt x="3" y="9"/>
                  </a:cubicBezTo>
                  <a:cubicBezTo>
                    <a:pt x="6" y="10"/>
                    <a:pt x="9" y="10"/>
                    <a:pt x="12" y="10"/>
                  </a:cubicBezTo>
                  <a:cubicBezTo>
                    <a:pt x="14" y="10"/>
                    <a:pt x="16" y="10"/>
                    <a:pt x="18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0" y="10"/>
                    <a:pt x="22" y="10"/>
                    <a:pt x="23" y="10"/>
                  </a:cubicBezTo>
                  <a:cubicBezTo>
                    <a:pt x="27" y="10"/>
                    <a:pt x="31" y="10"/>
                    <a:pt x="34" y="9"/>
                  </a:cubicBezTo>
                  <a:cubicBezTo>
                    <a:pt x="35" y="9"/>
                    <a:pt x="36" y="8"/>
                    <a:pt x="37" y="7"/>
                  </a:cubicBezTo>
                  <a:cubicBezTo>
                    <a:pt x="37" y="7"/>
                    <a:pt x="37" y="6"/>
                    <a:pt x="37" y="5"/>
                  </a:cubicBezTo>
                  <a:cubicBezTo>
                    <a:pt x="37" y="4"/>
                    <a:pt x="37" y="3"/>
                    <a:pt x="36" y="2"/>
                  </a:cubicBezTo>
                  <a:cubicBezTo>
                    <a:pt x="36" y="2"/>
                    <a:pt x="35" y="1"/>
                    <a:pt x="34" y="1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0" y="6"/>
                    <a:pt x="27" y="6"/>
                    <a:pt x="23" y="6"/>
                  </a:cubicBezTo>
                  <a:cubicBezTo>
                    <a:pt x="22" y="6"/>
                    <a:pt x="20" y="6"/>
                    <a:pt x="19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6" y="6"/>
                    <a:pt x="14" y="6"/>
                    <a:pt x="12" y="6"/>
                  </a:cubicBezTo>
                  <a:cubicBezTo>
                    <a:pt x="10" y="6"/>
                    <a:pt x="7" y="6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8" y="4"/>
                    <a:pt x="10" y="4"/>
                  </a:cubicBezTo>
                  <a:cubicBezTo>
                    <a:pt x="12" y="4"/>
                    <a:pt x="15" y="4"/>
                    <a:pt x="18" y="4"/>
                  </a:cubicBezTo>
                  <a:cubicBezTo>
                    <a:pt x="23" y="4"/>
                    <a:pt x="28" y="4"/>
                    <a:pt x="33" y="5"/>
                  </a:cubicBez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76" name="Freeform 178">
              <a:extLst>
                <a:ext uri="{FF2B5EF4-FFF2-40B4-BE49-F238E27FC236}">
                  <a16:creationId xmlns:a16="http://schemas.microsoft.com/office/drawing/2014/main" id="{1D112897-9B02-4157-AC24-831B2B72E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0519" y="5755807"/>
              <a:ext cx="26988" cy="101600"/>
            </a:xfrm>
            <a:custGeom>
              <a:avLst/>
              <a:gdLst>
                <a:gd name="T0" fmla="*/ 11 w 12"/>
                <a:gd name="T1" fmla="*/ 43 h 47"/>
                <a:gd name="T2" fmla="*/ 9 w 12"/>
                <a:gd name="T3" fmla="*/ 5 h 47"/>
                <a:gd name="T4" fmla="*/ 4 w 12"/>
                <a:gd name="T5" fmla="*/ 4 h 47"/>
                <a:gd name="T6" fmla="*/ 7 w 12"/>
                <a:gd name="T7" fmla="*/ 44 h 47"/>
                <a:gd name="T8" fmla="*/ 11 w 12"/>
                <a:gd name="T9" fmla="*/ 4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7">
                  <a:moveTo>
                    <a:pt x="11" y="43"/>
                  </a:moveTo>
                  <a:cubicBezTo>
                    <a:pt x="8" y="30"/>
                    <a:pt x="6" y="19"/>
                    <a:pt x="9" y="5"/>
                  </a:cubicBezTo>
                  <a:cubicBezTo>
                    <a:pt x="10" y="2"/>
                    <a:pt x="5" y="0"/>
                    <a:pt x="4" y="4"/>
                  </a:cubicBezTo>
                  <a:cubicBezTo>
                    <a:pt x="0" y="17"/>
                    <a:pt x="1" y="32"/>
                    <a:pt x="7" y="44"/>
                  </a:cubicBezTo>
                  <a:cubicBezTo>
                    <a:pt x="8" y="47"/>
                    <a:pt x="12" y="45"/>
                    <a:pt x="11" y="43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77" name="Freeform 179">
              <a:extLst>
                <a:ext uri="{FF2B5EF4-FFF2-40B4-BE49-F238E27FC236}">
                  <a16:creationId xmlns:a16="http://schemas.microsoft.com/office/drawing/2014/main" id="{68456CE6-8C18-4EF7-A2A9-521770EE0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0519" y="5755807"/>
              <a:ext cx="28575" cy="103188"/>
            </a:xfrm>
            <a:custGeom>
              <a:avLst/>
              <a:gdLst>
                <a:gd name="T0" fmla="*/ 13 w 13"/>
                <a:gd name="T1" fmla="*/ 42 h 48"/>
                <a:gd name="T2" fmla="*/ 10 w 13"/>
                <a:gd name="T3" fmla="*/ 18 h 48"/>
                <a:gd name="T4" fmla="*/ 11 w 13"/>
                <a:gd name="T5" fmla="*/ 6 h 48"/>
                <a:gd name="T6" fmla="*/ 11 w 13"/>
                <a:gd name="T7" fmla="*/ 5 h 48"/>
                <a:gd name="T8" fmla="*/ 10 w 13"/>
                <a:gd name="T9" fmla="*/ 1 h 48"/>
                <a:gd name="T10" fmla="*/ 6 w 13"/>
                <a:gd name="T11" fmla="*/ 0 h 48"/>
                <a:gd name="T12" fmla="*/ 4 w 13"/>
                <a:gd name="T13" fmla="*/ 1 h 48"/>
                <a:gd name="T14" fmla="*/ 2 w 13"/>
                <a:gd name="T15" fmla="*/ 3 h 48"/>
                <a:gd name="T16" fmla="*/ 0 w 13"/>
                <a:gd name="T17" fmla="*/ 20 h 48"/>
                <a:gd name="T18" fmla="*/ 5 w 13"/>
                <a:gd name="T19" fmla="*/ 45 h 48"/>
                <a:gd name="T20" fmla="*/ 9 w 13"/>
                <a:gd name="T21" fmla="*/ 48 h 48"/>
                <a:gd name="T22" fmla="*/ 12 w 13"/>
                <a:gd name="T23" fmla="*/ 46 h 48"/>
                <a:gd name="T24" fmla="*/ 13 w 13"/>
                <a:gd name="T25" fmla="*/ 43 h 48"/>
                <a:gd name="T26" fmla="*/ 13 w 13"/>
                <a:gd name="T27" fmla="*/ 42 h 48"/>
                <a:gd name="T28" fmla="*/ 9 w 13"/>
                <a:gd name="T29" fmla="*/ 43 h 48"/>
                <a:gd name="T30" fmla="*/ 9 w 13"/>
                <a:gd name="T31" fmla="*/ 43 h 48"/>
                <a:gd name="T32" fmla="*/ 9 w 13"/>
                <a:gd name="T33" fmla="*/ 43 h 48"/>
                <a:gd name="T34" fmla="*/ 9 w 13"/>
                <a:gd name="T35" fmla="*/ 44 h 48"/>
                <a:gd name="T36" fmla="*/ 9 w 13"/>
                <a:gd name="T37" fmla="*/ 44 h 48"/>
                <a:gd name="T38" fmla="*/ 9 w 13"/>
                <a:gd name="T39" fmla="*/ 44 h 48"/>
                <a:gd name="T40" fmla="*/ 9 w 13"/>
                <a:gd name="T41" fmla="*/ 44 h 48"/>
                <a:gd name="T42" fmla="*/ 9 w 13"/>
                <a:gd name="T43" fmla="*/ 44 h 48"/>
                <a:gd name="T44" fmla="*/ 9 w 13"/>
                <a:gd name="T45" fmla="*/ 44 h 48"/>
                <a:gd name="T46" fmla="*/ 9 w 13"/>
                <a:gd name="T47" fmla="*/ 44 h 48"/>
                <a:gd name="T48" fmla="*/ 9 w 13"/>
                <a:gd name="T49" fmla="*/ 44 h 48"/>
                <a:gd name="T50" fmla="*/ 9 w 13"/>
                <a:gd name="T51" fmla="*/ 44 h 48"/>
                <a:gd name="T52" fmla="*/ 9 w 13"/>
                <a:gd name="T53" fmla="*/ 44 h 48"/>
                <a:gd name="T54" fmla="*/ 9 w 13"/>
                <a:gd name="T55" fmla="*/ 44 h 48"/>
                <a:gd name="T56" fmla="*/ 9 w 13"/>
                <a:gd name="T57" fmla="*/ 44 h 48"/>
                <a:gd name="T58" fmla="*/ 4 w 13"/>
                <a:gd name="T59" fmla="*/ 20 h 48"/>
                <a:gd name="T60" fmla="*/ 6 w 13"/>
                <a:gd name="T61" fmla="*/ 4 h 48"/>
                <a:gd name="T62" fmla="*/ 6 w 13"/>
                <a:gd name="T63" fmla="*/ 4 h 48"/>
                <a:gd name="T64" fmla="*/ 6 w 13"/>
                <a:gd name="T65" fmla="*/ 4 h 48"/>
                <a:gd name="T66" fmla="*/ 7 w 13"/>
                <a:gd name="T67" fmla="*/ 4 h 48"/>
                <a:gd name="T68" fmla="*/ 7 w 13"/>
                <a:gd name="T69" fmla="*/ 5 h 48"/>
                <a:gd name="T70" fmla="*/ 7 w 13"/>
                <a:gd name="T71" fmla="*/ 5 h 48"/>
                <a:gd name="T72" fmla="*/ 6 w 13"/>
                <a:gd name="T73" fmla="*/ 18 h 48"/>
                <a:gd name="T74" fmla="*/ 9 w 13"/>
                <a:gd name="T75" fmla="*/ 43 h 48"/>
                <a:gd name="T76" fmla="*/ 13 w 13"/>
                <a:gd name="T77" fmla="*/ 4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" h="48">
                  <a:moveTo>
                    <a:pt x="13" y="42"/>
                  </a:moveTo>
                  <a:cubicBezTo>
                    <a:pt x="11" y="34"/>
                    <a:pt x="10" y="26"/>
                    <a:pt x="10" y="18"/>
                  </a:cubicBezTo>
                  <a:cubicBezTo>
                    <a:pt x="10" y="14"/>
                    <a:pt x="10" y="10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3"/>
                    <a:pt x="11" y="2"/>
                    <a:pt x="10" y="1"/>
                  </a:cubicBezTo>
                  <a:cubicBezTo>
                    <a:pt x="9" y="0"/>
                    <a:pt x="8" y="0"/>
                    <a:pt x="6" y="0"/>
                  </a:cubicBezTo>
                  <a:cubicBezTo>
                    <a:pt x="5" y="0"/>
                    <a:pt x="5" y="0"/>
                    <a:pt x="4" y="1"/>
                  </a:cubicBezTo>
                  <a:cubicBezTo>
                    <a:pt x="3" y="1"/>
                    <a:pt x="2" y="2"/>
                    <a:pt x="2" y="3"/>
                  </a:cubicBezTo>
                  <a:cubicBezTo>
                    <a:pt x="1" y="9"/>
                    <a:pt x="0" y="15"/>
                    <a:pt x="0" y="20"/>
                  </a:cubicBezTo>
                  <a:cubicBezTo>
                    <a:pt x="0" y="29"/>
                    <a:pt x="1" y="38"/>
                    <a:pt x="5" y="45"/>
                  </a:cubicBezTo>
                  <a:cubicBezTo>
                    <a:pt x="6" y="47"/>
                    <a:pt x="8" y="48"/>
                    <a:pt x="9" y="48"/>
                  </a:cubicBezTo>
                  <a:cubicBezTo>
                    <a:pt x="10" y="48"/>
                    <a:pt x="11" y="47"/>
                    <a:pt x="12" y="46"/>
                  </a:cubicBezTo>
                  <a:cubicBezTo>
                    <a:pt x="13" y="46"/>
                    <a:pt x="13" y="45"/>
                    <a:pt x="13" y="43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5" y="37"/>
                    <a:pt x="4" y="29"/>
                    <a:pt x="4" y="20"/>
                  </a:cubicBezTo>
                  <a:cubicBezTo>
                    <a:pt x="4" y="15"/>
                    <a:pt x="5" y="9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10"/>
                    <a:pt x="6" y="14"/>
                    <a:pt x="6" y="18"/>
                  </a:cubicBezTo>
                  <a:cubicBezTo>
                    <a:pt x="6" y="27"/>
                    <a:pt x="7" y="35"/>
                    <a:pt x="9" y="43"/>
                  </a:cubicBezTo>
                  <a:cubicBezTo>
                    <a:pt x="13" y="42"/>
                    <a:pt x="13" y="42"/>
                    <a:pt x="13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78" name="Freeform 180">
              <a:extLst>
                <a:ext uri="{FF2B5EF4-FFF2-40B4-BE49-F238E27FC236}">
                  <a16:creationId xmlns:a16="http://schemas.microsoft.com/office/drawing/2014/main" id="{FC0927C9-CECB-47A5-91EF-743BC0AB6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5019" y="5447832"/>
              <a:ext cx="169863" cy="165100"/>
            </a:xfrm>
            <a:custGeom>
              <a:avLst/>
              <a:gdLst>
                <a:gd name="T0" fmla="*/ 40 w 79"/>
                <a:gd name="T1" fmla="*/ 7 h 77"/>
                <a:gd name="T2" fmla="*/ 52 w 79"/>
                <a:gd name="T3" fmla="*/ 65 h 77"/>
                <a:gd name="T4" fmla="*/ 75 w 79"/>
                <a:gd name="T5" fmla="*/ 29 h 77"/>
                <a:gd name="T6" fmla="*/ 40 w 79"/>
                <a:gd name="T7" fmla="*/ 7 h 77"/>
                <a:gd name="T8" fmla="*/ 40 w 79"/>
                <a:gd name="T9" fmla="*/ 10 h 77"/>
                <a:gd name="T10" fmla="*/ 61 w 79"/>
                <a:gd name="T11" fmla="*/ 14 h 77"/>
                <a:gd name="T12" fmla="*/ 71 w 79"/>
                <a:gd name="T13" fmla="*/ 30 h 77"/>
                <a:gd name="T14" fmla="*/ 51 w 79"/>
                <a:gd name="T15" fmla="*/ 61 h 77"/>
                <a:gd name="T16" fmla="*/ 19 w 79"/>
                <a:gd name="T17" fmla="*/ 42 h 77"/>
                <a:gd name="T18" fmla="*/ 41 w 79"/>
                <a:gd name="T19" fmla="*/ 10 h 77"/>
                <a:gd name="T20" fmla="*/ 40 w 79"/>
                <a:gd name="T21" fmla="*/ 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" h="77">
                  <a:moveTo>
                    <a:pt x="40" y="7"/>
                  </a:moveTo>
                  <a:cubicBezTo>
                    <a:pt x="0" y="14"/>
                    <a:pt x="13" y="77"/>
                    <a:pt x="52" y="65"/>
                  </a:cubicBezTo>
                  <a:cubicBezTo>
                    <a:pt x="68" y="61"/>
                    <a:pt x="79" y="45"/>
                    <a:pt x="75" y="29"/>
                  </a:cubicBezTo>
                  <a:cubicBezTo>
                    <a:pt x="71" y="12"/>
                    <a:pt x="56" y="0"/>
                    <a:pt x="40" y="7"/>
                  </a:cubicBezTo>
                  <a:cubicBezTo>
                    <a:pt x="38" y="8"/>
                    <a:pt x="39" y="10"/>
                    <a:pt x="40" y="10"/>
                  </a:cubicBezTo>
                  <a:cubicBezTo>
                    <a:pt x="48" y="10"/>
                    <a:pt x="53" y="7"/>
                    <a:pt x="61" y="14"/>
                  </a:cubicBezTo>
                  <a:cubicBezTo>
                    <a:pt x="65" y="17"/>
                    <a:pt x="69" y="24"/>
                    <a:pt x="71" y="30"/>
                  </a:cubicBezTo>
                  <a:cubicBezTo>
                    <a:pt x="74" y="44"/>
                    <a:pt x="64" y="57"/>
                    <a:pt x="51" y="61"/>
                  </a:cubicBezTo>
                  <a:cubicBezTo>
                    <a:pt x="35" y="66"/>
                    <a:pt x="22" y="57"/>
                    <a:pt x="19" y="42"/>
                  </a:cubicBezTo>
                  <a:cubicBezTo>
                    <a:pt x="16" y="25"/>
                    <a:pt x="26" y="14"/>
                    <a:pt x="41" y="10"/>
                  </a:cubicBezTo>
                  <a:cubicBezTo>
                    <a:pt x="43" y="10"/>
                    <a:pt x="42" y="7"/>
                    <a:pt x="40" y="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79" name="Freeform 181">
              <a:extLst>
                <a:ext uri="{FF2B5EF4-FFF2-40B4-BE49-F238E27FC236}">
                  <a16:creationId xmlns:a16="http://schemas.microsoft.com/office/drawing/2014/main" id="{70D71C62-0952-4B8C-9BC4-BDD9B6DD9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3594" y="5454182"/>
              <a:ext cx="139700" cy="141288"/>
            </a:xfrm>
            <a:custGeom>
              <a:avLst/>
              <a:gdLst>
                <a:gd name="T0" fmla="*/ 7 w 65"/>
                <a:gd name="T1" fmla="*/ 13 h 66"/>
                <a:gd name="T2" fmla="*/ 8 w 65"/>
                <a:gd name="T3" fmla="*/ 55 h 66"/>
                <a:gd name="T4" fmla="*/ 40 w 65"/>
                <a:gd name="T5" fmla="*/ 64 h 66"/>
                <a:gd name="T6" fmla="*/ 64 w 65"/>
                <a:gd name="T7" fmla="*/ 25 h 66"/>
                <a:gd name="T8" fmla="*/ 36 w 65"/>
                <a:gd name="T9" fmla="*/ 0 h 66"/>
                <a:gd name="T10" fmla="*/ 24 w 65"/>
                <a:gd name="T11" fmla="*/ 4 h 66"/>
                <a:gd name="T12" fmla="*/ 25 w 65"/>
                <a:gd name="T13" fmla="*/ 8 h 66"/>
                <a:gd name="T14" fmla="*/ 28 w 65"/>
                <a:gd name="T15" fmla="*/ 9 h 66"/>
                <a:gd name="T16" fmla="*/ 47 w 65"/>
                <a:gd name="T17" fmla="*/ 12 h 66"/>
                <a:gd name="T18" fmla="*/ 56 w 65"/>
                <a:gd name="T19" fmla="*/ 33 h 66"/>
                <a:gd name="T20" fmla="*/ 37 w 65"/>
                <a:gd name="T21" fmla="*/ 56 h 66"/>
                <a:gd name="T22" fmla="*/ 16 w 65"/>
                <a:gd name="T23" fmla="*/ 52 h 66"/>
                <a:gd name="T24" fmla="*/ 8 w 65"/>
                <a:gd name="T25" fmla="*/ 33 h 66"/>
                <a:gd name="T26" fmla="*/ 28 w 65"/>
                <a:gd name="T27" fmla="*/ 9 h 66"/>
                <a:gd name="T28" fmla="*/ 31 w 65"/>
                <a:gd name="T29" fmla="*/ 6 h 66"/>
                <a:gd name="T30" fmla="*/ 27 w 65"/>
                <a:gd name="T31" fmla="*/ 2 h 66"/>
                <a:gd name="T32" fmla="*/ 27 w 65"/>
                <a:gd name="T33" fmla="*/ 6 h 66"/>
                <a:gd name="T34" fmla="*/ 27 w 65"/>
                <a:gd name="T35" fmla="*/ 6 h 66"/>
                <a:gd name="T36" fmla="*/ 27 w 65"/>
                <a:gd name="T37" fmla="*/ 6 h 66"/>
                <a:gd name="T38" fmla="*/ 27 w 65"/>
                <a:gd name="T39" fmla="*/ 6 h 66"/>
                <a:gd name="T40" fmla="*/ 27 w 65"/>
                <a:gd name="T41" fmla="*/ 6 h 66"/>
                <a:gd name="T42" fmla="*/ 27 w 65"/>
                <a:gd name="T43" fmla="*/ 6 h 66"/>
                <a:gd name="T44" fmla="*/ 27 w 65"/>
                <a:gd name="T45" fmla="*/ 6 h 66"/>
                <a:gd name="T46" fmla="*/ 27 w 65"/>
                <a:gd name="T47" fmla="*/ 6 h 66"/>
                <a:gd name="T48" fmla="*/ 28 w 65"/>
                <a:gd name="T49" fmla="*/ 6 h 66"/>
                <a:gd name="T50" fmla="*/ 27 w 65"/>
                <a:gd name="T51" fmla="*/ 6 h 66"/>
                <a:gd name="T52" fmla="*/ 27 w 65"/>
                <a:gd name="T53" fmla="*/ 5 h 66"/>
                <a:gd name="T54" fmla="*/ 27 w 65"/>
                <a:gd name="T55" fmla="*/ 5 h 66"/>
                <a:gd name="T56" fmla="*/ 28 w 65"/>
                <a:gd name="T57" fmla="*/ 6 h 66"/>
                <a:gd name="T58" fmla="*/ 27 w 65"/>
                <a:gd name="T59" fmla="*/ 5 h 66"/>
                <a:gd name="T60" fmla="*/ 27 w 65"/>
                <a:gd name="T61" fmla="*/ 5 h 66"/>
                <a:gd name="T62" fmla="*/ 27 w 65"/>
                <a:gd name="T63" fmla="*/ 5 h 66"/>
                <a:gd name="T64" fmla="*/ 10 w 65"/>
                <a:gd name="T65" fmla="*/ 15 h 66"/>
                <a:gd name="T66" fmla="*/ 4 w 65"/>
                <a:gd name="T67" fmla="*/ 39 h 66"/>
                <a:gd name="T68" fmla="*/ 30 w 65"/>
                <a:gd name="T69" fmla="*/ 62 h 66"/>
                <a:gd name="T70" fmla="*/ 54 w 65"/>
                <a:gd name="T71" fmla="*/ 50 h 66"/>
                <a:gd name="T72" fmla="*/ 59 w 65"/>
                <a:gd name="T73" fmla="*/ 26 h 66"/>
                <a:gd name="T74" fmla="*/ 37 w 65"/>
                <a:gd name="T75" fmla="*/ 5 h 66"/>
                <a:gd name="T76" fmla="*/ 27 w 65"/>
                <a:gd name="T77" fmla="*/ 5 h 66"/>
                <a:gd name="T78" fmla="*/ 28 w 65"/>
                <a:gd name="T79" fmla="*/ 5 h 66"/>
                <a:gd name="T80" fmla="*/ 27 w 65"/>
                <a:gd name="T81" fmla="*/ 6 h 66"/>
                <a:gd name="T82" fmla="*/ 28 w 65"/>
                <a:gd name="T83" fmla="*/ 5 h 66"/>
                <a:gd name="T84" fmla="*/ 28 w 65"/>
                <a:gd name="T85" fmla="*/ 5 h 66"/>
                <a:gd name="T86" fmla="*/ 28 w 65"/>
                <a:gd name="T87" fmla="*/ 5 h 66"/>
                <a:gd name="T88" fmla="*/ 28 w 65"/>
                <a:gd name="T89" fmla="*/ 6 h 66"/>
                <a:gd name="T90" fmla="*/ 27 w 65"/>
                <a:gd name="T91" fmla="*/ 5 h 66"/>
                <a:gd name="T92" fmla="*/ 27 w 65"/>
                <a:gd name="T93" fmla="*/ 5 h 66"/>
                <a:gd name="T94" fmla="*/ 28 w 65"/>
                <a:gd name="T95" fmla="*/ 6 h 66"/>
                <a:gd name="T96" fmla="*/ 27 w 65"/>
                <a:gd name="T97" fmla="*/ 6 h 66"/>
                <a:gd name="T98" fmla="*/ 51 w 65"/>
                <a:gd name="T99" fmla="*/ 10 h 66"/>
                <a:gd name="T100" fmla="*/ 61 w 65"/>
                <a:gd name="T101" fmla="*/ 32 h 66"/>
                <a:gd name="T102" fmla="*/ 30 w 65"/>
                <a:gd name="T103" fmla="*/ 62 h 66"/>
                <a:gd name="T104" fmla="*/ 4 w 65"/>
                <a:gd name="T105" fmla="*/ 33 h 66"/>
                <a:gd name="T106" fmla="*/ 27 w 65"/>
                <a:gd name="T107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5" h="66">
                  <a:moveTo>
                    <a:pt x="27" y="2"/>
                  </a:moveTo>
                  <a:cubicBezTo>
                    <a:pt x="18" y="3"/>
                    <a:pt x="11" y="8"/>
                    <a:pt x="7" y="13"/>
                  </a:cubicBezTo>
                  <a:cubicBezTo>
                    <a:pt x="2" y="19"/>
                    <a:pt x="0" y="26"/>
                    <a:pt x="0" y="33"/>
                  </a:cubicBezTo>
                  <a:cubicBezTo>
                    <a:pt x="0" y="41"/>
                    <a:pt x="3" y="49"/>
                    <a:pt x="8" y="55"/>
                  </a:cubicBezTo>
                  <a:cubicBezTo>
                    <a:pt x="13" y="62"/>
                    <a:pt x="21" y="66"/>
                    <a:pt x="30" y="66"/>
                  </a:cubicBezTo>
                  <a:cubicBezTo>
                    <a:pt x="33" y="66"/>
                    <a:pt x="36" y="65"/>
                    <a:pt x="40" y="64"/>
                  </a:cubicBezTo>
                  <a:cubicBezTo>
                    <a:pt x="54" y="60"/>
                    <a:pt x="65" y="47"/>
                    <a:pt x="65" y="32"/>
                  </a:cubicBezTo>
                  <a:cubicBezTo>
                    <a:pt x="65" y="30"/>
                    <a:pt x="65" y="28"/>
                    <a:pt x="64" y="25"/>
                  </a:cubicBezTo>
                  <a:cubicBezTo>
                    <a:pt x="62" y="18"/>
                    <a:pt x="59" y="12"/>
                    <a:pt x="54" y="7"/>
                  </a:cubicBezTo>
                  <a:cubicBezTo>
                    <a:pt x="49" y="3"/>
                    <a:pt x="43" y="0"/>
                    <a:pt x="36" y="0"/>
                  </a:cubicBezTo>
                  <a:cubicBezTo>
                    <a:pt x="33" y="0"/>
                    <a:pt x="29" y="1"/>
                    <a:pt x="26" y="2"/>
                  </a:cubicBezTo>
                  <a:cubicBezTo>
                    <a:pt x="25" y="3"/>
                    <a:pt x="25" y="3"/>
                    <a:pt x="24" y="4"/>
                  </a:cubicBezTo>
                  <a:cubicBezTo>
                    <a:pt x="24" y="4"/>
                    <a:pt x="24" y="5"/>
                    <a:pt x="24" y="5"/>
                  </a:cubicBezTo>
                  <a:cubicBezTo>
                    <a:pt x="24" y="6"/>
                    <a:pt x="24" y="7"/>
                    <a:pt x="25" y="8"/>
                  </a:cubicBezTo>
                  <a:cubicBezTo>
                    <a:pt x="25" y="8"/>
                    <a:pt x="26" y="9"/>
                    <a:pt x="27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32" y="9"/>
                    <a:pt x="34" y="9"/>
                    <a:pt x="37" y="9"/>
                  </a:cubicBezTo>
                  <a:cubicBezTo>
                    <a:pt x="40" y="9"/>
                    <a:pt x="42" y="9"/>
                    <a:pt x="47" y="12"/>
                  </a:cubicBezTo>
                  <a:cubicBezTo>
                    <a:pt x="51" y="15"/>
                    <a:pt x="54" y="22"/>
                    <a:pt x="56" y="27"/>
                  </a:cubicBezTo>
                  <a:cubicBezTo>
                    <a:pt x="56" y="29"/>
                    <a:pt x="56" y="31"/>
                    <a:pt x="56" y="33"/>
                  </a:cubicBezTo>
                  <a:cubicBezTo>
                    <a:pt x="56" y="38"/>
                    <a:pt x="54" y="43"/>
                    <a:pt x="51" y="47"/>
                  </a:cubicBezTo>
                  <a:cubicBezTo>
                    <a:pt x="48" y="51"/>
                    <a:pt x="43" y="55"/>
                    <a:pt x="37" y="56"/>
                  </a:cubicBezTo>
                  <a:cubicBezTo>
                    <a:pt x="35" y="57"/>
                    <a:pt x="32" y="58"/>
                    <a:pt x="30" y="58"/>
                  </a:cubicBezTo>
                  <a:cubicBezTo>
                    <a:pt x="24" y="58"/>
                    <a:pt x="20" y="56"/>
                    <a:pt x="16" y="52"/>
                  </a:cubicBezTo>
                  <a:cubicBezTo>
                    <a:pt x="12" y="49"/>
                    <a:pt x="9" y="44"/>
                    <a:pt x="8" y="38"/>
                  </a:cubicBezTo>
                  <a:cubicBezTo>
                    <a:pt x="8" y="36"/>
                    <a:pt x="8" y="34"/>
                    <a:pt x="8" y="33"/>
                  </a:cubicBezTo>
                  <a:cubicBezTo>
                    <a:pt x="8" y="27"/>
                    <a:pt x="10" y="22"/>
                    <a:pt x="13" y="18"/>
                  </a:cubicBezTo>
                  <a:cubicBezTo>
                    <a:pt x="17" y="14"/>
                    <a:pt x="22" y="11"/>
                    <a:pt x="28" y="9"/>
                  </a:cubicBezTo>
                  <a:cubicBezTo>
                    <a:pt x="29" y="9"/>
                    <a:pt x="30" y="8"/>
                    <a:pt x="30" y="8"/>
                  </a:cubicBezTo>
                  <a:cubicBezTo>
                    <a:pt x="31" y="7"/>
                    <a:pt x="31" y="6"/>
                    <a:pt x="31" y="6"/>
                  </a:cubicBezTo>
                  <a:cubicBezTo>
                    <a:pt x="31" y="5"/>
                    <a:pt x="31" y="4"/>
                    <a:pt x="30" y="3"/>
                  </a:cubicBezTo>
                  <a:cubicBezTo>
                    <a:pt x="29" y="2"/>
                    <a:pt x="28" y="2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1" y="7"/>
                    <a:pt x="15" y="10"/>
                    <a:pt x="10" y="15"/>
                  </a:cubicBezTo>
                  <a:cubicBezTo>
                    <a:pt x="6" y="20"/>
                    <a:pt x="4" y="26"/>
                    <a:pt x="4" y="33"/>
                  </a:cubicBezTo>
                  <a:cubicBezTo>
                    <a:pt x="4" y="35"/>
                    <a:pt x="4" y="37"/>
                    <a:pt x="4" y="39"/>
                  </a:cubicBezTo>
                  <a:cubicBezTo>
                    <a:pt x="6" y="46"/>
                    <a:pt x="9" y="51"/>
                    <a:pt x="13" y="55"/>
                  </a:cubicBezTo>
                  <a:cubicBezTo>
                    <a:pt x="18" y="59"/>
                    <a:pt x="23" y="62"/>
                    <a:pt x="30" y="62"/>
                  </a:cubicBezTo>
                  <a:cubicBezTo>
                    <a:pt x="33" y="62"/>
                    <a:pt x="36" y="61"/>
                    <a:pt x="39" y="60"/>
                  </a:cubicBezTo>
                  <a:cubicBezTo>
                    <a:pt x="45" y="58"/>
                    <a:pt x="50" y="54"/>
                    <a:pt x="54" y="50"/>
                  </a:cubicBezTo>
                  <a:cubicBezTo>
                    <a:pt x="58" y="45"/>
                    <a:pt x="60" y="39"/>
                    <a:pt x="60" y="33"/>
                  </a:cubicBezTo>
                  <a:cubicBezTo>
                    <a:pt x="60" y="31"/>
                    <a:pt x="60" y="28"/>
                    <a:pt x="59" y="26"/>
                  </a:cubicBezTo>
                  <a:cubicBezTo>
                    <a:pt x="58" y="20"/>
                    <a:pt x="54" y="13"/>
                    <a:pt x="49" y="9"/>
                  </a:cubicBezTo>
                  <a:cubicBezTo>
                    <a:pt x="44" y="6"/>
                    <a:pt x="40" y="5"/>
                    <a:pt x="37" y="5"/>
                  </a:cubicBezTo>
                  <a:cubicBezTo>
                    <a:pt x="34" y="5"/>
                    <a:pt x="31" y="5"/>
                    <a:pt x="28" y="5"/>
                  </a:cubicBezTo>
                  <a:cubicBezTo>
                    <a:pt x="28" y="5"/>
                    <a:pt x="28" y="5"/>
                    <a:pt x="27" y="5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31" y="5"/>
                    <a:pt x="34" y="4"/>
                    <a:pt x="36" y="4"/>
                  </a:cubicBezTo>
                  <a:cubicBezTo>
                    <a:pt x="42" y="4"/>
                    <a:pt x="47" y="6"/>
                    <a:pt x="51" y="10"/>
                  </a:cubicBezTo>
                  <a:cubicBezTo>
                    <a:pt x="55" y="14"/>
                    <a:pt x="58" y="20"/>
                    <a:pt x="60" y="26"/>
                  </a:cubicBezTo>
                  <a:cubicBezTo>
                    <a:pt x="61" y="28"/>
                    <a:pt x="61" y="30"/>
                    <a:pt x="61" y="32"/>
                  </a:cubicBezTo>
                  <a:cubicBezTo>
                    <a:pt x="61" y="45"/>
                    <a:pt x="51" y="57"/>
                    <a:pt x="39" y="60"/>
                  </a:cubicBezTo>
                  <a:cubicBezTo>
                    <a:pt x="35" y="61"/>
                    <a:pt x="32" y="62"/>
                    <a:pt x="30" y="62"/>
                  </a:cubicBezTo>
                  <a:cubicBezTo>
                    <a:pt x="22" y="62"/>
                    <a:pt x="16" y="58"/>
                    <a:pt x="11" y="53"/>
                  </a:cubicBezTo>
                  <a:cubicBezTo>
                    <a:pt x="7" y="48"/>
                    <a:pt x="4" y="40"/>
                    <a:pt x="4" y="33"/>
                  </a:cubicBezTo>
                  <a:cubicBezTo>
                    <a:pt x="4" y="27"/>
                    <a:pt x="6" y="21"/>
                    <a:pt x="10" y="16"/>
                  </a:cubicBezTo>
                  <a:cubicBezTo>
                    <a:pt x="14" y="11"/>
                    <a:pt x="19" y="7"/>
                    <a:pt x="27" y="6"/>
                  </a:cubicBezTo>
                  <a:cubicBezTo>
                    <a:pt x="27" y="2"/>
                    <a:pt x="27" y="2"/>
                    <a:pt x="27" y="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0" name="Freeform 182">
              <a:extLst>
                <a:ext uri="{FF2B5EF4-FFF2-40B4-BE49-F238E27FC236}">
                  <a16:creationId xmlns:a16="http://schemas.microsoft.com/office/drawing/2014/main" id="{F8ED9DB6-17ED-4D8A-BA2E-ED47F388D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8032" y="5438307"/>
              <a:ext cx="30163" cy="53975"/>
            </a:xfrm>
            <a:custGeom>
              <a:avLst/>
              <a:gdLst>
                <a:gd name="T0" fmla="*/ 10 w 14"/>
                <a:gd name="T1" fmla="*/ 2 h 25"/>
                <a:gd name="T2" fmla="*/ 0 w 14"/>
                <a:gd name="T3" fmla="*/ 23 h 25"/>
                <a:gd name="T4" fmla="*/ 5 w 14"/>
                <a:gd name="T5" fmla="*/ 23 h 25"/>
                <a:gd name="T6" fmla="*/ 12 w 14"/>
                <a:gd name="T7" fmla="*/ 4 h 25"/>
                <a:gd name="T8" fmla="*/ 10 w 14"/>
                <a:gd name="T9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5">
                  <a:moveTo>
                    <a:pt x="10" y="2"/>
                  </a:moveTo>
                  <a:cubicBezTo>
                    <a:pt x="4" y="7"/>
                    <a:pt x="1" y="15"/>
                    <a:pt x="0" y="23"/>
                  </a:cubicBezTo>
                  <a:cubicBezTo>
                    <a:pt x="0" y="25"/>
                    <a:pt x="4" y="25"/>
                    <a:pt x="5" y="23"/>
                  </a:cubicBezTo>
                  <a:cubicBezTo>
                    <a:pt x="5" y="16"/>
                    <a:pt x="8" y="9"/>
                    <a:pt x="12" y="4"/>
                  </a:cubicBezTo>
                  <a:cubicBezTo>
                    <a:pt x="14" y="2"/>
                    <a:pt x="12" y="0"/>
                    <a:pt x="10" y="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1" name="Freeform 183">
              <a:extLst>
                <a:ext uri="{FF2B5EF4-FFF2-40B4-BE49-F238E27FC236}">
                  <a16:creationId xmlns:a16="http://schemas.microsoft.com/office/drawing/2014/main" id="{5399D534-B67A-4579-98E7-8D8DF4949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3269" y="5436720"/>
              <a:ext cx="36513" cy="60325"/>
            </a:xfrm>
            <a:custGeom>
              <a:avLst/>
              <a:gdLst>
                <a:gd name="T0" fmla="*/ 0 w 17"/>
                <a:gd name="T1" fmla="*/ 24 h 28"/>
                <a:gd name="T2" fmla="*/ 0 w 17"/>
                <a:gd name="T3" fmla="*/ 24 h 28"/>
                <a:gd name="T4" fmla="*/ 4 w 17"/>
                <a:gd name="T5" fmla="*/ 28 h 28"/>
                <a:gd name="T6" fmla="*/ 9 w 17"/>
                <a:gd name="T7" fmla="*/ 24 h 28"/>
                <a:gd name="T8" fmla="*/ 17 w 17"/>
                <a:gd name="T9" fmla="*/ 4 h 28"/>
                <a:gd name="T10" fmla="*/ 11 w 17"/>
                <a:gd name="T11" fmla="*/ 1 h 28"/>
                <a:gd name="T12" fmla="*/ 13 w 17"/>
                <a:gd name="T13" fmla="*/ 4 h 28"/>
                <a:gd name="T14" fmla="*/ 14 w 17"/>
                <a:gd name="T15" fmla="*/ 4 h 28"/>
                <a:gd name="T16" fmla="*/ 13 w 17"/>
                <a:gd name="T17" fmla="*/ 4 h 28"/>
                <a:gd name="T18" fmla="*/ 13 w 17"/>
                <a:gd name="T19" fmla="*/ 4 h 28"/>
                <a:gd name="T20" fmla="*/ 13 w 17"/>
                <a:gd name="T21" fmla="*/ 4 h 28"/>
                <a:gd name="T22" fmla="*/ 13 w 17"/>
                <a:gd name="T23" fmla="*/ 4 h 28"/>
                <a:gd name="T24" fmla="*/ 13 w 17"/>
                <a:gd name="T25" fmla="*/ 4 h 28"/>
                <a:gd name="T26" fmla="*/ 13 w 17"/>
                <a:gd name="T27" fmla="*/ 4 h 28"/>
                <a:gd name="T28" fmla="*/ 13 w 17"/>
                <a:gd name="T29" fmla="*/ 4 h 28"/>
                <a:gd name="T30" fmla="*/ 13 w 17"/>
                <a:gd name="T31" fmla="*/ 4 h 28"/>
                <a:gd name="T32" fmla="*/ 13 w 17"/>
                <a:gd name="T33" fmla="*/ 4 h 28"/>
                <a:gd name="T34" fmla="*/ 13 w 17"/>
                <a:gd name="T35" fmla="*/ 4 h 28"/>
                <a:gd name="T36" fmla="*/ 13 w 17"/>
                <a:gd name="T37" fmla="*/ 3 h 28"/>
                <a:gd name="T38" fmla="*/ 5 w 17"/>
                <a:gd name="T39" fmla="*/ 24 h 28"/>
                <a:gd name="T40" fmla="*/ 5 w 17"/>
                <a:gd name="T41" fmla="*/ 24 h 28"/>
                <a:gd name="T42" fmla="*/ 5 w 17"/>
                <a:gd name="T43" fmla="*/ 24 h 28"/>
                <a:gd name="T44" fmla="*/ 4 w 17"/>
                <a:gd name="T45" fmla="*/ 24 h 28"/>
                <a:gd name="T46" fmla="*/ 4 w 17"/>
                <a:gd name="T47" fmla="*/ 24 h 28"/>
                <a:gd name="T48" fmla="*/ 4 w 17"/>
                <a:gd name="T49" fmla="*/ 24 h 28"/>
                <a:gd name="T50" fmla="*/ 4 w 17"/>
                <a:gd name="T51" fmla="*/ 24 h 28"/>
                <a:gd name="T52" fmla="*/ 4 w 17"/>
                <a:gd name="T53" fmla="*/ 24 h 28"/>
                <a:gd name="T54" fmla="*/ 4 w 17"/>
                <a:gd name="T55" fmla="*/ 24 h 28"/>
                <a:gd name="T56" fmla="*/ 4 w 17"/>
                <a:gd name="T57" fmla="*/ 24 h 28"/>
                <a:gd name="T58" fmla="*/ 4 w 17"/>
                <a:gd name="T59" fmla="*/ 24 h 28"/>
                <a:gd name="T60" fmla="*/ 4 w 17"/>
                <a:gd name="T61" fmla="*/ 24 h 28"/>
                <a:gd name="T62" fmla="*/ 4 w 17"/>
                <a:gd name="T63" fmla="*/ 24 h 28"/>
                <a:gd name="T64" fmla="*/ 11 w 17"/>
                <a:gd name="T6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" h="28">
                  <a:moveTo>
                    <a:pt x="11" y="1"/>
                  </a:moveTo>
                  <a:cubicBezTo>
                    <a:pt x="4" y="7"/>
                    <a:pt x="1" y="15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1" y="26"/>
                    <a:pt x="2" y="27"/>
                  </a:cubicBezTo>
                  <a:cubicBezTo>
                    <a:pt x="3" y="27"/>
                    <a:pt x="3" y="28"/>
                    <a:pt x="4" y="28"/>
                  </a:cubicBezTo>
                  <a:cubicBezTo>
                    <a:pt x="5" y="28"/>
                    <a:pt x="6" y="27"/>
                    <a:pt x="7" y="27"/>
                  </a:cubicBezTo>
                  <a:cubicBezTo>
                    <a:pt x="8" y="26"/>
                    <a:pt x="9" y="25"/>
                    <a:pt x="9" y="24"/>
                  </a:cubicBezTo>
                  <a:cubicBezTo>
                    <a:pt x="9" y="17"/>
                    <a:pt x="12" y="11"/>
                    <a:pt x="16" y="6"/>
                  </a:cubicBezTo>
                  <a:cubicBezTo>
                    <a:pt x="16" y="5"/>
                    <a:pt x="17" y="5"/>
                    <a:pt x="17" y="4"/>
                  </a:cubicBezTo>
                  <a:cubicBezTo>
                    <a:pt x="17" y="2"/>
                    <a:pt x="15" y="0"/>
                    <a:pt x="13" y="0"/>
                  </a:cubicBezTo>
                  <a:cubicBezTo>
                    <a:pt x="12" y="0"/>
                    <a:pt x="12" y="0"/>
                    <a:pt x="11" y="1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8" y="9"/>
                    <a:pt x="5" y="16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16"/>
                    <a:pt x="8" y="9"/>
                    <a:pt x="14" y="4"/>
                  </a:cubicBezTo>
                  <a:cubicBezTo>
                    <a:pt x="11" y="1"/>
                    <a:pt x="11" y="1"/>
                    <a:pt x="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2" name="Freeform 184">
              <a:extLst>
                <a:ext uri="{FF2B5EF4-FFF2-40B4-BE49-F238E27FC236}">
                  <a16:creationId xmlns:a16="http://schemas.microsoft.com/office/drawing/2014/main" id="{55733CDA-EC42-4947-A908-FA6311343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8032" y="5539907"/>
              <a:ext cx="20638" cy="47625"/>
            </a:xfrm>
            <a:custGeom>
              <a:avLst/>
              <a:gdLst>
                <a:gd name="T0" fmla="*/ 0 w 10"/>
                <a:gd name="T1" fmla="*/ 2 h 22"/>
                <a:gd name="T2" fmla="*/ 2 w 10"/>
                <a:gd name="T3" fmla="*/ 13 h 22"/>
                <a:gd name="T4" fmla="*/ 8 w 10"/>
                <a:gd name="T5" fmla="*/ 21 h 22"/>
                <a:gd name="T6" fmla="*/ 9 w 10"/>
                <a:gd name="T7" fmla="*/ 19 h 22"/>
                <a:gd name="T8" fmla="*/ 7 w 10"/>
                <a:gd name="T9" fmla="*/ 15 h 22"/>
                <a:gd name="T10" fmla="*/ 5 w 10"/>
                <a:gd name="T11" fmla="*/ 10 h 22"/>
                <a:gd name="T12" fmla="*/ 3 w 10"/>
                <a:gd name="T13" fmla="*/ 2 h 22"/>
                <a:gd name="T14" fmla="*/ 0 w 10"/>
                <a:gd name="T15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2">
                  <a:moveTo>
                    <a:pt x="0" y="2"/>
                  </a:moveTo>
                  <a:cubicBezTo>
                    <a:pt x="0" y="6"/>
                    <a:pt x="1" y="10"/>
                    <a:pt x="2" y="13"/>
                  </a:cubicBezTo>
                  <a:cubicBezTo>
                    <a:pt x="3" y="16"/>
                    <a:pt x="4" y="20"/>
                    <a:pt x="8" y="21"/>
                  </a:cubicBezTo>
                  <a:cubicBezTo>
                    <a:pt x="9" y="22"/>
                    <a:pt x="10" y="20"/>
                    <a:pt x="9" y="19"/>
                  </a:cubicBezTo>
                  <a:cubicBezTo>
                    <a:pt x="9" y="18"/>
                    <a:pt x="8" y="17"/>
                    <a:pt x="7" y="15"/>
                  </a:cubicBezTo>
                  <a:cubicBezTo>
                    <a:pt x="6" y="14"/>
                    <a:pt x="5" y="12"/>
                    <a:pt x="5" y="10"/>
                  </a:cubicBezTo>
                  <a:cubicBezTo>
                    <a:pt x="4" y="8"/>
                    <a:pt x="3" y="5"/>
                    <a:pt x="3" y="2"/>
                  </a:cubicBezTo>
                  <a:cubicBezTo>
                    <a:pt x="3" y="0"/>
                    <a:pt x="0" y="1"/>
                    <a:pt x="0" y="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3" name="Freeform 185">
              <a:extLst>
                <a:ext uri="{FF2B5EF4-FFF2-40B4-BE49-F238E27FC236}">
                  <a16:creationId xmlns:a16="http://schemas.microsoft.com/office/drawing/2014/main" id="{E3DEE1BB-D8BE-41A1-908E-B6F75571387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3269" y="5536732"/>
              <a:ext cx="30163" cy="53975"/>
            </a:xfrm>
            <a:custGeom>
              <a:avLst/>
              <a:gdLst>
                <a:gd name="T0" fmla="*/ 2 w 14"/>
                <a:gd name="T1" fmla="*/ 15 h 25"/>
                <a:gd name="T2" fmla="*/ 9 w 14"/>
                <a:gd name="T3" fmla="*/ 24 h 25"/>
                <a:gd name="T4" fmla="*/ 13 w 14"/>
                <a:gd name="T5" fmla="*/ 23 h 25"/>
                <a:gd name="T6" fmla="*/ 13 w 14"/>
                <a:gd name="T7" fmla="*/ 19 h 25"/>
                <a:gd name="T8" fmla="*/ 9 w 14"/>
                <a:gd name="T9" fmla="*/ 11 h 25"/>
                <a:gd name="T10" fmla="*/ 6 w 14"/>
                <a:gd name="T11" fmla="*/ 0 h 25"/>
                <a:gd name="T12" fmla="*/ 1 w 14"/>
                <a:gd name="T13" fmla="*/ 1 h 25"/>
                <a:gd name="T14" fmla="*/ 0 w 14"/>
                <a:gd name="T15" fmla="*/ 3 h 25"/>
                <a:gd name="T16" fmla="*/ 2 w 14"/>
                <a:gd name="T17" fmla="*/ 3 h 25"/>
                <a:gd name="T18" fmla="*/ 4 w 14"/>
                <a:gd name="T19" fmla="*/ 3 h 25"/>
                <a:gd name="T20" fmla="*/ 4 w 14"/>
                <a:gd name="T21" fmla="*/ 3 h 25"/>
                <a:gd name="T22" fmla="*/ 4 w 14"/>
                <a:gd name="T23" fmla="*/ 4 h 25"/>
                <a:gd name="T24" fmla="*/ 3 w 14"/>
                <a:gd name="T25" fmla="*/ 3 h 25"/>
                <a:gd name="T26" fmla="*/ 4 w 14"/>
                <a:gd name="T27" fmla="*/ 4 h 25"/>
                <a:gd name="T28" fmla="*/ 4 w 14"/>
                <a:gd name="T29" fmla="*/ 4 h 25"/>
                <a:gd name="T30" fmla="*/ 4 w 14"/>
                <a:gd name="T31" fmla="*/ 4 h 25"/>
                <a:gd name="T32" fmla="*/ 3 w 14"/>
                <a:gd name="T33" fmla="*/ 4 h 25"/>
                <a:gd name="T34" fmla="*/ 4 w 14"/>
                <a:gd name="T35" fmla="*/ 3 h 25"/>
                <a:gd name="T36" fmla="*/ 4 w 14"/>
                <a:gd name="T37" fmla="*/ 3 h 25"/>
                <a:gd name="T38" fmla="*/ 3 w 14"/>
                <a:gd name="T39" fmla="*/ 4 h 25"/>
                <a:gd name="T40" fmla="*/ 3 w 14"/>
                <a:gd name="T41" fmla="*/ 3 h 25"/>
                <a:gd name="T42" fmla="*/ 7 w 14"/>
                <a:gd name="T43" fmla="*/ 17 h 25"/>
                <a:gd name="T44" fmla="*/ 10 w 14"/>
                <a:gd name="T45" fmla="*/ 21 h 25"/>
                <a:gd name="T46" fmla="*/ 10 w 14"/>
                <a:gd name="T47" fmla="*/ 21 h 25"/>
                <a:gd name="T48" fmla="*/ 10 w 14"/>
                <a:gd name="T49" fmla="*/ 21 h 25"/>
                <a:gd name="T50" fmla="*/ 10 w 14"/>
                <a:gd name="T51" fmla="*/ 21 h 25"/>
                <a:gd name="T52" fmla="*/ 10 w 14"/>
                <a:gd name="T53" fmla="*/ 21 h 25"/>
                <a:gd name="T54" fmla="*/ 10 w 14"/>
                <a:gd name="T55" fmla="*/ 21 h 25"/>
                <a:gd name="T56" fmla="*/ 10 w 14"/>
                <a:gd name="T57" fmla="*/ 21 h 25"/>
                <a:gd name="T58" fmla="*/ 10 w 14"/>
                <a:gd name="T59" fmla="*/ 21 h 25"/>
                <a:gd name="T60" fmla="*/ 10 w 14"/>
                <a:gd name="T61" fmla="*/ 21 h 25"/>
                <a:gd name="T62" fmla="*/ 10 w 14"/>
                <a:gd name="T63" fmla="*/ 21 h 25"/>
                <a:gd name="T64" fmla="*/ 8 w 14"/>
                <a:gd name="T65" fmla="*/ 18 h 25"/>
                <a:gd name="T66" fmla="*/ 4 w 14"/>
                <a:gd name="T67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" h="25">
                  <a:moveTo>
                    <a:pt x="0" y="3"/>
                  </a:moveTo>
                  <a:cubicBezTo>
                    <a:pt x="0" y="7"/>
                    <a:pt x="1" y="11"/>
                    <a:pt x="2" y="15"/>
                  </a:cubicBezTo>
                  <a:cubicBezTo>
                    <a:pt x="2" y="16"/>
                    <a:pt x="3" y="18"/>
                    <a:pt x="4" y="20"/>
                  </a:cubicBezTo>
                  <a:cubicBezTo>
                    <a:pt x="5" y="22"/>
                    <a:pt x="7" y="24"/>
                    <a:pt x="9" y="24"/>
                  </a:cubicBezTo>
                  <a:cubicBezTo>
                    <a:pt x="9" y="24"/>
                    <a:pt x="10" y="25"/>
                    <a:pt x="10" y="25"/>
                  </a:cubicBezTo>
                  <a:cubicBezTo>
                    <a:pt x="11" y="25"/>
                    <a:pt x="12" y="24"/>
                    <a:pt x="13" y="23"/>
                  </a:cubicBezTo>
                  <a:cubicBezTo>
                    <a:pt x="13" y="23"/>
                    <a:pt x="14" y="22"/>
                    <a:pt x="14" y="21"/>
                  </a:cubicBezTo>
                  <a:cubicBezTo>
                    <a:pt x="14" y="20"/>
                    <a:pt x="14" y="20"/>
                    <a:pt x="13" y="19"/>
                  </a:cubicBezTo>
                  <a:cubicBezTo>
                    <a:pt x="12" y="17"/>
                    <a:pt x="11" y="16"/>
                    <a:pt x="11" y="15"/>
                  </a:cubicBezTo>
                  <a:cubicBezTo>
                    <a:pt x="10" y="14"/>
                    <a:pt x="9" y="12"/>
                    <a:pt x="9" y="11"/>
                  </a:cubicBezTo>
                  <a:cubicBezTo>
                    <a:pt x="8" y="8"/>
                    <a:pt x="7" y="5"/>
                    <a:pt x="7" y="3"/>
                  </a:cubicBezTo>
                  <a:cubicBezTo>
                    <a:pt x="7" y="2"/>
                    <a:pt x="6" y="1"/>
                    <a:pt x="6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6"/>
                    <a:pt x="4" y="9"/>
                    <a:pt x="5" y="12"/>
                  </a:cubicBezTo>
                  <a:cubicBezTo>
                    <a:pt x="6" y="14"/>
                    <a:pt x="6" y="15"/>
                    <a:pt x="7" y="17"/>
                  </a:cubicBezTo>
                  <a:cubicBezTo>
                    <a:pt x="8" y="19"/>
                    <a:pt x="9" y="20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20"/>
                    <a:pt x="8" y="19"/>
                    <a:pt x="8" y="18"/>
                  </a:cubicBezTo>
                  <a:cubicBezTo>
                    <a:pt x="7" y="17"/>
                    <a:pt x="6" y="15"/>
                    <a:pt x="6" y="14"/>
                  </a:cubicBezTo>
                  <a:cubicBezTo>
                    <a:pt x="5" y="10"/>
                    <a:pt x="4" y="7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4" name="Freeform 186">
              <a:extLst>
                <a:ext uri="{FF2B5EF4-FFF2-40B4-BE49-F238E27FC236}">
                  <a16:creationId xmlns:a16="http://schemas.microsoft.com/office/drawing/2014/main" id="{286F2FFF-4635-436E-A88C-235B8505345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5182" y="5620870"/>
              <a:ext cx="47625" cy="23813"/>
            </a:xfrm>
            <a:custGeom>
              <a:avLst/>
              <a:gdLst>
                <a:gd name="T0" fmla="*/ 2 w 22"/>
                <a:gd name="T1" fmla="*/ 4 h 11"/>
                <a:gd name="T2" fmla="*/ 20 w 22"/>
                <a:gd name="T3" fmla="*/ 10 h 11"/>
                <a:gd name="T4" fmla="*/ 20 w 22"/>
                <a:gd name="T5" fmla="*/ 7 h 11"/>
                <a:gd name="T6" fmla="*/ 12 w 22"/>
                <a:gd name="T7" fmla="*/ 5 h 11"/>
                <a:gd name="T8" fmla="*/ 3 w 22"/>
                <a:gd name="T9" fmla="*/ 1 h 11"/>
                <a:gd name="T10" fmla="*/ 2 w 22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1">
                  <a:moveTo>
                    <a:pt x="2" y="4"/>
                  </a:moveTo>
                  <a:cubicBezTo>
                    <a:pt x="6" y="8"/>
                    <a:pt x="14" y="11"/>
                    <a:pt x="20" y="10"/>
                  </a:cubicBezTo>
                  <a:cubicBezTo>
                    <a:pt x="22" y="10"/>
                    <a:pt x="21" y="8"/>
                    <a:pt x="20" y="7"/>
                  </a:cubicBezTo>
                  <a:cubicBezTo>
                    <a:pt x="17" y="6"/>
                    <a:pt x="14" y="6"/>
                    <a:pt x="12" y="5"/>
                  </a:cubicBezTo>
                  <a:cubicBezTo>
                    <a:pt x="9" y="4"/>
                    <a:pt x="6" y="3"/>
                    <a:pt x="3" y="1"/>
                  </a:cubicBezTo>
                  <a:cubicBezTo>
                    <a:pt x="2" y="0"/>
                    <a:pt x="0" y="3"/>
                    <a:pt x="2" y="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5" name="Freeform 187">
              <a:extLst>
                <a:ext uri="{FF2B5EF4-FFF2-40B4-BE49-F238E27FC236}">
                  <a16:creationId xmlns:a16="http://schemas.microsoft.com/office/drawing/2014/main" id="{28EDFA49-8B8E-42E6-AC2C-9F190A809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3594" y="5619282"/>
              <a:ext cx="50800" cy="26988"/>
            </a:xfrm>
            <a:custGeom>
              <a:avLst/>
              <a:gdLst>
                <a:gd name="T0" fmla="*/ 1 w 24"/>
                <a:gd name="T1" fmla="*/ 6 h 13"/>
                <a:gd name="T2" fmla="*/ 18 w 24"/>
                <a:gd name="T3" fmla="*/ 13 h 13"/>
                <a:gd name="T4" fmla="*/ 21 w 24"/>
                <a:gd name="T5" fmla="*/ 13 h 13"/>
                <a:gd name="T6" fmla="*/ 23 w 24"/>
                <a:gd name="T7" fmla="*/ 12 h 13"/>
                <a:gd name="T8" fmla="*/ 24 w 24"/>
                <a:gd name="T9" fmla="*/ 10 h 13"/>
                <a:gd name="T10" fmla="*/ 22 w 24"/>
                <a:gd name="T11" fmla="*/ 6 h 13"/>
                <a:gd name="T12" fmla="*/ 13 w 24"/>
                <a:gd name="T13" fmla="*/ 4 h 13"/>
                <a:gd name="T14" fmla="*/ 6 w 24"/>
                <a:gd name="T15" fmla="*/ 1 h 13"/>
                <a:gd name="T16" fmla="*/ 4 w 24"/>
                <a:gd name="T17" fmla="*/ 0 h 13"/>
                <a:gd name="T18" fmla="*/ 1 w 24"/>
                <a:gd name="T19" fmla="*/ 1 h 13"/>
                <a:gd name="T20" fmla="*/ 0 w 24"/>
                <a:gd name="T21" fmla="*/ 4 h 13"/>
                <a:gd name="T22" fmla="*/ 1 w 24"/>
                <a:gd name="T23" fmla="*/ 6 h 13"/>
                <a:gd name="T24" fmla="*/ 4 w 24"/>
                <a:gd name="T25" fmla="*/ 3 h 13"/>
                <a:gd name="T26" fmla="*/ 3 w 24"/>
                <a:gd name="T27" fmla="*/ 4 h 13"/>
                <a:gd name="T28" fmla="*/ 4 w 24"/>
                <a:gd name="T29" fmla="*/ 4 h 13"/>
                <a:gd name="T30" fmla="*/ 4 w 24"/>
                <a:gd name="T31" fmla="*/ 3 h 13"/>
                <a:gd name="T32" fmla="*/ 3 w 24"/>
                <a:gd name="T33" fmla="*/ 4 h 13"/>
                <a:gd name="T34" fmla="*/ 4 w 24"/>
                <a:gd name="T35" fmla="*/ 4 h 13"/>
                <a:gd name="T36" fmla="*/ 4 w 24"/>
                <a:gd name="T37" fmla="*/ 4 h 13"/>
                <a:gd name="T38" fmla="*/ 4 w 24"/>
                <a:gd name="T39" fmla="*/ 4 h 13"/>
                <a:gd name="T40" fmla="*/ 4 w 24"/>
                <a:gd name="T41" fmla="*/ 4 h 13"/>
                <a:gd name="T42" fmla="*/ 4 w 24"/>
                <a:gd name="T43" fmla="*/ 4 h 13"/>
                <a:gd name="T44" fmla="*/ 4 w 24"/>
                <a:gd name="T45" fmla="*/ 4 h 13"/>
                <a:gd name="T46" fmla="*/ 4 w 24"/>
                <a:gd name="T47" fmla="*/ 4 h 13"/>
                <a:gd name="T48" fmla="*/ 4 w 24"/>
                <a:gd name="T49" fmla="*/ 4 h 13"/>
                <a:gd name="T50" fmla="*/ 4 w 24"/>
                <a:gd name="T51" fmla="*/ 4 h 13"/>
                <a:gd name="T52" fmla="*/ 4 w 24"/>
                <a:gd name="T53" fmla="*/ 4 h 13"/>
                <a:gd name="T54" fmla="*/ 4 w 24"/>
                <a:gd name="T55" fmla="*/ 4 h 13"/>
                <a:gd name="T56" fmla="*/ 4 w 24"/>
                <a:gd name="T57" fmla="*/ 3 h 13"/>
                <a:gd name="T58" fmla="*/ 3 w 24"/>
                <a:gd name="T59" fmla="*/ 4 h 13"/>
                <a:gd name="T60" fmla="*/ 4 w 24"/>
                <a:gd name="T61" fmla="*/ 4 h 13"/>
                <a:gd name="T62" fmla="*/ 4 w 24"/>
                <a:gd name="T63" fmla="*/ 3 h 13"/>
                <a:gd name="T64" fmla="*/ 3 w 24"/>
                <a:gd name="T65" fmla="*/ 4 h 13"/>
                <a:gd name="T66" fmla="*/ 12 w 24"/>
                <a:gd name="T67" fmla="*/ 8 h 13"/>
                <a:gd name="T68" fmla="*/ 20 w 24"/>
                <a:gd name="T69" fmla="*/ 10 h 13"/>
                <a:gd name="T70" fmla="*/ 20 w 24"/>
                <a:gd name="T71" fmla="*/ 10 h 13"/>
                <a:gd name="T72" fmla="*/ 20 w 24"/>
                <a:gd name="T73" fmla="*/ 10 h 13"/>
                <a:gd name="T74" fmla="*/ 20 w 24"/>
                <a:gd name="T75" fmla="*/ 10 h 13"/>
                <a:gd name="T76" fmla="*/ 20 w 24"/>
                <a:gd name="T77" fmla="*/ 10 h 13"/>
                <a:gd name="T78" fmla="*/ 20 w 24"/>
                <a:gd name="T79" fmla="*/ 10 h 13"/>
                <a:gd name="T80" fmla="*/ 21 w 24"/>
                <a:gd name="T81" fmla="*/ 10 h 13"/>
                <a:gd name="T82" fmla="*/ 20 w 24"/>
                <a:gd name="T83" fmla="*/ 10 h 13"/>
                <a:gd name="T84" fmla="*/ 20 w 24"/>
                <a:gd name="T85" fmla="*/ 10 h 13"/>
                <a:gd name="T86" fmla="*/ 21 w 24"/>
                <a:gd name="T87" fmla="*/ 10 h 13"/>
                <a:gd name="T88" fmla="*/ 20 w 24"/>
                <a:gd name="T89" fmla="*/ 10 h 13"/>
                <a:gd name="T90" fmla="*/ 21 w 24"/>
                <a:gd name="T91" fmla="*/ 10 h 13"/>
                <a:gd name="T92" fmla="*/ 20 w 24"/>
                <a:gd name="T93" fmla="*/ 9 h 13"/>
                <a:gd name="T94" fmla="*/ 20 w 24"/>
                <a:gd name="T95" fmla="*/ 10 h 13"/>
                <a:gd name="T96" fmla="*/ 21 w 24"/>
                <a:gd name="T97" fmla="*/ 10 h 13"/>
                <a:gd name="T98" fmla="*/ 20 w 24"/>
                <a:gd name="T99" fmla="*/ 9 h 13"/>
                <a:gd name="T100" fmla="*/ 18 w 24"/>
                <a:gd name="T101" fmla="*/ 9 h 13"/>
                <a:gd name="T102" fmla="*/ 4 w 24"/>
                <a:gd name="T103" fmla="*/ 3 h 13"/>
                <a:gd name="T104" fmla="*/ 1 w 24"/>
                <a:gd name="T10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" h="13">
                  <a:moveTo>
                    <a:pt x="1" y="6"/>
                  </a:moveTo>
                  <a:cubicBezTo>
                    <a:pt x="6" y="10"/>
                    <a:pt x="12" y="13"/>
                    <a:pt x="18" y="13"/>
                  </a:cubicBezTo>
                  <a:cubicBezTo>
                    <a:pt x="19" y="13"/>
                    <a:pt x="20" y="13"/>
                    <a:pt x="21" y="13"/>
                  </a:cubicBezTo>
                  <a:cubicBezTo>
                    <a:pt x="22" y="13"/>
                    <a:pt x="23" y="13"/>
                    <a:pt x="23" y="12"/>
                  </a:cubicBezTo>
                  <a:cubicBezTo>
                    <a:pt x="24" y="11"/>
                    <a:pt x="24" y="10"/>
                    <a:pt x="24" y="10"/>
                  </a:cubicBezTo>
                  <a:cubicBezTo>
                    <a:pt x="24" y="8"/>
                    <a:pt x="23" y="7"/>
                    <a:pt x="22" y="6"/>
                  </a:cubicBezTo>
                  <a:cubicBezTo>
                    <a:pt x="18" y="5"/>
                    <a:pt x="15" y="5"/>
                    <a:pt x="13" y="4"/>
                  </a:cubicBezTo>
                  <a:cubicBezTo>
                    <a:pt x="10" y="3"/>
                    <a:pt x="8" y="2"/>
                    <a:pt x="6" y="1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6" y="6"/>
                    <a:pt x="9" y="7"/>
                    <a:pt x="12" y="8"/>
                  </a:cubicBezTo>
                  <a:cubicBezTo>
                    <a:pt x="15" y="9"/>
                    <a:pt x="18" y="9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19" y="9"/>
                    <a:pt x="18" y="9"/>
                  </a:cubicBezTo>
                  <a:cubicBezTo>
                    <a:pt x="14" y="10"/>
                    <a:pt x="8" y="6"/>
                    <a:pt x="4" y="3"/>
                  </a:cubicBezTo>
                  <a:cubicBezTo>
                    <a:pt x="1" y="6"/>
                    <a:pt x="1" y="6"/>
                    <a:pt x="1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6" name="Freeform 188">
              <a:extLst>
                <a:ext uri="{FF2B5EF4-FFF2-40B4-BE49-F238E27FC236}">
                  <a16:creationId xmlns:a16="http://schemas.microsoft.com/office/drawing/2014/main" id="{83A28F14-116E-433D-BC81-43927C560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6782" y="5620870"/>
              <a:ext cx="42863" cy="19050"/>
            </a:xfrm>
            <a:custGeom>
              <a:avLst/>
              <a:gdLst>
                <a:gd name="T0" fmla="*/ 2 w 20"/>
                <a:gd name="T1" fmla="*/ 9 h 9"/>
                <a:gd name="T2" fmla="*/ 19 w 20"/>
                <a:gd name="T3" fmla="*/ 2 h 9"/>
                <a:gd name="T4" fmla="*/ 17 w 20"/>
                <a:gd name="T5" fmla="*/ 0 h 9"/>
                <a:gd name="T6" fmla="*/ 10 w 20"/>
                <a:gd name="T7" fmla="*/ 4 h 9"/>
                <a:gd name="T8" fmla="*/ 2 w 20"/>
                <a:gd name="T9" fmla="*/ 6 h 9"/>
                <a:gd name="T10" fmla="*/ 2 w 20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9">
                  <a:moveTo>
                    <a:pt x="2" y="9"/>
                  </a:moveTo>
                  <a:cubicBezTo>
                    <a:pt x="7" y="9"/>
                    <a:pt x="16" y="8"/>
                    <a:pt x="19" y="2"/>
                  </a:cubicBezTo>
                  <a:cubicBezTo>
                    <a:pt x="20" y="1"/>
                    <a:pt x="18" y="0"/>
                    <a:pt x="17" y="0"/>
                  </a:cubicBezTo>
                  <a:cubicBezTo>
                    <a:pt x="14" y="1"/>
                    <a:pt x="13" y="3"/>
                    <a:pt x="10" y="4"/>
                  </a:cubicBezTo>
                  <a:cubicBezTo>
                    <a:pt x="7" y="5"/>
                    <a:pt x="5" y="6"/>
                    <a:pt x="2" y="6"/>
                  </a:cubicBezTo>
                  <a:cubicBezTo>
                    <a:pt x="0" y="6"/>
                    <a:pt x="0" y="9"/>
                    <a:pt x="2" y="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7" name="Freeform 189">
              <a:extLst>
                <a:ext uri="{FF2B5EF4-FFF2-40B4-BE49-F238E27FC236}">
                  <a16:creationId xmlns:a16="http://schemas.microsoft.com/office/drawing/2014/main" id="{BB6AEFC6-08FC-412D-988D-876638D7E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2019" y="5616107"/>
              <a:ext cx="49213" cy="28575"/>
            </a:xfrm>
            <a:custGeom>
              <a:avLst/>
              <a:gdLst>
                <a:gd name="T0" fmla="*/ 6 w 23"/>
                <a:gd name="T1" fmla="*/ 13 h 13"/>
                <a:gd name="T2" fmla="*/ 23 w 23"/>
                <a:gd name="T3" fmla="*/ 5 h 13"/>
                <a:gd name="T4" fmla="*/ 22 w 23"/>
                <a:gd name="T5" fmla="*/ 1 h 13"/>
                <a:gd name="T6" fmla="*/ 18 w 23"/>
                <a:gd name="T7" fmla="*/ 0 h 13"/>
                <a:gd name="T8" fmla="*/ 4 w 23"/>
                <a:gd name="T9" fmla="*/ 6 h 13"/>
                <a:gd name="T10" fmla="*/ 4 w 23"/>
                <a:gd name="T11" fmla="*/ 8 h 13"/>
                <a:gd name="T12" fmla="*/ 1 w 23"/>
                <a:gd name="T13" fmla="*/ 7 h 13"/>
                <a:gd name="T14" fmla="*/ 1 w 23"/>
                <a:gd name="T15" fmla="*/ 12 h 13"/>
                <a:gd name="T16" fmla="*/ 4 w 23"/>
                <a:gd name="T17" fmla="*/ 9 h 13"/>
                <a:gd name="T18" fmla="*/ 4 w 23"/>
                <a:gd name="T19" fmla="*/ 9 h 13"/>
                <a:gd name="T20" fmla="*/ 4 w 23"/>
                <a:gd name="T21" fmla="*/ 9 h 13"/>
                <a:gd name="T22" fmla="*/ 4 w 23"/>
                <a:gd name="T23" fmla="*/ 9 h 13"/>
                <a:gd name="T24" fmla="*/ 4 w 23"/>
                <a:gd name="T25" fmla="*/ 9 h 13"/>
                <a:gd name="T26" fmla="*/ 4 w 23"/>
                <a:gd name="T27" fmla="*/ 9 h 13"/>
                <a:gd name="T28" fmla="*/ 4 w 23"/>
                <a:gd name="T29" fmla="*/ 9 h 13"/>
                <a:gd name="T30" fmla="*/ 4 w 23"/>
                <a:gd name="T31" fmla="*/ 9 h 13"/>
                <a:gd name="T32" fmla="*/ 4 w 23"/>
                <a:gd name="T33" fmla="*/ 9 h 13"/>
                <a:gd name="T34" fmla="*/ 4 w 23"/>
                <a:gd name="T35" fmla="*/ 9 h 13"/>
                <a:gd name="T36" fmla="*/ 4 w 23"/>
                <a:gd name="T37" fmla="*/ 10 h 13"/>
                <a:gd name="T38" fmla="*/ 4 w 23"/>
                <a:gd name="T39" fmla="*/ 10 h 13"/>
                <a:gd name="T40" fmla="*/ 4 w 23"/>
                <a:gd name="T41" fmla="*/ 9 h 13"/>
                <a:gd name="T42" fmla="*/ 4 w 23"/>
                <a:gd name="T43" fmla="*/ 10 h 13"/>
                <a:gd name="T44" fmla="*/ 4 w 23"/>
                <a:gd name="T45" fmla="*/ 10 h 13"/>
                <a:gd name="T46" fmla="*/ 4 w 23"/>
                <a:gd name="T47" fmla="*/ 10 h 13"/>
                <a:gd name="T48" fmla="*/ 4 w 23"/>
                <a:gd name="T49" fmla="*/ 10 h 13"/>
                <a:gd name="T50" fmla="*/ 13 w 23"/>
                <a:gd name="T51" fmla="*/ 8 h 13"/>
                <a:gd name="T52" fmla="*/ 20 w 23"/>
                <a:gd name="T53" fmla="*/ 4 h 13"/>
                <a:gd name="T54" fmla="*/ 20 w 23"/>
                <a:gd name="T55" fmla="*/ 4 h 13"/>
                <a:gd name="T56" fmla="*/ 20 w 23"/>
                <a:gd name="T57" fmla="*/ 4 h 13"/>
                <a:gd name="T58" fmla="*/ 20 w 23"/>
                <a:gd name="T59" fmla="*/ 4 h 13"/>
                <a:gd name="T60" fmla="*/ 20 w 23"/>
                <a:gd name="T61" fmla="*/ 4 h 13"/>
                <a:gd name="T62" fmla="*/ 20 w 23"/>
                <a:gd name="T63" fmla="*/ 4 h 13"/>
                <a:gd name="T64" fmla="*/ 20 w 23"/>
                <a:gd name="T65" fmla="*/ 4 h 13"/>
                <a:gd name="T66" fmla="*/ 19 w 23"/>
                <a:gd name="T67" fmla="*/ 4 h 13"/>
                <a:gd name="T68" fmla="*/ 19 w 23"/>
                <a:gd name="T69" fmla="*/ 3 h 13"/>
                <a:gd name="T70" fmla="*/ 20 w 23"/>
                <a:gd name="T71" fmla="*/ 4 h 13"/>
                <a:gd name="T72" fmla="*/ 14 w 23"/>
                <a:gd name="T73" fmla="*/ 8 h 13"/>
                <a:gd name="T74" fmla="*/ 4 w 23"/>
                <a:gd name="T75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" h="13">
                  <a:moveTo>
                    <a:pt x="4" y="13"/>
                  </a:moveTo>
                  <a:cubicBezTo>
                    <a:pt x="4" y="13"/>
                    <a:pt x="5" y="13"/>
                    <a:pt x="6" y="13"/>
                  </a:cubicBezTo>
                  <a:cubicBezTo>
                    <a:pt x="9" y="13"/>
                    <a:pt x="12" y="12"/>
                    <a:pt x="15" y="11"/>
                  </a:cubicBezTo>
                  <a:cubicBezTo>
                    <a:pt x="18" y="10"/>
                    <a:pt x="21" y="8"/>
                    <a:pt x="23" y="5"/>
                  </a:cubicBezTo>
                  <a:cubicBezTo>
                    <a:pt x="23" y="5"/>
                    <a:pt x="23" y="4"/>
                    <a:pt x="23" y="4"/>
                  </a:cubicBezTo>
                  <a:cubicBezTo>
                    <a:pt x="23" y="3"/>
                    <a:pt x="23" y="2"/>
                    <a:pt x="22" y="1"/>
                  </a:cubicBezTo>
                  <a:cubicBezTo>
                    <a:pt x="22" y="0"/>
                    <a:pt x="21" y="0"/>
                    <a:pt x="20" y="0"/>
                  </a:cubicBezTo>
                  <a:cubicBezTo>
                    <a:pt x="19" y="0"/>
                    <a:pt x="19" y="0"/>
                    <a:pt x="18" y="0"/>
                  </a:cubicBezTo>
                  <a:cubicBezTo>
                    <a:pt x="15" y="2"/>
                    <a:pt x="13" y="4"/>
                    <a:pt x="11" y="4"/>
                  </a:cubicBezTo>
                  <a:cubicBezTo>
                    <a:pt x="9" y="5"/>
                    <a:pt x="6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2" y="6"/>
                    <a:pt x="1" y="7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0" y="10"/>
                    <a:pt x="1" y="11"/>
                    <a:pt x="1" y="12"/>
                  </a:cubicBezTo>
                  <a:cubicBezTo>
                    <a:pt x="2" y="12"/>
                    <a:pt x="3" y="13"/>
                    <a:pt x="4" y="13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7" y="10"/>
                    <a:pt x="10" y="9"/>
                    <a:pt x="13" y="8"/>
                  </a:cubicBezTo>
                  <a:cubicBezTo>
                    <a:pt x="16" y="7"/>
                    <a:pt x="18" y="5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5"/>
                    <a:pt x="16" y="7"/>
                    <a:pt x="14" y="8"/>
                  </a:cubicBezTo>
                  <a:cubicBezTo>
                    <a:pt x="11" y="8"/>
                    <a:pt x="8" y="9"/>
                    <a:pt x="6" y="9"/>
                  </a:cubicBezTo>
                  <a:cubicBezTo>
                    <a:pt x="5" y="9"/>
                    <a:pt x="5" y="9"/>
                    <a:pt x="4" y="9"/>
                  </a:cubicBezTo>
                  <a:cubicBezTo>
                    <a:pt x="4" y="13"/>
                    <a:pt x="4" y="13"/>
                    <a:pt x="4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8" name="Freeform 190">
              <a:extLst>
                <a:ext uri="{FF2B5EF4-FFF2-40B4-BE49-F238E27FC236}">
                  <a16:creationId xmlns:a16="http://schemas.microsoft.com/office/drawing/2014/main" id="{5770B67F-926A-48B6-8F78-B7457971E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0919" y="5535145"/>
              <a:ext cx="15875" cy="44450"/>
            </a:xfrm>
            <a:custGeom>
              <a:avLst/>
              <a:gdLst>
                <a:gd name="T0" fmla="*/ 3 w 8"/>
                <a:gd name="T1" fmla="*/ 19 h 21"/>
                <a:gd name="T2" fmla="*/ 5 w 8"/>
                <a:gd name="T3" fmla="*/ 2 h 21"/>
                <a:gd name="T4" fmla="*/ 2 w 8"/>
                <a:gd name="T5" fmla="*/ 2 h 21"/>
                <a:gd name="T6" fmla="*/ 2 w 8"/>
                <a:gd name="T7" fmla="*/ 10 h 21"/>
                <a:gd name="T8" fmla="*/ 0 w 8"/>
                <a:gd name="T9" fmla="*/ 18 h 21"/>
                <a:gd name="T10" fmla="*/ 3 w 8"/>
                <a:gd name="T11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21">
                  <a:moveTo>
                    <a:pt x="3" y="19"/>
                  </a:moveTo>
                  <a:cubicBezTo>
                    <a:pt x="6" y="15"/>
                    <a:pt x="8" y="7"/>
                    <a:pt x="5" y="2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2" y="5"/>
                    <a:pt x="2" y="7"/>
                    <a:pt x="2" y="10"/>
                  </a:cubicBezTo>
                  <a:cubicBezTo>
                    <a:pt x="2" y="13"/>
                    <a:pt x="1" y="15"/>
                    <a:pt x="0" y="18"/>
                  </a:cubicBezTo>
                  <a:cubicBezTo>
                    <a:pt x="0" y="20"/>
                    <a:pt x="2" y="21"/>
                    <a:pt x="3" y="1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9" name="Freeform 191">
              <a:extLst>
                <a:ext uri="{FF2B5EF4-FFF2-40B4-BE49-F238E27FC236}">
                  <a16:creationId xmlns:a16="http://schemas.microsoft.com/office/drawing/2014/main" id="{C0F12F04-EDD9-4C14-9229-BB8D04D6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6157" y="5533557"/>
              <a:ext cx="20638" cy="49213"/>
            </a:xfrm>
            <a:custGeom>
              <a:avLst/>
              <a:gdLst>
                <a:gd name="T0" fmla="*/ 10 w 10"/>
                <a:gd name="T1" fmla="*/ 8 h 23"/>
                <a:gd name="T2" fmla="*/ 8 w 10"/>
                <a:gd name="T3" fmla="*/ 0 h 23"/>
                <a:gd name="T4" fmla="*/ 4 w 10"/>
                <a:gd name="T5" fmla="*/ 0 h 23"/>
                <a:gd name="T6" fmla="*/ 2 w 10"/>
                <a:gd name="T7" fmla="*/ 6 h 23"/>
                <a:gd name="T8" fmla="*/ 2 w 10"/>
                <a:gd name="T9" fmla="*/ 10 h 23"/>
                <a:gd name="T10" fmla="*/ 0 w 10"/>
                <a:gd name="T11" fmla="*/ 18 h 23"/>
                <a:gd name="T12" fmla="*/ 1 w 10"/>
                <a:gd name="T13" fmla="*/ 22 h 23"/>
                <a:gd name="T14" fmla="*/ 7 w 10"/>
                <a:gd name="T15" fmla="*/ 21 h 23"/>
                <a:gd name="T16" fmla="*/ 4 w 10"/>
                <a:gd name="T17" fmla="*/ 19 h 23"/>
                <a:gd name="T18" fmla="*/ 3 w 10"/>
                <a:gd name="T19" fmla="*/ 19 h 23"/>
                <a:gd name="T20" fmla="*/ 4 w 10"/>
                <a:gd name="T21" fmla="*/ 19 h 23"/>
                <a:gd name="T22" fmla="*/ 4 w 10"/>
                <a:gd name="T23" fmla="*/ 19 h 23"/>
                <a:gd name="T24" fmla="*/ 4 w 10"/>
                <a:gd name="T25" fmla="*/ 19 h 23"/>
                <a:gd name="T26" fmla="*/ 4 w 10"/>
                <a:gd name="T27" fmla="*/ 19 h 23"/>
                <a:gd name="T28" fmla="*/ 4 w 10"/>
                <a:gd name="T29" fmla="*/ 19 h 23"/>
                <a:gd name="T30" fmla="*/ 4 w 10"/>
                <a:gd name="T31" fmla="*/ 19 h 23"/>
                <a:gd name="T32" fmla="*/ 4 w 10"/>
                <a:gd name="T33" fmla="*/ 19 h 23"/>
                <a:gd name="T34" fmla="*/ 4 w 10"/>
                <a:gd name="T35" fmla="*/ 19 h 23"/>
                <a:gd name="T36" fmla="*/ 4 w 10"/>
                <a:gd name="T37" fmla="*/ 19 h 23"/>
                <a:gd name="T38" fmla="*/ 6 w 10"/>
                <a:gd name="T39" fmla="*/ 11 h 23"/>
                <a:gd name="T40" fmla="*/ 6 w 10"/>
                <a:gd name="T41" fmla="*/ 6 h 23"/>
                <a:gd name="T42" fmla="*/ 6 w 10"/>
                <a:gd name="T43" fmla="*/ 3 h 23"/>
                <a:gd name="T44" fmla="*/ 6 w 10"/>
                <a:gd name="T45" fmla="*/ 3 h 23"/>
                <a:gd name="T46" fmla="*/ 6 w 10"/>
                <a:gd name="T47" fmla="*/ 4 h 23"/>
                <a:gd name="T48" fmla="*/ 6 w 10"/>
                <a:gd name="T49" fmla="*/ 4 h 23"/>
                <a:gd name="T50" fmla="*/ 6 w 10"/>
                <a:gd name="T51" fmla="*/ 4 h 23"/>
                <a:gd name="T52" fmla="*/ 6 w 10"/>
                <a:gd name="T53" fmla="*/ 3 h 23"/>
                <a:gd name="T54" fmla="*/ 6 w 10"/>
                <a:gd name="T55" fmla="*/ 4 h 23"/>
                <a:gd name="T56" fmla="*/ 6 w 10"/>
                <a:gd name="T57" fmla="*/ 4 h 23"/>
                <a:gd name="T58" fmla="*/ 6 w 10"/>
                <a:gd name="T59" fmla="*/ 3 h 23"/>
                <a:gd name="T60" fmla="*/ 6 w 10"/>
                <a:gd name="T61" fmla="*/ 3 h 23"/>
                <a:gd name="T62" fmla="*/ 6 w 10"/>
                <a:gd name="T63" fmla="*/ 8 h 23"/>
                <a:gd name="T64" fmla="*/ 7 w 10"/>
                <a:gd name="T65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" h="23">
                  <a:moveTo>
                    <a:pt x="7" y="21"/>
                  </a:moveTo>
                  <a:cubicBezTo>
                    <a:pt x="9" y="18"/>
                    <a:pt x="10" y="13"/>
                    <a:pt x="10" y="8"/>
                  </a:cubicBezTo>
                  <a:cubicBezTo>
                    <a:pt x="10" y="6"/>
                    <a:pt x="10" y="4"/>
                    <a:pt x="9" y="2"/>
                  </a:cubicBezTo>
                  <a:cubicBezTo>
                    <a:pt x="9" y="1"/>
                    <a:pt x="8" y="1"/>
                    <a:pt x="8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3" y="1"/>
                    <a:pt x="3" y="2"/>
                    <a:pt x="2" y="3"/>
                  </a:cubicBezTo>
                  <a:cubicBezTo>
                    <a:pt x="2" y="4"/>
                    <a:pt x="2" y="5"/>
                    <a:pt x="2" y="6"/>
                  </a:cubicBezTo>
                  <a:cubicBezTo>
                    <a:pt x="2" y="7"/>
                    <a:pt x="2" y="8"/>
                    <a:pt x="2" y="9"/>
                  </a:cubicBezTo>
                  <a:cubicBezTo>
                    <a:pt x="2" y="9"/>
                    <a:pt x="2" y="10"/>
                    <a:pt x="2" y="10"/>
                  </a:cubicBezTo>
                  <a:cubicBezTo>
                    <a:pt x="2" y="13"/>
                    <a:pt x="1" y="16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1"/>
                    <a:pt x="1" y="22"/>
                  </a:cubicBezTo>
                  <a:cubicBezTo>
                    <a:pt x="2" y="23"/>
                    <a:pt x="3" y="23"/>
                    <a:pt x="4" y="23"/>
                  </a:cubicBezTo>
                  <a:cubicBezTo>
                    <a:pt x="5" y="23"/>
                    <a:pt x="6" y="22"/>
                    <a:pt x="7" y="21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17"/>
                    <a:pt x="6" y="14"/>
                    <a:pt x="6" y="11"/>
                  </a:cubicBezTo>
                  <a:cubicBezTo>
                    <a:pt x="6" y="10"/>
                    <a:pt x="6" y="9"/>
                    <a:pt x="6" y="9"/>
                  </a:cubicBezTo>
                  <a:cubicBezTo>
                    <a:pt x="6" y="8"/>
                    <a:pt x="6" y="7"/>
                    <a:pt x="6" y="6"/>
                  </a:cubicBezTo>
                  <a:cubicBezTo>
                    <a:pt x="6" y="5"/>
                    <a:pt x="6" y="4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5"/>
                    <a:pt x="6" y="6"/>
                    <a:pt x="6" y="8"/>
                  </a:cubicBezTo>
                  <a:cubicBezTo>
                    <a:pt x="6" y="12"/>
                    <a:pt x="5" y="16"/>
                    <a:pt x="3" y="19"/>
                  </a:cubicBezTo>
                  <a:cubicBezTo>
                    <a:pt x="7" y="21"/>
                    <a:pt x="7" y="21"/>
                    <a:pt x="7" y="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90" name="Freeform 192">
              <a:extLst>
                <a:ext uri="{FF2B5EF4-FFF2-40B4-BE49-F238E27FC236}">
                  <a16:creationId xmlns:a16="http://schemas.microsoft.com/office/drawing/2014/main" id="{C0E127A2-6D19-4665-B07B-1FB68573B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6944" y="5419257"/>
              <a:ext cx="47625" cy="47625"/>
            </a:xfrm>
            <a:custGeom>
              <a:avLst/>
              <a:gdLst>
                <a:gd name="T0" fmla="*/ 22 w 22"/>
                <a:gd name="T1" fmla="*/ 20 h 22"/>
                <a:gd name="T2" fmla="*/ 14 w 22"/>
                <a:gd name="T3" fmla="*/ 7 h 22"/>
                <a:gd name="T4" fmla="*/ 2 w 22"/>
                <a:gd name="T5" fmla="*/ 0 h 22"/>
                <a:gd name="T6" fmla="*/ 1 w 22"/>
                <a:gd name="T7" fmla="*/ 3 h 22"/>
                <a:gd name="T8" fmla="*/ 10 w 22"/>
                <a:gd name="T9" fmla="*/ 9 h 22"/>
                <a:gd name="T10" fmla="*/ 19 w 22"/>
                <a:gd name="T11" fmla="*/ 21 h 22"/>
                <a:gd name="T12" fmla="*/ 22 w 22"/>
                <a:gd name="T13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2">
                  <a:moveTo>
                    <a:pt x="22" y="20"/>
                  </a:moveTo>
                  <a:cubicBezTo>
                    <a:pt x="20" y="14"/>
                    <a:pt x="18" y="10"/>
                    <a:pt x="14" y="7"/>
                  </a:cubicBezTo>
                  <a:cubicBezTo>
                    <a:pt x="11" y="4"/>
                    <a:pt x="6" y="1"/>
                    <a:pt x="2" y="0"/>
                  </a:cubicBezTo>
                  <a:cubicBezTo>
                    <a:pt x="0" y="0"/>
                    <a:pt x="0" y="2"/>
                    <a:pt x="1" y="3"/>
                  </a:cubicBezTo>
                  <a:cubicBezTo>
                    <a:pt x="3" y="6"/>
                    <a:pt x="7" y="7"/>
                    <a:pt x="10" y="9"/>
                  </a:cubicBezTo>
                  <a:cubicBezTo>
                    <a:pt x="14" y="12"/>
                    <a:pt x="17" y="16"/>
                    <a:pt x="19" y="21"/>
                  </a:cubicBezTo>
                  <a:cubicBezTo>
                    <a:pt x="20" y="22"/>
                    <a:pt x="22" y="22"/>
                    <a:pt x="22" y="2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91" name="Freeform 193">
              <a:extLst>
                <a:ext uri="{FF2B5EF4-FFF2-40B4-BE49-F238E27FC236}">
                  <a16:creationId xmlns:a16="http://schemas.microsoft.com/office/drawing/2014/main" id="{BD7732D6-803F-49CF-A304-781202F1C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2182" y="5416082"/>
              <a:ext cx="55563" cy="55563"/>
            </a:xfrm>
            <a:custGeom>
              <a:avLst/>
              <a:gdLst>
                <a:gd name="T0" fmla="*/ 17 w 26"/>
                <a:gd name="T1" fmla="*/ 7 h 26"/>
                <a:gd name="T2" fmla="*/ 4 w 26"/>
                <a:gd name="T3" fmla="*/ 0 h 26"/>
                <a:gd name="T4" fmla="*/ 4 w 26"/>
                <a:gd name="T5" fmla="*/ 0 h 26"/>
                <a:gd name="T6" fmla="*/ 0 w 26"/>
                <a:gd name="T7" fmla="*/ 4 h 26"/>
                <a:gd name="T8" fmla="*/ 6 w 26"/>
                <a:gd name="T9" fmla="*/ 10 h 26"/>
                <a:gd name="T10" fmla="*/ 19 w 26"/>
                <a:gd name="T11" fmla="*/ 23 h 26"/>
                <a:gd name="T12" fmla="*/ 25 w 26"/>
                <a:gd name="T13" fmla="*/ 25 h 26"/>
                <a:gd name="T14" fmla="*/ 26 w 26"/>
                <a:gd name="T15" fmla="*/ 21 h 26"/>
                <a:gd name="T16" fmla="*/ 22 w 26"/>
                <a:gd name="T17" fmla="*/ 22 h 26"/>
                <a:gd name="T18" fmla="*/ 22 w 26"/>
                <a:gd name="T19" fmla="*/ 22 h 26"/>
                <a:gd name="T20" fmla="*/ 22 w 26"/>
                <a:gd name="T21" fmla="*/ 22 h 26"/>
                <a:gd name="T22" fmla="*/ 23 w 26"/>
                <a:gd name="T23" fmla="*/ 22 h 26"/>
                <a:gd name="T24" fmla="*/ 22 w 26"/>
                <a:gd name="T25" fmla="*/ 22 h 26"/>
                <a:gd name="T26" fmla="*/ 22 w 26"/>
                <a:gd name="T27" fmla="*/ 22 h 26"/>
                <a:gd name="T28" fmla="*/ 22 w 26"/>
                <a:gd name="T29" fmla="*/ 22 h 26"/>
                <a:gd name="T30" fmla="*/ 22 w 26"/>
                <a:gd name="T31" fmla="*/ 22 h 26"/>
                <a:gd name="T32" fmla="*/ 22 w 26"/>
                <a:gd name="T33" fmla="*/ 22 h 26"/>
                <a:gd name="T34" fmla="*/ 22 w 26"/>
                <a:gd name="T35" fmla="*/ 22 h 26"/>
                <a:gd name="T36" fmla="*/ 23 w 26"/>
                <a:gd name="T37" fmla="*/ 22 h 26"/>
                <a:gd name="T38" fmla="*/ 23 w 26"/>
                <a:gd name="T39" fmla="*/ 22 h 26"/>
                <a:gd name="T40" fmla="*/ 22 w 26"/>
                <a:gd name="T41" fmla="*/ 22 h 26"/>
                <a:gd name="T42" fmla="*/ 13 w 26"/>
                <a:gd name="T43" fmla="*/ 9 h 26"/>
                <a:gd name="T44" fmla="*/ 4 w 26"/>
                <a:gd name="T45" fmla="*/ 4 h 26"/>
                <a:gd name="T46" fmla="*/ 4 w 26"/>
                <a:gd name="T47" fmla="*/ 4 h 26"/>
                <a:gd name="T48" fmla="*/ 4 w 26"/>
                <a:gd name="T49" fmla="*/ 4 h 26"/>
                <a:gd name="T50" fmla="*/ 4 w 26"/>
                <a:gd name="T51" fmla="*/ 4 h 26"/>
                <a:gd name="T52" fmla="*/ 4 w 26"/>
                <a:gd name="T53" fmla="*/ 4 h 26"/>
                <a:gd name="T54" fmla="*/ 4 w 26"/>
                <a:gd name="T55" fmla="*/ 4 h 26"/>
                <a:gd name="T56" fmla="*/ 4 w 26"/>
                <a:gd name="T57" fmla="*/ 4 h 26"/>
                <a:gd name="T58" fmla="*/ 4 w 26"/>
                <a:gd name="T59" fmla="*/ 4 h 26"/>
                <a:gd name="T60" fmla="*/ 4 w 26"/>
                <a:gd name="T61" fmla="*/ 4 h 26"/>
                <a:gd name="T62" fmla="*/ 4 w 26"/>
                <a:gd name="T63" fmla="*/ 4 h 26"/>
                <a:gd name="T64" fmla="*/ 4 w 26"/>
                <a:gd name="T65" fmla="*/ 4 h 26"/>
                <a:gd name="T66" fmla="*/ 9 w 26"/>
                <a:gd name="T67" fmla="*/ 6 h 26"/>
                <a:gd name="T68" fmla="*/ 22 w 26"/>
                <a:gd name="T69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" h="26">
                  <a:moveTo>
                    <a:pt x="26" y="21"/>
                  </a:moveTo>
                  <a:cubicBezTo>
                    <a:pt x="24" y="16"/>
                    <a:pt x="21" y="11"/>
                    <a:pt x="17" y="7"/>
                  </a:cubicBezTo>
                  <a:cubicBezTo>
                    <a:pt x="15" y="6"/>
                    <a:pt x="13" y="4"/>
                    <a:pt x="11" y="3"/>
                  </a:cubicBezTo>
                  <a:cubicBezTo>
                    <a:pt x="9" y="2"/>
                    <a:pt x="7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5"/>
                    <a:pt x="1" y="6"/>
                    <a:pt x="1" y="7"/>
                  </a:cubicBezTo>
                  <a:cubicBezTo>
                    <a:pt x="3" y="8"/>
                    <a:pt x="5" y="9"/>
                    <a:pt x="6" y="10"/>
                  </a:cubicBezTo>
                  <a:cubicBezTo>
                    <a:pt x="8" y="11"/>
                    <a:pt x="10" y="12"/>
                    <a:pt x="11" y="13"/>
                  </a:cubicBezTo>
                  <a:cubicBezTo>
                    <a:pt x="15" y="15"/>
                    <a:pt x="17" y="19"/>
                    <a:pt x="19" y="23"/>
                  </a:cubicBezTo>
                  <a:cubicBezTo>
                    <a:pt x="20" y="25"/>
                    <a:pt x="21" y="26"/>
                    <a:pt x="22" y="26"/>
                  </a:cubicBezTo>
                  <a:cubicBezTo>
                    <a:pt x="23" y="26"/>
                    <a:pt x="24" y="25"/>
                    <a:pt x="25" y="25"/>
                  </a:cubicBezTo>
                  <a:cubicBezTo>
                    <a:pt x="25" y="24"/>
                    <a:pt x="26" y="23"/>
                    <a:pt x="26" y="22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1" y="17"/>
                    <a:pt x="18" y="12"/>
                    <a:pt x="13" y="9"/>
                  </a:cubicBezTo>
                  <a:cubicBezTo>
                    <a:pt x="12" y="8"/>
                    <a:pt x="10" y="7"/>
                    <a:pt x="8" y="6"/>
                  </a:cubicBezTo>
                  <a:cubicBezTo>
                    <a:pt x="6" y="6"/>
                    <a:pt x="5" y="5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7" y="5"/>
                    <a:pt x="9" y="6"/>
                  </a:cubicBezTo>
                  <a:cubicBezTo>
                    <a:pt x="11" y="7"/>
                    <a:pt x="13" y="9"/>
                    <a:pt x="14" y="10"/>
                  </a:cubicBezTo>
                  <a:cubicBezTo>
                    <a:pt x="18" y="13"/>
                    <a:pt x="21" y="17"/>
                    <a:pt x="22" y="22"/>
                  </a:cubicBezTo>
                  <a:cubicBezTo>
                    <a:pt x="26" y="21"/>
                    <a:pt x="26" y="21"/>
                    <a:pt x="26" y="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92" name="Freeform 194">
              <a:extLst>
                <a:ext uri="{FF2B5EF4-FFF2-40B4-BE49-F238E27FC236}">
                  <a16:creationId xmlns:a16="http://schemas.microsoft.com/office/drawing/2014/main" id="{2E10F419-730C-4814-8104-3A428D5E5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7407" y="5404970"/>
              <a:ext cx="50800" cy="14288"/>
            </a:xfrm>
            <a:custGeom>
              <a:avLst/>
              <a:gdLst>
                <a:gd name="T0" fmla="*/ 21 w 24"/>
                <a:gd name="T1" fmla="*/ 0 h 7"/>
                <a:gd name="T2" fmla="*/ 1 w 24"/>
                <a:gd name="T3" fmla="*/ 4 h 7"/>
                <a:gd name="T4" fmla="*/ 2 w 24"/>
                <a:gd name="T5" fmla="*/ 7 h 7"/>
                <a:gd name="T6" fmla="*/ 12 w 24"/>
                <a:gd name="T7" fmla="*/ 5 h 7"/>
                <a:gd name="T8" fmla="*/ 22 w 24"/>
                <a:gd name="T9" fmla="*/ 4 h 7"/>
                <a:gd name="T10" fmla="*/ 21 w 24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7">
                  <a:moveTo>
                    <a:pt x="21" y="0"/>
                  </a:moveTo>
                  <a:cubicBezTo>
                    <a:pt x="15" y="0"/>
                    <a:pt x="6" y="0"/>
                    <a:pt x="1" y="4"/>
                  </a:cubicBezTo>
                  <a:cubicBezTo>
                    <a:pt x="0" y="5"/>
                    <a:pt x="1" y="7"/>
                    <a:pt x="2" y="7"/>
                  </a:cubicBezTo>
                  <a:cubicBezTo>
                    <a:pt x="5" y="7"/>
                    <a:pt x="8" y="6"/>
                    <a:pt x="12" y="5"/>
                  </a:cubicBezTo>
                  <a:cubicBezTo>
                    <a:pt x="15" y="4"/>
                    <a:pt x="18" y="4"/>
                    <a:pt x="22" y="4"/>
                  </a:cubicBezTo>
                  <a:cubicBezTo>
                    <a:pt x="24" y="3"/>
                    <a:pt x="23" y="0"/>
                    <a:pt x="21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93" name="Freeform 195">
              <a:extLst>
                <a:ext uri="{FF2B5EF4-FFF2-40B4-BE49-F238E27FC236}">
                  <a16:creationId xmlns:a16="http://schemas.microsoft.com/office/drawing/2014/main" id="{E1039EDE-31FB-45A4-98AE-7621DE53B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2644" y="5400207"/>
              <a:ext cx="58738" cy="23813"/>
            </a:xfrm>
            <a:custGeom>
              <a:avLst/>
              <a:gdLst>
                <a:gd name="T0" fmla="*/ 19 w 27"/>
                <a:gd name="T1" fmla="*/ 0 h 11"/>
                <a:gd name="T2" fmla="*/ 0 w 27"/>
                <a:gd name="T3" fmla="*/ 7 h 11"/>
                <a:gd name="T4" fmla="*/ 4 w 27"/>
                <a:gd name="T5" fmla="*/ 11 h 11"/>
                <a:gd name="T6" fmla="*/ 14 w 27"/>
                <a:gd name="T7" fmla="*/ 9 h 11"/>
                <a:gd name="T8" fmla="*/ 26 w 27"/>
                <a:gd name="T9" fmla="*/ 6 h 11"/>
                <a:gd name="T10" fmla="*/ 26 w 27"/>
                <a:gd name="T11" fmla="*/ 2 h 11"/>
                <a:gd name="T12" fmla="*/ 23 w 27"/>
                <a:gd name="T13" fmla="*/ 4 h 11"/>
                <a:gd name="T14" fmla="*/ 23 w 27"/>
                <a:gd name="T15" fmla="*/ 4 h 11"/>
                <a:gd name="T16" fmla="*/ 23 w 27"/>
                <a:gd name="T17" fmla="*/ 4 h 11"/>
                <a:gd name="T18" fmla="*/ 23 w 27"/>
                <a:gd name="T19" fmla="*/ 4 h 11"/>
                <a:gd name="T20" fmla="*/ 23 w 27"/>
                <a:gd name="T21" fmla="*/ 4 h 11"/>
                <a:gd name="T22" fmla="*/ 23 w 27"/>
                <a:gd name="T23" fmla="*/ 4 h 11"/>
                <a:gd name="T24" fmla="*/ 23 w 27"/>
                <a:gd name="T25" fmla="*/ 4 h 11"/>
                <a:gd name="T26" fmla="*/ 24 w 27"/>
                <a:gd name="T27" fmla="*/ 4 h 11"/>
                <a:gd name="T28" fmla="*/ 23 w 27"/>
                <a:gd name="T29" fmla="*/ 4 h 11"/>
                <a:gd name="T30" fmla="*/ 23 w 27"/>
                <a:gd name="T31" fmla="*/ 4 h 11"/>
                <a:gd name="T32" fmla="*/ 24 w 27"/>
                <a:gd name="T33" fmla="*/ 4 h 11"/>
                <a:gd name="T34" fmla="*/ 24 w 27"/>
                <a:gd name="T35" fmla="*/ 4 h 11"/>
                <a:gd name="T36" fmla="*/ 24 w 27"/>
                <a:gd name="T37" fmla="*/ 4 h 11"/>
                <a:gd name="T38" fmla="*/ 24 w 27"/>
                <a:gd name="T39" fmla="*/ 4 h 11"/>
                <a:gd name="T40" fmla="*/ 24 w 27"/>
                <a:gd name="T41" fmla="*/ 4 h 11"/>
                <a:gd name="T42" fmla="*/ 13 w 27"/>
                <a:gd name="T43" fmla="*/ 5 h 11"/>
                <a:gd name="T44" fmla="*/ 4 w 27"/>
                <a:gd name="T45" fmla="*/ 7 h 11"/>
                <a:gd name="T46" fmla="*/ 4 w 27"/>
                <a:gd name="T47" fmla="*/ 7 h 11"/>
                <a:gd name="T48" fmla="*/ 4 w 27"/>
                <a:gd name="T49" fmla="*/ 7 h 11"/>
                <a:gd name="T50" fmla="*/ 4 w 27"/>
                <a:gd name="T51" fmla="*/ 7 h 11"/>
                <a:gd name="T52" fmla="*/ 4 w 27"/>
                <a:gd name="T53" fmla="*/ 7 h 11"/>
                <a:gd name="T54" fmla="*/ 4 w 27"/>
                <a:gd name="T55" fmla="*/ 7 h 11"/>
                <a:gd name="T56" fmla="*/ 4 w 27"/>
                <a:gd name="T57" fmla="*/ 7 h 11"/>
                <a:gd name="T58" fmla="*/ 4 w 27"/>
                <a:gd name="T59" fmla="*/ 7 h 11"/>
                <a:gd name="T60" fmla="*/ 4 w 27"/>
                <a:gd name="T61" fmla="*/ 7 h 11"/>
                <a:gd name="T62" fmla="*/ 4 w 27"/>
                <a:gd name="T63" fmla="*/ 8 h 11"/>
                <a:gd name="T64" fmla="*/ 4 w 27"/>
                <a:gd name="T65" fmla="*/ 7 h 11"/>
                <a:gd name="T66" fmla="*/ 19 w 27"/>
                <a:gd name="T67" fmla="*/ 4 h 11"/>
                <a:gd name="T68" fmla="*/ 24 w 27"/>
                <a:gd name="T6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" h="11">
                  <a:moveTo>
                    <a:pt x="24" y="0"/>
                  </a:moveTo>
                  <a:cubicBezTo>
                    <a:pt x="22" y="0"/>
                    <a:pt x="20" y="0"/>
                    <a:pt x="19" y="0"/>
                  </a:cubicBezTo>
                  <a:cubicBezTo>
                    <a:pt x="13" y="0"/>
                    <a:pt x="6" y="1"/>
                    <a:pt x="2" y="5"/>
                  </a:cubicBezTo>
                  <a:cubicBezTo>
                    <a:pt x="1" y="5"/>
                    <a:pt x="0" y="6"/>
                    <a:pt x="0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2" y="10"/>
                    <a:pt x="3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8" y="11"/>
                    <a:pt x="11" y="10"/>
                    <a:pt x="14" y="9"/>
                  </a:cubicBezTo>
                  <a:cubicBezTo>
                    <a:pt x="17" y="8"/>
                    <a:pt x="21" y="8"/>
                    <a:pt x="24" y="8"/>
                  </a:cubicBezTo>
                  <a:cubicBezTo>
                    <a:pt x="25" y="8"/>
                    <a:pt x="26" y="7"/>
                    <a:pt x="26" y="6"/>
                  </a:cubicBezTo>
                  <a:cubicBezTo>
                    <a:pt x="27" y="6"/>
                    <a:pt x="27" y="5"/>
                    <a:pt x="27" y="4"/>
                  </a:cubicBezTo>
                  <a:cubicBezTo>
                    <a:pt x="27" y="3"/>
                    <a:pt x="27" y="2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0" y="4"/>
                    <a:pt x="17" y="4"/>
                    <a:pt x="13" y="5"/>
                  </a:cubicBezTo>
                  <a:cubicBezTo>
                    <a:pt x="10" y="6"/>
                    <a:pt x="7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7" y="5"/>
                    <a:pt x="13" y="4"/>
                    <a:pt x="19" y="4"/>
                  </a:cubicBezTo>
                  <a:cubicBezTo>
                    <a:pt x="20" y="4"/>
                    <a:pt x="22" y="4"/>
                    <a:pt x="23" y="4"/>
                  </a:cubicBezTo>
                  <a:cubicBezTo>
                    <a:pt x="24" y="0"/>
                    <a:pt x="24" y="0"/>
                    <a:pt x="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94" name="Freeform 196">
              <a:extLst>
                <a:ext uri="{FF2B5EF4-FFF2-40B4-BE49-F238E27FC236}">
                  <a16:creationId xmlns:a16="http://schemas.microsoft.com/office/drawing/2014/main" id="{ED016BCA-FA5E-47F9-AAC4-A83C8A520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8832" y="5357345"/>
              <a:ext cx="36513" cy="65088"/>
            </a:xfrm>
            <a:custGeom>
              <a:avLst/>
              <a:gdLst>
                <a:gd name="T0" fmla="*/ 17 w 17"/>
                <a:gd name="T1" fmla="*/ 27 h 30"/>
                <a:gd name="T2" fmla="*/ 11 w 17"/>
                <a:gd name="T3" fmla="*/ 14 h 30"/>
                <a:gd name="T4" fmla="*/ 4 w 17"/>
                <a:gd name="T5" fmla="*/ 1 h 30"/>
                <a:gd name="T6" fmla="*/ 1 w 17"/>
                <a:gd name="T7" fmla="*/ 3 h 30"/>
                <a:gd name="T8" fmla="*/ 7 w 17"/>
                <a:gd name="T9" fmla="*/ 15 h 30"/>
                <a:gd name="T10" fmla="*/ 14 w 17"/>
                <a:gd name="T11" fmla="*/ 28 h 30"/>
                <a:gd name="T12" fmla="*/ 17 w 17"/>
                <a:gd name="T13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0">
                  <a:moveTo>
                    <a:pt x="17" y="27"/>
                  </a:moveTo>
                  <a:cubicBezTo>
                    <a:pt x="15" y="22"/>
                    <a:pt x="13" y="18"/>
                    <a:pt x="11" y="14"/>
                  </a:cubicBezTo>
                  <a:cubicBezTo>
                    <a:pt x="9" y="9"/>
                    <a:pt x="7" y="5"/>
                    <a:pt x="4" y="1"/>
                  </a:cubicBezTo>
                  <a:cubicBezTo>
                    <a:pt x="3" y="0"/>
                    <a:pt x="0" y="1"/>
                    <a:pt x="1" y="3"/>
                  </a:cubicBezTo>
                  <a:cubicBezTo>
                    <a:pt x="2" y="7"/>
                    <a:pt x="5" y="11"/>
                    <a:pt x="7" y="15"/>
                  </a:cubicBezTo>
                  <a:cubicBezTo>
                    <a:pt x="9" y="19"/>
                    <a:pt x="12" y="24"/>
                    <a:pt x="14" y="28"/>
                  </a:cubicBezTo>
                  <a:cubicBezTo>
                    <a:pt x="15" y="30"/>
                    <a:pt x="17" y="28"/>
                    <a:pt x="17" y="2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95" name="Freeform 197">
              <a:extLst>
                <a:ext uri="{FF2B5EF4-FFF2-40B4-BE49-F238E27FC236}">
                  <a16:creationId xmlns:a16="http://schemas.microsoft.com/office/drawing/2014/main" id="{203CF24F-3B08-4245-B482-5568F744A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7244" y="5355757"/>
              <a:ext cx="42863" cy="68263"/>
            </a:xfrm>
            <a:custGeom>
              <a:avLst/>
              <a:gdLst>
                <a:gd name="T0" fmla="*/ 20 w 20"/>
                <a:gd name="T1" fmla="*/ 27 h 32"/>
                <a:gd name="T2" fmla="*/ 14 w 20"/>
                <a:gd name="T3" fmla="*/ 14 h 32"/>
                <a:gd name="T4" fmla="*/ 6 w 20"/>
                <a:gd name="T5" fmla="*/ 1 h 32"/>
                <a:gd name="T6" fmla="*/ 4 w 20"/>
                <a:gd name="T7" fmla="*/ 0 h 32"/>
                <a:gd name="T8" fmla="*/ 1 w 20"/>
                <a:gd name="T9" fmla="*/ 1 h 32"/>
                <a:gd name="T10" fmla="*/ 0 w 20"/>
                <a:gd name="T11" fmla="*/ 3 h 32"/>
                <a:gd name="T12" fmla="*/ 0 w 20"/>
                <a:gd name="T13" fmla="*/ 4 h 32"/>
                <a:gd name="T14" fmla="*/ 6 w 20"/>
                <a:gd name="T15" fmla="*/ 17 h 32"/>
                <a:gd name="T16" fmla="*/ 13 w 20"/>
                <a:gd name="T17" fmla="*/ 30 h 32"/>
                <a:gd name="T18" fmla="*/ 16 w 20"/>
                <a:gd name="T19" fmla="*/ 32 h 32"/>
                <a:gd name="T20" fmla="*/ 18 w 20"/>
                <a:gd name="T21" fmla="*/ 31 h 32"/>
                <a:gd name="T22" fmla="*/ 20 w 20"/>
                <a:gd name="T23" fmla="*/ 28 h 32"/>
                <a:gd name="T24" fmla="*/ 20 w 20"/>
                <a:gd name="T25" fmla="*/ 27 h 32"/>
                <a:gd name="T26" fmla="*/ 16 w 20"/>
                <a:gd name="T27" fmla="*/ 28 h 32"/>
                <a:gd name="T28" fmla="*/ 16 w 20"/>
                <a:gd name="T29" fmla="*/ 28 h 32"/>
                <a:gd name="T30" fmla="*/ 16 w 20"/>
                <a:gd name="T31" fmla="*/ 28 h 32"/>
                <a:gd name="T32" fmla="*/ 16 w 20"/>
                <a:gd name="T33" fmla="*/ 28 h 32"/>
                <a:gd name="T34" fmla="*/ 16 w 20"/>
                <a:gd name="T35" fmla="*/ 28 h 32"/>
                <a:gd name="T36" fmla="*/ 16 w 20"/>
                <a:gd name="T37" fmla="*/ 28 h 32"/>
                <a:gd name="T38" fmla="*/ 16 w 20"/>
                <a:gd name="T39" fmla="*/ 28 h 32"/>
                <a:gd name="T40" fmla="*/ 16 w 20"/>
                <a:gd name="T41" fmla="*/ 28 h 32"/>
                <a:gd name="T42" fmla="*/ 16 w 20"/>
                <a:gd name="T43" fmla="*/ 28 h 32"/>
                <a:gd name="T44" fmla="*/ 16 w 20"/>
                <a:gd name="T45" fmla="*/ 28 h 32"/>
                <a:gd name="T46" fmla="*/ 16 w 20"/>
                <a:gd name="T47" fmla="*/ 28 h 32"/>
                <a:gd name="T48" fmla="*/ 16 w 20"/>
                <a:gd name="T49" fmla="*/ 28 h 32"/>
                <a:gd name="T50" fmla="*/ 16 w 20"/>
                <a:gd name="T51" fmla="*/ 28 h 32"/>
                <a:gd name="T52" fmla="*/ 16 w 20"/>
                <a:gd name="T53" fmla="*/ 28 h 32"/>
                <a:gd name="T54" fmla="*/ 16 w 20"/>
                <a:gd name="T55" fmla="*/ 28 h 32"/>
                <a:gd name="T56" fmla="*/ 16 w 20"/>
                <a:gd name="T57" fmla="*/ 28 h 32"/>
                <a:gd name="T58" fmla="*/ 16 w 20"/>
                <a:gd name="T59" fmla="*/ 28 h 32"/>
                <a:gd name="T60" fmla="*/ 17 w 20"/>
                <a:gd name="T61" fmla="*/ 28 h 32"/>
                <a:gd name="T62" fmla="*/ 16 w 20"/>
                <a:gd name="T63" fmla="*/ 28 h 32"/>
                <a:gd name="T64" fmla="*/ 16 w 20"/>
                <a:gd name="T65" fmla="*/ 28 h 32"/>
                <a:gd name="T66" fmla="*/ 17 w 20"/>
                <a:gd name="T67" fmla="*/ 28 h 32"/>
                <a:gd name="T68" fmla="*/ 10 w 20"/>
                <a:gd name="T69" fmla="*/ 15 h 32"/>
                <a:gd name="T70" fmla="*/ 4 w 20"/>
                <a:gd name="T71" fmla="*/ 3 h 32"/>
                <a:gd name="T72" fmla="*/ 3 w 20"/>
                <a:gd name="T73" fmla="*/ 3 h 32"/>
                <a:gd name="T74" fmla="*/ 4 w 20"/>
                <a:gd name="T75" fmla="*/ 3 h 32"/>
                <a:gd name="T76" fmla="*/ 4 w 20"/>
                <a:gd name="T77" fmla="*/ 3 h 32"/>
                <a:gd name="T78" fmla="*/ 3 w 20"/>
                <a:gd name="T79" fmla="*/ 3 h 32"/>
                <a:gd name="T80" fmla="*/ 4 w 20"/>
                <a:gd name="T81" fmla="*/ 3 h 32"/>
                <a:gd name="T82" fmla="*/ 3 w 20"/>
                <a:gd name="T83" fmla="*/ 3 h 32"/>
                <a:gd name="T84" fmla="*/ 4 w 20"/>
                <a:gd name="T85" fmla="*/ 4 h 32"/>
                <a:gd name="T86" fmla="*/ 4 w 20"/>
                <a:gd name="T87" fmla="*/ 3 h 32"/>
                <a:gd name="T88" fmla="*/ 3 w 20"/>
                <a:gd name="T89" fmla="*/ 3 h 32"/>
                <a:gd name="T90" fmla="*/ 4 w 20"/>
                <a:gd name="T91" fmla="*/ 4 h 32"/>
                <a:gd name="T92" fmla="*/ 4 w 20"/>
                <a:gd name="T93" fmla="*/ 4 h 32"/>
                <a:gd name="T94" fmla="*/ 4 w 20"/>
                <a:gd name="T95" fmla="*/ 3 h 32"/>
                <a:gd name="T96" fmla="*/ 4 w 20"/>
                <a:gd name="T97" fmla="*/ 4 h 32"/>
                <a:gd name="T98" fmla="*/ 4 w 20"/>
                <a:gd name="T99" fmla="*/ 4 h 32"/>
                <a:gd name="T100" fmla="*/ 4 w 20"/>
                <a:gd name="T101" fmla="*/ 3 h 32"/>
                <a:gd name="T102" fmla="*/ 4 w 20"/>
                <a:gd name="T103" fmla="*/ 4 h 32"/>
                <a:gd name="T104" fmla="*/ 4 w 20"/>
                <a:gd name="T105" fmla="*/ 3 h 32"/>
                <a:gd name="T106" fmla="*/ 3 w 20"/>
                <a:gd name="T107" fmla="*/ 3 h 32"/>
                <a:gd name="T108" fmla="*/ 4 w 20"/>
                <a:gd name="T109" fmla="*/ 4 h 32"/>
                <a:gd name="T110" fmla="*/ 4 w 20"/>
                <a:gd name="T111" fmla="*/ 3 h 32"/>
                <a:gd name="T112" fmla="*/ 3 w 20"/>
                <a:gd name="T113" fmla="*/ 3 h 32"/>
                <a:gd name="T114" fmla="*/ 10 w 20"/>
                <a:gd name="T115" fmla="*/ 16 h 32"/>
                <a:gd name="T116" fmla="*/ 16 w 20"/>
                <a:gd name="T117" fmla="*/ 28 h 32"/>
                <a:gd name="T118" fmla="*/ 20 w 20"/>
                <a:gd name="T119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" h="32">
                  <a:moveTo>
                    <a:pt x="20" y="27"/>
                  </a:moveTo>
                  <a:cubicBezTo>
                    <a:pt x="18" y="22"/>
                    <a:pt x="16" y="18"/>
                    <a:pt x="14" y="14"/>
                  </a:cubicBezTo>
                  <a:cubicBezTo>
                    <a:pt x="12" y="10"/>
                    <a:pt x="10" y="5"/>
                    <a:pt x="6" y="1"/>
                  </a:cubicBezTo>
                  <a:cubicBezTo>
                    <a:pt x="6" y="0"/>
                    <a:pt x="4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9"/>
                    <a:pt x="4" y="13"/>
                    <a:pt x="6" y="17"/>
                  </a:cubicBezTo>
                  <a:cubicBezTo>
                    <a:pt x="9" y="21"/>
                    <a:pt x="11" y="25"/>
                    <a:pt x="13" y="30"/>
                  </a:cubicBezTo>
                  <a:cubicBezTo>
                    <a:pt x="14" y="31"/>
                    <a:pt x="15" y="32"/>
                    <a:pt x="16" y="32"/>
                  </a:cubicBezTo>
                  <a:cubicBezTo>
                    <a:pt x="17" y="32"/>
                    <a:pt x="18" y="31"/>
                    <a:pt x="18" y="31"/>
                  </a:cubicBezTo>
                  <a:cubicBezTo>
                    <a:pt x="19" y="30"/>
                    <a:pt x="20" y="29"/>
                    <a:pt x="20" y="28"/>
                  </a:cubicBezTo>
                  <a:cubicBezTo>
                    <a:pt x="20" y="28"/>
                    <a:pt x="20" y="27"/>
                    <a:pt x="20" y="27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4" y="24"/>
                    <a:pt x="12" y="19"/>
                    <a:pt x="10" y="15"/>
                  </a:cubicBezTo>
                  <a:cubicBezTo>
                    <a:pt x="8" y="11"/>
                    <a:pt x="5" y="7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6" y="6"/>
                    <a:pt x="8" y="11"/>
                    <a:pt x="10" y="16"/>
                  </a:cubicBezTo>
                  <a:cubicBezTo>
                    <a:pt x="12" y="20"/>
                    <a:pt x="14" y="24"/>
                    <a:pt x="16" y="28"/>
                  </a:cubicBezTo>
                  <a:cubicBezTo>
                    <a:pt x="20" y="27"/>
                    <a:pt x="20" y="27"/>
                    <a:pt x="20" y="2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96" name="Freeform 198">
              <a:extLst>
                <a:ext uri="{FF2B5EF4-FFF2-40B4-BE49-F238E27FC236}">
                  <a16:creationId xmlns:a16="http://schemas.microsoft.com/office/drawing/2014/main" id="{BBE2E3FB-2C44-4F19-8754-61558DAFE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0569" y="5417670"/>
              <a:ext cx="47625" cy="31750"/>
            </a:xfrm>
            <a:custGeom>
              <a:avLst/>
              <a:gdLst>
                <a:gd name="T0" fmla="*/ 21 w 22"/>
                <a:gd name="T1" fmla="*/ 12 h 15"/>
                <a:gd name="T2" fmla="*/ 12 w 22"/>
                <a:gd name="T3" fmla="*/ 5 h 15"/>
                <a:gd name="T4" fmla="*/ 2 w 22"/>
                <a:gd name="T5" fmla="*/ 0 h 15"/>
                <a:gd name="T6" fmla="*/ 1 w 22"/>
                <a:gd name="T7" fmla="*/ 3 h 15"/>
                <a:gd name="T8" fmla="*/ 9 w 22"/>
                <a:gd name="T9" fmla="*/ 8 h 15"/>
                <a:gd name="T10" fmla="*/ 18 w 22"/>
                <a:gd name="T11" fmla="*/ 14 h 15"/>
                <a:gd name="T12" fmla="*/ 21 w 22"/>
                <a:gd name="T13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5">
                  <a:moveTo>
                    <a:pt x="21" y="12"/>
                  </a:moveTo>
                  <a:cubicBezTo>
                    <a:pt x="18" y="9"/>
                    <a:pt x="15" y="7"/>
                    <a:pt x="12" y="5"/>
                  </a:cubicBezTo>
                  <a:cubicBezTo>
                    <a:pt x="9" y="3"/>
                    <a:pt x="5" y="0"/>
                    <a:pt x="2" y="0"/>
                  </a:cubicBezTo>
                  <a:cubicBezTo>
                    <a:pt x="0" y="0"/>
                    <a:pt x="0" y="2"/>
                    <a:pt x="1" y="3"/>
                  </a:cubicBezTo>
                  <a:cubicBezTo>
                    <a:pt x="3" y="6"/>
                    <a:pt x="7" y="7"/>
                    <a:pt x="9" y="8"/>
                  </a:cubicBezTo>
                  <a:cubicBezTo>
                    <a:pt x="13" y="10"/>
                    <a:pt x="15" y="12"/>
                    <a:pt x="18" y="14"/>
                  </a:cubicBezTo>
                  <a:cubicBezTo>
                    <a:pt x="20" y="15"/>
                    <a:pt x="22" y="13"/>
                    <a:pt x="21" y="1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97" name="Freeform 199">
              <a:extLst>
                <a:ext uri="{FF2B5EF4-FFF2-40B4-BE49-F238E27FC236}">
                  <a16:creationId xmlns:a16="http://schemas.microsoft.com/office/drawing/2014/main" id="{D5AA7DF1-7DEF-4B3C-AC0B-E1990F28C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5807" y="5412907"/>
              <a:ext cx="53975" cy="38100"/>
            </a:xfrm>
            <a:custGeom>
              <a:avLst/>
              <a:gdLst>
                <a:gd name="T0" fmla="*/ 15 w 25"/>
                <a:gd name="T1" fmla="*/ 5 h 18"/>
                <a:gd name="T2" fmla="*/ 4 w 25"/>
                <a:gd name="T3" fmla="*/ 0 h 18"/>
                <a:gd name="T4" fmla="*/ 1 w 25"/>
                <a:gd name="T5" fmla="*/ 1 h 18"/>
                <a:gd name="T6" fmla="*/ 1 w 25"/>
                <a:gd name="T7" fmla="*/ 6 h 18"/>
                <a:gd name="T8" fmla="*/ 10 w 25"/>
                <a:gd name="T9" fmla="*/ 12 h 18"/>
                <a:gd name="T10" fmla="*/ 21 w 25"/>
                <a:gd name="T11" fmla="*/ 18 h 18"/>
                <a:gd name="T12" fmla="*/ 25 w 25"/>
                <a:gd name="T13" fmla="*/ 15 h 18"/>
                <a:gd name="T14" fmla="*/ 21 w 25"/>
                <a:gd name="T15" fmla="*/ 15 h 18"/>
                <a:gd name="T16" fmla="*/ 21 w 25"/>
                <a:gd name="T17" fmla="*/ 15 h 18"/>
                <a:gd name="T18" fmla="*/ 22 w 25"/>
                <a:gd name="T19" fmla="*/ 15 h 18"/>
                <a:gd name="T20" fmla="*/ 21 w 25"/>
                <a:gd name="T21" fmla="*/ 15 h 18"/>
                <a:gd name="T22" fmla="*/ 21 w 25"/>
                <a:gd name="T23" fmla="*/ 15 h 18"/>
                <a:gd name="T24" fmla="*/ 21 w 25"/>
                <a:gd name="T25" fmla="*/ 14 h 18"/>
                <a:gd name="T26" fmla="*/ 21 w 25"/>
                <a:gd name="T27" fmla="*/ 14 h 18"/>
                <a:gd name="T28" fmla="*/ 21 w 25"/>
                <a:gd name="T29" fmla="*/ 15 h 18"/>
                <a:gd name="T30" fmla="*/ 21 w 25"/>
                <a:gd name="T31" fmla="*/ 15 h 18"/>
                <a:gd name="T32" fmla="*/ 21 w 25"/>
                <a:gd name="T33" fmla="*/ 14 h 18"/>
                <a:gd name="T34" fmla="*/ 22 w 25"/>
                <a:gd name="T35" fmla="*/ 14 h 18"/>
                <a:gd name="T36" fmla="*/ 8 w 25"/>
                <a:gd name="T37" fmla="*/ 6 h 18"/>
                <a:gd name="T38" fmla="*/ 4 w 25"/>
                <a:gd name="T39" fmla="*/ 4 h 18"/>
                <a:gd name="T40" fmla="*/ 4 w 25"/>
                <a:gd name="T41" fmla="*/ 4 h 18"/>
                <a:gd name="T42" fmla="*/ 4 w 25"/>
                <a:gd name="T43" fmla="*/ 4 h 18"/>
                <a:gd name="T44" fmla="*/ 4 w 25"/>
                <a:gd name="T45" fmla="*/ 4 h 18"/>
                <a:gd name="T46" fmla="*/ 4 w 25"/>
                <a:gd name="T47" fmla="*/ 4 h 18"/>
                <a:gd name="T48" fmla="*/ 4 w 25"/>
                <a:gd name="T49" fmla="*/ 4 h 18"/>
                <a:gd name="T50" fmla="*/ 4 w 25"/>
                <a:gd name="T51" fmla="*/ 3 h 18"/>
                <a:gd name="T52" fmla="*/ 4 w 25"/>
                <a:gd name="T53" fmla="*/ 4 h 18"/>
                <a:gd name="T54" fmla="*/ 4 w 25"/>
                <a:gd name="T55" fmla="*/ 4 h 18"/>
                <a:gd name="T56" fmla="*/ 4 w 25"/>
                <a:gd name="T57" fmla="*/ 4 h 18"/>
                <a:gd name="T58" fmla="*/ 4 w 25"/>
                <a:gd name="T59" fmla="*/ 4 h 18"/>
                <a:gd name="T60" fmla="*/ 8 w 25"/>
                <a:gd name="T61" fmla="*/ 6 h 18"/>
                <a:gd name="T62" fmla="*/ 21 w 25"/>
                <a:gd name="T63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" h="18">
                  <a:moveTo>
                    <a:pt x="24" y="13"/>
                  </a:moveTo>
                  <a:cubicBezTo>
                    <a:pt x="22" y="9"/>
                    <a:pt x="18" y="7"/>
                    <a:pt x="15" y="5"/>
                  </a:cubicBezTo>
                  <a:cubicBezTo>
                    <a:pt x="14" y="4"/>
                    <a:pt x="12" y="3"/>
                    <a:pt x="10" y="2"/>
                  </a:cubicBezTo>
                  <a:cubicBezTo>
                    <a:pt x="8" y="1"/>
                    <a:pt x="6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2" y="8"/>
                    <a:pt x="4" y="9"/>
                    <a:pt x="6" y="10"/>
                  </a:cubicBezTo>
                  <a:cubicBezTo>
                    <a:pt x="8" y="11"/>
                    <a:pt x="9" y="11"/>
                    <a:pt x="10" y="12"/>
                  </a:cubicBezTo>
                  <a:cubicBezTo>
                    <a:pt x="13" y="14"/>
                    <a:pt x="16" y="16"/>
                    <a:pt x="19" y="18"/>
                  </a:cubicBezTo>
                  <a:cubicBezTo>
                    <a:pt x="20" y="18"/>
                    <a:pt x="21" y="18"/>
                    <a:pt x="21" y="18"/>
                  </a:cubicBezTo>
                  <a:cubicBezTo>
                    <a:pt x="22" y="18"/>
                    <a:pt x="23" y="18"/>
                    <a:pt x="24" y="17"/>
                  </a:cubicBezTo>
                  <a:cubicBezTo>
                    <a:pt x="24" y="17"/>
                    <a:pt x="25" y="16"/>
                    <a:pt x="25" y="15"/>
                  </a:cubicBezTo>
                  <a:cubicBezTo>
                    <a:pt x="25" y="14"/>
                    <a:pt x="25" y="13"/>
                    <a:pt x="24" y="13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19" y="12"/>
                    <a:pt x="16" y="10"/>
                    <a:pt x="12" y="9"/>
                  </a:cubicBezTo>
                  <a:cubicBezTo>
                    <a:pt x="11" y="8"/>
                    <a:pt x="9" y="7"/>
                    <a:pt x="8" y="6"/>
                  </a:cubicBezTo>
                  <a:cubicBezTo>
                    <a:pt x="6" y="5"/>
                    <a:pt x="5" y="5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7" y="5"/>
                    <a:pt x="8" y="6"/>
                  </a:cubicBezTo>
                  <a:cubicBezTo>
                    <a:pt x="10" y="7"/>
                    <a:pt x="11" y="8"/>
                    <a:pt x="13" y="9"/>
                  </a:cubicBezTo>
                  <a:cubicBezTo>
                    <a:pt x="16" y="10"/>
                    <a:pt x="19" y="12"/>
                    <a:pt x="21" y="15"/>
                  </a:cubicBezTo>
                  <a:cubicBezTo>
                    <a:pt x="24" y="13"/>
                    <a:pt x="24" y="13"/>
                    <a:pt x="24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98" name="Freeform 200">
              <a:extLst>
                <a:ext uri="{FF2B5EF4-FFF2-40B4-BE49-F238E27FC236}">
                  <a16:creationId xmlns:a16="http://schemas.microsoft.com/office/drawing/2014/main" id="{DCF242E6-44C5-4F3B-A672-35A0A3B1F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8982" y="5355757"/>
              <a:ext cx="79375" cy="69850"/>
            </a:xfrm>
            <a:custGeom>
              <a:avLst/>
              <a:gdLst>
                <a:gd name="T0" fmla="*/ 4 w 37"/>
                <a:gd name="T1" fmla="*/ 32 h 33"/>
                <a:gd name="T2" fmla="*/ 35 w 37"/>
                <a:gd name="T3" fmla="*/ 5 h 33"/>
                <a:gd name="T4" fmla="*/ 34 w 37"/>
                <a:gd name="T5" fmla="*/ 1 h 33"/>
                <a:gd name="T6" fmla="*/ 1 w 37"/>
                <a:gd name="T7" fmla="*/ 30 h 33"/>
                <a:gd name="T8" fmla="*/ 4 w 37"/>
                <a:gd name="T9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3">
                  <a:moveTo>
                    <a:pt x="4" y="32"/>
                  </a:moveTo>
                  <a:cubicBezTo>
                    <a:pt x="13" y="21"/>
                    <a:pt x="22" y="11"/>
                    <a:pt x="35" y="5"/>
                  </a:cubicBezTo>
                  <a:cubicBezTo>
                    <a:pt x="37" y="4"/>
                    <a:pt x="36" y="0"/>
                    <a:pt x="34" y="1"/>
                  </a:cubicBezTo>
                  <a:cubicBezTo>
                    <a:pt x="20" y="7"/>
                    <a:pt x="9" y="18"/>
                    <a:pt x="1" y="30"/>
                  </a:cubicBezTo>
                  <a:cubicBezTo>
                    <a:pt x="0" y="31"/>
                    <a:pt x="3" y="33"/>
                    <a:pt x="4" y="3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99" name="Freeform 201">
              <a:extLst>
                <a:ext uri="{FF2B5EF4-FFF2-40B4-BE49-F238E27FC236}">
                  <a16:creationId xmlns:a16="http://schemas.microsoft.com/office/drawing/2014/main" id="{CA929AC3-80EF-4B8D-ABC6-7C7DF8415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5807" y="5352582"/>
              <a:ext cx="84138" cy="76200"/>
            </a:xfrm>
            <a:custGeom>
              <a:avLst/>
              <a:gdLst>
                <a:gd name="T0" fmla="*/ 37 w 39"/>
                <a:gd name="T1" fmla="*/ 8 h 35"/>
                <a:gd name="T2" fmla="*/ 39 w 39"/>
                <a:gd name="T3" fmla="*/ 5 h 35"/>
                <a:gd name="T4" fmla="*/ 35 w 39"/>
                <a:gd name="T5" fmla="*/ 0 h 35"/>
                <a:gd name="T6" fmla="*/ 1 w 39"/>
                <a:gd name="T7" fmla="*/ 30 h 35"/>
                <a:gd name="T8" fmla="*/ 1 w 39"/>
                <a:gd name="T9" fmla="*/ 34 h 35"/>
                <a:gd name="T10" fmla="*/ 7 w 39"/>
                <a:gd name="T11" fmla="*/ 34 h 35"/>
                <a:gd name="T12" fmla="*/ 4 w 39"/>
                <a:gd name="T13" fmla="*/ 32 h 35"/>
                <a:gd name="T14" fmla="*/ 3 w 39"/>
                <a:gd name="T15" fmla="*/ 32 h 35"/>
                <a:gd name="T16" fmla="*/ 4 w 39"/>
                <a:gd name="T17" fmla="*/ 31 h 35"/>
                <a:gd name="T18" fmla="*/ 4 w 39"/>
                <a:gd name="T19" fmla="*/ 31 h 35"/>
                <a:gd name="T20" fmla="*/ 4 w 39"/>
                <a:gd name="T21" fmla="*/ 32 h 35"/>
                <a:gd name="T22" fmla="*/ 4 w 39"/>
                <a:gd name="T23" fmla="*/ 32 h 35"/>
                <a:gd name="T24" fmla="*/ 4 w 39"/>
                <a:gd name="T25" fmla="*/ 31 h 35"/>
                <a:gd name="T26" fmla="*/ 4 w 39"/>
                <a:gd name="T27" fmla="*/ 31 h 35"/>
                <a:gd name="T28" fmla="*/ 4 w 39"/>
                <a:gd name="T29" fmla="*/ 32 h 35"/>
                <a:gd name="T30" fmla="*/ 4 w 39"/>
                <a:gd name="T31" fmla="*/ 32 h 35"/>
                <a:gd name="T32" fmla="*/ 4 w 39"/>
                <a:gd name="T33" fmla="*/ 32 h 35"/>
                <a:gd name="T34" fmla="*/ 4 w 39"/>
                <a:gd name="T35" fmla="*/ 32 h 35"/>
                <a:gd name="T36" fmla="*/ 4 w 39"/>
                <a:gd name="T37" fmla="*/ 32 h 35"/>
                <a:gd name="T38" fmla="*/ 35 w 39"/>
                <a:gd name="T39" fmla="*/ 4 h 35"/>
                <a:gd name="T40" fmla="*/ 35 w 39"/>
                <a:gd name="T41" fmla="*/ 4 h 35"/>
                <a:gd name="T42" fmla="*/ 35 w 39"/>
                <a:gd name="T43" fmla="*/ 4 h 35"/>
                <a:gd name="T44" fmla="*/ 35 w 39"/>
                <a:gd name="T45" fmla="*/ 4 h 35"/>
                <a:gd name="T46" fmla="*/ 35 w 39"/>
                <a:gd name="T47" fmla="*/ 4 h 35"/>
                <a:gd name="T48" fmla="*/ 35 w 39"/>
                <a:gd name="T49" fmla="*/ 4 h 35"/>
                <a:gd name="T50" fmla="*/ 35 w 39"/>
                <a:gd name="T51" fmla="*/ 4 h 35"/>
                <a:gd name="T52" fmla="*/ 35 w 39"/>
                <a:gd name="T53" fmla="*/ 4 h 35"/>
                <a:gd name="T54" fmla="*/ 35 w 39"/>
                <a:gd name="T55" fmla="*/ 5 h 35"/>
                <a:gd name="T56" fmla="*/ 35 w 39"/>
                <a:gd name="T57" fmla="*/ 5 h 35"/>
                <a:gd name="T58" fmla="*/ 35 w 39"/>
                <a:gd name="T59" fmla="*/ 5 h 35"/>
                <a:gd name="T60" fmla="*/ 35 w 39"/>
                <a:gd name="T61" fmla="*/ 5 h 35"/>
                <a:gd name="T62" fmla="*/ 35 w 39"/>
                <a:gd name="T63" fmla="*/ 5 h 35"/>
                <a:gd name="T64" fmla="*/ 35 w 39"/>
                <a:gd name="T65" fmla="*/ 4 h 35"/>
                <a:gd name="T66" fmla="*/ 35 w 39"/>
                <a:gd name="T67" fmla="*/ 4 h 35"/>
                <a:gd name="T68" fmla="*/ 35 w 39"/>
                <a:gd name="T69" fmla="*/ 5 h 35"/>
                <a:gd name="T70" fmla="*/ 3 w 39"/>
                <a:gd name="T71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35">
                  <a:moveTo>
                    <a:pt x="7" y="34"/>
                  </a:moveTo>
                  <a:cubicBezTo>
                    <a:pt x="15" y="23"/>
                    <a:pt x="24" y="14"/>
                    <a:pt x="37" y="8"/>
                  </a:cubicBezTo>
                  <a:cubicBezTo>
                    <a:pt x="38" y="8"/>
                    <a:pt x="38" y="7"/>
                    <a:pt x="39" y="7"/>
                  </a:cubicBezTo>
                  <a:cubicBezTo>
                    <a:pt x="39" y="6"/>
                    <a:pt x="39" y="5"/>
                    <a:pt x="39" y="5"/>
                  </a:cubicBezTo>
                  <a:cubicBezTo>
                    <a:pt x="39" y="4"/>
                    <a:pt x="39" y="3"/>
                    <a:pt x="38" y="2"/>
                  </a:cubicBezTo>
                  <a:cubicBezTo>
                    <a:pt x="38" y="1"/>
                    <a:pt x="37" y="0"/>
                    <a:pt x="35" y="0"/>
                  </a:cubicBezTo>
                  <a:cubicBezTo>
                    <a:pt x="35" y="0"/>
                    <a:pt x="34" y="0"/>
                    <a:pt x="34" y="0"/>
                  </a:cubicBezTo>
                  <a:cubicBezTo>
                    <a:pt x="20" y="6"/>
                    <a:pt x="9" y="18"/>
                    <a:pt x="1" y="30"/>
                  </a:cubicBezTo>
                  <a:cubicBezTo>
                    <a:pt x="0" y="30"/>
                    <a:pt x="0" y="31"/>
                    <a:pt x="0" y="32"/>
                  </a:cubicBezTo>
                  <a:cubicBezTo>
                    <a:pt x="0" y="33"/>
                    <a:pt x="1" y="34"/>
                    <a:pt x="1" y="34"/>
                  </a:cubicBezTo>
                  <a:cubicBezTo>
                    <a:pt x="2" y="35"/>
                    <a:pt x="3" y="35"/>
                    <a:pt x="4" y="35"/>
                  </a:cubicBezTo>
                  <a:cubicBezTo>
                    <a:pt x="5" y="35"/>
                    <a:pt x="6" y="35"/>
                    <a:pt x="7" y="34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12" y="20"/>
                    <a:pt x="22" y="9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22" y="11"/>
                    <a:pt x="12" y="21"/>
                    <a:pt x="3" y="32"/>
                  </a:cubicBezTo>
                  <a:cubicBezTo>
                    <a:pt x="7" y="34"/>
                    <a:pt x="7" y="34"/>
                    <a:pt x="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00" name="Freeform 202">
              <a:extLst>
                <a:ext uri="{FF2B5EF4-FFF2-40B4-BE49-F238E27FC236}">
                  <a16:creationId xmlns:a16="http://schemas.microsoft.com/office/drawing/2014/main" id="{265E308C-BF67-4862-86E8-B756F3CD8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0744" y="5357345"/>
              <a:ext cx="15875" cy="58738"/>
            </a:xfrm>
            <a:custGeom>
              <a:avLst/>
              <a:gdLst>
                <a:gd name="T0" fmla="*/ 7 w 7"/>
                <a:gd name="T1" fmla="*/ 24 h 27"/>
                <a:gd name="T2" fmla="*/ 6 w 7"/>
                <a:gd name="T3" fmla="*/ 13 h 27"/>
                <a:gd name="T4" fmla="*/ 4 w 7"/>
                <a:gd name="T5" fmla="*/ 2 h 27"/>
                <a:gd name="T6" fmla="*/ 1 w 7"/>
                <a:gd name="T7" fmla="*/ 2 h 27"/>
                <a:gd name="T8" fmla="*/ 4 w 7"/>
                <a:gd name="T9" fmla="*/ 25 h 27"/>
                <a:gd name="T10" fmla="*/ 7 w 7"/>
                <a:gd name="T11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7">
                  <a:moveTo>
                    <a:pt x="7" y="24"/>
                  </a:moveTo>
                  <a:cubicBezTo>
                    <a:pt x="7" y="20"/>
                    <a:pt x="6" y="16"/>
                    <a:pt x="6" y="13"/>
                  </a:cubicBezTo>
                  <a:cubicBezTo>
                    <a:pt x="5" y="9"/>
                    <a:pt x="5" y="5"/>
                    <a:pt x="4" y="2"/>
                  </a:cubicBezTo>
                  <a:cubicBezTo>
                    <a:pt x="4" y="0"/>
                    <a:pt x="1" y="0"/>
                    <a:pt x="1" y="2"/>
                  </a:cubicBezTo>
                  <a:cubicBezTo>
                    <a:pt x="0" y="9"/>
                    <a:pt x="2" y="18"/>
                    <a:pt x="4" y="25"/>
                  </a:cubicBezTo>
                  <a:cubicBezTo>
                    <a:pt x="4" y="27"/>
                    <a:pt x="7" y="26"/>
                    <a:pt x="7" y="2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01" name="Freeform 203">
              <a:extLst>
                <a:ext uri="{FF2B5EF4-FFF2-40B4-BE49-F238E27FC236}">
                  <a16:creationId xmlns:a16="http://schemas.microsoft.com/office/drawing/2014/main" id="{474984E2-2BBA-4B91-99C8-63CB8DCB7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9157" y="5355757"/>
              <a:ext cx="22225" cy="61913"/>
            </a:xfrm>
            <a:custGeom>
              <a:avLst/>
              <a:gdLst>
                <a:gd name="T0" fmla="*/ 8 w 10"/>
                <a:gd name="T1" fmla="*/ 13 h 29"/>
                <a:gd name="T2" fmla="*/ 6 w 10"/>
                <a:gd name="T3" fmla="*/ 0 h 29"/>
                <a:gd name="T4" fmla="*/ 1 w 10"/>
                <a:gd name="T5" fmla="*/ 0 h 29"/>
                <a:gd name="T6" fmla="*/ 0 w 10"/>
                <a:gd name="T7" fmla="*/ 7 h 29"/>
                <a:gd name="T8" fmla="*/ 4 w 10"/>
                <a:gd name="T9" fmla="*/ 28 h 29"/>
                <a:gd name="T10" fmla="*/ 9 w 10"/>
                <a:gd name="T11" fmla="*/ 28 h 29"/>
                <a:gd name="T12" fmla="*/ 10 w 10"/>
                <a:gd name="T13" fmla="*/ 25 h 29"/>
                <a:gd name="T14" fmla="*/ 6 w 10"/>
                <a:gd name="T15" fmla="*/ 25 h 29"/>
                <a:gd name="T16" fmla="*/ 6 w 10"/>
                <a:gd name="T17" fmla="*/ 26 h 29"/>
                <a:gd name="T18" fmla="*/ 6 w 10"/>
                <a:gd name="T19" fmla="*/ 25 h 29"/>
                <a:gd name="T20" fmla="*/ 6 w 10"/>
                <a:gd name="T21" fmla="*/ 25 h 29"/>
                <a:gd name="T22" fmla="*/ 7 w 10"/>
                <a:gd name="T23" fmla="*/ 25 h 29"/>
                <a:gd name="T24" fmla="*/ 7 w 10"/>
                <a:gd name="T25" fmla="*/ 25 h 29"/>
                <a:gd name="T26" fmla="*/ 6 w 10"/>
                <a:gd name="T27" fmla="*/ 25 h 29"/>
                <a:gd name="T28" fmla="*/ 6 w 10"/>
                <a:gd name="T29" fmla="*/ 25 h 29"/>
                <a:gd name="T30" fmla="*/ 6 w 10"/>
                <a:gd name="T31" fmla="*/ 25 h 29"/>
                <a:gd name="T32" fmla="*/ 6 w 10"/>
                <a:gd name="T33" fmla="*/ 25 h 29"/>
                <a:gd name="T34" fmla="*/ 6 w 10"/>
                <a:gd name="T35" fmla="*/ 25 h 29"/>
                <a:gd name="T36" fmla="*/ 6 w 10"/>
                <a:gd name="T37" fmla="*/ 25 h 29"/>
                <a:gd name="T38" fmla="*/ 6 w 10"/>
                <a:gd name="T39" fmla="*/ 25 h 29"/>
                <a:gd name="T40" fmla="*/ 7 w 10"/>
                <a:gd name="T41" fmla="*/ 25 h 29"/>
                <a:gd name="T42" fmla="*/ 4 w 10"/>
                <a:gd name="T43" fmla="*/ 3 h 29"/>
                <a:gd name="T44" fmla="*/ 4 w 10"/>
                <a:gd name="T45" fmla="*/ 4 h 29"/>
                <a:gd name="T46" fmla="*/ 3 w 10"/>
                <a:gd name="T47" fmla="*/ 3 h 29"/>
                <a:gd name="T48" fmla="*/ 4 w 10"/>
                <a:gd name="T49" fmla="*/ 3 h 29"/>
                <a:gd name="T50" fmla="*/ 4 w 10"/>
                <a:gd name="T51" fmla="*/ 4 h 29"/>
                <a:gd name="T52" fmla="*/ 4 w 10"/>
                <a:gd name="T53" fmla="*/ 4 h 29"/>
                <a:gd name="T54" fmla="*/ 4 w 10"/>
                <a:gd name="T55" fmla="*/ 4 h 29"/>
                <a:gd name="T56" fmla="*/ 4 w 10"/>
                <a:gd name="T57" fmla="*/ 4 h 29"/>
                <a:gd name="T58" fmla="*/ 4 w 10"/>
                <a:gd name="T59" fmla="*/ 4 h 29"/>
                <a:gd name="T60" fmla="*/ 3 w 10"/>
                <a:gd name="T61" fmla="*/ 3 h 29"/>
                <a:gd name="T62" fmla="*/ 4 w 10"/>
                <a:gd name="T63" fmla="*/ 3 h 29"/>
                <a:gd name="T64" fmla="*/ 5 w 10"/>
                <a:gd name="T65" fmla="*/ 14 h 29"/>
                <a:gd name="T66" fmla="*/ 10 w 10"/>
                <a:gd name="T67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" h="29">
                  <a:moveTo>
                    <a:pt x="10" y="25"/>
                  </a:moveTo>
                  <a:cubicBezTo>
                    <a:pt x="10" y="21"/>
                    <a:pt x="9" y="17"/>
                    <a:pt x="8" y="13"/>
                  </a:cubicBezTo>
                  <a:cubicBezTo>
                    <a:pt x="8" y="10"/>
                    <a:pt x="8" y="6"/>
                    <a:pt x="7" y="2"/>
                  </a:cubicBezTo>
                  <a:cubicBezTo>
                    <a:pt x="7" y="2"/>
                    <a:pt x="6" y="1"/>
                    <a:pt x="6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0" y="6"/>
                    <a:pt x="0" y="7"/>
                  </a:cubicBezTo>
                  <a:cubicBezTo>
                    <a:pt x="0" y="14"/>
                    <a:pt x="1" y="21"/>
                    <a:pt x="3" y="26"/>
                  </a:cubicBezTo>
                  <a:cubicBezTo>
                    <a:pt x="3" y="27"/>
                    <a:pt x="4" y="28"/>
                    <a:pt x="4" y="28"/>
                  </a:cubicBezTo>
                  <a:cubicBezTo>
                    <a:pt x="5" y="29"/>
                    <a:pt x="6" y="29"/>
                    <a:pt x="6" y="29"/>
                  </a:cubicBezTo>
                  <a:cubicBezTo>
                    <a:pt x="7" y="29"/>
                    <a:pt x="8" y="29"/>
                    <a:pt x="9" y="28"/>
                  </a:cubicBezTo>
                  <a:cubicBezTo>
                    <a:pt x="10" y="28"/>
                    <a:pt x="10" y="27"/>
                    <a:pt x="10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5" y="20"/>
                    <a:pt x="4" y="13"/>
                    <a:pt x="4" y="7"/>
                  </a:cubicBezTo>
                  <a:cubicBezTo>
                    <a:pt x="4" y="6"/>
                    <a:pt x="4" y="5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7"/>
                    <a:pt x="4" y="10"/>
                    <a:pt x="5" y="14"/>
                  </a:cubicBezTo>
                  <a:cubicBezTo>
                    <a:pt x="5" y="18"/>
                    <a:pt x="6" y="22"/>
                    <a:pt x="6" y="26"/>
                  </a:cubicBezTo>
                  <a:cubicBezTo>
                    <a:pt x="10" y="25"/>
                    <a:pt x="10" y="25"/>
                    <a:pt x="10" y="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02" name="Freeform 204">
              <a:extLst>
                <a:ext uri="{FF2B5EF4-FFF2-40B4-BE49-F238E27FC236}">
                  <a16:creationId xmlns:a16="http://schemas.microsoft.com/office/drawing/2014/main" id="{46008D2F-5D0B-4557-B01F-0C6713EDF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6944" y="5368457"/>
              <a:ext cx="26988" cy="57150"/>
            </a:xfrm>
            <a:custGeom>
              <a:avLst/>
              <a:gdLst>
                <a:gd name="T0" fmla="*/ 3 w 13"/>
                <a:gd name="T1" fmla="*/ 26 h 27"/>
                <a:gd name="T2" fmla="*/ 9 w 13"/>
                <a:gd name="T3" fmla="*/ 14 h 27"/>
                <a:gd name="T4" fmla="*/ 13 w 13"/>
                <a:gd name="T5" fmla="*/ 3 h 27"/>
                <a:gd name="T6" fmla="*/ 10 w 13"/>
                <a:gd name="T7" fmla="*/ 2 h 27"/>
                <a:gd name="T8" fmla="*/ 6 w 13"/>
                <a:gd name="T9" fmla="*/ 12 h 27"/>
                <a:gd name="T10" fmla="*/ 0 w 13"/>
                <a:gd name="T11" fmla="*/ 25 h 27"/>
                <a:gd name="T12" fmla="*/ 3 w 13"/>
                <a:gd name="T13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7">
                  <a:moveTo>
                    <a:pt x="3" y="26"/>
                  </a:moveTo>
                  <a:cubicBezTo>
                    <a:pt x="6" y="22"/>
                    <a:pt x="8" y="18"/>
                    <a:pt x="9" y="14"/>
                  </a:cubicBezTo>
                  <a:cubicBezTo>
                    <a:pt x="11" y="10"/>
                    <a:pt x="13" y="7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ubicBezTo>
                    <a:pt x="8" y="5"/>
                    <a:pt x="7" y="9"/>
                    <a:pt x="6" y="12"/>
                  </a:cubicBezTo>
                  <a:cubicBezTo>
                    <a:pt x="4" y="16"/>
                    <a:pt x="2" y="20"/>
                    <a:pt x="0" y="25"/>
                  </a:cubicBezTo>
                  <a:cubicBezTo>
                    <a:pt x="0" y="27"/>
                    <a:pt x="2" y="27"/>
                    <a:pt x="3" y="2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03" name="Freeform 206">
              <a:extLst>
                <a:ext uri="{FF2B5EF4-FFF2-40B4-BE49-F238E27FC236}">
                  <a16:creationId xmlns:a16="http://schemas.microsoft.com/office/drawing/2014/main" id="{EDF36BF7-6969-4AF3-8BEE-F192F027D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2182" y="5366870"/>
              <a:ext cx="36513" cy="63500"/>
            </a:xfrm>
            <a:custGeom>
              <a:avLst/>
              <a:gdLst>
                <a:gd name="T0" fmla="*/ 13 w 17"/>
                <a:gd name="T1" fmla="*/ 15 h 30"/>
                <a:gd name="T2" fmla="*/ 17 w 17"/>
                <a:gd name="T3" fmla="*/ 4 h 30"/>
                <a:gd name="T4" fmla="*/ 16 w 17"/>
                <a:gd name="T5" fmla="*/ 1 h 30"/>
                <a:gd name="T6" fmla="*/ 11 w 17"/>
                <a:gd name="T7" fmla="*/ 1 h 30"/>
                <a:gd name="T8" fmla="*/ 1 w 17"/>
                <a:gd name="T9" fmla="*/ 25 h 30"/>
                <a:gd name="T10" fmla="*/ 2 w 17"/>
                <a:gd name="T11" fmla="*/ 29 h 30"/>
                <a:gd name="T12" fmla="*/ 7 w 17"/>
                <a:gd name="T13" fmla="*/ 28 h 30"/>
                <a:gd name="T14" fmla="*/ 4 w 17"/>
                <a:gd name="T15" fmla="*/ 26 h 30"/>
                <a:gd name="T16" fmla="*/ 4 w 17"/>
                <a:gd name="T17" fmla="*/ 26 h 30"/>
                <a:gd name="T18" fmla="*/ 4 w 17"/>
                <a:gd name="T19" fmla="*/ 26 h 30"/>
                <a:gd name="T20" fmla="*/ 4 w 17"/>
                <a:gd name="T21" fmla="*/ 26 h 30"/>
                <a:gd name="T22" fmla="*/ 4 w 17"/>
                <a:gd name="T23" fmla="*/ 26 h 30"/>
                <a:gd name="T24" fmla="*/ 4 w 17"/>
                <a:gd name="T25" fmla="*/ 26 h 30"/>
                <a:gd name="T26" fmla="*/ 4 w 17"/>
                <a:gd name="T27" fmla="*/ 26 h 30"/>
                <a:gd name="T28" fmla="*/ 4 w 17"/>
                <a:gd name="T29" fmla="*/ 26 h 30"/>
                <a:gd name="T30" fmla="*/ 4 w 17"/>
                <a:gd name="T31" fmla="*/ 26 h 30"/>
                <a:gd name="T32" fmla="*/ 4 w 17"/>
                <a:gd name="T33" fmla="*/ 26 h 30"/>
                <a:gd name="T34" fmla="*/ 9 w 17"/>
                <a:gd name="T35" fmla="*/ 14 h 30"/>
                <a:gd name="T36" fmla="*/ 13 w 17"/>
                <a:gd name="T37" fmla="*/ 3 h 30"/>
                <a:gd name="T38" fmla="*/ 14 w 17"/>
                <a:gd name="T39" fmla="*/ 4 h 30"/>
                <a:gd name="T40" fmla="*/ 13 w 17"/>
                <a:gd name="T41" fmla="*/ 4 h 30"/>
                <a:gd name="T42" fmla="*/ 13 w 17"/>
                <a:gd name="T43" fmla="*/ 4 h 30"/>
                <a:gd name="T44" fmla="*/ 13 w 17"/>
                <a:gd name="T45" fmla="*/ 4 h 30"/>
                <a:gd name="T46" fmla="*/ 13 w 17"/>
                <a:gd name="T47" fmla="*/ 4 h 30"/>
                <a:gd name="T48" fmla="*/ 13 w 17"/>
                <a:gd name="T49" fmla="*/ 4 h 30"/>
                <a:gd name="T50" fmla="*/ 13 w 17"/>
                <a:gd name="T51" fmla="*/ 4 h 30"/>
                <a:gd name="T52" fmla="*/ 13 w 17"/>
                <a:gd name="T53" fmla="*/ 4 h 30"/>
                <a:gd name="T54" fmla="*/ 14 w 17"/>
                <a:gd name="T55" fmla="*/ 4 h 30"/>
                <a:gd name="T56" fmla="*/ 13 w 17"/>
                <a:gd name="T57" fmla="*/ 4 h 30"/>
                <a:gd name="T58" fmla="*/ 13 w 17"/>
                <a:gd name="T59" fmla="*/ 4 h 30"/>
                <a:gd name="T60" fmla="*/ 13 w 17"/>
                <a:gd name="T61" fmla="*/ 4 h 30"/>
                <a:gd name="T62" fmla="*/ 10 w 17"/>
                <a:gd name="T63" fmla="*/ 14 h 30"/>
                <a:gd name="T64" fmla="*/ 7 w 17"/>
                <a:gd name="T65" fmla="*/ 2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" h="30">
                  <a:moveTo>
                    <a:pt x="7" y="28"/>
                  </a:moveTo>
                  <a:cubicBezTo>
                    <a:pt x="10" y="24"/>
                    <a:pt x="11" y="19"/>
                    <a:pt x="13" y="15"/>
                  </a:cubicBezTo>
                  <a:cubicBezTo>
                    <a:pt x="15" y="12"/>
                    <a:pt x="17" y="8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3"/>
                    <a:pt x="17" y="2"/>
                    <a:pt x="16" y="1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2" y="0"/>
                    <a:pt x="11" y="0"/>
                    <a:pt x="11" y="1"/>
                  </a:cubicBezTo>
                  <a:cubicBezTo>
                    <a:pt x="8" y="5"/>
                    <a:pt x="7" y="9"/>
                    <a:pt x="6" y="12"/>
                  </a:cubicBezTo>
                  <a:cubicBezTo>
                    <a:pt x="4" y="16"/>
                    <a:pt x="2" y="21"/>
                    <a:pt x="1" y="2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7"/>
                    <a:pt x="1" y="28"/>
                    <a:pt x="2" y="29"/>
                  </a:cubicBezTo>
                  <a:cubicBezTo>
                    <a:pt x="2" y="29"/>
                    <a:pt x="3" y="30"/>
                    <a:pt x="4" y="30"/>
                  </a:cubicBezTo>
                  <a:cubicBezTo>
                    <a:pt x="5" y="30"/>
                    <a:pt x="6" y="29"/>
                    <a:pt x="7" y="28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6" y="22"/>
                    <a:pt x="8" y="18"/>
                    <a:pt x="9" y="14"/>
                  </a:cubicBezTo>
                  <a:cubicBezTo>
                    <a:pt x="11" y="10"/>
                    <a:pt x="12" y="6"/>
                    <a:pt x="14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7"/>
                    <a:pt x="11" y="10"/>
                    <a:pt x="10" y="14"/>
                  </a:cubicBezTo>
                  <a:cubicBezTo>
                    <a:pt x="8" y="18"/>
                    <a:pt x="6" y="22"/>
                    <a:pt x="4" y="26"/>
                  </a:cubicBezTo>
                  <a:cubicBezTo>
                    <a:pt x="7" y="28"/>
                    <a:pt x="7" y="28"/>
                    <a:pt x="7" y="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04" name="Freeform 207">
              <a:extLst>
                <a:ext uri="{FF2B5EF4-FFF2-40B4-BE49-F238E27FC236}">
                  <a16:creationId xmlns:a16="http://schemas.microsoft.com/office/drawing/2014/main" id="{FFD7594A-00D6-48EB-8227-B7FA464EC1A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3920" y="5344645"/>
              <a:ext cx="104775" cy="36513"/>
            </a:xfrm>
            <a:custGeom>
              <a:avLst/>
              <a:gdLst>
                <a:gd name="T0" fmla="*/ 2 w 49"/>
                <a:gd name="T1" fmla="*/ 9 h 17"/>
                <a:gd name="T2" fmla="*/ 44 w 49"/>
                <a:gd name="T3" fmla="*/ 15 h 17"/>
                <a:gd name="T4" fmla="*/ 47 w 49"/>
                <a:gd name="T5" fmla="*/ 12 h 17"/>
                <a:gd name="T6" fmla="*/ 1 w 49"/>
                <a:gd name="T7" fmla="*/ 5 h 17"/>
                <a:gd name="T8" fmla="*/ 2 w 49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7">
                  <a:moveTo>
                    <a:pt x="2" y="9"/>
                  </a:moveTo>
                  <a:cubicBezTo>
                    <a:pt x="14" y="5"/>
                    <a:pt x="35" y="5"/>
                    <a:pt x="44" y="15"/>
                  </a:cubicBezTo>
                  <a:cubicBezTo>
                    <a:pt x="46" y="17"/>
                    <a:pt x="49" y="14"/>
                    <a:pt x="47" y="12"/>
                  </a:cubicBezTo>
                  <a:cubicBezTo>
                    <a:pt x="37" y="1"/>
                    <a:pt x="14" y="0"/>
                    <a:pt x="1" y="5"/>
                  </a:cubicBezTo>
                  <a:cubicBezTo>
                    <a:pt x="0" y="6"/>
                    <a:pt x="0" y="9"/>
                    <a:pt x="2" y="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05" name="Freeform 208">
              <a:extLst>
                <a:ext uri="{FF2B5EF4-FFF2-40B4-BE49-F238E27FC236}">
                  <a16:creationId xmlns:a16="http://schemas.microsoft.com/office/drawing/2014/main" id="{040C1D8C-DC4B-4F71-8499-4E8E011F89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9157" y="5344645"/>
              <a:ext cx="111125" cy="38100"/>
            </a:xfrm>
            <a:custGeom>
              <a:avLst/>
              <a:gdLst>
                <a:gd name="T0" fmla="*/ 21 w 52"/>
                <a:gd name="T1" fmla="*/ 8 h 18"/>
                <a:gd name="T2" fmla="*/ 44 w 52"/>
                <a:gd name="T3" fmla="*/ 17 h 18"/>
                <a:gd name="T4" fmla="*/ 50 w 52"/>
                <a:gd name="T5" fmla="*/ 17 h 18"/>
                <a:gd name="T6" fmla="*/ 50 w 52"/>
                <a:gd name="T7" fmla="*/ 11 h 18"/>
                <a:gd name="T8" fmla="*/ 22 w 52"/>
                <a:gd name="T9" fmla="*/ 0 h 18"/>
                <a:gd name="T10" fmla="*/ 0 w 52"/>
                <a:gd name="T11" fmla="*/ 7 h 18"/>
                <a:gd name="T12" fmla="*/ 4 w 52"/>
                <a:gd name="T13" fmla="*/ 11 h 18"/>
                <a:gd name="T14" fmla="*/ 4 w 52"/>
                <a:gd name="T15" fmla="*/ 7 h 18"/>
                <a:gd name="T16" fmla="*/ 4 w 52"/>
                <a:gd name="T17" fmla="*/ 7 h 18"/>
                <a:gd name="T18" fmla="*/ 4 w 52"/>
                <a:gd name="T19" fmla="*/ 7 h 18"/>
                <a:gd name="T20" fmla="*/ 4 w 52"/>
                <a:gd name="T21" fmla="*/ 7 h 18"/>
                <a:gd name="T22" fmla="*/ 4 w 52"/>
                <a:gd name="T23" fmla="*/ 7 h 18"/>
                <a:gd name="T24" fmla="*/ 4 w 52"/>
                <a:gd name="T25" fmla="*/ 7 h 18"/>
                <a:gd name="T26" fmla="*/ 4 w 52"/>
                <a:gd name="T27" fmla="*/ 7 h 18"/>
                <a:gd name="T28" fmla="*/ 4 w 52"/>
                <a:gd name="T29" fmla="*/ 7 h 18"/>
                <a:gd name="T30" fmla="*/ 4 w 52"/>
                <a:gd name="T31" fmla="*/ 7 h 18"/>
                <a:gd name="T32" fmla="*/ 4 w 52"/>
                <a:gd name="T33" fmla="*/ 7 h 18"/>
                <a:gd name="T34" fmla="*/ 4 w 52"/>
                <a:gd name="T35" fmla="*/ 7 h 18"/>
                <a:gd name="T36" fmla="*/ 4 w 52"/>
                <a:gd name="T37" fmla="*/ 7 h 18"/>
                <a:gd name="T38" fmla="*/ 4 w 52"/>
                <a:gd name="T39" fmla="*/ 7 h 18"/>
                <a:gd name="T40" fmla="*/ 4 w 52"/>
                <a:gd name="T41" fmla="*/ 7 h 18"/>
                <a:gd name="T42" fmla="*/ 4 w 52"/>
                <a:gd name="T43" fmla="*/ 7 h 18"/>
                <a:gd name="T44" fmla="*/ 4 w 52"/>
                <a:gd name="T45" fmla="*/ 7 h 18"/>
                <a:gd name="T46" fmla="*/ 36 w 52"/>
                <a:gd name="T47" fmla="*/ 6 h 18"/>
                <a:gd name="T48" fmla="*/ 47 w 52"/>
                <a:gd name="T49" fmla="*/ 14 h 18"/>
                <a:gd name="T50" fmla="*/ 47 w 52"/>
                <a:gd name="T51" fmla="*/ 14 h 18"/>
                <a:gd name="T52" fmla="*/ 47 w 52"/>
                <a:gd name="T53" fmla="*/ 14 h 18"/>
                <a:gd name="T54" fmla="*/ 47 w 52"/>
                <a:gd name="T55" fmla="*/ 14 h 18"/>
                <a:gd name="T56" fmla="*/ 47 w 52"/>
                <a:gd name="T57" fmla="*/ 14 h 18"/>
                <a:gd name="T58" fmla="*/ 47 w 52"/>
                <a:gd name="T59" fmla="*/ 14 h 18"/>
                <a:gd name="T60" fmla="*/ 47 w 52"/>
                <a:gd name="T61" fmla="*/ 14 h 18"/>
                <a:gd name="T62" fmla="*/ 47 w 52"/>
                <a:gd name="T63" fmla="*/ 14 h 18"/>
                <a:gd name="T64" fmla="*/ 47 w 52"/>
                <a:gd name="T65" fmla="*/ 14 h 18"/>
                <a:gd name="T66" fmla="*/ 47 w 52"/>
                <a:gd name="T67" fmla="*/ 14 h 18"/>
                <a:gd name="T68" fmla="*/ 35 w 52"/>
                <a:gd name="T69" fmla="*/ 7 h 18"/>
                <a:gd name="T70" fmla="*/ 4 w 52"/>
                <a:gd name="T71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2" h="18">
                  <a:moveTo>
                    <a:pt x="5" y="11"/>
                  </a:moveTo>
                  <a:cubicBezTo>
                    <a:pt x="9" y="9"/>
                    <a:pt x="15" y="8"/>
                    <a:pt x="21" y="8"/>
                  </a:cubicBezTo>
                  <a:cubicBezTo>
                    <a:pt x="25" y="8"/>
                    <a:pt x="30" y="9"/>
                    <a:pt x="34" y="10"/>
                  </a:cubicBezTo>
                  <a:cubicBezTo>
                    <a:pt x="38" y="12"/>
                    <a:pt x="42" y="14"/>
                    <a:pt x="44" y="17"/>
                  </a:cubicBezTo>
                  <a:cubicBezTo>
                    <a:pt x="45" y="18"/>
                    <a:pt x="46" y="18"/>
                    <a:pt x="47" y="18"/>
                  </a:cubicBezTo>
                  <a:cubicBezTo>
                    <a:pt x="49" y="18"/>
                    <a:pt x="50" y="17"/>
                    <a:pt x="50" y="17"/>
                  </a:cubicBezTo>
                  <a:cubicBezTo>
                    <a:pt x="51" y="16"/>
                    <a:pt x="51" y="15"/>
                    <a:pt x="51" y="14"/>
                  </a:cubicBezTo>
                  <a:cubicBezTo>
                    <a:pt x="52" y="13"/>
                    <a:pt x="51" y="12"/>
                    <a:pt x="50" y="11"/>
                  </a:cubicBezTo>
                  <a:cubicBezTo>
                    <a:pt x="47" y="7"/>
                    <a:pt x="43" y="4"/>
                    <a:pt x="38" y="3"/>
                  </a:cubicBezTo>
                  <a:cubicBezTo>
                    <a:pt x="33" y="1"/>
                    <a:pt x="27" y="0"/>
                    <a:pt x="22" y="0"/>
                  </a:cubicBezTo>
                  <a:cubicBezTo>
                    <a:pt x="15" y="0"/>
                    <a:pt x="8" y="1"/>
                    <a:pt x="3" y="4"/>
                  </a:cubicBezTo>
                  <a:cubicBezTo>
                    <a:pt x="1" y="4"/>
                    <a:pt x="0" y="6"/>
                    <a:pt x="0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2" y="10"/>
                    <a:pt x="3" y="11"/>
                    <a:pt x="4" y="11"/>
                  </a:cubicBezTo>
                  <a:cubicBezTo>
                    <a:pt x="4" y="11"/>
                    <a:pt x="5" y="11"/>
                    <a:pt x="5" y="11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9" y="5"/>
                    <a:pt x="15" y="4"/>
                    <a:pt x="22" y="4"/>
                  </a:cubicBezTo>
                  <a:cubicBezTo>
                    <a:pt x="27" y="4"/>
                    <a:pt x="32" y="5"/>
                    <a:pt x="36" y="6"/>
                  </a:cubicBezTo>
                  <a:cubicBezTo>
                    <a:pt x="41" y="8"/>
                    <a:pt x="45" y="10"/>
                    <a:pt x="47" y="13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4" y="10"/>
                    <a:pt x="40" y="8"/>
                    <a:pt x="35" y="7"/>
                  </a:cubicBezTo>
                  <a:cubicBezTo>
                    <a:pt x="31" y="5"/>
                    <a:pt x="26" y="4"/>
                    <a:pt x="21" y="4"/>
                  </a:cubicBezTo>
                  <a:cubicBezTo>
                    <a:pt x="14" y="4"/>
                    <a:pt x="8" y="5"/>
                    <a:pt x="4" y="7"/>
                  </a:cubicBezTo>
                  <a:cubicBezTo>
                    <a:pt x="5" y="11"/>
                    <a:pt x="5" y="11"/>
                    <a:pt x="5" y="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06" name="Freeform 209">
              <a:extLst>
                <a:ext uri="{FF2B5EF4-FFF2-40B4-BE49-F238E27FC236}">
                  <a16:creationId xmlns:a16="http://schemas.microsoft.com/office/drawing/2014/main" id="{FAB60792-753D-441F-8480-89A118A30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5045" y="5443070"/>
              <a:ext cx="55563" cy="23813"/>
            </a:xfrm>
            <a:custGeom>
              <a:avLst/>
              <a:gdLst>
                <a:gd name="T0" fmla="*/ 2 w 26"/>
                <a:gd name="T1" fmla="*/ 11 h 11"/>
                <a:gd name="T2" fmla="*/ 15 w 26"/>
                <a:gd name="T3" fmla="*/ 8 h 11"/>
                <a:gd name="T4" fmla="*/ 25 w 26"/>
                <a:gd name="T5" fmla="*/ 3 h 11"/>
                <a:gd name="T6" fmla="*/ 24 w 26"/>
                <a:gd name="T7" fmla="*/ 0 h 11"/>
                <a:gd name="T8" fmla="*/ 14 w 26"/>
                <a:gd name="T9" fmla="*/ 4 h 11"/>
                <a:gd name="T10" fmla="*/ 2 w 26"/>
                <a:gd name="T11" fmla="*/ 8 h 11"/>
                <a:gd name="T12" fmla="*/ 2 w 26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1">
                  <a:moveTo>
                    <a:pt x="2" y="11"/>
                  </a:moveTo>
                  <a:cubicBezTo>
                    <a:pt x="7" y="10"/>
                    <a:pt x="11" y="9"/>
                    <a:pt x="15" y="8"/>
                  </a:cubicBezTo>
                  <a:cubicBezTo>
                    <a:pt x="18" y="6"/>
                    <a:pt x="22" y="6"/>
                    <a:pt x="25" y="3"/>
                  </a:cubicBezTo>
                  <a:cubicBezTo>
                    <a:pt x="26" y="2"/>
                    <a:pt x="25" y="0"/>
                    <a:pt x="24" y="0"/>
                  </a:cubicBezTo>
                  <a:cubicBezTo>
                    <a:pt x="20" y="1"/>
                    <a:pt x="17" y="3"/>
                    <a:pt x="14" y="4"/>
                  </a:cubicBezTo>
                  <a:cubicBezTo>
                    <a:pt x="10" y="5"/>
                    <a:pt x="6" y="6"/>
                    <a:pt x="2" y="8"/>
                  </a:cubicBezTo>
                  <a:cubicBezTo>
                    <a:pt x="0" y="8"/>
                    <a:pt x="0" y="11"/>
                    <a:pt x="2" y="1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07" name="Freeform 210">
              <a:extLst>
                <a:ext uri="{FF2B5EF4-FFF2-40B4-BE49-F238E27FC236}">
                  <a16:creationId xmlns:a16="http://schemas.microsoft.com/office/drawing/2014/main" id="{BA7C1F39-DE70-4A63-873F-588F2CBAF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3457" y="5438307"/>
              <a:ext cx="60325" cy="33338"/>
            </a:xfrm>
            <a:custGeom>
              <a:avLst/>
              <a:gdLst>
                <a:gd name="T0" fmla="*/ 16 w 28"/>
                <a:gd name="T1" fmla="*/ 11 h 15"/>
                <a:gd name="T2" fmla="*/ 28 w 28"/>
                <a:gd name="T3" fmla="*/ 4 h 15"/>
                <a:gd name="T4" fmla="*/ 25 w 28"/>
                <a:gd name="T5" fmla="*/ 0 h 15"/>
                <a:gd name="T6" fmla="*/ 25 w 28"/>
                <a:gd name="T7" fmla="*/ 2 h 15"/>
                <a:gd name="T8" fmla="*/ 14 w 28"/>
                <a:gd name="T9" fmla="*/ 4 h 15"/>
                <a:gd name="T10" fmla="*/ 0 w 28"/>
                <a:gd name="T11" fmla="*/ 9 h 15"/>
                <a:gd name="T12" fmla="*/ 1 w 28"/>
                <a:gd name="T13" fmla="*/ 14 h 15"/>
                <a:gd name="T14" fmla="*/ 4 w 28"/>
                <a:gd name="T15" fmla="*/ 15 h 15"/>
                <a:gd name="T16" fmla="*/ 3 w 28"/>
                <a:gd name="T17" fmla="*/ 11 h 15"/>
                <a:gd name="T18" fmla="*/ 4 w 28"/>
                <a:gd name="T19" fmla="*/ 11 h 15"/>
                <a:gd name="T20" fmla="*/ 3 w 28"/>
                <a:gd name="T21" fmla="*/ 12 h 15"/>
                <a:gd name="T22" fmla="*/ 3 w 28"/>
                <a:gd name="T23" fmla="*/ 11 h 15"/>
                <a:gd name="T24" fmla="*/ 4 w 28"/>
                <a:gd name="T25" fmla="*/ 11 h 15"/>
                <a:gd name="T26" fmla="*/ 4 w 28"/>
                <a:gd name="T27" fmla="*/ 11 h 15"/>
                <a:gd name="T28" fmla="*/ 4 w 28"/>
                <a:gd name="T29" fmla="*/ 11 h 15"/>
                <a:gd name="T30" fmla="*/ 4 w 28"/>
                <a:gd name="T31" fmla="*/ 11 h 15"/>
                <a:gd name="T32" fmla="*/ 4 w 28"/>
                <a:gd name="T33" fmla="*/ 11 h 15"/>
                <a:gd name="T34" fmla="*/ 4 w 28"/>
                <a:gd name="T35" fmla="*/ 11 h 15"/>
                <a:gd name="T36" fmla="*/ 4 w 28"/>
                <a:gd name="T37" fmla="*/ 11 h 15"/>
                <a:gd name="T38" fmla="*/ 15 w 28"/>
                <a:gd name="T39" fmla="*/ 8 h 15"/>
                <a:gd name="T40" fmla="*/ 25 w 28"/>
                <a:gd name="T41" fmla="*/ 4 h 15"/>
                <a:gd name="T42" fmla="*/ 25 w 28"/>
                <a:gd name="T43" fmla="*/ 3 h 15"/>
                <a:gd name="T44" fmla="*/ 25 w 28"/>
                <a:gd name="T45" fmla="*/ 4 h 15"/>
                <a:gd name="T46" fmla="*/ 25 w 28"/>
                <a:gd name="T47" fmla="*/ 4 h 15"/>
                <a:gd name="T48" fmla="*/ 24 w 28"/>
                <a:gd name="T49" fmla="*/ 4 h 15"/>
                <a:gd name="T50" fmla="*/ 25 w 28"/>
                <a:gd name="T51" fmla="*/ 4 h 15"/>
                <a:gd name="T52" fmla="*/ 25 w 28"/>
                <a:gd name="T53" fmla="*/ 4 h 15"/>
                <a:gd name="T54" fmla="*/ 24 w 28"/>
                <a:gd name="T55" fmla="*/ 4 h 15"/>
                <a:gd name="T56" fmla="*/ 24 w 28"/>
                <a:gd name="T57" fmla="*/ 4 h 15"/>
                <a:gd name="T58" fmla="*/ 25 w 28"/>
                <a:gd name="T59" fmla="*/ 4 h 15"/>
                <a:gd name="T60" fmla="*/ 25 w 28"/>
                <a:gd name="T61" fmla="*/ 4 h 15"/>
                <a:gd name="T62" fmla="*/ 15 w 28"/>
                <a:gd name="T63" fmla="*/ 8 h 15"/>
                <a:gd name="T64" fmla="*/ 4 w 28"/>
                <a:gd name="T6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" h="15">
                  <a:moveTo>
                    <a:pt x="4" y="15"/>
                  </a:moveTo>
                  <a:cubicBezTo>
                    <a:pt x="8" y="14"/>
                    <a:pt x="12" y="13"/>
                    <a:pt x="16" y="11"/>
                  </a:cubicBezTo>
                  <a:cubicBezTo>
                    <a:pt x="20" y="10"/>
                    <a:pt x="24" y="10"/>
                    <a:pt x="27" y="7"/>
                  </a:cubicBezTo>
                  <a:cubicBezTo>
                    <a:pt x="28" y="6"/>
                    <a:pt x="28" y="5"/>
                    <a:pt x="28" y="4"/>
                  </a:cubicBezTo>
                  <a:cubicBezTo>
                    <a:pt x="28" y="3"/>
                    <a:pt x="28" y="2"/>
                    <a:pt x="27" y="2"/>
                  </a:cubicBezTo>
                  <a:cubicBezTo>
                    <a:pt x="27" y="1"/>
                    <a:pt x="26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1" y="1"/>
                    <a:pt x="17" y="3"/>
                    <a:pt x="14" y="4"/>
                  </a:cubicBezTo>
                  <a:cubicBezTo>
                    <a:pt x="10" y="5"/>
                    <a:pt x="6" y="6"/>
                    <a:pt x="2" y="8"/>
                  </a:cubicBezTo>
                  <a:cubicBezTo>
                    <a:pt x="1" y="8"/>
                    <a:pt x="1" y="9"/>
                    <a:pt x="0" y="9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0" y="12"/>
                    <a:pt x="0" y="13"/>
                    <a:pt x="1" y="14"/>
                  </a:cubicBezTo>
                  <a:cubicBezTo>
                    <a:pt x="1" y="14"/>
                    <a:pt x="2" y="15"/>
                    <a:pt x="3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7" y="10"/>
                    <a:pt x="11" y="9"/>
                    <a:pt x="15" y="8"/>
                  </a:cubicBezTo>
                  <a:cubicBezTo>
                    <a:pt x="19" y="6"/>
                    <a:pt x="22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2" y="6"/>
                    <a:pt x="19" y="7"/>
                    <a:pt x="15" y="8"/>
                  </a:cubicBezTo>
                  <a:cubicBezTo>
                    <a:pt x="11" y="9"/>
                    <a:pt x="7" y="10"/>
                    <a:pt x="3" y="11"/>
                  </a:cubicBezTo>
                  <a:cubicBezTo>
                    <a:pt x="4" y="15"/>
                    <a:pt x="4" y="15"/>
                    <a:pt x="4" y="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08" name="Freeform 211">
              <a:extLst>
                <a:ext uri="{FF2B5EF4-FFF2-40B4-BE49-F238E27FC236}">
                  <a16:creationId xmlns:a16="http://schemas.microsoft.com/office/drawing/2014/main" id="{DACD8003-BA89-4440-8DF3-9E52F606B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4095" y="5533557"/>
              <a:ext cx="53975" cy="12700"/>
            </a:xfrm>
            <a:custGeom>
              <a:avLst/>
              <a:gdLst>
                <a:gd name="T0" fmla="*/ 1 w 25"/>
                <a:gd name="T1" fmla="*/ 4 h 6"/>
                <a:gd name="T2" fmla="*/ 22 w 25"/>
                <a:gd name="T3" fmla="*/ 6 h 6"/>
                <a:gd name="T4" fmla="*/ 22 w 25"/>
                <a:gd name="T5" fmla="*/ 1 h 6"/>
                <a:gd name="T6" fmla="*/ 1 w 25"/>
                <a:gd name="T7" fmla="*/ 1 h 6"/>
                <a:gd name="T8" fmla="*/ 1 w 25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6">
                  <a:moveTo>
                    <a:pt x="1" y="4"/>
                  </a:moveTo>
                  <a:cubicBezTo>
                    <a:pt x="8" y="5"/>
                    <a:pt x="15" y="5"/>
                    <a:pt x="22" y="6"/>
                  </a:cubicBezTo>
                  <a:cubicBezTo>
                    <a:pt x="25" y="6"/>
                    <a:pt x="25" y="1"/>
                    <a:pt x="22" y="1"/>
                  </a:cubicBezTo>
                  <a:cubicBezTo>
                    <a:pt x="15" y="0"/>
                    <a:pt x="8" y="0"/>
                    <a:pt x="1" y="1"/>
                  </a:cubicBezTo>
                  <a:cubicBezTo>
                    <a:pt x="0" y="1"/>
                    <a:pt x="0" y="4"/>
                    <a:pt x="1" y="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09" name="Freeform 212">
              <a:extLst>
                <a:ext uri="{FF2B5EF4-FFF2-40B4-BE49-F238E27FC236}">
                  <a16:creationId xmlns:a16="http://schemas.microsoft.com/office/drawing/2014/main" id="{9D566998-F75B-4772-80B2-2F71DD456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0920" y="5528795"/>
              <a:ext cx="58738" cy="22225"/>
            </a:xfrm>
            <a:custGeom>
              <a:avLst/>
              <a:gdLst>
                <a:gd name="T0" fmla="*/ 3 w 28"/>
                <a:gd name="T1" fmla="*/ 8 h 10"/>
                <a:gd name="T2" fmla="*/ 24 w 28"/>
                <a:gd name="T3" fmla="*/ 10 h 10"/>
                <a:gd name="T4" fmla="*/ 24 w 28"/>
                <a:gd name="T5" fmla="*/ 10 h 10"/>
                <a:gd name="T6" fmla="*/ 27 w 28"/>
                <a:gd name="T7" fmla="*/ 8 h 10"/>
                <a:gd name="T8" fmla="*/ 28 w 28"/>
                <a:gd name="T9" fmla="*/ 6 h 10"/>
                <a:gd name="T10" fmla="*/ 27 w 28"/>
                <a:gd name="T11" fmla="*/ 3 h 10"/>
                <a:gd name="T12" fmla="*/ 24 w 28"/>
                <a:gd name="T13" fmla="*/ 1 h 10"/>
                <a:gd name="T14" fmla="*/ 11 w 28"/>
                <a:gd name="T15" fmla="*/ 0 h 10"/>
                <a:gd name="T16" fmla="*/ 3 w 28"/>
                <a:gd name="T17" fmla="*/ 1 h 10"/>
                <a:gd name="T18" fmla="*/ 1 w 28"/>
                <a:gd name="T19" fmla="*/ 2 h 10"/>
                <a:gd name="T20" fmla="*/ 0 w 28"/>
                <a:gd name="T21" fmla="*/ 4 h 10"/>
                <a:gd name="T22" fmla="*/ 1 w 28"/>
                <a:gd name="T23" fmla="*/ 7 h 10"/>
                <a:gd name="T24" fmla="*/ 3 w 28"/>
                <a:gd name="T25" fmla="*/ 8 h 10"/>
                <a:gd name="T26" fmla="*/ 4 w 28"/>
                <a:gd name="T27" fmla="*/ 4 h 10"/>
                <a:gd name="T28" fmla="*/ 4 w 28"/>
                <a:gd name="T29" fmla="*/ 5 h 10"/>
                <a:gd name="T30" fmla="*/ 4 w 28"/>
                <a:gd name="T31" fmla="*/ 4 h 10"/>
                <a:gd name="T32" fmla="*/ 4 w 28"/>
                <a:gd name="T33" fmla="*/ 4 h 10"/>
                <a:gd name="T34" fmla="*/ 4 w 28"/>
                <a:gd name="T35" fmla="*/ 5 h 10"/>
                <a:gd name="T36" fmla="*/ 4 w 28"/>
                <a:gd name="T37" fmla="*/ 4 h 10"/>
                <a:gd name="T38" fmla="*/ 4 w 28"/>
                <a:gd name="T39" fmla="*/ 4 h 10"/>
                <a:gd name="T40" fmla="*/ 4 w 28"/>
                <a:gd name="T41" fmla="*/ 4 h 10"/>
                <a:gd name="T42" fmla="*/ 4 w 28"/>
                <a:gd name="T43" fmla="*/ 4 h 10"/>
                <a:gd name="T44" fmla="*/ 4 w 28"/>
                <a:gd name="T45" fmla="*/ 4 h 10"/>
                <a:gd name="T46" fmla="*/ 4 w 28"/>
                <a:gd name="T47" fmla="*/ 4 h 10"/>
                <a:gd name="T48" fmla="*/ 4 w 28"/>
                <a:gd name="T49" fmla="*/ 4 h 10"/>
                <a:gd name="T50" fmla="*/ 4 w 28"/>
                <a:gd name="T51" fmla="*/ 5 h 10"/>
                <a:gd name="T52" fmla="*/ 4 w 28"/>
                <a:gd name="T53" fmla="*/ 4 h 10"/>
                <a:gd name="T54" fmla="*/ 4 w 28"/>
                <a:gd name="T55" fmla="*/ 4 h 10"/>
                <a:gd name="T56" fmla="*/ 4 w 28"/>
                <a:gd name="T57" fmla="*/ 5 h 10"/>
                <a:gd name="T58" fmla="*/ 4 w 28"/>
                <a:gd name="T59" fmla="*/ 4 h 10"/>
                <a:gd name="T60" fmla="*/ 4 w 28"/>
                <a:gd name="T61" fmla="*/ 5 h 10"/>
                <a:gd name="T62" fmla="*/ 4 w 28"/>
                <a:gd name="T63" fmla="*/ 5 h 10"/>
                <a:gd name="T64" fmla="*/ 4 w 28"/>
                <a:gd name="T65" fmla="*/ 4 h 10"/>
                <a:gd name="T66" fmla="*/ 4 w 28"/>
                <a:gd name="T67" fmla="*/ 5 h 10"/>
                <a:gd name="T68" fmla="*/ 11 w 28"/>
                <a:gd name="T69" fmla="*/ 4 h 10"/>
                <a:gd name="T70" fmla="*/ 24 w 28"/>
                <a:gd name="T71" fmla="*/ 5 h 10"/>
                <a:gd name="T72" fmla="*/ 24 w 28"/>
                <a:gd name="T73" fmla="*/ 5 h 10"/>
                <a:gd name="T74" fmla="*/ 24 w 28"/>
                <a:gd name="T75" fmla="*/ 6 h 10"/>
                <a:gd name="T76" fmla="*/ 24 w 28"/>
                <a:gd name="T77" fmla="*/ 6 h 10"/>
                <a:gd name="T78" fmla="*/ 24 w 28"/>
                <a:gd name="T79" fmla="*/ 6 h 10"/>
                <a:gd name="T80" fmla="*/ 24 w 28"/>
                <a:gd name="T81" fmla="*/ 6 h 10"/>
                <a:gd name="T82" fmla="*/ 24 w 28"/>
                <a:gd name="T83" fmla="*/ 6 h 10"/>
                <a:gd name="T84" fmla="*/ 24 w 28"/>
                <a:gd name="T85" fmla="*/ 6 h 10"/>
                <a:gd name="T86" fmla="*/ 24 w 28"/>
                <a:gd name="T87" fmla="*/ 6 h 10"/>
                <a:gd name="T88" fmla="*/ 24 w 28"/>
                <a:gd name="T89" fmla="*/ 6 h 10"/>
                <a:gd name="T90" fmla="*/ 24 w 28"/>
                <a:gd name="T91" fmla="*/ 6 h 10"/>
                <a:gd name="T92" fmla="*/ 24 w 28"/>
                <a:gd name="T93" fmla="*/ 6 h 10"/>
                <a:gd name="T94" fmla="*/ 24 w 28"/>
                <a:gd name="T95" fmla="*/ 6 h 10"/>
                <a:gd name="T96" fmla="*/ 24 w 28"/>
                <a:gd name="T97" fmla="*/ 6 h 10"/>
                <a:gd name="T98" fmla="*/ 24 w 28"/>
                <a:gd name="T99" fmla="*/ 6 h 10"/>
                <a:gd name="T100" fmla="*/ 24 w 28"/>
                <a:gd name="T101" fmla="*/ 6 h 10"/>
                <a:gd name="T102" fmla="*/ 24 w 28"/>
                <a:gd name="T103" fmla="*/ 6 h 10"/>
                <a:gd name="T104" fmla="*/ 24 w 28"/>
                <a:gd name="T105" fmla="*/ 6 h 10"/>
                <a:gd name="T106" fmla="*/ 24 w 28"/>
                <a:gd name="T107" fmla="*/ 6 h 10"/>
                <a:gd name="T108" fmla="*/ 24 w 28"/>
                <a:gd name="T109" fmla="*/ 6 h 10"/>
                <a:gd name="T110" fmla="*/ 24 w 28"/>
                <a:gd name="T111" fmla="*/ 6 h 10"/>
                <a:gd name="T112" fmla="*/ 4 w 28"/>
                <a:gd name="T113" fmla="*/ 4 h 10"/>
                <a:gd name="T114" fmla="*/ 3 w 28"/>
                <a:gd name="T11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" h="10">
                  <a:moveTo>
                    <a:pt x="3" y="8"/>
                  </a:moveTo>
                  <a:cubicBezTo>
                    <a:pt x="10" y="9"/>
                    <a:pt x="17" y="9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5" y="10"/>
                    <a:pt x="26" y="9"/>
                    <a:pt x="27" y="8"/>
                  </a:cubicBezTo>
                  <a:cubicBezTo>
                    <a:pt x="28" y="8"/>
                    <a:pt x="28" y="7"/>
                    <a:pt x="28" y="6"/>
                  </a:cubicBezTo>
                  <a:cubicBezTo>
                    <a:pt x="28" y="5"/>
                    <a:pt x="28" y="4"/>
                    <a:pt x="27" y="3"/>
                  </a:cubicBezTo>
                  <a:cubicBezTo>
                    <a:pt x="26" y="2"/>
                    <a:pt x="25" y="1"/>
                    <a:pt x="24" y="1"/>
                  </a:cubicBezTo>
                  <a:cubicBezTo>
                    <a:pt x="20" y="1"/>
                    <a:pt x="16" y="0"/>
                    <a:pt x="11" y="0"/>
                  </a:cubicBezTo>
                  <a:cubicBezTo>
                    <a:pt x="8" y="0"/>
                    <a:pt x="6" y="0"/>
                    <a:pt x="3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5"/>
                    <a:pt x="0" y="6"/>
                    <a:pt x="1" y="7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" y="4"/>
                    <a:pt x="9" y="4"/>
                    <a:pt x="11" y="4"/>
                  </a:cubicBezTo>
                  <a:cubicBezTo>
                    <a:pt x="15" y="4"/>
                    <a:pt x="19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17" y="5"/>
                    <a:pt x="10" y="5"/>
                    <a:pt x="4" y="4"/>
                  </a:cubicBezTo>
                  <a:cubicBezTo>
                    <a:pt x="3" y="8"/>
                    <a:pt x="3" y="8"/>
                    <a:pt x="3" y="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0" name="Freeform 213">
              <a:extLst>
                <a:ext uri="{FF2B5EF4-FFF2-40B4-BE49-F238E27FC236}">
                  <a16:creationId xmlns:a16="http://schemas.microsoft.com/office/drawing/2014/main" id="{0CC31402-8F21-4C03-87BA-A82B40DEC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2670" y="5441482"/>
              <a:ext cx="31750" cy="104775"/>
            </a:xfrm>
            <a:custGeom>
              <a:avLst/>
              <a:gdLst>
                <a:gd name="T0" fmla="*/ 11 w 15"/>
                <a:gd name="T1" fmla="*/ 48 h 49"/>
                <a:gd name="T2" fmla="*/ 12 w 15"/>
                <a:gd name="T3" fmla="*/ 23 h 49"/>
                <a:gd name="T4" fmla="*/ 4 w 15"/>
                <a:gd name="T5" fmla="*/ 1 h 49"/>
                <a:gd name="T6" fmla="*/ 1 w 15"/>
                <a:gd name="T7" fmla="*/ 3 h 49"/>
                <a:gd name="T8" fmla="*/ 8 w 15"/>
                <a:gd name="T9" fmla="*/ 46 h 49"/>
                <a:gd name="T10" fmla="*/ 11 w 15"/>
                <a:gd name="T11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49">
                  <a:moveTo>
                    <a:pt x="11" y="48"/>
                  </a:moveTo>
                  <a:cubicBezTo>
                    <a:pt x="15" y="40"/>
                    <a:pt x="14" y="32"/>
                    <a:pt x="12" y="23"/>
                  </a:cubicBezTo>
                  <a:cubicBezTo>
                    <a:pt x="11" y="16"/>
                    <a:pt x="9" y="7"/>
                    <a:pt x="4" y="1"/>
                  </a:cubicBezTo>
                  <a:cubicBezTo>
                    <a:pt x="3" y="0"/>
                    <a:pt x="0" y="1"/>
                    <a:pt x="1" y="3"/>
                  </a:cubicBezTo>
                  <a:cubicBezTo>
                    <a:pt x="7" y="17"/>
                    <a:pt x="13" y="31"/>
                    <a:pt x="8" y="46"/>
                  </a:cubicBezTo>
                  <a:cubicBezTo>
                    <a:pt x="8" y="48"/>
                    <a:pt x="10" y="49"/>
                    <a:pt x="11" y="48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1" name="Freeform 214">
              <a:extLst>
                <a:ext uri="{FF2B5EF4-FFF2-40B4-BE49-F238E27FC236}">
                  <a16:creationId xmlns:a16="http://schemas.microsoft.com/office/drawing/2014/main" id="{F78E884D-2225-4EE0-ADC6-DF985D0C3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1082" y="5438307"/>
              <a:ext cx="36513" cy="109538"/>
            </a:xfrm>
            <a:custGeom>
              <a:avLst/>
              <a:gdLst>
                <a:gd name="T0" fmla="*/ 17 w 17"/>
                <a:gd name="T1" fmla="*/ 35 h 51"/>
                <a:gd name="T2" fmla="*/ 13 w 17"/>
                <a:gd name="T3" fmla="*/ 12 h 51"/>
                <a:gd name="T4" fmla="*/ 4 w 17"/>
                <a:gd name="T5" fmla="*/ 0 h 51"/>
                <a:gd name="T6" fmla="*/ 0 w 17"/>
                <a:gd name="T7" fmla="*/ 3 h 51"/>
                <a:gd name="T8" fmla="*/ 0 w 17"/>
                <a:gd name="T9" fmla="*/ 5 h 51"/>
                <a:gd name="T10" fmla="*/ 7 w 17"/>
                <a:gd name="T11" fmla="*/ 47 h 51"/>
                <a:gd name="T12" fmla="*/ 8 w 17"/>
                <a:gd name="T13" fmla="*/ 50 h 51"/>
                <a:gd name="T14" fmla="*/ 13 w 17"/>
                <a:gd name="T15" fmla="*/ 51 h 51"/>
                <a:gd name="T16" fmla="*/ 10 w 17"/>
                <a:gd name="T17" fmla="*/ 48 h 51"/>
                <a:gd name="T18" fmla="*/ 10 w 17"/>
                <a:gd name="T19" fmla="*/ 47 h 51"/>
                <a:gd name="T20" fmla="*/ 11 w 17"/>
                <a:gd name="T21" fmla="*/ 48 h 51"/>
                <a:gd name="T22" fmla="*/ 11 w 17"/>
                <a:gd name="T23" fmla="*/ 48 h 51"/>
                <a:gd name="T24" fmla="*/ 10 w 17"/>
                <a:gd name="T25" fmla="*/ 47 h 51"/>
                <a:gd name="T26" fmla="*/ 11 w 17"/>
                <a:gd name="T27" fmla="*/ 47 h 51"/>
                <a:gd name="T28" fmla="*/ 11 w 17"/>
                <a:gd name="T29" fmla="*/ 47 h 51"/>
                <a:gd name="T30" fmla="*/ 11 w 17"/>
                <a:gd name="T31" fmla="*/ 47 h 51"/>
                <a:gd name="T32" fmla="*/ 11 w 17"/>
                <a:gd name="T33" fmla="*/ 48 h 51"/>
                <a:gd name="T34" fmla="*/ 11 w 17"/>
                <a:gd name="T35" fmla="*/ 47 h 51"/>
                <a:gd name="T36" fmla="*/ 11 w 17"/>
                <a:gd name="T37" fmla="*/ 48 h 51"/>
                <a:gd name="T38" fmla="*/ 11 w 17"/>
                <a:gd name="T39" fmla="*/ 48 h 51"/>
                <a:gd name="T40" fmla="*/ 10 w 17"/>
                <a:gd name="T41" fmla="*/ 48 h 51"/>
                <a:gd name="T42" fmla="*/ 13 w 17"/>
                <a:gd name="T43" fmla="*/ 36 h 51"/>
                <a:gd name="T44" fmla="*/ 4 w 17"/>
                <a:gd name="T45" fmla="*/ 3 h 51"/>
                <a:gd name="T46" fmla="*/ 4 w 17"/>
                <a:gd name="T47" fmla="*/ 3 h 51"/>
                <a:gd name="T48" fmla="*/ 3 w 17"/>
                <a:gd name="T49" fmla="*/ 3 h 51"/>
                <a:gd name="T50" fmla="*/ 3 w 17"/>
                <a:gd name="T51" fmla="*/ 3 h 51"/>
                <a:gd name="T52" fmla="*/ 4 w 17"/>
                <a:gd name="T53" fmla="*/ 3 h 51"/>
                <a:gd name="T54" fmla="*/ 4 w 17"/>
                <a:gd name="T55" fmla="*/ 4 h 51"/>
                <a:gd name="T56" fmla="*/ 4 w 17"/>
                <a:gd name="T57" fmla="*/ 4 h 51"/>
                <a:gd name="T58" fmla="*/ 3 w 17"/>
                <a:gd name="T59" fmla="*/ 4 h 51"/>
                <a:gd name="T60" fmla="*/ 4 w 17"/>
                <a:gd name="T61" fmla="*/ 3 h 51"/>
                <a:gd name="T62" fmla="*/ 9 w 17"/>
                <a:gd name="T63" fmla="*/ 13 h 51"/>
                <a:gd name="T64" fmla="*/ 13 w 17"/>
                <a:gd name="T65" fmla="*/ 35 h 51"/>
                <a:gd name="T66" fmla="*/ 14 w 17"/>
                <a:gd name="T67" fmla="*/ 4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" h="51">
                  <a:moveTo>
                    <a:pt x="14" y="49"/>
                  </a:moveTo>
                  <a:cubicBezTo>
                    <a:pt x="16" y="45"/>
                    <a:pt x="17" y="40"/>
                    <a:pt x="17" y="35"/>
                  </a:cubicBezTo>
                  <a:cubicBezTo>
                    <a:pt x="17" y="32"/>
                    <a:pt x="16" y="28"/>
                    <a:pt x="15" y="24"/>
                  </a:cubicBezTo>
                  <a:cubicBezTo>
                    <a:pt x="15" y="20"/>
                    <a:pt x="14" y="16"/>
                    <a:pt x="13" y="12"/>
                  </a:cubicBezTo>
                  <a:cubicBezTo>
                    <a:pt x="11" y="8"/>
                    <a:pt x="9" y="4"/>
                    <a:pt x="6" y="1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4" y="15"/>
                    <a:pt x="9" y="25"/>
                    <a:pt x="9" y="36"/>
                  </a:cubicBezTo>
                  <a:cubicBezTo>
                    <a:pt x="9" y="40"/>
                    <a:pt x="8" y="43"/>
                    <a:pt x="7" y="47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7" y="49"/>
                    <a:pt x="8" y="50"/>
                    <a:pt x="8" y="50"/>
                  </a:cubicBezTo>
                  <a:cubicBezTo>
                    <a:pt x="9" y="51"/>
                    <a:pt x="10" y="51"/>
                    <a:pt x="11" y="51"/>
                  </a:cubicBezTo>
                  <a:cubicBezTo>
                    <a:pt x="11" y="51"/>
                    <a:pt x="12" y="51"/>
                    <a:pt x="13" y="51"/>
                  </a:cubicBezTo>
                  <a:cubicBezTo>
                    <a:pt x="13" y="51"/>
                    <a:pt x="14" y="50"/>
                    <a:pt x="14" y="49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2" y="44"/>
                    <a:pt x="13" y="40"/>
                    <a:pt x="13" y="36"/>
                  </a:cubicBezTo>
                  <a:cubicBezTo>
                    <a:pt x="13" y="24"/>
                    <a:pt x="8" y="1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6" y="6"/>
                    <a:pt x="7" y="9"/>
                    <a:pt x="9" y="13"/>
                  </a:cubicBezTo>
                  <a:cubicBezTo>
                    <a:pt x="10" y="17"/>
                    <a:pt x="11" y="21"/>
                    <a:pt x="11" y="25"/>
                  </a:cubicBezTo>
                  <a:cubicBezTo>
                    <a:pt x="12" y="28"/>
                    <a:pt x="13" y="32"/>
                    <a:pt x="13" y="35"/>
                  </a:cubicBezTo>
                  <a:cubicBezTo>
                    <a:pt x="13" y="40"/>
                    <a:pt x="12" y="44"/>
                    <a:pt x="10" y="48"/>
                  </a:cubicBezTo>
                  <a:cubicBezTo>
                    <a:pt x="14" y="49"/>
                    <a:pt x="14" y="49"/>
                    <a:pt x="14" y="4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2" name="Freeform 215">
              <a:extLst>
                <a:ext uri="{FF2B5EF4-FFF2-40B4-BE49-F238E27FC236}">
                  <a16:creationId xmlns:a16="http://schemas.microsoft.com/office/drawing/2014/main" id="{7358E214-44BE-4B2C-B836-BC7351386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7745" y="5570070"/>
              <a:ext cx="47625" cy="39688"/>
            </a:xfrm>
            <a:custGeom>
              <a:avLst/>
              <a:gdLst>
                <a:gd name="T0" fmla="*/ 1 w 22"/>
                <a:gd name="T1" fmla="*/ 3 h 19"/>
                <a:gd name="T2" fmla="*/ 10 w 22"/>
                <a:gd name="T3" fmla="*/ 11 h 19"/>
                <a:gd name="T4" fmla="*/ 18 w 22"/>
                <a:gd name="T5" fmla="*/ 17 h 19"/>
                <a:gd name="T6" fmla="*/ 21 w 22"/>
                <a:gd name="T7" fmla="*/ 14 h 19"/>
                <a:gd name="T8" fmla="*/ 12 w 22"/>
                <a:gd name="T9" fmla="*/ 7 h 19"/>
                <a:gd name="T10" fmla="*/ 3 w 22"/>
                <a:gd name="T11" fmla="*/ 1 h 19"/>
                <a:gd name="T12" fmla="*/ 1 w 22"/>
                <a:gd name="T1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9">
                  <a:moveTo>
                    <a:pt x="1" y="3"/>
                  </a:moveTo>
                  <a:cubicBezTo>
                    <a:pt x="4" y="6"/>
                    <a:pt x="7" y="8"/>
                    <a:pt x="10" y="11"/>
                  </a:cubicBezTo>
                  <a:cubicBezTo>
                    <a:pt x="13" y="13"/>
                    <a:pt x="16" y="15"/>
                    <a:pt x="18" y="17"/>
                  </a:cubicBezTo>
                  <a:cubicBezTo>
                    <a:pt x="20" y="19"/>
                    <a:pt x="22" y="16"/>
                    <a:pt x="21" y="14"/>
                  </a:cubicBezTo>
                  <a:cubicBezTo>
                    <a:pt x="18" y="11"/>
                    <a:pt x="15" y="9"/>
                    <a:pt x="12" y="7"/>
                  </a:cubicBezTo>
                  <a:cubicBezTo>
                    <a:pt x="9" y="5"/>
                    <a:pt x="7" y="2"/>
                    <a:pt x="3" y="1"/>
                  </a:cubicBezTo>
                  <a:cubicBezTo>
                    <a:pt x="2" y="0"/>
                    <a:pt x="0" y="2"/>
                    <a:pt x="1" y="3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3" name="Freeform 216">
              <a:extLst>
                <a:ext uri="{FF2B5EF4-FFF2-40B4-BE49-F238E27FC236}">
                  <a16:creationId xmlns:a16="http://schemas.microsoft.com/office/drawing/2014/main" id="{0A1838BA-110F-45B7-BCA8-5913C7BC1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6157" y="5566895"/>
              <a:ext cx="50800" cy="46038"/>
            </a:xfrm>
            <a:custGeom>
              <a:avLst/>
              <a:gdLst>
                <a:gd name="T0" fmla="*/ 10 w 24"/>
                <a:gd name="T1" fmla="*/ 13 h 21"/>
                <a:gd name="T2" fmla="*/ 20 w 24"/>
                <a:gd name="T3" fmla="*/ 21 h 21"/>
                <a:gd name="T4" fmla="*/ 24 w 24"/>
                <a:gd name="T5" fmla="*/ 17 h 21"/>
                <a:gd name="T6" fmla="*/ 14 w 24"/>
                <a:gd name="T7" fmla="*/ 6 h 21"/>
                <a:gd name="T8" fmla="*/ 4 w 24"/>
                <a:gd name="T9" fmla="*/ 0 h 21"/>
                <a:gd name="T10" fmla="*/ 0 w 24"/>
                <a:gd name="T11" fmla="*/ 3 h 21"/>
                <a:gd name="T12" fmla="*/ 4 w 24"/>
                <a:gd name="T13" fmla="*/ 3 h 21"/>
                <a:gd name="T14" fmla="*/ 4 w 24"/>
                <a:gd name="T15" fmla="*/ 3 h 21"/>
                <a:gd name="T16" fmla="*/ 4 w 24"/>
                <a:gd name="T17" fmla="*/ 3 h 21"/>
                <a:gd name="T18" fmla="*/ 3 w 24"/>
                <a:gd name="T19" fmla="*/ 3 h 21"/>
                <a:gd name="T20" fmla="*/ 4 w 24"/>
                <a:gd name="T21" fmla="*/ 3 h 21"/>
                <a:gd name="T22" fmla="*/ 4 w 24"/>
                <a:gd name="T23" fmla="*/ 3 h 21"/>
                <a:gd name="T24" fmla="*/ 4 w 24"/>
                <a:gd name="T25" fmla="*/ 4 h 21"/>
                <a:gd name="T26" fmla="*/ 3 w 24"/>
                <a:gd name="T27" fmla="*/ 3 h 21"/>
                <a:gd name="T28" fmla="*/ 4 w 24"/>
                <a:gd name="T29" fmla="*/ 4 h 21"/>
                <a:gd name="T30" fmla="*/ 4 w 24"/>
                <a:gd name="T31" fmla="*/ 4 h 21"/>
                <a:gd name="T32" fmla="*/ 4 w 24"/>
                <a:gd name="T33" fmla="*/ 4 h 21"/>
                <a:gd name="T34" fmla="*/ 4 w 24"/>
                <a:gd name="T35" fmla="*/ 4 h 21"/>
                <a:gd name="T36" fmla="*/ 4 w 24"/>
                <a:gd name="T37" fmla="*/ 4 h 21"/>
                <a:gd name="T38" fmla="*/ 12 w 24"/>
                <a:gd name="T39" fmla="*/ 10 h 21"/>
                <a:gd name="T40" fmla="*/ 20 w 24"/>
                <a:gd name="T41" fmla="*/ 17 h 21"/>
                <a:gd name="T42" fmla="*/ 20 w 24"/>
                <a:gd name="T43" fmla="*/ 17 h 21"/>
                <a:gd name="T44" fmla="*/ 20 w 24"/>
                <a:gd name="T45" fmla="*/ 17 h 21"/>
                <a:gd name="T46" fmla="*/ 20 w 24"/>
                <a:gd name="T47" fmla="*/ 17 h 21"/>
                <a:gd name="T48" fmla="*/ 20 w 24"/>
                <a:gd name="T49" fmla="*/ 17 h 21"/>
                <a:gd name="T50" fmla="*/ 20 w 24"/>
                <a:gd name="T51" fmla="*/ 17 h 21"/>
                <a:gd name="T52" fmla="*/ 20 w 24"/>
                <a:gd name="T53" fmla="*/ 17 h 21"/>
                <a:gd name="T54" fmla="*/ 20 w 24"/>
                <a:gd name="T55" fmla="*/ 17 h 21"/>
                <a:gd name="T56" fmla="*/ 20 w 24"/>
                <a:gd name="T57" fmla="*/ 17 h 21"/>
                <a:gd name="T58" fmla="*/ 21 w 24"/>
                <a:gd name="T59" fmla="*/ 17 h 21"/>
                <a:gd name="T60" fmla="*/ 20 w 24"/>
                <a:gd name="T61" fmla="*/ 17 h 21"/>
                <a:gd name="T62" fmla="*/ 21 w 24"/>
                <a:gd name="T63" fmla="*/ 17 h 21"/>
                <a:gd name="T64" fmla="*/ 21 w 24"/>
                <a:gd name="T65" fmla="*/ 17 h 21"/>
                <a:gd name="T66" fmla="*/ 21 w 24"/>
                <a:gd name="T67" fmla="*/ 17 h 21"/>
                <a:gd name="T68" fmla="*/ 12 w 24"/>
                <a:gd name="T69" fmla="*/ 10 h 21"/>
                <a:gd name="T70" fmla="*/ 1 w 24"/>
                <a:gd name="T71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" h="21">
                  <a:moveTo>
                    <a:pt x="1" y="6"/>
                  </a:moveTo>
                  <a:cubicBezTo>
                    <a:pt x="4" y="9"/>
                    <a:pt x="7" y="11"/>
                    <a:pt x="10" y="13"/>
                  </a:cubicBezTo>
                  <a:cubicBezTo>
                    <a:pt x="13" y="15"/>
                    <a:pt x="15" y="18"/>
                    <a:pt x="18" y="20"/>
                  </a:cubicBezTo>
                  <a:cubicBezTo>
                    <a:pt x="19" y="20"/>
                    <a:pt x="20" y="21"/>
                    <a:pt x="20" y="21"/>
                  </a:cubicBezTo>
                  <a:cubicBezTo>
                    <a:pt x="22" y="21"/>
                    <a:pt x="23" y="20"/>
                    <a:pt x="23" y="19"/>
                  </a:cubicBezTo>
                  <a:cubicBezTo>
                    <a:pt x="24" y="19"/>
                    <a:pt x="24" y="18"/>
                    <a:pt x="24" y="17"/>
                  </a:cubicBezTo>
                  <a:cubicBezTo>
                    <a:pt x="24" y="16"/>
                    <a:pt x="24" y="15"/>
                    <a:pt x="23" y="14"/>
                  </a:cubicBezTo>
                  <a:cubicBezTo>
                    <a:pt x="21" y="11"/>
                    <a:pt x="17" y="9"/>
                    <a:pt x="14" y="6"/>
                  </a:cubicBezTo>
                  <a:cubicBezTo>
                    <a:pt x="12" y="4"/>
                    <a:pt x="9" y="2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5"/>
                    <a:pt x="9" y="7"/>
                    <a:pt x="12" y="10"/>
                  </a:cubicBezTo>
                  <a:cubicBezTo>
                    <a:pt x="15" y="12"/>
                    <a:pt x="18" y="14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18" y="15"/>
                    <a:pt x="15" y="12"/>
                    <a:pt x="12" y="10"/>
                  </a:cubicBezTo>
                  <a:cubicBezTo>
                    <a:pt x="9" y="8"/>
                    <a:pt x="6" y="6"/>
                    <a:pt x="4" y="3"/>
                  </a:cubicBezTo>
                  <a:cubicBezTo>
                    <a:pt x="1" y="6"/>
                    <a:pt x="1" y="6"/>
                    <a:pt x="1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4" name="Freeform 217">
              <a:extLst>
                <a:ext uri="{FF2B5EF4-FFF2-40B4-BE49-F238E27FC236}">
                  <a16:creationId xmlns:a16="http://schemas.microsoft.com/office/drawing/2014/main" id="{374E50F1-CDA5-4530-874D-04447DF74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1707" y="5619282"/>
              <a:ext cx="36513" cy="46038"/>
            </a:xfrm>
            <a:custGeom>
              <a:avLst/>
              <a:gdLst>
                <a:gd name="T0" fmla="*/ 1 w 17"/>
                <a:gd name="T1" fmla="*/ 4 h 22"/>
                <a:gd name="T2" fmla="*/ 12 w 17"/>
                <a:gd name="T3" fmla="*/ 21 h 22"/>
                <a:gd name="T4" fmla="*/ 16 w 17"/>
                <a:gd name="T5" fmla="*/ 18 h 22"/>
                <a:gd name="T6" fmla="*/ 4 w 17"/>
                <a:gd name="T7" fmla="*/ 2 h 22"/>
                <a:gd name="T8" fmla="*/ 1 w 17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2">
                  <a:moveTo>
                    <a:pt x="1" y="4"/>
                  </a:moveTo>
                  <a:cubicBezTo>
                    <a:pt x="4" y="10"/>
                    <a:pt x="8" y="16"/>
                    <a:pt x="12" y="21"/>
                  </a:cubicBezTo>
                  <a:cubicBezTo>
                    <a:pt x="14" y="22"/>
                    <a:pt x="17" y="20"/>
                    <a:pt x="16" y="18"/>
                  </a:cubicBezTo>
                  <a:cubicBezTo>
                    <a:pt x="12" y="13"/>
                    <a:pt x="8" y="8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5" name="Freeform 218">
              <a:extLst>
                <a:ext uri="{FF2B5EF4-FFF2-40B4-BE49-F238E27FC236}">
                  <a16:creationId xmlns:a16="http://schemas.microsoft.com/office/drawing/2014/main" id="{77D498F5-607B-49FF-AAFC-59E27651C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8532" y="5616107"/>
              <a:ext cx="41275" cy="52388"/>
            </a:xfrm>
            <a:custGeom>
              <a:avLst/>
              <a:gdLst>
                <a:gd name="T0" fmla="*/ 12 w 19"/>
                <a:gd name="T1" fmla="*/ 23 h 24"/>
                <a:gd name="T2" fmla="*/ 18 w 19"/>
                <a:gd name="T3" fmla="*/ 23 h 24"/>
                <a:gd name="T4" fmla="*/ 18 w 19"/>
                <a:gd name="T5" fmla="*/ 18 h 24"/>
                <a:gd name="T6" fmla="*/ 3 w 19"/>
                <a:gd name="T7" fmla="*/ 0 h 24"/>
                <a:gd name="T8" fmla="*/ 0 w 19"/>
                <a:gd name="T9" fmla="*/ 4 h 24"/>
                <a:gd name="T10" fmla="*/ 4 w 19"/>
                <a:gd name="T11" fmla="*/ 4 h 24"/>
                <a:gd name="T12" fmla="*/ 3 w 19"/>
                <a:gd name="T13" fmla="*/ 4 h 24"/>
                <a:gd name="T14" fmla="*/ 4 w 19"/>
                <a:gd name="T15" fmla="*/ 4 h 24"/>
                <a:gd name="T16" fmla="*/ 4 w 19"/>
                <a:gd name="T17" fmla="*/ 4 h 24"/>
                <a:gd name="T18" fmla="*/ 4 w 19"/>
                <a:gd name="T19" fmla="*/ 4 h 24"/>
                <a:gd name="T20" fmla="*/ 3 w 19"/>
                <a:gd name="T21" fmla="*/ 4 h 24"/>
                <a:gd name="T22" fmla="*/ 3 w 19"/>
                <a:gd name="T23" fmla="*/ 4 h 24"/>
                <a:gd name="T24" fmla="*/ 4 w 19"/>
                <a:gd name="T25" fmla="*/ 4 h 24"/>
                <a:gd name="T26" fmla="*/ 3 w 19"/>
                <a:gd name="T27" fmla="*/ 4 h 24"/>
                <a:gd name="T28" fmla="*/ 3 w 19"/>
                <a:gd name="T29" fmla="*/ 4 h 24"/>
                <a:gd name="T30" fmla="*/ 3 w 19"/>
                <a:gd name="T31" fmla="*/ 4 h 24"/>
                <a:gd name="T32" fmla="*/ 3 w 19"/>
                <a:gd name="T33" fmla="*/ 4 h 24"/>
                <a:gd name="T34" fmla="*/ 3 w 19"/>
                <a:gd name="T35" fmla="*/ 4 h 24"/>
                <a:gd name="T36" fmla="*/ 3 w 19"/>
                <a:gd name="T37" fmla="*/ 4 h 24"/>
                <a:gd name="T38" fmla="*/ 3 w 19"/>
                <a:gd name="T39" fmla="*/ 4 h 24"/>
                <a:gd name="T40" fmla="*/ 3 w 19"/>
                <a:gd name="T41" fmla="*/ 4 h 24"/>
                <a:gd name="T42" fmla="*/ 15 w 19"/>
                <a:gd name="T43" fmla="*/ 21 h 24"/>
                <a:gd name="T44" fmla="*/ 15 w 19"/>
                <a:gd name="T45" fmla="*/ 20 h 24"/>
                <a:gd name="T46" fmla="*/ 15 w 19"/>
                <a:gd name="T47" fmla="*/ 21 h 24"/>
                <a:gd name="T48" fmla="*/ 15 w 19"/>
                <a:gd name="T49" fmla="*/ 20 h 24"/>
                <a:gd name="T50" fmla="*/ 15 w 19"/>
                <a:gd name="T51" fmla="*/ 20 h 24"/>
                <a:gd name="T52" fmla="*/ 15 w 19"/>
                <a:gd name="T53" fmla="*/ 20 h 24"/>
                <a:gd name="T54" fmla="*/ 15 w 19"/>
                <a:gd name="T55" fmla="*/ 20 h 24"/>
                <a:gd name="T56" fmla="*/ 15 w 19"/>
                <a:gd name="T57" fmla="*/ 20 h 24"/>
                <a:gd name="T58" fmla="*/ 15 w 19"/>
                <a:gd name="T59" fmla="*/ 20 h 24"/>
                <a:gd name="T60" fmla="*/ 15 w 19"/>
                <a:gd name="T61" fmla="*/ 21 h 24"/>
                <a:gd name="T62" fmla="*/ 4 w 19"/>
                <a:gd name="T63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" h="24">
                  <a:moveTo>
                    <a:pt x="0" y="6"/>
                  </a:moveTo>
                  <a:cubicBezTo>
                    <a:pt x="3" y="12"/>
                    <a:pt x="7" y="18"/>
                    <a:pt x="12" y="23"/>
                  </a:cubicBezTo>
                  <a:cubicBezTo>
                    <a:pt x="13" y="24"/>
                    <a:pt x="14" y="24"/>
                    <a:pt x="15" y="24"/>
                  </a:cubicBezTo>
                  <a:cubicBezTo>
                    <a:pt x="16" y="24"/>
                    <a:pt x="17" y="24"/>
                    <a:pt x="18" y="23"/>
                  </a:cubicBezTo>
                  <a:cubicBezTo>
                    <a:pt x="18" y="23"/>
                    <a:pt x="19" y="22"/>
                    <a:pt x="19" y="20"/>
                  </a:cubicBezTo>
                  <a:cubicBezTo>
                    <a:pt x="19" y="20"/>
                    <a:pt x="19" y="19"/>
                    <a:pt x="18" y="18"/>
                  </a:cubicBezTo>
                  <a:cubicBezTo>
                    <a:pt x="14" y="13"/>
                    <a:pt x="10" y="7"/>
                    <a:pt x="6" y="2"/>
                  </a:cubicBezTo>
                  <a:cubicBezTo>
                    <a:pt x="6" y="1"/>
                    <a:pt x="4" y="0"/>
                    <a:pt x="3" y="0"/>
                  </a:cubicBezTo>
                  <a:cubicBezTo>
                    <a:pt x="2" y="0"/>
                    <a:pt x="2" y="1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7" y="10"/>
                    <a:pt x="11" y="15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0" y="16"/>
                    <a:pt x="7" y="10"/>
                    <a:pt x="4" y="4"/>
                  </a:cubicBezTo>
                  <a:cubicBezTo>
                    <a:pt x="0" y="6"/>
                    <a:pt x="0" y="6"/>
                    <a:pt x="0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6" name="Freeform 219">
              <a:extLst>
                <a:ext uri="{FF2B5EF4-FFF2-40B4-BE49-F238E27FC236}">
                  <a16:creationId xmlns:a16="http://schemas.microsoft.com/office/drawing/2014/main" id="{2485711A-897D-4F28-908F-DD87E9E3B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3932" y="5600232"/>
              <a:ext cx="69850" cy="63500"/>
            </a:xfrm>
            <a:custGeom>
              <a:avLst/>
              <a:gdLst>
                <a:gd name="T0" fmla="*/ 3 w 32"/>
                <a:gd name="T1" fmla="*/ 30 h 30"/>
                <a:gd name="T2" fmla="*/ 32 w 32"/>
                <a:gd name="T3" fmla="*/ 2 h 30"/>
                <a:gd name="T4" fmla="*/ 29 w 32"/>
                <a:gd name="T5" fmla="*/ 1 h 30"/>
                <a:gd name="T6" fmla="*/ 18 w 32"/>
                <a:gd name="T7" fmla="*/ 17 h 30"/>
                <a:gd name="T8" fmla="*/ 2 w 32"/>
                <a:gd name="T9" fmla="*/ 27 h 30"/>
                <a:gd name="T10" fmla="*/ 3 w 32"/>
                <a:gd name="T1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0">
                  <a:moveTo>
                    <a:pt x="3" y="30"/>
                  </a:moveTo>
                  <a:cubicBezTo>
                    <a:pt x="15" y="28"/>
                    <a:pt x="31" y="14"/>
                    <a:pt x="32" y="2"/>
                  </a:cubicBezTo>
                  <a:cubicBezTo>
                    <a:pt x="32" y="0"/>
                    <a:pt x="30" y="0"/>
                    <a:pt x="29" y="1"/>
                  </a:cubicBezTo>
                  <a:cubicBezTo>
                    <a:pt x="25" y="6"/>
                    <a:pt x="23" y="12"/>
                    <a:pt x="18" y="17"/>
                  </a:cubicBezTo>
                  <a:cubicBezTo>
                    <a:pt x="14" y="22"/>
                    <a:pt x="8" y="24"/>
                    <a:pt x="2" y="27"/>
                  </a:cubicBezTo>
                  <a:cubicBezTo>
                    <a:pt x="0" y="28"/>
                    <a:pt x="2" y="30"/>
                    <a:pt x="3" y="3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7" name="Freeform 220">
              <a:extLst>
                <a:ext uri="{FF2B5EF4-FFF2-40B4-BE49-F238E27FC236}">
                  <a16:creationId xmlns:a16="http://schemas.microsoft.com/office/drawing/2014/main" id="{D93D4A3C-6EFE-4553-9469-50BA0F81238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2345" y="5595470"/>
              <a:ext cx="74613" cy="73025"/>
            </a:xfrm>
            <a:custGeom>
              <a:avLst/>
              <a:gdLst>
                <a:gd name="T0" fmla="*/ 24 w 35"/>
                <a:gd name="T1" fmla="*/ 23 h 34"/>
                <a:gd name="T2" fmla="*/ 35 w 35"/>
                <a:gd name="T3" fmla="*/ 3 h 34"/>
                <a:gd name="T4" fmla="*/ 32 w 35"/>
                <a:gd name="T5" fmla="*/ 0 h 34"/>
                <a:gd name="T6" fmla="*/ 18 w 35"/>
                <a:gd name="T7" fmla="*/ 18 h 34"/>
                <a:gd name="T8" fmla="*/ 1 w 35"/>
                <a:gd name="T9" fmla="*/ 29 h 34"/>
                <a:gd name="T10" fmla="*/ 1 w 35"/>
                <a:gd name="T11" fmla="*/ 33 h 34"/>
                <a:gd name="T12" fmla="*/ 5 w 35"/>
                <a:gd name="T13" fmla="*/ 34 h 34"/>
                <a:gd name="T14" fmla="*/ 4 w 35"/>
                <a:gd name="T15" fmla="*/ 30 h 34"/>
                <a:gd name="T16" fmla="*/ 4 w 35"/>
                <a:gd name="T17" fmla="*/ 30 h 34"/>
                <a:gd name="T18" fmla="*/ 4 w 35"/>
                <a:gd name="T19" fmla="*/ 30 h 34"/>
                <a:gd name="T20" fmla="*/ 4 w 35"/>
                <a:gd name="T21" fmla="*/ 30 h 34"/>
                <a:gd name="T22" fmla="*/ 4 w 35"/>
                <a:gd name="T23" fmla="*/ 30 h 34"/>
                <a:gd name="T24" fmla="*/ 4 w 35"/>
                <a:gd name="T25" fmla="*/ 30 h 34"/>
                <a:gd name="T26" fmla="*/ 4 w 35"/>
                <a:gd name="T27" fmla="*/ 30 h 34"/>
                <a:gd name="T28" fmla="*/ 4 w 35"/>
                <a:gd name="T29" fmla="*/ 30 h 34"/>
                <a:gd name="T30" fmla="*/ 4 w 35"/>
                <a:gd name="T31" fmla="*/ 30 h 34"/>
                <a:gd name="T32" fmla="*/ 4 w 35"/>
                <a:gd name="T33" fmla="*/ 30 h 34"/>
                <a:gd name="T34" fmla="*/ 4 w 35"/>
                <a:gd name="T35" fmla="*/ 30 h 34"/>
                <a:gd name="T36" fmla="*/ 4 w 35"/>
                <a:gd name="T37" fmla="*/ 31 h 34"/>
                <a:gd name="T38" fmla="*/ 3 w 35"/>
                <a:gd name="T39" fmla="*/ 30 h 34"/>
                <a:gd name="T40" fmla="*/ 3 w 35"/>
                <a:gd name="T41" fmla="*/ 30 h 34"/>
                <a:gd name="T42" fmla="*/ 4 w 35"/>
                <a:gd name="T43" fmla="*/ 31 h 34"/>
                <a:gd name="T44" fmla="*/ 4 w 35"/>
                <a:gd name="T45" fmla="*/ 31 h 34"/>
                <a:gd name="T46" fmla="*/ 4 w 35"/>
                <a:gd name="T47" fmla="*/ 31 h 34"/>
                <a:gd name="T48" fmla="*/ 4 w 35"/>
                <a:gd name="T49" fmla="*/ 31 h 34"/>
                <a:gd name="T50" fmla="*/ 21 w 35"/>
                <a:gd name="T51" fmla="*/ 20 h 34"/>
                <a:gd name="T52" fmla="*/ 31 w 35"/>
                <a:gd name="T53" fmla="*/ 4 h 34"/>
                <a:gd name="T54" fmla="*/ 32 w 35"/>
                <a:gd name="T55" fmla="*/ 4 h 34"/>
                <a:gd name="T56" fmla="*/ 32 w 35"/>
                <a:gd name="T57" fmla="*/ 4 h 34"/>
                <a:gd name="T58" fmla="*/ 32 w 35"/>
                <a:gd name="T59" fmla="*/ 4 h 34"/>
                <a:gd name="T60" fmla="*/ 32 w 35"/>
                <a:gd name="T61" fmla="*/ 4 h 34"/>
                <a:gd name="T62" fmla="*/ 32 w 35"/>
                <a:gd name="T63" fmla="*/ 4 h 34"/>
                <a:gd name="T64" fmla="*/ 31 w 35"/>
                <a:gd name="T65" fmla="*/ 4 h 34"/>
                <a:gd name="T66" fmla="*/ 32 w 35"/>
                <a:gd name="T67" fmla="*/ 4 h 34"/>
                <a:gd name="T68" fmla="*/ 32 w 35"/>
                <a:gd name="T69" fmla="*/ 3 h 34"/>
                <a:gd name="T70" fmla="*/ 31 w 35"/>
                <a:gd name="T71" fmla="*/ 4 h 34"/>
                <a:gd name="T72" fmla="*/ 31 w 35"/>
                <a:gd name="T73" fmla="*/ 3 h 34"/>
                <a:gd name="T74" fmla="*/ 31 w 35"/>
                <a:gd name="T75" fmla="*/ 3 h 34"/>
                <a:gd name="T76" fmla="*/ 31 w 35"/>
                <a:gd name="T77" fmla="*/ 3 h 34"/>
                <a:gd name="T78" fmla="*/ 21 w 35"/>
                <a:gd name="T79" fmla="*/ 20 h 34"/>
                <a:gd name="T80" fmla="*/ 5 w 35"/>
                <a:gd name="T8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" h="34">
                  <a:moveTo>
                    <a:pt x="5" y="34"/>
                  </a:moveTo>
                  <a:cubicBezTo>
                    <a:pt x="11" y="33"/>
                    <a:pt x="18" y="29"/>
                    <a:pt x="24" y="23"/>
                  </a:cubicBezTo>
                  <a:cubicBezTo>
                    <a:pt x="30" y="18"/>
                    <a:pt x="34" y="11"/>
                    <a:pt x="35" y="4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2"/>
                    <a:pt x="35" y="1"/>
                    <a:pt x="34" y="1"/>
                  </a:cubicBezTo>
                  <a:cubicBezTo>
                    <a:pt x="33" y="0"/>
                    <a:pt x="32" y="0"/>
                    <a:pt x="32" y="0"/>
                  </a:cubicBezTo>
                  <a:cubicBezTo>
                    <a:pt x="30" y="0"/>
                    <a:pt x="29" y="1"/>
                    <a:pt x="28" y="2"/>
                  </a:cubicBezTo>
                  <a:cubicBezTo>
                    <a:pt x="25" y="8"/>
                    <a:pt x="23" y="13"/>
                    <a:pt x="18" y="18"/>
                  </a:cubicBezTo>
                  <a:cubicBezTo>
                    <a:pt x="14" y="22"/>
                    <a:pt x="8" y="24"/>
                    <a:pt x="2" y="27"/>
                  </a:cubicBezTo>
                  <a:cubicBezTo>
                    <a:pt x="2" y="28"/>
                    <a:pt x="1" y="28"/>
                    <a:pt x="1" y="29"/>
                  </a:cubicBezTo>
                  <a:cubicBezTo>
                    <a:pt x="0" y="29"/>
                    <a:pt x="0" y="30"/>
                    <a:pt x="0" y="30"/>
                  </a:cubicBezTo>
                  <a:cubicBezTo>
                    <a:pt x="0" y="31"/>
                    <a:pt x="1" y="32"/>
                    <a:pt x="1" y="33"/>
                  </a:cubicBezTo>
                  <a:cubicBezTo>
                    <a:pt x="2" y="34"/>
                    <a:pt x="3" y="34"/>
                    <a:pt x="4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10" y="28"/>
                    <a:pt x="16" y="25"/>
                    <a:pt x="21" y="20"/>
                  </a:cubicBezTo>
                  <a:cubicBezTo>
                    <a:pt x="26" y="15"/>
                    <a:pt x="28" y="9"/>
                    <a:pt x="32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9"/>
                    <a:pt x="27" y="15"/>
                    <a:pt x="21" y="20"/>
                  </a:cubicBezTo>
                  <a:cubicBezTo>
                    <a:pt x="16" y="25"/>
                    <a:pt x="9" y="29"/>
                    <a:pt x="4" y="30"/>
                  </a:cubicBezTo>
                  <a:cubicBezTo>
                    <a:pt x="5" y="34"/>
                    <a:pt x="5" y="34"/>
                    <a:pt x="5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8" name="Freeform 221">
              <a:extLst>
                <a:ext uri="{FF2B5EF4-FFF2-40B4-BE49-F238E27FC236}">
                  <a16:creationId xmlns:a16="http://schemas.microsoft.com/office/drawing/2014/main" id="{4FA7BCDE-CAE1-4E32-BF6D-9FE42C57F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6782" y="5633570"/>
              <a:ext cx="20638" cy="58738"/>
            </a:xfrm>
            <a:custGeom>
              <a:avLst/>
              <a:gdLst>
                <a:gd name="T0" fmla="*/ 0 w 10"/>
                <a:gd name="T1" fmla="*/ 2 h 27"/>
                <a:gd name="T2" fmla="*/ 6 w 10"/>
                <a:gd name="T3" fmla="*/ 26 h 27"/>
                <a:gd name="T4" fmla="*/ 10 w 10"/>
                <a:gd name="T5" fmla="*/ 25 h 27"/>
                <a:gd name="T6" fmla="*/ 3 w 10"/>
                <a:gd name="T7" fmla="*/ 2 h 27"/>
                <a:gd name="T8" fmla="*/ 0 w 10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7">
                  <a:moveTo>
                    <a:pt x="0" y="2"/>
                  </a:moveTo>
                  <a:cubicBezTo>
                    <a:pt x="2" y="10"/>
                    <a:pt x="3" y="19"/>
                    <a:pt x="6" y="26"/>
                  </a:cubicBezTo>
                  <a:cubicBezTo>
                    <a:pt x="7" y="27"/>
                    <a:pt x="10" y="27"/>
                    <a:pt x="10" y="25"/>
                  </a:cubicBezTo>
                  <a:cubicBezTo>
                    <a:pt x="9" y="17"/>
                    <a:pt x="6" y="9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9" name="Freeform 222">
              <a:extLst>
                <a:ext uri="{FF2B5EF4-FFF2-40B4-BE49-F238E27FC236}">
                  <a16:creationId xmlns:a16="http://schemas.microsoft.com/office/drawing/2014/main" id="{DF4DAE5F-9CF9-4672-AC05-459D0614C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2020" y="5630395"/>
              <a:ext cx="30163" cy="65088"/>
            </a:xfrm>
            <a:custGeom>
              <a:avLst/>
              <a:gdLst>
                <a:gd name="T0" fmla="*/ 7 w 14"/>
                <a:gd name="T1" fmla="*/ 29 h 31"/>
                <a:gd name="T2" fmla="*/ 10 w 14"/>
                <a:gd name="T3" fmla="*/ 31 h 31"/>
                <a:gd name="T4" fmla="*/ 14 w 14"/>
                <a:gd name="T5" fmla="*/ 27 h 31"/>
                <a:gd name="T6" fmla="*/ 14 w 14"/>
                <a:gd name="T7" fmla="*/ 27 h 31"/>
                <a:gd name="T8" fmla="*/ 7 w 14"/>
                <a:gd name="T9" fmla="*/ 3 h 31"/>
                <a:gd name="T10" fmla="*/ 1 w 14"/>
                <a:gd name="T11" fmla="*/ 1 h 31"/>
                <a:gd name="T12" fmla="*/ 0 w 14"/>
                <a:gd name="T13" fmla="*/ 5 h 31"/>
                <a:gd name="T14" fmla="*/ 4 w 14"/>
                <a:gd name="T15" fmla="*/ 4 h 31"/>
                <a:gd name="T16" fmla="*/ 4 w 14"/>
                <a:gd name="T17" fmla="*/ 4 h 31"/>
                <a:gd name="T18" fmla="*/ 4 w 14"/>
                <a:gd name="T19" fmla="*/ 4 h 31"/>
                <a:gd name="T20" fmla="*/ 4 w 14"/>
                <a:gd name="T21" fmla="*/ 4 h 31"/>
                <a:gd name="T22" fmla="*/ 4 w 14"/>
                <a:gd name="T23" fmla="*/ 4 h 31"/>
                <a:gd name="T24" fmla="*/ 4 w 14"/>
                <a:gd name="T25" fmla="*/ 4 h 31"/>
                <a:gd name="T26" fmla="*/ 4 w 14"/>
                <a:gd name="T27" fmla="*/ 4 h 31"/>
                <a:gd name="T28" fmla="*/ 4 w 14"/>
                <a:gd name="T29" fmla="*/ 5 h 31"/>
                <a:gd name="T30" fmla="*/ 3 w 14"/>
                <a:gd name="T31" fmla="*/ 4 h 31"/>
                <a:gd name="T32" fmla="*/ 4 w 14"/>
                <a:gd name="T33" fmla="*/ 4 h 31"/>
                <a:gd name="T34" fmla="*/ 4 w 14"/>
                <a:gd name="T35" fmla="*/ 4 h 31"/>
                <a:gd name="T36" fmla="*/ 3 w 14"/>
                <a:gd name="T37" fmla="*/ 4 h 31"/>
                <a:gd name="T38" fmla="*/ 3 w 14"/>
                <a:gd name="T39" fmla="*/ 4 h 31"/>
                <a:gd name="T40" fmla="*/ 3 w 14"/>
                <a:gd name="T41" fmla="*/ 4 h 31"/>
                <a:gd name="T42" fmla="*/ 4 w 14"/>
                <a:gd name="T43" fmla="*/ 4 h 31"/>
                <a:gd name="T44" fmla="*/ 3 w 14"/>
                <a:gd name="T45" fmla="*/ 4 h 31"/>
                <a:gd name="T46" fmla="*/ 12 w 14"/>
                <a:gd name="T47" fmla="*/ 27 h 31"/>
                <a:gd name="T48" fmla="*/ 10 w 14"/>
                <a:gd name="T49" fmla="*/ 27 h 31"/>
                <a:gd name="T50" fmla="*/ 10 w 14"/>
                <a:gd name="T51" fmla="*/ 27 h 31"/>
                <a:gd name="T52" fmla="*/ 10 w 14"/>
                <a:gd name="T53" fmla="*/ 27 h 31"/>
                <a:gd name="T54" fmla="*/ 10 w 14"/>
                <a:gd name="T55" fmla="*/ 27 h 31"/>
                <a:gd name="T56" fmla="*/ 10 w 14"/>
                <a:gd name="T57" fmla="*/ 27 h 31"/>
                <a:gd name="T58" fmla="*/ 10 w 14"/>
                <a:gd name="T59" fmla="*/ 27 h 31"/>
                <a:gd name="T60" fmla="*/ 10 w 14"/>
                <a:gd name="T61" fmla="*/ 27 h 31"/>
                <a:gd name="T62" fmla="*/ 10 w 14"/>
                <a:gd name="T63" fmla="*/ 27 h 31"/>
                <a:gd name="T64" fmla="*/ 10 w 14"/>
                <a:gd name="T65" fmla="*/ 27 h 31"/>
                <a:gd name="T66" fmla="*/ 10 w 14"/>
                <a:gd name="T67" fmla="*/ 27 h 31"/>
                <a:gd name="T68" fmla="*/ 10 w 14"/>
                <a:gd name="T69" fmla="*/ 27 h 31"/>
                <a:gd name="T70" fmla="*/ 10 w 14"/>
                <a:gd name="T71" fmla="*/ 27 h 31"/>
                <a:gd name="T72" fmla="*/ 10 w 14"/>
                <a:gd name="T73" fmla="*/ 27 h 31"/>
                <a:gd name="T74" fmla="*/ 4 w 14"/>
                <a:gd name="T75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" h="31">
                  <a:moveTo>
                    <a:pt x="0" y="5"/>
                  </a:moveTo>
                  <a:cubicBezTo>
                    <a:pt x="2" y="12"/>
                    <a:pt x="3" y="21"/>
                    <a:pt x="7" y="29"/>
                  </a:cubicBezTo>
                  <a:cubicBezTo>
                    <a:pt x="7" y="29"/>
                    <a:pt x="8" y="30"/>
                    <a:pt x="8" y="30"/>
                  </a:cubicBezTo>
                  <a:cubicBezTo>
                    <a:pt x="9" y="31"/>
                    <a:pt x="9" y="31"/>
                    <a:pt x="10" y="31"/>
                  </a:cubicBezTo>
                  <a:cubicBezTo>
                    <a:pt x="11" y="31"/>
                    <a:pt x="12" y="30"/>
                    <a:pt x="13" y="30"/>
                  </a:cubicBezTo>
                  <a:cubicBezTo>
                    <a:pt x="13" y="29"/>
                    <a:pt x="14" y="28"/>
                    <a:pt x="14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3" y="19"/>
                    <a:pt x="10" y="10"/>
                    <a:pt x="7" y="3"/>
                  </a:cubicBezTo>
                  <a:cubicBezTo>
                    <a:pt x="7" y="1"/>
                    <a:pt x="5" y="0"/>
                    <a:pt x="4" y="1"/>
                  </a:cubicBezTo>
                  <a:cubicBezTo>
                    <a:pt x="3" y="1"/>
                    <a:pt x="2" y="1"/>
                    <a:pt x="1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6" y="12"/>
                    <a:pt x="9" y="20"/>
                    <a:pt x="10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7" y="20"/>
                    <a:pt x="6" y="12"/>
                    <a:pt x="4" y="4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20" name="Freeform 223">
              <a:extLst>
                <a:ext uri="{FF2B5EF4-FFF2-40B4-BE49-F238E27FC236}">
                  <a16:creationId xmlns:a16="http://schemas.microsoft.com/office/drawing/2014/main" id="{157B630C-0AD3-4DE6-B040-94017671E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3757" y="5633570"/>
              <a:ext cx="17463" cy="55563"/>
            </a:xfrm>
            <a:custGeom>
              <a:avLst/>
              <a:gdLst>
                <a:gd name="T0" fmla="*/ 5 w 8"/>
                <a:gd name="T1" fmla="*/ 2 h 26"/>
                <a:gd name="T2" fmla="*/ 2 w 8"/>
                <a:gd name="T3" fmla="*/ 14 h 26"/>
                <a:gd name="T4" fmla="*/ 0 w 8"/>
                <a:gd name="T5" fmla="*/ 24 h 26"/>
                <a:gd name="T6" fmla="*/ 4 w 8"/>
                <a:gd name="T7" fmla="*/ 25 h 26"/>
                <a:gd name="T8" fmla="*/ 6 w 8"/>
                <a:gd name="T9" fmla="*/ 14 h 26"/>
                <a:gd name="T10" fmla="*/ 8 w 8"/>
                <a:gd name="T11" fmla="*/ 3 h 26"/>
                <a:gd name="T12" fmla="*/ 5 w 8"/>
                <a:gd name="T1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6">
                  <a:moveTo>
                    <a:pt x="5" y="2"/>
                  </a:moveTo>
                  <a:cubicBezTo>
                    <a:pt x="4" y="6"/>
                    <a:pt x="3" y="10"/>
                    <a:pt x="2" y="14"/>
                  </a:cubicBezTo>
                  <a:cubicBezTo>
                    <a:pt x="1" y="17"/>
                    <a:pt x="0" y="21"/>
                    <a:pt x="0" y="24"/>
                  </a:cubicBezTo>
                  <a:cubicBezTo>
                    <a:pt x="0" y="26"/>
                    <a:pt x="3" y="26"/>
                    <a:pt x="4" y="25"/>
                  </a:cubicBezTo>
                  <a:cubicBezTo>
                    <a:pt x="5" y="21"/>
                    <a:pt x="5" y="17"/>
                    <a:pt x="6" y="14"/>
                  </a:cubicBezTo>
                  <a:cubicBezTo>
                    <a:pt x="7" y="10"/>
                    <a:pt x="7" y="7"/>
                    <a:pt x="8" y="3"/>
                  </a:cubicBezTo>
                  <a:cubicBezTo>
                    <a:pt x="8" y="1"/>
                    <a:pt x="6" y="0"/>
                    <a:pt x="5" y="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21" name="Freeform 224">
              <a:extLst>
                <a:ext uri="{FF2B5EF4-FFF2-40B4-BE49-F238E27FC236}">
                  <a16:creationId xmlns:a16="http://schemas.microsoft.com/office/drawing/2014/main" id="{5213A472-6E23-4C89-BD13-DC80EBBDF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8995" y="5631982"/>
              <a:ext cx="25400" cy="61913"/>
            </a:xfrm>
            <a:custGeom>
              <a:avLst/>
              <a:gdLst>
                <a:gd name="T0" fmla="*/ 5 w 12"/>
                <a:gd name="T1" fmla="*/ 3 h 29"/>
                <a:gd name="T2" fmla="*/ 2 w 12"/>
                <a:gd name="T3" fmla="*/ 14 h 29"/>
                <a:gd name="T4" fmla="*/ 0 w 12"/>
                <a:gd name="T5" fmla="*/ 24 h 29"/>
                <a:gd name="T6" fmla="*/ 0 w 12"/>
                <a:gd name="T7" fmla="*/ 25 h 29"/>
                <a:gd name="T8" fmla="*/ 1 w 12"/>
                <a:gd name="T9" fmla="*/ 28 h 29"/>
                <a:gd name="T10" fmla="*/ 4 w 12"/>
                <a:gd name="T11" fmla="*/ 29 h 29"/>
                <a:gd name="T12" fmla="*/ 7 w 12"/>
                <a:gd name="T13" fmla="*/ 26 h 29"/>
                <a:gd name="T14" fmla="*/ 10 w 12"/>
                <a:gd name="T15" fmla="*/ 15 h 29"/>
                <a:gd name="T16" fmla="*/ 12 w 12"/>
                <a:gd name="T17" fmla="*/ 4 h 29"/>
                <a:gd name="T18" fmla="*/ 12 w 12"/>
                <a:gd name="T19" fmla="*/ 4 h 29"/>
                <a:gd name="T20" fmla="*/ 11 w 12"/>
                <a:gd name="T21" fmla="*/ 1 h 29"/>
                <a:gd name="T22" fmla="*/ 8 w 12"/>
                <a:gd name="T23" fmla="*/ 0 h 29"/>
                <a:gd name="T24" fmla="*/ 6 w 12"/>
                <a:gd name="T25" fmla="*/ 1 h 29"/>
                <a:gd name="T26" fmla="*/ 5 w 12"/>
                <a:gd name="T27" fmla="*/ 3 h 29"/>
                <a:gd name="T28" fmla="*/ 9 w 12"/>
                <a:gd name="T29" fmla="*/ 4 h 29"/>
                <a:gd name="T30" fmla="*/ 9 w 12"/>
                <a:gd name="T31" fmla="*/ 4 h 29"/>
                <a:gd name="T32" fmla="*/ 8 w 12"/>
                <a:gd name="T33" fmla="*/ 4 h 29"/>
                <a:gd name="T34" fmla="*/ 8 w 12"/>
                <a:gd name="T35" fmla="*/ 4 h 29"/>
                <a:gd name="T36" fmla="*/ 9 w 12"/>
                <a:gd name="T37" fmla="*/ 4 h 29"/>
                <a:gd name="T38" fmla="*/ 8 w 12"/>
                <a:gd name="T39" fmla="*/ 4 h 29"/>
                <a:gd name="T40" fmla="*/ 8 w 12"/>
                <a:gd name="T41" fmla="*/ 4 h 29"/>
                <a:gd name="T42" fmla="*/ 8 w 12"/>
                <a:gd name="T43" fmla="*/ 4 h 29"/>
                <a:gd name="T44" fmla="*/ 8 w 12"/>
                <a:gd name="T45" fmla="*/ 4 h 29"/>
                <a:gd name="T46" fmla="*/ 8 w 12"/>
                <a:gd name="T47" fmla="*/ 4 h 29"/>
                <a:gd name="T48" fmla="*/ 8 w 12"/>
                <a:gd name="T49" fmla="*/ 4 h 29"/>
                <a:gd name="T50" fmla="*/ 8 w 12"/>
                <a:gd name="T51" fmla="*/ 4 h 29"/>
                <a:gd name="T52" fmla="*/ 8 w 12"/>
                <a:gd name="T53" fmla="*/ 4 h 29"/>
                <a:gd name="T54" fmla="*/ 8 w 12"/>
                <a:gd name="T55" fmla="*/ 4 h 29"/>
                <a:gd name="T56" fmla="*/ 8 w 12"/>
                <a:gd name="T57" fmla="*/ 4 h 29"/>
                <a:gd name="T58" fmla="*/ 8 w 12"/>
                <a:gd name="T59" fmla="*/ 4 h 29"/>
                <a:gd name="T60" fmla="*/ 8 w 12"/>
                <a:gd name="T61" fmla="*/ 4 h 29"/>
                <a:gd name="T62" fmla="*/ 8 w 12"/>
                <a:gd name="T63" fmla="*/ 4 h 29"/>
                <a:gd name="T64" fmla="*/ 6 w 12"/>
                <a:gd name="T65" fmla="*/ 14 h 29"/>
                <a:gd name="T66" fmla="*/ 4 w 12"/>
                <a:gd name="T67" fmla="*/ 25 h 29"/>
                <a:gd name="T68" fmla="*/ 4 w 12"/>
                <a:gd name="T69" fmla="*/ 25 h 29"/>
                <a:gd name="T70" fmla="*/ 4 w 12"/>
                <a:gd name="T71" fmla="*/ 25 h 29"/>
                <a:gd name="T72" fmla="*/ 4 w 12"/>
                <a:gd name="T73" fmla="*/ 25 h 29"/>
                <a:gd name="T74" fmla="*/ 4 w 12"/>
                <a:gd name="T75" fmla="*/ 25 h 29"/>
                <a:gd name="T76" fmla="*/ 4 w 12"/>
                <a:gd name="T77" fmla="*/ 25 h 29"/>
                <a:gd name="T78" fmla="*/ 4 w 12"/>
                <a:gd name="T79" fmla="*/ 25 h 29"/>
                <a:gd name="T80" fmla="*/ 4 w 12"/>
                <a:gd name="T81" fmla="*/ 25 h 29"/>
                <a:gd name="T82" fmla="*/ 4 w 12"/>
                <a:gd name="T83" fmla="*/ 25 h 29"/>
                <a:gd name="T84" fmla="*/ 4 w 12"/>
                <a:gd name="T85" fmla="*/ 25 h 29"/>
                <a:gd name="T86" fmla="*/ 4 w 12"/>
                <a:gd name="T87" fmla="*/ 25 h 29"/>
                <a:gd name="T88" fmla="*/ 4 w 12"/>
                <a:gd name="T89" fmla="*/ 25 h 29"/>
                <a:gd name="T90" fmla="*/ 4 w 12"/>
                <a:gd name="T91" fmla="*/ 25 h 29"/>
                <a:gd name="T92" fmla="*/ 4 w 12"/>
                <a:gd name="T93" fmla="*/ 25 h 29"/>
                <a:gd name="T94" fmla="*/ 4 w 12"/>
                <a:gd name="T95" fmla="*/ 25 h 29"/>
                <a:gd name="T96" fmla="*/ 4 w 12"/>
                <a:gd name="T97" fmla="*/ 25 h 29"/>
                <a:gd name="T98" fmla="*/ 4 w 12"/>
                <a:gd name="T99" fmla="*/ 25 h 29"/>
                <a:gd name="T100" fmla="*/ 4 w 12"/>
                <a:gd name="T101" fmla="*/ 25 h 29"/>
                <a:gd name="T102" fmla="*/ 4 w 12"/>
                <a:gd name="T103" fmla="*/ 25 h 29"/>
                <a:gd name="T104" fmla="*/ 4 w 12"/>
                <a:gd name="T105" fmla="*/ 25 h 29"/>
                <a:gd name="T106" fmla="*/ 4 w 12"/>
                <a:gd name="T107" fmla="*/ 25 h 29"/>
                <a:gd name="T108" fmla="*/ 4 w 12"/>
                <a:gd name="T109" fmla="*/ 25 h 29"/>
                <a:gd name="T110" fmla="*/ 4 w 12"/>
                <a:gd name="T111" fmla="*/ 25 h 29"/>
                <a:gd name="T112" fmla="*/ 4 w 12"/>
                <a:gd name="T113" fmla="*/ 24 h 29"/>
                <a:gd name="T114" fmla="*/ 6 w 12"/>
                <a:gd name="T115" fmla="*/ 15 h 29"/>
                <a:gd name="T116" fmla="*/ 9 w 12"/>
                <a:gd name="T117" fmla="*/ 4 h 29"/>
                <a:gd name="T118" fmla="*/ 5 w 12"/>
                <a:gd name="T11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" h="29">
                  <a:moveTo>
                    <a:pt x="5" y="3"/>
                  </a:moveTo>
                  <a:cubicBezTo>
                    <a:pt x="4" y="6"/>
                    <a:pt x="3" y="10"/>
                    <a:pt x="2" y="14"/>
                  </a:cubicBezTo>
                  <a:cubicBezTo>
                    <a:pt x="1" y="17"/>
                    <a:pt x="0" y="21"/>
                    <a:pt x="0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1" y="27"/>
                    <a:pt x="1" y="28"/>
                  </a:cubicBezTo>
                  <a:cubicBezTo>
                    <a:pt x="2" y="28"/>
                    <a:pt x="3" y="29"/>
                    <a:pt x="4" y="29"/>
                  </a:cubicBezTo>
                  <a:cubicBezTo>
                    <a:pt x="5" y="29"/>
                    <a:pt x="7" y="28"/>
                    <a:pt x="7" y="26"/>
                  </a:cubicBezTo>
                  <a:cubicBezTo>
                    <a:pt x="9" y="23"/>
                    <a:pt x="9" y="19"/>
                    <a:pt x="10" y="15"/>
                  </a:cubicBezTo>
                  <a:cubicBezTo>
                    <a:pt x="11" y="12"/>
                    <a:pt x="11" y="8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3"/>
                    <a:pt x="12" y="2"/>
                    <a:pt x="11" y="1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8" y="0"/>
                    <a:pt x="7" y="0"/>
                    <a:pt x="6" y="1"/>
                  </a:cubicBezTo>
                  <a:cubicBezTo>
                    <a:pt x="6" y="1"/>
                    <a:pt x="5" y="2"/>
                    <a:pt x="5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7"/>
                    <a:pt x="7" y="11"/>
                    <a:pt x="6" y="14"/>
                  </a:cubicBezTo>
                  <a:cubicBezTo>
                    <a:pt x="5" y="18"/>
                    <a:pt x="5" y="22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1"/>
                    <a:pt x="5" y="18"/>
                    <a:pt x="6" y="15"/>
                  </a:cubicBezTo>
                  <a:cubicBezTo>
                    <a:pt x="7" y="11"/>
                    <a:pt x="8" y="7"/>
                    <a:pt x="9" y="4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22" name="Freeform 225">
              <a:extLst>
                <a:ext uri="{FF2B5EF4-FFF2-40B4-BE49-F238E27FC236}">
                  <a16:creationId xmlns:a16="http://schemas.microsoft.com/office/drawing/2014/main" id="{44802E11-1360-4268-9B34-309F7658B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2170" y="5681195"/>
              <a:ext cx="95250" cy="23813"/>
            </a:xfrm>
            <a:custGeom>
              <a:avLst/>
              <a:gdLst>
                <a:gd name="T0" fmla="*/ 2 w 45"/>
                <a:gd name="T1" fmla="*/ 4 h 11"/>
                <a:gd name="T2" fmla="*/ 23 w 45"/>
                <a:gd name="T3" fmla="*/ 11 h 11"/>
                <a:gd name="T4" fmla="*/ 44 w 45"/>
                <a:gd name="T5" fmla="*/ 4 h 11"/>
                <a:gd name="T6" fmla="*/ 42 w 45"/>
                <a:gd name="T7" fmla="*/ 1 h 11"/>
                <a:gd name="T8" fmla="*/ 4 w 45"/>
                <a:gd name="T9" fmla="*/ 1 h 11"/>
                <a:gd name="T10" fmla="*/ 2 w 45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">
                  <a:moveTo>
                    <a:pt x="2" y="4"/>
                  </a:moveTo>
                  <a:cubicBezTo>
                    <a:pt x="7" y="10"/>
                    <a:pt x="15" y="11"/>
                    <a:pt x="23" y="11"/>
                  </a:cubicBezTo>
                  <a:cubicBezTo>
                    <a:pt x="30" y="11"/>
                    <a:pt x="39" y="10"/>
                    <a:pt x="44" y="4"/>
                  </a:cubicBezTo>
                  <a:cubicBezTo>
                    <a:pt x="45" y="2"/>
                    <a:pt x="43" y="1"/>
                    <a:pt x="42" y="1"/>
                  </a:cubicBezTo>
                  <a:cubicBezTo>
                    <a:pt x="31" y="8"/>
                    <a:pt x="14" y="9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23" name="Freeform 226">
              <a:extLst>
                <a:ext uri="{FF2B5EF4-FFF2-40B4-BE49-F238E27FC236}">
                  <a16:creationId xmlns:a16="http://schemas.microsoft.com/office/drawing/2014/main" id="{80AD6401-106F-4FD9-B94B-3B91EB6CC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8995" y="5679607"/>
              <a:ext cx="101600" cy="28575"/>
            </a:xfrm>
            <a:custGeom>
              <a:avLst/>
              <a:gdLst>
                <a:gd name="T0" fmla="*/ 11 w 47"/>
                <a:gd name="T1" fmla="*/ 13 h 14"/>
                <a:gd name="T2" fmla="*/ 24 w 47"/>
                <a:gd name="T3" fmla="*/ 14 h 14"/>
                <a:gd name="T4" fmla="*/ 47 w 47"/>
                <a:gd name="T5" fmla="*/ 6 h 14"/>
                <a:gd name="T6" fmla="*/ 46 w 47"/>
                <a:gd name="T7" fmla="*/ 1 h 14"/>
                <a:gd name="T8" fmla="*/ 42 w 47"/>
                <a:gd name="T9" fmla="*/ 1 h 14"/>
                <a:gd name="T10" fmla="*/ 22 w 47"/>
                <a:gd name="T11" fmla="*/ 6 h 14"/>
                <a:gd name="T12" fmla="*/ 4 w 47"/>
                <a:gd name="T13" fmla="*/ 0 h 14"/>
                <a:gd name="T14" fmla="*/ 0 w 47"/>
                <a:gd name="T15" fmla="*/ 4 h 14"/>
                <a:gd name="T16" fmla="*/ 4 w 47"/>
                <a:gd name="T17" fmla="*/ 4 h 14"/>
                <a:gd name="T18" fmla="*/ 4 w 47"/>
                <a:gd name="T19" fmla="*/ 4 h 14"/>
                <a:gd name="T20" fmla="*/ 4 w 47"/>
                <a:gd name="T21" fmla="*/ 4 h 14"/>
                <a:gd name="T22" fmla="*/ 4 w 47"/>
                <a:gd name="T23" fmla="*/ 4 h 14"/>
                <a:gd name="T24" fmla="*/ 4 w 47"/>
                <a:gd name="T25" fmla="*/ 4 h 14"/>
                <a:gd name="T26" fmla="*/ 4 w 47"/>
                <a:gd name="T27" fmla="*/ 4 h 14"/>
                <a:gd name="T28" fmla="*/ 4 w 47"/>
                <a:gd name="T29" fmla="*/ 4 h 14"/>
                <a:gd name="T30" fmla="*/ 4 w 47"/>
                <a:gd name="T31" fmla="*/ 4 h 14"/>
                <a:gd name="T32" fmla="*/ 4 w 47"/>
                <a:gd name="T33" fmla="*/ 4 h 14"/>
                <a:gd name="T34" fmla="*/ 4 w 47"/>
                <a:gd name="T35" fmla="*/ 4 h 14"/>
                <a:gd name="T36" fmla="*/ 4 w 47"/>
                <a:gd name="T37" fmla="*/ 3 h 14"/>
                <a:gd name="T38" fmla="*/ 4 w 47"/>
                <a:gd name="T39" fmla="*/ 4 h 14"/>
                <a:gd name="T40" fmla="*/ 4 w 47"/>
                <a:gd name="T41" fmla="*/ 4 h 14"/>
                <a:gd name="T42" fmla="*/ 3 w 47"/>
                <a:gd name="T43" fmla="*/ 4 h 14"/>
                <a:gd name="T44" fmla="*/ 44 w 47"/>
                <a:gd name="T45" fmla="*/ 4 h 14"/>
                <a:gd name="T46" fmla="*/ 43 w 47"/>
                <a:gd name="T47" fmla="*/ 4 h 14"/>
                <a:gd name="T48" fmla="*/ 44 w 47"/>
                <a:gd name="T49" fmla="*/ 4 h 14"/>
                <a:gd name="T50" fmla="*/ 43 w 47"/>
                <a:gd name="T51" fmla="*/ 4 h 14"/>
                <a:gd name="T52" fmla="*/ 43 w 47"/>
                <a:gd name="T53" fmla="*/ 4 h 14"/>
                <a:gd name="T54" fmla="*/ 43 w 47"/>
                <a:gd name="T55" fmla="*/ 4 h 14"/>
                <a:gd name="T56" fmla="*/ 43 w 47"/>
                <a:gd name="T57" fmla="*/ 4 h 14"/>
                <a:gd name="T58" fmla="*/ 43 w 47"/>
                <a:gd name="T59" fmla="*/ 4 h 14"/>
                <a:gd name="T60" fmla="*/ 43 w 47"/>
                <a:gd name="T61" fmla="*/ 4 h 14"/>
                <a:gd name="T62" fmla="*/ 43 w 47"/>
                <a:gd name="T63" fmla="*/ 4 h 14"/>
                <a:gd name="T64" fmla="*/ 44 w 47"/>
                <a:gd name="T65" fmla="*/ 4 h 14"/>
                <a:gd name="T66" fmla="*/ 44 w 47"/>
                <a:gd name="T67" fmla="*/ 4 h 14"/>
                <a:gd name="T68" fmla="*/ 43 w 47"/>
                <a:gd name="T69" fmla="*/ 4 h 14"/>
                <a:gd name="T70" fmla="*/ 43 w 47"/>
                <a:gd name="T71" fmla="*/ 4 h 14"/>
                <a:gd name="T72" fmla="*/ 24 w 47"/>
                <a:gd name="T73" fmla="*/ 10 h 14"/>
                <a:gd name="T74" fmla="*/ 12 w 47"/>
                <a:gd name="T75" fmla="*/ 9 h 14"/>
                <a:gd name="T76" fmla="*/ 1 w 47"/>
                <a:gd name="T7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" h="14">
                  <a:moveTo>
                    <a:pt x="1" y="6"/>
                  </a:moveTo>
                  <a:cubicBezTo>
                    <a:pt x="4" y="10"/>
                    <a:pt x="8" y="11"/>
                    <a:pt x="11" y="13"/>
                  </a:cubicBezTo>
                  <a:cubicBezTo>
                    <a:pt x="15" y="14"/>
                    <a:pt x="19" y="14"/>
                    <a:pt x="23" y="14"/>
                  </a:cubicBezTo>
                  <a:cubicBezTo>
                    <a:pt x="23" y="14"/>
                    <a:pt x="24" y="14"/>
                    <a:pt x="24" y="14"/>
                  </a:cubicBezTo>
                  <a:cubicBezTo>
                    <a:pt x="28" y="14"/>
                    <a:pt x="32" y="14"/>
                    <a:pt x="36" y="13"/>
                  </a:cubicBezTo>
                  <a:cubicBezTo>
                    <a:pt x="40" y="12"/>
                    <a:pt x="44" y="10"/>
                    <a:pt x="47" y="6"/>
                  </a:cubicBezTo>
                  <a:cubicBezTo>
                    <a:pt x="47" y="5"/>
                    <a:pt x="47" y="5"/>
                    <a:pt x="47" y="4"/>
                  </a:cubicBezTo>
                  <a:cubicBezTo>
                    <a:pt x="47" y="3"/>
                    <a:pt x="47" y="2"/>
                    <a:pt x="46" y="1"/>
                  </a:cubicBezTo>
                  <a:cubicBezTo>
                    <a:pt x="45" y="1"/>
                    <a:pt x="44" y="0"/>
                    <a:pt x="43" y="0"/>
                  </a:cubicBezTo>
                  <a:cubicBezTo>
                    <a:pt x="43" y="0"/>
                    <a:pt x="42" y="0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36" y="4"/>
                    <a:pt x="29" y="6"/>
                    <a:pt x="22" y="6"/>
                  </a:cubicBezTo>
                  <a:cubicBezTo>
                    <a:pt x="16" y="6"/>
                    <a:pt x="10" y="4"/>
                    <a:pt x="6" y="1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9" y="8"/>
                    <a:pt x="16" y="10"/>
                    <a:pt x="22" y="10"/>
                  </a:cubicBezTo>
                  <a:cubicBezTo>
                    <a:pt x="30" y="10"/>
                    <a:pt x="37" y="8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1" y="6"/>
                    <a:pt x="39" y="8"/>
                    <a:pt x="35" y="9"/>
                  </a:cubicBezTo>
                  <a:cubicBezTo>
                    <a:pt x="32" y="10"/>
                    <a:pt x="28" y="10"/>
                    <a:pt x="24" y="10"/>
                  </a:cubicBezTo>
                  <a:cubicBezTo>
                    <a:pt x="24" y="10"/>
                    <a:pt x="23" y="10"/>
                    <a:pt x="23" y="10"/>
                  </a:cubicBezTo>
                  <a:cubicBezTo>
                    <a:pt x="19" y="10"/>
                    <a:pt x="16" y="10"/>
                    <a:pt x="12" y="9"/>
                  </a:cubicBezTo>
                  <a:cubicBezTo>
                    <a:pt x="9" y="8"/>
                    <a:pt x="6" y="6"/>
                    <a:pt x="4" y="4"/>
                  </a:cubicBezTo>
                  <a:cubicBezTo>
                    <a:pt x="1" y="6"/>
                    <a:pt x="1" y="6"/>
                    <a:pt x="1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24" name="Freeform 227">
              <a:extLst>
                <a:ext uri="{FF2B5EF4-FFF2-40B4-BE49-F238E27FC236}">
                  <a16:creationId xmlns:a16="http://schemas.microsoft.com/office/drawing/2014/main" id="{66A0DFE6-6E12-46EF-B084-7D828999E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495" y="5622457"/>
              <a:ext cx="49213" cy="49213"/>
            </a:xfrm>
            <a:custGeom>
              <a:avLst/>
              <a:gdLst>
                <a:gd name="T0" fmla="*/ 21 w 23"/>
                <a:gd name="T1" fmla="*/ 1 h 23"/>
                <a:gd name="T2" fmla="*/ 2 w 23"/>
                <a:gd name="T3" fmla="*/ 19 h 23"/>
                <a:gd name="T4" fmla="*/ 5 w 23"/>
                <a:gd name="T5" fmla="*/ 21 h 23"/>
                <a:gd name="T6" fmla="*/ 22 w 23"/>
                <a:gd name="T7" fmla="*/ 3 h 23"/>
                <a:gd name="T8" fmla="*/ 21 w 23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1" y="1"/>
                  </a:moveTo>
                  <a:cubicBezTo>
                    <a:pt x="14" y="6"/>
                    <a:pt x="8" y="12"/>
                    <a:pt x="2" y="19"/>
                  </a:cubicBezTo>
                  <a:cubicBezTo>
                    <a:pt x="0" y="21"/>
                    <a:pt x="3" y="23"/>
                    <a:pt x="5" y="21"/>
                  </a:cubicBezTo>
                  <a:cubicBezTo>
                    <a:pt x="11" y="15"/>
                    <a:pt x="16" y="9"/>
                    <a:pt x="22" y="3"/>
                  </a:cubicBezTo>
                  <a:cubicBezTo>
                    <a:pt x="23" y="2"/>
                    <a:pt x="22" y="0"/>
                    <a:pt x="21" y="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25" name="Freeform 228">
              <a:extLst>
                <a:ext uri="{FF2B5EF4-FFF2-40B4-BE49-F238E27FC236}">
                  <a16:creationId xmlns:a16="http://schemas.microsoft.com/office/drawing/2014/main" id="{1EDA9CF9-5894-447A-B259-C6F73E16E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2320" y="5620870"/>
              <a:ext cx="55563" cy="53975"/>
            </a:xfrm>
            <a:custGeom>
              <a:avLst/>
              <a:gdLst>
                <a:gd name="T0" fmla="*/ 20 w 26"/>
                <a:gd name="T1" fmla="*/ 1 h 25"/>
                <a:gd name="T2" fmla="*/ 2 w 26"/>
                <a:gd name="T3" fmla="*/ 18 h 25"/>
                <a:gd name="T4" fmla="*/ 1 w 26"/>
                <a:gd name="T5" fmla="*/ 21 h 25"/>
                <a:gd name="T6" fmla="*/ 2 w 26"/>
                <a:gd name="T7" fmla="*/ 24 h 25"/>
                <a:gd name="T8" fmla="*/ 5 w 26"/>
                <a:gd name="T9" fmla="*/ 25 h 25"/>
                <a:gd name="T10" fmla="*/ 7 w 26"/>
                <a:gd name="T11" fmla="*/ 24 h 25"/>
                <a:gd name="T12" fmla="*/ 25 w 26"/>
                <a:gd name="T13" fmla="*/ 6 h 25"/>
                <a:gd name="T14" fmla="*/ 26 w 26"/>
                <a:gd name="T15" fmla="*/ 3 h 25"/>
                <a:gd name="T16" fmla="*/ 25 w 26"/>
                <a:gd name="T17" fmla="*/ 1 h 25"/>
                <a:gd name="T18" fmla="*/ 22 w 26"/>
                <a:gd name="T19" fmla="*/ 0 h 25"/>
                <a:gd name="T20" fmla="*/ 20 w 26"/>
                <a:gd name="T21" fmla="*/ 1 h 25"/>
                <a:gd name="T22" fmla="*/ 23 w 26"/>
                <a:gd name="T23" fmla="*/ 4 h 25"/>
                <a:gd name="T24" fmla="*/ 22 w 26"/>
                <a:gd name="T25" fmla="*/ 3 h 25"/>
                <a:gd name="T26" fmla="*/ 22 w 26"/>
                <a:gd name="T27" fmla="*/ 4 h 25"/>
                <a:gd name="T28" fmla="*/ 23 w 26"/>
                <a:gd name="T29" fmla="*/ 4 h 25"/>
                <a:gd name="T30" fmla="*/ 22 w 26"/>
                <a:gd name="T31" fmla="*/ 3 h 25"/>
                <a:gd name="T32" fmla="*/ 22 w 26"/>
                <a:gd name="T33" fmla="*/ 4 h 25"/>
                <a:gd name="T34" fmla="*/ 22 w 26"/>
                <a:gd name="T35" fmla="*/ 3 h 25"/>
                <a:gd name="T36" fmla="*/ 22 w 26"/>
                <a:gd name="T37" fmla="*/ 4 h 25"/>
                <a:gd name="T38" fmla="*/ 22 w 26"/>
                <a:gd name="T39" fmla="*/ 4 h 25"/>
                <a:gd name="T40" fmla="*/ 22 w 26"/>
                <a:gd name="T41" fmla="*/ 3 h 25"/>
                <a:gd name="T42" fmla="*/ 22 w 26"/>
                <a:gd name="T43" fmla="*/ 4 h 25"/>
                <a:gd name="T44" fmla="*/ 22 w 26"/>
                <a:gd name="T45" fmla="*/ 3 h 25"/>
                <a:gd name="T46" fmla="*/ 22 w 26"/>
                <a:gd name="T47" fmla="*/ 3 h 25"/>
                <a:gd name="T48" fmla="*/ 22 w 26"/>
                <a:gd name="T49" fmla="*/ 4 h 25"/>
                <a:gd name="T50" fmla="*/ 22 w 26"/>
                <a:gd name="T51" fmla="*/ 3 h 25"/>
                <a:gd name="T52" fmla="*/ 22 w 26"/>
                <a:gd name="T53" fmla="*/ 3 h 25"/>
                <a:gd name="T54" fmla="*/ 22 w 26"/>
                <a:gd name="T55" fmla="*/ 3 h 25"/>
                <a:gd name="T56" fmla="*/ 22 w 26"/>
                <a:gd name="T57" fmla="*/ 3 h 25"/>
                <a:gd name="T58" fmla="*/ 22 w 26"/>
                <a:gd name="T59" fmla="*/ 3 h 25"/>
                <a:gd name="T60" fmla="*/ 22 w 26"/>
                <a:gd name="T61" fmla="*/ 3 h 25"/>
                <a:gd name="T62" fmla="*/ 22 w 26"/>
                <a:gd name="T63" fmla="*/ 3 h 25"/>
                <a:gd name="T64" fmla="*/ 5 w 26"/>
                <a:gd name="T65" fmla="*/ 21 h 25"/>
                <a:gd name="T66" fmla="*/ 4 w 26"/>
                <a:gd name="T67" fmla="*/ 21 h 25"/>
                <a:gd name="T68" fmla="*/ 5 w 26"/>
                <a:gd name="T69" fmla="*/ 21 h 25"/>
                <a:gd name="T70" fmla="*/ 5 w 26"/>
                <a:gd name="T71" fmla="*/ 21 h 25"/>
                <a:gd name="T72" fmla="*/ 4 w 26"/>
                <a:gd name="T73" fmla="*/ 21 h 25"/>
                <a:gd name="T74" fmla="*/ 5 w 26"/>
                <a:gd name="T75" fmla="*/ 21 h 25"/>
                <a:gd name="T76" fmla="*/ 5 w 26"/>
                <a:gd name="T77" fmla="*/ 21 h 25"/>
                <a:gd name="T78" fmla="*/ 5 w 26"/>
                <a:gd name="T79" fmla="*/ 21 h 25"/>
                <a:gd name="T80" fmla="*/ 5 w 26"/>
                <a:gd name="T81" fmla="*/ 21 h 25"/>
                <a:gd name="T82" fmla="*/ 5 w 26"/>
                <a:gd name="T83" fmla="*/ 21 h 25"/>
                <a:gd name="T84" fmla="*/ 5 w 26"/>
                <a:gd name="T85" fmla="*/ 21 h 25"/>
                <a:gd name="T86" fmla="*/ 5 w 26"/>
                <a:gd name="T87" fmla="*/ 21 h 25"/>
                <a:gd name="T88" fmla="*/ 5 w 26"/>
                <a:gd name="T89" fmla="*/ 21 h 25"/>
                <a:gd name="T90" fmla="*/ 5 w 26"/>
                <a:gd name="T91" fmla="*/ 21 h 25"/>
                <a:gd name="T92" fmla="*/ 5 w 26"/>
                <a:gd name="T93" fmla="*/ 21 h 25"/>
                <a:gd name="T94" fmla="*/ 5 w 26"/>
                <a:gd name="T95" fmla="*/ 21 h 25"/>
                <a:gd name="T96" fmla="*/ 5 w 26"/>
                <a:gd name="T97" fmla="*/ 21 h 25"/>
                <a:gd name="T98" fmla="*/ 5 w 26"/>
                <a:gd name="T99" fmla="*/ 21 h 25"/>
                <a:gd name="T100" fmla="*/ 5 w 26"/>
                <a:gd name="T101" fmla="*/ 21 h 25"/>
                <a:gd name="T102" fmla="*/ 4 w 26"/>
                <a:gd name="T103" fmla="*/ 21 h 25"/>
                <a:gd name="T104" fmla="*/ 4 w 26"/>
                <a:gd name="T105" fmla="*/ 21 h 25"/>
                <a:gd name="T106" fmla="*/ 5 w 26"/>
                <a:gd name="T107" fmla="*/ 21 h 25"/>
                <a:gd name="T108" fmla="*/ 4 w 26"/>
                <a:gd name="T109" fmla="*/ 21 h 25"/>
                <a:gd name="T110" fmla="*/ 4 w 26"/>
                <a:gd name="T111" fmla="*/ 21 h 25"/>
                <a:gd name="T112" fmla="*/ 5 w 26"/>
                <a:gd name="T113" fmla="*/ 21 h 25"/>
                <a:gd name="T114" fmla="*/ 23 w 26"/>
                <a:gd name="T115" fmla="*/ 4 h 25"/>
                <a:gd name="T116" fmla="*/ 20 w 26"/>
                <a:gd name="T117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" h="25">
                  <a:moveTo>
                    <a:pt x="20" y="1"/>
                  </a:moveTo>
                  <a:cubicBezTo>
                    <a:pt x="13" y="6"/>
                    <a:pt x="7" y="12"/>
                    <a:pt x="2" y="18"/>
                  </a:cubicBezTo>
                  <a:cubicBezTo>
                    <a:pt x="1" y="19"/>
                    <a:pt x="0" y="20"/>
                    <a:pt x="1" y="21"/>
                  </a:cubicBezTo>
                  <a:cubicBezTo>
                    <a:pt x="1" y="22"/>
                    <a:pt x="1" y="23"/>
                    <a:pt x="2" y="24"/>
                  </a:cubicBezTo>
                  <a:cubicBezTo>
                    <a:pt x="2" y="25"/>
                    <a:pt x="3" y="25"/>
                    <a:pt x="5" y="25"/>
                  </a:cubicBezTo>
                  <a:cubicBezTo>
                    <a:pt x="6" y="25"/>
                    <a:pt x="7" y="25"/>
                    <a:pt x="7" y="24"/>
                  </a:cubicBezTo>
                  <a:cubicBezTo>
                    <a:pt x="13" y="18"/>
                    <a:pt x="19" y="12"/>
                    <a:pt x="25" y="6"/>
                  </a:cubicBezTo>
                  <a:cubicBezTo>
                    <a:pt x="25" y="5"/>
                    <a:pt x="26" y="4"/>
                    <a:pt x="26" y="3"/>
                  </a:cubicBezTo>
                  <a:cubicBezTo>
                    <a:pt x="26" y="2"/>
                    <a:pt x="25" y="2"/>
                    <a:pt x="25" y="1"/>
                  </a:cubicBezTo>
                  <a:cubicBezTo>
                    <a:pt x="24" y="0"/>
                    <a:pt x="23" y="0"/>
                    <a:pt x="22" y="0"/>
                  </a:cubicBezTo>
                  <a:cubicBezTo>
                    <a:pt x="22" y="0"/>
                    <a:pt x="21" y="0"/>
                    <a:pt x="20" y="1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16" y="9"/>
                    <a:pt x="10" y="15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0" y="15"/>
                    <a:pt x="16" y="9"/>
                    <a:pt x="23" y="4"/>
                  </a:cubicBezTo>
                  <a:cubicBezTo>
                    <a:pt x="20" y="1"/>
                    <a:pt x="20" y="1"/>
                    <a:pt x="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26" name="Freeform 229">
              <a:extLst>
                <a:ext uri="{FF2B5EF4-FFF2-40B4-BE49-F238E27FC236}">
                  <a16:creationId xmlns:a16="http://schemas.microsoft.com/office/drawing/2014/main" id="{7E78389A-C07E-4895-A001-11A474548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7870" y="5579595"/>
              <a:ext cx="50800" cy="36513"/>
            </a:xfrm>
            <a:custGeom>
              <a:avLst/>
              <a:gdLst>
                <a:gd name="T0" fmla="*/ 20 w 24"/>
                <a:gd name="T1" fmla="*/ 1 h 17"/>
                <a:gd name="T2" fmla="*/ 10 w 24"/>
                <a:gd name="T3" fmla="*/ 7 h 17"/>
                <a:gd name="T4" fmla="*/ 1 w 24"/>
                <a:gd name="T5" fmla="*/ 13 h 17"/>
                <a:gd name="T6" fmla="*/ 4 w 24"/>
                <a:gd name="T7" fmla="*/ 16 h 17"/>
                <a:gd name="T8" fmla="*/ 13 w 24"/>
                <a:gd name="T9" fmla="*/ 10 h 17"/>
                <a:gd name="T10" fmla="*/ 22 w 24"/>
                <a:gd name="T11" fmla="*/ 3 h 17"/>
                <a:gd name="T12" fmla="*/ 20 w 24"/>
                <a:gd name="T13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7">
                  <a:moveTo>
                    <a:pt x="20" y="1"/>
                  </a:moveTo>
                  <a:cubicBezTo>
                    <a:pt x="17" y="2"/>
                    <a:pt x="14" y="4"/>
                    <a:pt x="10" y="7"/>
                  </a:cubicBezTo>
                  <a:cubicBezTo>
                    <a:pt x="7" y="9"/>
                    <a:pt x="4" y="11"/>
                    <a:pt x="1" y="13"/>
                  </a:cubicBezTo>
                  <a:cubicBezTo>
                    <a:pt x="0" y="15"/>
                    <a:pt x="2" y="17"/>
                    <a:pt x="4" y="16"/>
                  </a:cubicBezTo>
                  <a:cubicBezTo>
                    <a:pt x="7" y="14"/>
                    <a:pt x="10" y="12"/>
                    <a:pt x="13" y="10"/>
                  </a:cubicBezTo>
                  <a:cubicBezTo>
                    <a:pt x="16" y="7"/>
                    <a:pt x="19" y="5"/>
                    <a:pt x="22" y="3"/>
                  </a:cubicBezTo>
                  <a:cubicBezTo>
                    <a:pt x="24" y="2"/>
                    <a:pt x="22" y="0"/>
                    <a:pt x="20" y="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27" name="Freeform 230">
              <a:extLst>
                <a:ext uri="{FF2B5EF4-FFF2-40B4-BE49-F238E27FC236}">
                  <a16:creationId xmlns:a16="http://schemas.microsoft.com/office/drawing/2014/main" id="{ED136FA6-01D6-4D75-9097-EEF873CFE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4695" y="5576420"/>
              <a:ext cx="57150" cy="44450"/>
            </a:xfrm>
            <a:custGeom>
              <a:avLst/>
              <a:gdLst>
                <a:gd name="T0" fmla="*/ 10 w 26"/>
                <a:gd name="T1" fmla="*/ 7 h 21"/>
                <a:gd name="T2" fmla="*/ 0 w 26"/>
                <a:gd name="T3" fmla="*/ 16 h 21"/>
                <a:gd name="T4" fmla="*/ 4 w 26"/>
                <a:gd name="T5" fmla="*/ 21 h 21"/>
                <a:gd name="T6" fmla="*/ 16 w 26"/>
                <a:gd name="T7" fmla="*/ 13 h 21"/>
                <a:gd name="T8" fmla="*/ 26 w 26"/>
                <a:gd name="T9" fmla="*/ 4 h 21"/>
                <a:gd name="T10" fmla="*/ 22 w 26"/>
                <a:gd name="T11" fmla="*/ 0 h 21"/>
                <a:gd name="T12" fmla="*/ 22 w 26"/>
                <a:gd name="T13" fmla="*/ 4 h 21"/>
                <a:gd name="T14" fmla="*/ 22 w 26"/>
                <a:gd name="T15" fmla="*/ 4 h 21"/>
                <a:gd name="T16" fmla="*/ 22 w 26"/>
                <a:gd name="T17" fmla="*/ 4 h 21"/>
                <a:gd name="T18" fmla="*/ 22 w 26"/>
                <a:gd name="T19" fmla="*/ 4 h 21"/>
                <a:gd name="T20" fmla="*/ 22 w 26"/>
                <a:gd name="T21" fmla="*/ 4 h 21"/>
                <a:gd name="T22" fmla="*/ 22 w 26"/>
                <a:gd name="T23" fmla="*/ 4 h 21"/>
                <a:gd name="T24" fmla="*/ 22 w 26"/>
                <a:gd name="T25" fmla="*/ 4 h 21"/>
                <a:gd name="T26" fmla="*/ 22 w 26"/>
                <a:gd name="T27" fmla="*/ 4 h 21"/>
                <a:gd name="T28" fmla="*/ 22 w 26"/>
                <a:gd name="T29" fmla="*/ 4 h 21"/>
                <a:gd name="T30" fmla="*/ 22 w 26"/>
                <a:gd name="T31" fmla="*/ 4 h 21"/>
                <a:gd name="T32" fmla="*/ 22 w 26"/>
                <a:gd name="T33" fmla="*/ 4 h 21"/>
                <a:gd name="T34" fmla="*/ 23 w 26"/>
                <a:gd name="T35" fmla="*/ 4 h 21"/>
                <a:gd name="T36" fmla="*/ 22 w 26"/>
                <a:gd name="T37" fmla="*/ 4 h 21"/>
                <a:gd name="T38" fmla="*/ 22 w 26"/>
                <a:gd name="T39" fmla="*/ 4 h 21"/>
                <a:gd name="T40" fmla="*/ 22 w 26"/>
                <a:gd name="T41" fmla="*/ 4 h 21"/>
                <a:gd name="T42" fmla="*/ 22 w 26"/>
                <a:gd name="T43" fmla="*/ 4 h 21"/>
                <a:gd name="T44" fmla="*/ 13 w 26"/>
                <a:gd name="T45" fmla="*/ 10 h 21"/>
                <a:gd name="T46" fmla="*/ 4 w 26"/>
                <a:gd name="T47" fmla="*/ 17 h 21"/>
                <a:gd name="T48" fmla="*/ 4 w 26"/>
                <a:gd name="T49" fmla="*/ 17 h 21"/>
                <a:gd name="T50" fmla="*/ 4 w 26"/>
                <a:gd name="T51" fmla="*/ 17 h 21"/>
                <a:gd name="T52" fmla="*/ 4 w 26"/>
                <a:gd name="T53" fmla="*/ 17 h 21"/>
                <a:gd name="T54" fmla="*/ 4 w 26"/>
                <a:gd name="T55" fmla="*/ 17 h 21"/>
                <a:gd name="T56" fmla="*/ 4 w 26"/>
                <a:gd name="T57" fmla="*/ 17 h 21"/>
                <a:gd name="T58" fmla="*/ 4 w 26"/>
                <a:gd name="T59" fmla="*/ 16 h 21"/>
                <a:gd name="T60" fmla="*/ 4 w 26"/>
                <a:gd name="T61" fmla="*/ 16 h 21"/>
                <a:gd name="T62" fmla="*/ 4 w 26"/>
                <a:gd name="T63" fmla="*/ 16 h 21"/>
                <a:gd name="T64" fmla="*/ 4 w 26"/>
                <a:gd name="T65" fmla="*/ 16 h 21"/>
                <a:gd name="T66" fmla="*/ 4 w 26"/>
                <a:gd name="T67" fmla="*/ 16 h 21"/>
                <a:gd name="T68" fmla="*/ 4 w 26"/>
                <a:gd name="T69" fmla="*/ 17 h 21"/>
                <a:gd name="T70" fmla="*/ 4 w 26"/>
                <a:gd name="T71" fmla="*/ 17 h 21"/>
                <a:gd name="T72" fmla="*/ 4 w 26"/>
                <a:gd name="T73" fmla="*/ 17 h 21"/>
                <a:gd name="T74" fmla="*/ 4 w 26"/>
                <a:gd name="T75" fmla="*/ 17 h 21"/>
                <a:gd name="T76" fmla="*/ 22 w 26"/>
                <a:gd name="T77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" h="21">
                  <a:moveTo>
                    <a:pt x="20" y="1"/>
                  </a:moveTo>
                  <a:cubicBezTo>
                    <a:pt x="17" y="3"/>
                    <a:pt x="13" y="5"/>
                    <a:pt x="10" y="7"/>
                  </a:cubicBezTo>
                  <a:cubicBezTo>
                    <a:pt x="7" y="9"/>
                    <a:pt x="4" y="11"/>
                    <a:pt x="1" y="14"/>
                  </a:cubicBezTo>
                  <a:cubicBezTo>
                    <a:pt x="0" y="15"/>
                    <a:pt x="0" y="16"/>
                    <a:pt x="0" y="16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5" y="20"/>
                    <a:pt x="6" y="20"/>
                  </a:cubicBezTo>
                  <a:cubicBezTo>
                    <a:pt x="10" y="18"/>
                    <a:pt x="13" y="15"/>
                    <a:pt x="16" y="13"/>
                  </a:cubicBezTo>
                  <a:cubicBezTo>
                    <a:pt x="19" y="11"/>
                    <a:pt x="22" y="9"/>
                    <a:pt x="25" y="7"/>
                  </a:cubicBezTo>
                  <a:cubicBezTo>
                    <a:pt x="25" y="6"/>
                    <a:pt x="26" y="5"/>
                    <a:pt x="26" y="4"/>
                  </a:cubicBezTo>
                  <a:cubicBezTo>
                    <a:pt x="26" y="3"/>
                    <a:pt x="25" y="2"/>
                    <a:pt x="25" y="1"/>
                  </a:cubicBezTo>
                  <a:cubicBezTo>
                    <a:pt x="24" y="1"/>
                    <a:pt x="23" y="0"/>
                    <a:pt x="22" y="0"/>
                  </a:cubicBezTo>
                  <a:cubicBezTo>
                    <a:pt x="21" y="0"/>
                    <a:pt x="21" y="1"/>
                    <a:pt x="20" y="1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19" y="6"/>
                    <a:pt x="16" y="8"/>
                    <a:pt x="13" y="10"/>
                  </a:cubicBezTo>
                  <a:cubicBezTo>
                    <a:pt x="10" y="12"/>
                    <a:pt x="7" y="15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6" y="14"/>
                    <a:pt x="9" y="12"/>
                    <a:pt x="12" y="10"/>
                  </a:cubicBezTo>
                  <a:cubicBezTo>
                    <a:pt x="16" y="8"/>
                    <a:pt x="19" y="6"/>
                    <a:pt x="22" y="4"/>
                  </a:cubicBezTo>
                  <a:cubicBezTo>
                    <a:pt x="20" y="1"/>
                    <a:pt x="20" y="1"/>
                    <a:pt x="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28" name="Freeform 231">
              <a:extLst>
                <a:ext uri="{FF2B5EF4-FFF2-40B4-BE49-F238E27FC236}">
                  <a16:creationId xmlns:a16="http://schemas.microsoft.com/office/drawing/2014/main" id="{A22E6A52-526A-4F5E-846C-1D8727EAE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9457" y="5606582"/>
              <a:ext cx="58738" cy="63500"/>
            </a:xfrm>
            <a:custGeom>
              <a:avLst/>
              <a:gdLst>
                <a:gd name="T0" fmla="*/ 25 w 27"/>
                <a:gd name="T1" fmla="*/ 27 h 30"/>
                <a:gd name="T2" fmla="*/ 12 w 27"/>
                <a:gd name="T3" fmla="*/ 17 h 30"/>
                <a:gd name="T4" fmla="*/ 4 w 27"/>
                <a:gd name="T5" fmla="*/ 2 h 30"/>
                <a:gd name="T6" fmla="*/ 0 w 27"/>
                <a:gd name="T7" fmla="*/ 3 h 30"/>
                <a:gd name="T8" fmla="*/ 8 w 27"/>
                <a:gd name="T9" fmla="*/ 19 h 30"/>
                <a:gd name="T10" fmla="*/ 24 w 27"/>
                <a:gd name="T11" fmla="*/ 30 h 30"/>
                <a:gd name="T12" fmla="*/ 25 w 27"/>
                <a:gd name="T13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0">
                  <a:moveTo>
                    <a:pt x="25" y="27"/>
                  </a:moveTo>
                  <a:cubicBezTo>
                    <a:pt x="20" y="24"/>
                    <a:pt x="15" y="21"/>
                    <a:pt x="12" y="17"/>
                  </a:cubicBezTo>
                  <a:cubicBezTo>
                    <a:pt x="8" y="12"/>
                    <a:pt x="6" y="7"/>
                    <a:pt x="4" y="2"/>
                  </a:cubicBezTo>
                  <a:cubicBezTo>
                    <a:pt x="3" y="0"/>
                    <a:pt x="0" y="1"/>
                    <a:pt x="0" y="3"/>
                  </a:cubicBezTo>
                  <a:cubicBezTo>
                    <a:pt x="0" y="8"/>
                    <a:pt x="4" y="15"/>
                    <a:pt x="8" y="19"/>
                  </a:cubicBezTo>
                  <a:cubicBezTo>
                    <a:pt x="12" y="24"/>
                    <a:pt x="18" y="28"/>
                    <a:pt x="24" y="30"/>
                  </a:cubicBezTo>
                  <a:cubicBezTo>
                    <a:pt x="26" y="30"/>
                    <a:pt x="27" y="28"/>
                    <a:pt x="25" y="2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29" name="Freeform 232">
              <a:extLst>
                <a:ext uri="{FF2B5EF4-FFF2-40B4-BE49-F238E27FC236}">
                  <a16:creationId xmlns:a16="http://schemas.microsoft.com/office/drawing/2014/main" id="{B0A4722B-8E4E-4163-A008-48D840AE7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4695" y="5603407"/>
              <a:ext cx="65088" cy="71438"/>
            </a:xfrm>
            <a:custGeom>
              <a:avLst/>
              <a:gdLst>
                <a:gd name="T0" fmla="*/ 15 w 30"/>
                <a:gd name="T1" fmla="*/ 16 h 33"/>
                <a:gd name="T2" fmla="*/ 7 w 30"/>
                <a:gd name="T3" fmla="*/ 2 h 33"/>
                <a:gd name="T4" fmla="*/ 1 w 30"/>
                <a:gd name="T5" fmla="*/ 1 h 33"/>
                <a:gd name="T6" fmla="*/ 0 w 30"/>
                <a:gd name="T7" fmla="*/ 4 h 33"/>
                <a:gd name="T8" fmla="*/ 8 w 30"/>
                <a:gd name="T9" fmla="*/ 22 h 33"/>
                <a:gd name="T10" fmla="*/ 26 w 30"/>
                <a:gd name="T11" fmla="*/ 33 h 33"/>
                <a:gd name="T12" fmla="*/ 30 w 30"/>
                <a:gd name="T13" fmla="*/ 29 h 33"/>
                <a:gd name="T14" fmla="*/ 26 w 30"/>
                <a:gd name="T15" fmla="*/ 29 h 33"/>
                <a:gd name="T16" fmla="*/ 26 w 30"/>
                <a:gd name="T17" fmla="*/ 29 h 33"/>
                <a:gd name="T18" fmla="*/ 26 w 30"/>
                <a:gd name="T19" fmla="*/ 29 h 33"/>
                <a:gd name="T20" fmla="*/ 27 w 30"/>
                <a:gd name="T21" fmla="*/ 29 h 33"/>
                <a:gd name="T22" fmla="*/ 26 w 30"/>
                <a:gd name="T23" fmla="*/ 29 h 33"/>
                <a:gd name="T24" fmla="*/ 26 w 30"/>
                <a:gd name="T25" fmla="*/ 29 h 33"/>
                <a:gd name="T26" fmla="*/ 26 w 30"/>
                <a:gd name="T27" fmla="*/ 29 h 33"/>
                <a:gd name="T28" fmla="*/ 26 w 30"/>
                <a:gd name="T29" fmla="*/ 29 h 33"/>
                <a:gd name="T30" fmla="*/ 26 w 30"/>
                <a:gd name="T31" fmla="*/ 29 h 33"/>
                <a:gd name="T32" fmla="*/ 26 w 30"/>
                <a:gd name="T33" fmla="*/ 29 h 33"/>
                <a:gd name="T34" fmla="*/ 26 w 30"/>
                <a:gd name="T35" fmla="*/ 29 h 33"/>
                <a:gd name="T36" fmla="*/ 26 w 30"/>
                <a:gd name="T37" fmla="*/ 29 h 33"/>
                <a:gd name="T38" fmla="*/ 26 w 30"/>
                <a:gd name="T39" fmla="*/ 29 h 33"/>
                <a:gd name="T40" fmla="*/ 11 w 30"/>
                <a:gd name="T41" fmla="*/ 19 h 33"/>
                <a:gd name="T42" fmla="*/ 4 w 30"/>
                <a:gd name="T43" fmla="*/ 4 h 33"/>
                <a:gd name="T44" fmla="*/ 4 w 30"/>
                <a:gd name="T45" fmla="*/ 4 h 33"/>
                <a:gd name="T46" fmla="*/ 4 w 30"/>
                <a:gd name="T47" fmla="*/ 4 h 33"/>
                <a:gd name="T48" fmla="*/ 4 w 30"/>
                <a:gd name="T49" fmla="*/ 4 h 33"/>
                <a:gd name="T50" fmla="*/ 4 w 30"/>
                <a:gd name="T51" fmla="*/ 4 h 33"/>
                <a:gd name="T52" fmla="*/ 4 w 30"/>
                <a:gd name="T53" fmla="*/ 4 h 33"/>
                <a:gd name="T54" fmla="*/ 4 w 30"/>
                <a:gd name="T55" fmla="*/ 3 h 33"/>
                <a:gd name="T56" fmla="*/ 4 w 30"/>
                <a:gd name="T57" fmla="*/ 4 h 33"/>
                <a:gd name="T58" fmla="*/ 4 w 30"/>
                <a:gd name="T59" fmla="*/ 4 h 33"/>
                <a:gd name="T60" fmla="*/ 4 w 30"/>
                <a:gd name="T61" fmla="*/ 4 h 33"/>
                <a:gd name="T62" fmla="*/ 4 w 30"/>
                <a:gd name="T63" fmla="*/ 3 h 33"/>
                <a:gd name="T64" fmla="*/ 4 w 30"/>
                <a:gd name="T65" fmla="*/ 4 h 33"/>
                <a:gd name="T66" fmla="*/ 12 w 30"/>
                <a:gd name="T67" fmla="*/ 19 h 33"/>
                <a:gd name="T68" fmla="*/ 28 w 30"/>
                <a:gd name="T69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33">
                  <a:moveTo>
                    <a:pt x="28" y="26"/>
                  </a:moveTo>
                  <a:cubicBezTo>
                    <a:pt x="23" y="23"/>
                    <a:pt x="19" y="20"/>
                    <a:pt x="15" y="16"/>
                  </a:cubicBezTo>
                  <a:cubicBezTo>
                    <a:pt x="13" y="14"/>
                    <a:pt x="12" y="12"/>
                    <a:pt x="11" y="9"/>
                  </a:cubicBezTo>
                  <a:cubicBezTo>
                    <a:pt x="10" y="7"/>
                    <a:pt x="9" y="4"/>
                    <a:pt x="7" y="2"/>
                  </a:cubicBezTo>
                  <a:cubicBezTo>
                    <a:pt x="7" y="0"/>
                    <a:pt x="5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1" y="11"/>
                    <a:pt x="3" y="14"/>
                  </a:cubicBezTo>
                  <a:cubicBezTo>
                    <a:pt x="4" y="17"/>
                    <a:pt x="7" y="19"/>
                    <a:pt x="8" y="22"/>
                  </a:cubicBezTo>
                  <a:cubicBezTo>
                    <a:pt x="13" y="27"/>
                    <a:pt x="19" y="31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7" y="33"/>
                    <a:pt x="28" y="32"/>
                    <a:pt x="29" y="31"/>
                  </a:cubicBezTo>
                  <a:cubicBezTo>
                    <a:pt x="30" y="31"/>
                    <a:pt x="30" y="30"/>
                    <a:pt x="30" y="29"/>
                  </a:cubicBezTo>
                  <a:cubicBezTo>
                    <a:pt x="30" y="28"/>
                    <a:pt x="29" y="26"/>
                    <a:pt x="28" y="26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1" y="28"/>
                    <a:pt x="15" y="23"/>
                    <a:pt x="11" y="19"/>
                  </a:cubicBezTo>
                  <a:cubicBezTo>
                    <a:pt x="10" y="17"/>
                    <a:pt x="8" y="15"/>
                    <a:pt x="6" y="12"/>
                  </a:cubicBezTo>
                  <a:cubicBezTo>
                    <a:pt x="5" y="9"/>
                    <a:pt x="4" y="7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6"/>
                    <a:pt x="6" y="8"/>
                    <a:pt x="7" y="11"/>
                  </a:cubicBezTo>
                  <a:cubicBezTo>
                    <a:pt x="8" y="14"/>
                    <a:pt x="10" y="16"/>
                    <a:pt x="12" y="19"/>
                  </a:cubicBezTo>
                  <a:cubicBezTo>
                    <a:pt x="16" y="24"/>
                    <a:pt x="21" y="26"/>
                    <a:pt x="26" y="29"/>
                  </a:cubicBezTo>
                  <a:cubicBezTo>
                    <a:pt x="28" y="26"/>
                    <a:pt x="28" y="26"/>
                    <a:pt x="28" y="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30" name="Freeform 233">
              <a:extLst>
                <a:ext uri="{FF2B5EF4-FFF2-40B4-BE49-F238E27FC236}">
                  <a16:creationId xmlns:a16="http://schemas.microsoft.com/office/drawing/2014/main" id="{B4738E45-6802-46DA-9C3F-CAF08D5A5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1995" y="5539907"/>
              <a:ext cx="52388" cy="19050"/>
            </a:xfrm>
            <a:custGeom>
              <a:avLst/>
              <a:gdLst>
                <a:gd name="T0" fmla="*/ 22 w 24"/>
                <a:gd name="T1" fmla="*/ 1 h 9"/>
                <a:gd name="T2" fmla="*/ 3 w 24"/>
                <a:gd name="T3" fmla="*/ 4 h 9"/>
                <a:gd name="T4" fmla="*/ 4 w 24"/>
                <a:gd name="T5" fmla="*/ 8 h 9"/>
                <a:gd name="T6" fmla="*/ 22 w 24"/>
                <a:gd name="T7" fmla="*/ 4 h 9"/>
                <a:gd name="T8" fmla="*/ 22 w 24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">
                  <a:moveTo>
                    <a:pt x="22" y="1"/>
                  </a:moveTo>
                  <a:cubicBezTo>
                    <a:pt x="16" y="0"/>
                    <a:pt x="9" y="2"/>
                    <a:pt x="3" y="4"/>
                  </a:cubicBezTo>
                  <a:cubicBezTo>
                    <a:pt x="0" y="5"/>
                    <a:pt x="2" y="9"/>
                    <a:pt x="4" y="8"/>
                  </a:cubicBezTo>
                  <a:cubicBezTo>
                    <a:pt x="10" y="7"/>
                    <a:pt x="16" y="5"/>
                    <a:pt x="22" y="4"/>
                  </a:cubicBezTo>
                  <a:cubicBezTo>
                    <a:pt x="24" y="4"/>
                    <a:pt x="24" y="1"/>
                    <a:pt x="22" y="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31" name="Freeform 234">
              <a:extLst>
                <a:ext uri="{FF2B5EF4-FFF2-40B4-BE49-F238E27FC236}">
                  <a16:creationId xmlns:a16="http://schemas.microsoft.com/office/drawing/2014/main" id="{CD328517-F02D-4BE5-A2C1-0468CA0A2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1995" y="5536732"/>
              <a:ext cx="57150" cy="23813"/>
            </a:xfrm>
            <a:custGeom>
              <a:avLst/>
              <a:gdLst>
                <a:gd name="T0" fmla="*/ 22 w 26"/>
                <a:gd name="T1" fmla="*/ 0 h 11"/>
                <a:gd name="T2" fmla="*/ 19 w 26"/>
                <a:gd name="T3" fmla="*/ 0 h 11"/>
                <a:gd name="T4" fmla="*/ 2 w 26"/>
                <a:gd name="T5" fmla="*/ 3 h 11"/>
                <a:gd name="T6" fmla="*/ 0 w 26"/>
                <a:gd name="T7" fmla="*/ 5 h 11"/>
                <a:gd name="T8" fmla="*/ 0 w 26"/>
                <a:gd name="T9" fmla="*/ 7 h 11"/>
                <a:gd name="T10" fmla="*/ 1 w 26"/>
                <a:gd name="T11" fmla="*/ 10 h 11"/>
                <a:gd name="T12" fmla="*/ 4 w 26"/>
                <a:gd name="T13" fmla="*/ 11 h 11"/>
                <a:gd name="T14" fmla="*/ 5 w 26"/>
                <a:gd name="T15" fmla="*/ 11 h 11"/>
                <a:gd name="T16" fmla="*/ 23 w 26"/>
                <a:gd name="T17" fmla="*/ 7 h 11"/>
                <a:gd name="T18" fmla="*/ 25 w 26"/>
                <a:gd name="T19" fmla="*/ 6 h 11"/>
                <a:gd name="T20" fmla="*/ 26 w 26"/>
                <a:gd name="T21" fmla="*/ 4 h 11"/>
                <a:gd name="T22" fmla="*/ 25 w 26"/>
                <a:gd name="T23" fmla="*/ 2 h 11"/>
                <a:gd name="T24" fmla="*/ 22 w 26"/>
                <a:gd name="T25" fmla="*/ 0 h 11"/>
                <a:gd name="T26" fmla="*/ 22 w 26"/>
                <a:gd name="T27" fmla="*/ 4 h 11"/>
                <a:gd name="T28" fmla="*/ 22 w 26"/>
                <a:gd name="T29" fmla="*/ 4 h 11"/>
                <a:gd name="T30" fmla="*/ 22 w 26"/>
                <a:gd name="T31" fmla="*/ 4 h 11"/>
                <a:gd name="T32" fmla="*/ 22 w 26"/>
                <a:gd name="T33" fmla="*/ 4 h 11"/>
                <a:gd name="T34" fmla="*/ 22 w 26"/>
                <a:gd name="T35" fmla="*/ 4 h 11"/>
                <a:gd name="T36" fmla="*/ 22 w 26"/>
                <a:gd name="T37" fmla="*/ 4 h 11"/>
                <a:gd name="T38" fmla="*/ 22 w 26"/>
                <a:gd name="T39" fmla="*/ 4 h 11"/>
                <a:gd name="T40" fmla="*/ 21 w 26"/>
                <a:gd name="T41" fmla="*/ 4 h 11"/>
                <a:gd name="T42" fmla="*/ 22 w 26"/>
                <a:gd name="T43" fmla="*/ 4 h 11"/>
                <a:gd name="T44" fmla="*/ 22 w 26"/>
                <a:gd name="T45" fmla="*/ 4 h 11"/>
                <a:gd name="T46" fmla="*/ 21 w 26"/>
                <a:gd name="T47" fmla="*/ 4 h 11"/>
                <a:gd name="T48" fmla="*/ 22 w 26"/>
                <a:gd name="T49" fmla="*/ 4 h 11"/>
                <a:gd name="T50" fmla="*/ 22 w 26"/>
                <a:gd name="T51" fmla="*/ 4 h 11"/>
                <a:gd name="T52" fmla="*/ 22 w 26"/>
                <a:gd name="T53" fmla="*/ 4 h 11"/>
                <a:gd name="T54" fmla="*/ 22 w 26"/>
                <a:gd name="T55" fmla="*/ 4 h 11"/>
                <a:gd name="T56" fmla="*/ 22 w 26"/>
                <a:gd name="T57" fmla="*/ 4 h 11"/>
                <a:gd name="T58" fmla="*/ 22 w 26"/>
                <a:gd name="T59" fmla="*/ 4 h 11"/>
                <a:gd name="T60" fmla="*/ 22 w 26"/>
                <a:gd name="T61" fmla="*/ 4 h 11"/>
                <a:gd name="T62" fmla="*/ 22 w 26"/>
                <a:gd name="T63" fmla="*/ 4 h 11"/>
                <a:gd name="T64" fmla="*/ 22 w 26"/>
                <a:gd name="T65" fmla="*/ 4 h 11"/>
                <a:gd name="T66" fmla="*/ 22 w 26"/>
                <a:gd name="T67" fmla="*/ 4 h 11"/>
                <a:gd name="T68" fmla="*/ 22 w 26"/>
                <a:gd name="T69" fmla="*/ 4 h 11"/>
                <a:gd name="T70" fmla="*/ 22 w 26"/>
                <a:gd name="T71" fmla="*/ 4 h 11"/>
                <a:gd name="T72" fmla="*/ 22 w 26"/>
                <a:gd name="T73" fmla="*/ 4 h 11"/>
                <a:gd name="T74" fmla="*/ 22 w 26"/>
                <a:gd name="T75" fmla="*/ 3 h 11"/>
                <a:gd name="T76" fmla="*/ 22 w 26"/>
                <a:gd name="T77" fmla="*/ 4 h 11"/>
                <a:gd name="T78" fmla="*/ 22 w 26"/>
                <a:gd name="T79" fmla="*/ 4 h 11"/>
                <a:gd name="T80" fmla="*/ 22 w 26"/>
                <a:gd name="T81" fmla="*/ 3 h 11"/>
                <a:gd name="T82" fmla="*/ 22 w 26"/>
                <a:gd name="T83" fmla="*/ 4 h 11"/>
                <a:gd name="T84" fmla="*/ 22 w 26"/>
                <a:gd name="T85" fmla="*/ 3 h 11"/>
                <a:gd name="T86" fmla="*/ 22 w 26"/>
                <a:gd name="T87" fmla="*/ 3 h 11"/>
                <a:gd name="T88" fmla="*/ 22 w 26"/>
                <a:gd name="T89" fmla="*/ 4 h 11"/>
                <a:gd name="T90" fmla="*/ 22 w 26"/>
                <a:gd name="T91" fmla="*/ 3 h 11"/>
                <a:gd name="T92" fmla="*/ 4 w 26"/>
                <a:gd name="T93" fmla="*/ 7 h 11"/>
                <a:gd name="T94" fmla="*/ 4 w 26"/>
                <a:gd name="T95" fmla="*/ 7 h 11"/>
                <a:gd name="T96" fmla="*/ 4 w 26"/>
                <a:gd name="T97" fmla="*/ 7 h 11"/>
                <a:gd name="T98" fmla="*/ 4 w 26"/>
                <a:gd name="T99" fmla="*/ 7 h 11"/>
                <a:gd name="T100" fmla="*/ 4 w 26"/>
                <a:gd name="T101" fmla="*/ 7 h 11"/>
                <a:gd name="T102" fmla="*/ 4 w 26"/>
                <a:gd name="T103" fmla="*/ 7 h 11"/>
                <a:gd name="T104" fmla="*/ 4 w 26"/>
                <a:gd name="T105" fmla="*/ 7 h 11"/>
                <a:gd name="T106" fmla="*/ 19 w 26"/>
                <a:gd name="T107" fmla="*/ 4 h 11"/>
                <a:gd name="T108" fmla="*/ 22 w 26"/>
                <a:gd name="T109" fmla="*/ 4 h 11"/>
                <a:gd name="T110" fmla="*/ 22 w 26"/>
                <a:gd name="T1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6" h="11">
                  <a:moveTo>
                    <a:pt x="22" y="0"/>
                  </a:moveTo>
                  <a:cubicBezTo>
                    <a:pt x="21" y="0"/>
                    <a:pt x="20" y="0"/>
                    <a:pt x="19" y="0"/>
                  </a:cubicBezTo>
                  <a:cubicBezTo>
                    <a:pt x="13" y="0"/>
                    <a:pt x="7" y="1"/>
                    <a:pt x="2" y="3"/>
                  </a:cubicBezTo>
                  <a:cubicBezTo>
                    <a:pt x="2" y="3"/>
                    <a:pt x="1" y="4"/>
                    <a:pt x="0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8"/>
                    <a:pt x="0" y="9"/>
                    <a:pt x="1" y="10"/>
                  </a:cubicBezTo>
                  <a:cubicBezTo>
                    <a:pt x="1" y="11"/>
                    <a:pt x="3" y="11"/>
                    <a:pt x="4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11" y="10"/>
                    <a:pt x="17" y="8"/>
                    <a:pt x="23" y="7"/>
                  </a:cubicBezTo>
                  <a:cubicBezTo>
                    <a:pt x="23" y="7"/>
                    <a:pt x="24" y="7"/>
                    <a:pt x="25" y="6"/>
                  </a:cubicBezTo>
                  <a:cubicBezTo>
                    <a:pt x="25" y="6"/>
                    <a:pt x="26" y="5"/>
                    <a:pt x="26" y="4"/>
                  </a:cubicBezTo>
                  <a:cubicBezTo>
                    <a:pt x="26" y="3"/>
                    <a:pt x="25" y="2"/>
                    <a:pt x="25" y="2"/>
                  </a:cubicBezTo>
                  <a:cubicBezTo>
                    <a:pt x="24" y="1"/>
                    <a:pt x="23" y="0"/>
                    <a:pt x="22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16" y="4"/>
                    <a:pt x="10" y="6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8" y="5"/>
                    <a:pt x="14" y="4"/>
                    <a:pt x="19" y="4"/>
                  </a:cubicBezTo>
                  <a:cubicBezTo>
                    <a:pt x="20" y="4"/>
                    <a:pt x="21" y="4"/>
                    <a:pt x="22" y="4"/>
                  </a:cubicBezTo>
                  <a:cubicBezTo>
                    <a:pt x="22" y="0"/>
                    <a:pt x="22" y="0"/>
                    <a:pt x="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32" name="Freeform 235">
              <a:extLst>
                <a:ext uri="{FF2B5EF4-FFF2-40B4-BE49-F238E27FC236}">
                  <a16:creationId xmlns:a16="http://schemas.microsoft.com/office/drawing/2014/main" id="{6642407D-2344-443E-BBF7-C90FFB5F1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0407" y="5481170"/>
              <a:ext cx="58738" cy="12700"/>
            </a:xfrm>
            <a:custGeom>
              <a:avLst/>
              <a:gdLst>
                <a:gd name="T0" fmla="*/ 24 w 27"/>
                <a:gd name="T1" fmla="*/ 2 h 6"/>
                <a:gd name="T2" fmla="*/ 12 w 27"/>
                <a:gd name="T3" fmla="*/ 1 h 6"/>
                <a:gd name="T4" fmla="*/ 2 w 27"/>
                <a:gd name="T5" fmla="*/ 1 h 6"/>
                <a:gd name="T6" fmla="*/ 2 w 27"/>
                <a:gd name="T7" fmla="*/ 5 h 6"/>
                <a:gd name="T8" fmla="*/ 13 w 27"/>
                <a:gd name="T9" fmla="*/ 6 h 6"/>
                <a:gd name="T10" fmla="*/ 25 w 27"/>
                <a:gd name="T11" fmla="*/ 5 h 6"/>
                <a:gd name="T12" fmla="*/ 24 w 27"/>
                <a:gd name="T1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6">
                  <a:moveTo>
                    <a:pt x="24" y="2"/>
                  </a:moveTo>
                  <a:cubicBezTo>
                    <a:pt x="20" y="1"/>
                    <a:pt x="16" y="1"/>
                    <a:pt x="12" y="1"/>
                  </a:cubicBezTo>
                  <a:cubicBezTo>
                    <a:pt x="9" y="1"/>
                    <a:pt x="5" y="0"/>
                    <a:pt x="2" y="1"/>
                  </a:cubicBezTo>
                  <a:cubicBezTo>
                    <a:pt x="0" y="2"/>
                    <a:pt x="0" y="4"/>
                    <a:pt x="2" y="5"/>
                  </a:cubicBezTo>
                  <a:cubicBezTo>
                    <a:pt x="5" y="6"/>
                    <a:pt x="10" y="6"/>
                    <a:pt x="13" y="6"/>
                  </a:cubicBezTo>
                  <a:cubicBezTo>
                    <a:pt x="17" y="6"/>
                    <a:pt x="21" y="6"/>
                    <a:pt x="25" y="5"/>
                  </a:cubicBezTo>
                  <a:cubicBezTo>
                    <a:pt x="27" y="4"/>
                    <a:pt x="26" y="2"/>
                    <a:pt x="24" y="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33" name="Freeform 236">
              <a:extLst>
                <a:ext uri="{FF2B5EF4-FFF2-40B4-BE49-F238E27FC236}">
                  <a16:creationId xmlns:a16="http://schemas.microsoft.com/office/drawing/2014/main" id="{DEDEB121-ABD7-4908-B2A3-295DAA413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5645" y="5479582"/>
              <a:ext cx="65088" cy="19050"/>
            </a:xfrm>
            <a:custGeom>
              <a:avLst/>
              <a:gdLst>
                <a:gd name="T0" fmla="*/ 15 w 30"/>
                <a:gd name="T1" fmla="*/ 0 h 9"/>
                <a:gd name="T2" fmla="*/ 3 w 30"/>
                <a:gd name="T3" fmla="*/ 0 h 9"/>
                <a:gd name="T4" fmla="*/ 0 w 30"/>
                <a:gd name="T5" fmla="*/ 4 h 9"/>
                <a:gd name="T6" fmla="*/ 3 w 30"/>
                <a:gd name="T7" fmla="*/ 8 h 9"/>
                <a:gd name="T8" fmla="*/ 15 w 30"/>
                <a:gd name="T9" fmla="*/ 9 h 9"/>
                <a:gd name="T10" fmla="*/ 19 w 30"/>
                <a:gd name="T11" fmla="*/ 9 h 9"/>
                <a:gd name="T12" fmla="*/ 29 w 30"/>
                <a:gd name="T13" fmla="*/ 7 h 9"/>
                <a:gd name="T14" fmla="*/ 29 w 30"/>
                <a:gd name="T15" fmla="*/ 2 h 9"/>
                <a:gd name="T16" fmla="*/ 26 w 30"/>
                <a:gd name="T17" fmla="*/ 5 h 9"/>
                <a:gd name="T18" fmla="*/ 26 w 30"/>
                <a:gd name="T19" fmla="*/ 5 h 9"/>
                <a:gd name="T20" fmla="*/ 26 w 30"/>
                <a:gd name="T21" fmla="*/ 5 h 9"/>
                <a:gd name="T22" fmla="*/ 26 w 30"/>
                <a:gd name="T23" fmla="*/ 5 h 9"/>
                <a:gd name="T24" fmla="*/ 26 w 30"/>
                <a:gd name="T25" fmla="*/ 5 h 9"/>
                <a:gd name="T26" fmla="*/ 26 w 30"/>
                <a:gd name="T27" fmla="*/ 5 h 9"/>
                <a:gd name="T28" fmla="*/ 26 w 30"/>
                <a:gd name="T29" fmla="*/ 4 h 9"/>
                <a:gd name="T30" fmla="*/ 27 w 30"/>
                <a:gd name="T31" fmla="*/ 5 h 9"/>
                <a:gd name="T32" fmla="*/ 27 w 30"/>
                <a:gd name="T33" fmla="*/ 5 h 9"/>
                <a:gd name="T34" fmla="*/ 26 w 30"/>
                <a:gd name="T35" fmla="*/ 4 h 9"/>
                <a:gd name="T36" fmla="*/ 26 w 30"/>
                <a:gd name="T37" fmla="*/ 4 h 9"/>
                <a:gd name="T38" fmla="*/ 26 w 30"/>
                <a:gd name="T39" fmla="*/ 4 h 9"/>
                <a:gd name="T40" fmla="*/ 26 w 30"/>
                <a:gd name="T41" fmla="*/ 4 h 9"/>
                <a:gd name="T42" fmla="*/ 19 w 30"/>
                <a:gd name="T43" fmla="*/ 5 h 9"/>
                <a:gd name="T44" fmla="*/ 15 w 30"/>
                <a:gd name="T45" fmla="*/ 5 h 9"/>
                <a:gd name="T46" fmla="*/ 4 w 30"/>
                <a:gd name="T47" fmla="*/ 4 h 9"/>
                <a:gd name="T48" fmla="*/ 4 w 30"/>
                <a:gd name="T49" fmla="*/ 4 h 9"/>
                <a:gd name="T50" fmla="*/ 4 w 30"/>
                <a:gd name="T51" fmla="*/ 4 h 9"/>
                <a:gd name="T52" fmla="*/ 4 w 30"/>
                <a:gd name="T53" fmla="*/ 4 h 9"/>
                <a:gd name="T54" fmla="*/ 4 w 30"/>
                <a:gd name="T55" fmla="*/ 4 h 9"/>
                <a:gd name="T56" fmla="*/ 4 w 30"/>
                <a:gd name="T57" fmla="*/ 4 h 9"/>
                <a:gd name="T58" fmla="*/ 4 w 30"/>
                <a:gd name="T59" fmla="*/ 4 h 9"/>
                <a:gd name="T60" fmla="*/ 4 w 30"/>
                <a:gd name="T61" fmla="*/ 4 h 9"/>
                <a:gd name="T62" fmla="*/ 4 w 30"/>
                <a:gd name="T63" fmla="*/ 4 h 9"/>
                <a:gd name="T64" fmla="*/ 4 w 30"/>
                <a:gd name="T65" fmla="*/ 4 h 9"/>
                <a:gd name="T66" fmla="*/ 4 w 30"/>
                <a:gd name="T67" fmla="*/ 4 h 9"/>
                <a:gd name="T68" fmla="*/ 14 w 30"/>
                <a:gd name="T69" fmla="*/ 4 h 9"/>
                <a:gd name="T70" fmla="*/ 27 w 30"/>
                <a:gd name="T71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" h="9">
                  <a:moveTo>
                    <a:pt x="27" y="1"/>
                  </a:moveTo>
                  <a:cubicBezTo>
                    <a:pt x="23" y="0"/>
                    <a:pt x="18" y="0"/>
                    <a:pt x="15" y="0"/>
                  </a:cubicBezTo>
                  <a:cubicBezTo>
                    <a:pt x="13" y="0"/>
                    <a:pt x="10" y="0"/>
                    <a:pt x="8" y="0"/>
                  </a:cubicBezTo>
                  <a:cubicBezTo>
                    <a:pt x="6" y="0"/>
                    <a:pt x="5" y="0"/>
                    <a:pt x="3" y="0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0" y="5"/>
                    <a:pt x="1" y="6"/>
                    <a:pt x="1" y="6"/>
                  </a:cubicBezTo>
                  <a:cubicBezTo>
                    <a:pt x="2" y="7"/>
                    <a:pt x="2" y="8"/>
                    <a:pt x="3" y="8"/>
                  </a:cubicBezTo>
                  <a:cubicBezTo>
                    <a:pt x="5" y="9"/>
                    <a:pt x="8" y="9"/>
                    <a:pt x="10" y="9"/>
                  </a:cubicBezTo>
                  <a:cubicBezTo>
                    <a:pt x="12" y="9"/>
                    <a:pt x="13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9"/>
                    <a:pt x="17" y="9"/>
                    <a:pt x="19" y="9"/>
                  </a:cubicBezTo>
                  <a:cubicBezTo>
                    <a:pt x="21" y="9"/>
                    <a:pt x="24" y="8"/>
                    <a:pt x="27" y="8"/>
                  </a:cubicBezTo>
                  <a:cubicBezTo>
                    <a:pt x="28" y="8"/>
                    <a:pt x="29" y="7"/>
                    <a:pt x="29" y="7"/>
                  </a:cubicBezTo>
                  <a:cubicBezTo>
                    <a:pt x="30" y="6"/>
                    <a:pt x="30" y="5"/>
                    <a:pt x="30" y="5"/>
                  </a:cubicBezTo>
                  <a:cubicBezTo>
                    <a:pt x="30" y="4"/>
                    <a:pt x="30" y="3"/>
                    <a:pt x="29" y="2"/>
                  </a:cubicBezTo>
                  <a:cubicBezTo>
                    <a:pt x="29" y="2"/>
                    <a:pt x="28" y="1"/>
                    <a:pt x="27" y="1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4" y="4"/>
                    <a:pt x="21" y="5"/>
                    <a:pt x="19" y="5"/>
                  </a:cubicBezTo>
                  <a:cubicBezTo>
                    <a:pt x="17" y="5"/>
                    <a:pt x="16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3" y="5"/>
                    <a:pt x="12" y="5"/>
                    <a:pt x="10" y="5"/>
                  </a:cubicBezTo>
                  <a:cubicBezTo>
                    <a:pt x="8" y="5"/>
                    <a:pt x="6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7" y="4"/>
                    <a:pt x="8" y="4"/>
                  </a:cubicBezTo>
                  <a:cubicBezTo>
                    <a:pt x="10" y="4"/>
                    <a:pt x="12" y="4"/>
                    <a:pt x="14" y="4"/>
                  </a:cubicBezTo>
                  <a:cubicBezTo>
                    <a:pt x="18" y="4"/>
                    <a:pt x="22" y="4"/>
                    <a:pt x="26" y="5"/>
                  </a:cubicBezTo>
                  <a:cubicBezTo>
                    <a:pt x="27" y="1"/>
                    <a:pt x="27" y="1"/>
                    <a:pt x="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34" name="Freeform 237">
              <a:extLst>
                <a:ext uri="{FF2B5EF4-FFF2-40B4-BE49-F238E27FC236}">
                  <a16:creationId xmlns:a16="http://schemas.microsoft.com/office/drawing/2014/main" id="{D39DCF8F-0814-4F9F-904D-949502E0F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4057" y="5481170"/>
              <a:ext cx="19050" cy="77788"/>
            </a:xfrm>
            <a:custGeom>
              <a:avLst/>
              <a:gdLst>
                <a:gd name="T0" fmla="*/ 9 w 9"/>
                <a:gd name="T1" fmla="*/ 33 h 36"/>
                <a:gd name="T2" fmla="*/ 7 w 9"/>
                <a:gd name="T3" fmla="*/ 4 h 36"/>
                <a:gd name="T4" fmla="*/ 3 w 9"/>
                <a:gd name="T5" fmla="*/ 3 h 36"/>
                <a:gd name="T6" fmla="*/ 6 w 9"/>
                <a:gd name="T7" fmla="*/ 34 h 36"/>
                <a:gd name="T8" fmla="*/ 9 w 9"/>
                <a:gd name="T9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6">
                  <a:moveTo>
                    <a:pt x="9" y="33"/>
                  </a:moveTo>
                  <a:cubicBezTo>
                    <a:pt x="6" y="23"/>
                    <a:pt x="5" y="14"/>
                    <a:pt x="7" y="4"/>
                  </a:cubicBezTo>
                  <a:cubicBezTo>
                    <a:pt x="8" y="1"/>
                    <a:pt x="4" y="0"/>
                    <a:pt x="3" y="3"/>
                  </a:cubicBezTo>
                  <a:cubicBezTo>
                    <a:pt x="0" y="13"/>
                    <a:pt x="1" y="25"/>
                    <a:pt x="6" y="34"/>
                  </a:cubicBezTo>
                  <a:cubicBezTo>
                    <a:pt x="7" y="36"/>
                    <a:pt x="9" y="34"/>
                    <a:pt x="9" y="33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35" name="Freeform 238">
              <a:extLst>
                <a:ext uri="{FF2B5EF4-FFF2-40B4-BE49-F238E27FC236}">
                  <a16:creationId xmlns:a16="http://schemas.microsoft.com/office/drawing/2014/main" id="{C03CC9D4-166C-413F-8521-3862C3C80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2470" y="5479582"/>
              <a:ext cx="25400" cy="80963"/>
            </a:xfrm>
            <a:custGeom>
              <a:avLst/>
              <a:gdLst>
                <a:gd name="T0" fmla="*/ 12 w 12"/>
                <a:gd name="T1" fmla="*/ 33 h 38"/>
                <a:gd name="T2" fmla="*/ 9 w 12"/>
                <a:gd name="T3" fmla="*/ 15 h 38"/>
                <a:gd name="T4" fmla="*/ 10 w 12"/>
                <a:gd name="T5" fmla="*/ 5 h 38"/>
                <a:gd name="T6" fmla="*/ 10 w 12"/>
                <a:gd name="T7" fmla="*/ 4 h 38"/>
                <a:gd name="T8" fmla="*/ 9 w 12"/>
                <a:gd name="T9" fmla="*/ 1 h 38"/>
                <a:gd name="T10" fmla="*/ 6 w 12"/>
                <a:gd name="T11" fmla="*/ 0 h 38"/>
                <a:gd name="T12" fmla="*/ 4 w 12"/>
                <a:gd name="T13" fmla="*/ 1 h 38"/>
                <a:gd name="T14" fmla="*/ 2 w 12"/>
                <a:gd name="T15" fmla="*/ 3 h 38"/>
                <a:gd name="T16" fmla="*/ 0 w 12"/>
                <a:gd name="T17" fmla="*/ 16 h 38"/>
                <a:gd name="T18" fmla="*/ 5 w 12"/>
                <a:gd name="T19" fmla="*/ 36 h 38"/>
                <a:gd name="T20" fmla="*/ 8 w 12"/>
                <a:gd name="T21" fmla="*/ 38 h 38"/>
                <a:gd name="T22" fmla="*/ 11 w 12"/>
                <a:gd name="T23" fmla="*/ 37 h 38"/>
                <a:gd name="T24" fmla="*/ 12 w 12"/>
                <a:gd name="T25" fmla="*/ 34 h 38"/>
                <a:gd name="T26" fmla="*/ 12 w 12"/>
                <a:gd name="T27" fmla="*/ 33 h 38"/>
                <a:gd name="T28" fmla="*/ 8 w 12"/>
                <a:gd name="T29" fmla="*/ 34 h 38"/>
                <a:gd name="T30" fmla="*/ 8 w 12"/>
                <a:gd name="T31" fmla="*/ 34 h 38"/>
                <a:gd name="T32" fmla="*/ 8 w 12"/>
                <a:gd name="T33" fmla="*/ 34 h 38"/>
                <a:gd name="T34" fmla="*/ 8 w 12"/>
                <a:gd name="T35" fmla="*/ 34 h 38"/>
                <a:gd name="T36" fmla="*/ 8 w 12"/>
                <a:gd name="T37" fmla="*/ 34 h 38"/>
                <a:gd name="T38" fmla="*/ 8 w 12"/>
                <a:gd name="T39" fmla="*/ 34 h 38"/>
                <a:gd name="T40" fmla="*/ 8 w 12"/>
                <a:gd name="T41" fmla="*/ 34 h 38"/>
                <a:gd name="T42" fmla="*/ 8 w 12"/>
                <a:gd name="T43" fmla="*/ 34 h 38"/>
                <a:gd name="T44" fmla="*/ 8 w 12"/>
                <a:gd name="T45" fmla="*/ 34 h 38"/>
                <a:gd name="T46" fmla="*/ 8 w 12"/>
                <a:gd name="T47" fmla="*/ 34 h 38"/>
                <a:gd name="T48" fmla="*/ 8 w 12"/>
                <a:gd name="T49" fmla="*/ 34 h 38"/>
                <a:gd name="T50" fmla="*/ 8 w 12"/>
                <a:gd name="T51" fmla="*/ 34 h 38"/>
                <a:gd name="T52" fmla="*/ 8 w 12"/>
                <a:gd name="T53" fmla="*/ 34 h 38"/>
                <a:gd name="T54" fmla="*/ 8 w 12"/>
                <a:gd name="T55" fmla="*/ 34 h 38"/>
                <a:gd name="T56" fmla="*/ 8 w 12"/>
                <a:gd name="T57" fmla="*/ 34 h 38"/>
                <a:gd name="T58" fmla="*/ 8 w 12"/>
                <a:gd name="T59" fmla="*/ 34 h 38"/>
                <a:gd name="T60" fmla="*/ 8 w 12"/>
                <a:gd name="T61" fmla="*/ 34 h 38"/>
                <a:gd name="T62" fmla="*/ 8 w 12"/>
                <a:gd name="T63" fmla="*/ 34 h 38"/>
                <a:gd name="T64" fmla="*/ 8 w 12"/>
                <a:gd name="T65" fmla="*/ 34 h 38"/>
                <a:gd name="T66" fmla="*/ 8 w 12"/>
                <a:gd name="T67" fmla="*/ 34 h 38"/>
                <a:gd name="T68" fmla="*/ 8 w 12"/>
                <a:gd name="T69" fmla="*/ 34 h 38"/>
                <a:gd name="T70" fmla="*/ 8 w 12"/>
                <a:gd name="T71" fmla="*/ 34 h 38"/>
                <a:gd name="T72" fmla="*/ 8 w 12"/>
                <a:gd name="T73" fmla="*/ 34 h 38"/>
                <a:gd name="T74" fmla="*/ 8 w 12"/>
                <a:gd name="T75" fmla="*/ 34 h 38"/>
                <a:gd name="T76" fmla="*/ 8 w 12"/>
                <a:gd name="T77" fmla="*/ 34 h 38"/>
                <a:gd name="T78" fmla="*/ 8 w 12"/>
                <a:gd name="T79" fmla="*/ 34 h 38"/>
                <a:gd name="T80" fmla="*/ 4 w 12"/>
                <a:gd name="T81" fmla="*/ 16 h 38"/>
                <a:gd name="T82" fmla="*/ 6 w 12"/>
                <a:gd name="T83" fmla="*/ 4 h 38"/>
                <a:gd name="T84" fmla="*/ 6 w 12"/>
                <a:gd name="T85" fmla="*/ 4 h 38"/>
                <a:gd name="T86" fmla="*/ 6 w 12"/>
                <a:gd name="T87" fmla="*/ 4 h 38"/>
                <a:gd name="T88" fmla="*/ 6 w 12"/>
                <a:gd name="T89" fmla="*/ 4 h 38"/>
                <a:gd name="T90" fmla="*/ 6 w 12"/>
                <a:gd name="T91" fmla="*/ 4 h 38"/>
                <a:gd name="T92" fmla="*/ 6 w 12"/>
                <a:gd name="T93" fmla="*/ 4 h 38"/>
                <a:gd name="T94" fmla="*/ 6 w 12"/>
                <a:gd name="T95" fmla="*/ 4 h 38"/>
                <a:gd name="T96" fmla="*/ 6 w 12"/>
                <a:gd name="T97" fmla="*/ 4 h 38"/>
                <a:gd name="T98" fmla="*/ 6 w 12"/>
                <a:gd name="T99" fmla="*/ 4 h 38"/>
                <a:gd name="T100" fmla="*/ 6 w 12"/>
                <a:gd name="T101" fmla="*/ 4 h 38"/>
                <a:gd name="T102" fmla="*/ 6 w 12"/>
                <a:gd name="T103" fmla="*/ 4 h 38"/>
                <a:gd name="T104" fmla="*/ 6 w 12"/>
                <a:gd name="T105" fmla="*/ 4 h 38"/>
                <a:gd name="T106" fmla="*/ 6 w 12"/>
                <a:gd name="T107" fmla="*/ 4 h 38"/>
                <a:gd name="T108" fmla="*/ 6 w 12"/>
                <a:gd name="T109" fmla="*/ 4 h 38"/>
                <a:gd name="T110" fmla="*/ 6 w 12"/>
                <a:gd name="T111" fmla="*/ 4 h 38"/>
                <a:gd name="T112" fmla="*/ 6 w 12"/>
                <a:gd name="T113" fmla="*/ 4 h 38"/>
                <a:gd name="T114" fmla="*/ 5 w 12"/>
                <a:gd name="T115" fmla="*/ 15 h 38"/>
                <a:gd name="T116" fmla="*/ 8 w 12"/>
                <a:gd name="T117" fmla="*/ 34 h 38"/>
                <a:gd name="T118" fmla="*/ 12 w 12"/>
                <a:gd name="T119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" h="38">
                  <a:moveTo>
                    <a:pt x="12" y="33"/>
                  </a:moveTo>
                  <a:cubicBezTo>
                    <a:pt x="10" y="27"/>
                    <a:pt x="9" y="21"/>
                    <a:pt x="9" y="15"/>
                  </a:cubicBezTo>
                  <a:cubicBezTo>
                    <a:pt x="9" y="12"/>
                    <a:pt x="9" y="9"/>
                    <a:pt x="10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0" y="2"/>
                    <a:pt x="9" y="1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5" y="0"/>
                    <a:pt x="4" y="0"/>
                    <a:pt x="4" y="1"/>
                  </a:cubicBezTo>
                  <a:cubicBezTo>
                    <a:pt x="3" y="1"/>
                    <a:pt x="2" y="2"/>
                    <a:pt x="2" y="3"/>
                  </a:cubicBezTo>
                  <a:cubicBezTo>
                    <a:pt x="1" y="7"/>
                    <a:pt x="0" y="12"/>
                    <a:pt x="0" y="16"/>
                  </a:cubicBezTo>
                  <a:cubicBezTo>
                    <a:pt x="0" y="23"/>
                    <a:pt x="2" y="30"/>
                    <a:pt x="5" y="36"/>
                  </a:cubicBezTo>
                  <a:cubicBezTo>
                    <a:pt x="6" y="37"/>
                    <a:pt x="7" y="38"/>
                    <a:pt x="8" y="38"/>
                  </a:cubicBezTo>
                  <a:cubicBezTo>
                    <a:pt x="9" y="38"/>
                    <a:pt x="10" y="37"/>
                    <a:pt x="11" y="37"/>
                  </a:cubicBezTo>
                  <a:cubicBezTo>
                    <a:pt x="11" y="36"/>
                    <a:pt x="12" y="35"/>
                    <a:pt x="12" y="34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6" y="29"/>
                    <a:pt x="4" y="23"/>
                    <a:pt x="4" y="16"/>
                  </a:cubicBezTo>
                  <a:cubicBezTo>
                    <a:pt x="4" y="12"/>
                    <a:pt x="5" y="8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8"/>
                    <a:pt x="5" y="11"/>
                    <a:pt x="5" y="15"/>
                  </a:cubicBezTo>
                  <a:cubicBezTo>
                    <a:pt x="5" y="21"/>
                    <a:pt x="6" y="27"/>
                    <a:pt x="8" y="34"/>
                  </a:cubicBezTo>
                  <a:cubicBezTo>
                    <a:pt x="12" y="33"/>
                    <a:pt x="12" y="33"/>
                    <a:pt x="12" y="3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36" name="Freeform 239">
              <a:extLst>
                <a:ext uri="{FF2B5EF4-FFF2-40B4-BE49-F238E27FC236}">
                  <a16:creationId xmlns:a16="http://schemas.microsoft.com/office/drawing/2014/main" id="{1B5A7CF3-1CAB-408E-9826-193025025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8657" y="6355882"/>
              <a:ext cx="30163" cy="522288"/>
            </a:xfrm>
            <a:custGeom>
              <a:avLst/>
              <a:gdLst>
                <a:gd name="T0" fmla="*/ 4 w 14"/>
                <a:gd name="T1" fmla="*/ 4 h 244"/>
                <a:gd name="T2" fmla="*/ 0 w 14"/>
                <a:gd name="T3" fmla="*/ 239 h 244"/>
                <a:gd name="T4" fmla="*/ 8 w 14"/>
                <a:gd name="T5" fmla="*/ 239 h 244"/>
                <a:gd name="T6" fmla="*/ 10 w 14"/>
                <a:gd name="T7" fmla="*/ 4 h 244"/>
                <a:gd name="T8" fmla="*/ 4 w 14"/>
                <a:gd name="T9" fmla="*/ 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4" y="4"/>
                  </a:moveTo>
                  <a:cubicBezTo>
                    <a:pt x="6" y="82"/>
                    <a:pt x="3" y="161"/>
                    <a:pt x="0" y="239"/>
                  </a:cubicBezTo>
                  <a:cubicBezTo>
                    <a:pt x="0" y="244"/>
                    <a:pt x="8" y="244"/>
                    <a:pt x="8" y="239"/>
                  </a:cubicBezTo>
                  <a:cubicBezTo>
                    <a:pt x="11" y="160"/>
                    <a:pt x="14" y="82"/>
                    <a:pt x="10" y="4"/>
                  </a:cubicBezTo>
                  <a:cubicBezTo>
                    <a:pt x="10" y="0"/>
                    <a:pt x="4" y="0"/>
                    <a:pt x="4" y="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37" name="Freeform 240">
              <a:extLst>
                <a:ext uri="{FF2B5EF4-FFF2-40B4-BE49-F238E27FC236}">
                  <a16:creationId xmlns:a16="http://schemas.microsoft.com/office/drawing/2014/main" id="{8B9D62F5-8436-43DE-B7AB-EF07FCC09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8657" y="6846420"/>
              <a:ext cx="85725" cy="30163"/>
            </a:xfrm>
            <a:custGeom>
              <a:avLst/>
              <a:gdLst>
                <a:gd name="T0" fmla="*/ 5 w 40"/>
                <a:gd name="T1" fmla="*/ 13 h 14"/>
                <a:gd name="T2" fmla="*/ 22 w 40"/>
                <a:gd name="T3" fmla="*/ 9 h 14"/>
                <a:gd name="T4" fmla="*/ 37 w 40"/>
                <a:gd name="T5" fmla="*/ 9 h 14"/>
                <a:gd name="T6" fmla="*/ 38 w 40"/>
                <a:gd name="T7" fmla="*/ 3 h 14"/>
                <a:gd name="T8" fmla="*/ 21 w 40"/>
                <a:gd name="T9" fmla="*/ 2 h 14"/>
                <a:gd name="T10" fmla="*/ 3 w 40"/>
                <a:gd name="T11" fmla="*/ 7 h 14"/>
                <a:gd name="T12" fmla="*/ 5 w 40"/>
                <a:gd name="T1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4">
                  <a:moveTo>
                    <a:pt x="5" y="13"/>
                  </a:moveTo>
                  <a:cubicBezTo>
                    <a:pt x="11" y="11"/>
                    <a:pt x="16" y="10"/>
                    <a:pt x="22" y="9"/>
                  </a:cubicBezTo>
                  <a:cubicBezTo>
                    <a:pt x="27" y="9"/>
                    <a:pt x="32" y="10"/>
                    <a:pt x="37" y="9"/>
                  </a:cubicBezTo>
                  <a:cubicBezTo>
                    <a:pt x="40" y="8"/>
                    <a:pt x="40" y="4"/>
                    <a:pt x="38" y="3"/>
                  </a:cubicBezTo>
                  <a:cubicBezTo>
                    <a:pt x="33" y="0"/>
                    <a:pt x="26" y="1"/>
                    <a:pt x="21" y="2"/>
                  </a:cubicBezTo>
                  <a:cubicBezTo>
                    <a:pt x="15" y="3"/>
                    <a:pt x="9" y="5"/>
                    <a:pt x="3" y="7"/>
                  </a:cubicBezTo>
                  <a:cubicBezTo>
                    <a:pt x="0" y="9"/>
                    <a:pt x="1" y="14"/>
                    <a:pt x="5" y="13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38" name="Freeform 241">
              <a:extLst>
                <a:ext uri="{FF2B5EF4-FFF2-40B4-BE49-F238E27FC236}">
                  <a16:creationId xmlns:a16="http://schemas.microsoft.com/office/drawing/2014/main" id="{B414C2EE-37AC-4EC2-B83D-EEB48065E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8507" y="6366995"/>
              <a:ext cx="53975" cy="501650"/>
            </a:xfrm>
            <a:custGeom>
              <a:avLst/>
              <a:gdLst>
                <a:gd name="T0" fmla="*/ 7 w 25"/>
                <a:gd name="T1" fmla="*/ 230 h 234"/>
                <a:gd name="T2" fmla="*/ 13 w 25"/>
                <a:gd name="T3" fmla="*/ 4 h 234"/>
                <a:gd name="T4" fmla="*/ 6 w 25"/>
                <a:gd name="T5" fmla="*/ 4 h 234"/>
                <a:gd name="T6" fmla="*/ 0 w 25"/>
                <a:gd name="T7" fmla="*/ 229 h 234"/>
                <a:gd name="T8" fmla="*/ 7 w 25"/>
                <a:gd name="T9" fmla="*/ 23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34">
                  <a:moveTo>
                    <a:pt x="7" y="230"/>
                  </a:moveTo>
                  <a:cubicBezTo>
                    <a:pt x="20" y="157"/>
                    <a:pt x="25" y="78"/>
                    <a:pt x="13" y="4"/>
                  </a:cubicBezTo>
                  <a:cubicBezTo>
                    <a:pt x="13" y="0"/>
                    <a:pt x="6" y="0"/>
                    <a:pt x="6" y="4"/>
                  </a:cubicBezTo>
                  <a:cubicBezTo>
                    <a:pt x="10" y="80"/>
                    <a:pt x="11" y="153"/>
                    <a:pt x="0" y="229"/>
                  </a:cubicBezTo>
                  <a:cubicBezTo>
                    <a:pt x="0" y="233"/>
                    <a:pt x="6" y="234"/>
                    <a:pt x="7" y="23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39" name="Freeform 242">
              <a:extLst>
                <a:ext uri="{FF2B5EF4-FFF2-40B4-BE49-F238E27FC236}">
                  <a16:creationId xmlns:a16="http://schemas.microsoft.com/office/drawing/2014/main" id="{9F19FC02-BA97-4204-A773-6C3030F19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832" y="6360645"/>
              <a:ext cx="96838" cy="20638"/>
            </a:xfrm>
            <a:custGeom>
              <a:avLst/>
              <a:gdLst>
                <a:gd name="T0" fmla="*/ 4 w 45"/>
                <a:gd name="T1" fmla="*/ 6 h 10"/>
                <a:gd name="T2" fmla="*/ 23 w 45"/>
                <a:gd name="T3" fmla="*/ 8 h 10"/>
                <a:gd name="T4" fmla="*/ 42 w 45"/>
                <a:gd name="T5" fmla="*/ 8 h 10"/>
                <a:gd name="T6" fmla="*/ 42 w 45"/>
                <a:gd name="T7" fmla="*/ 2 h 10"/>
                <a:gd name="T8" fmla="*/ 25 w 45"/>
                <a:gd name="T9" fmla="*/ 0 h 10"/>
                <a:gd name="T10" fmla="*/ 5 w 45"/>
                <a:gd name="T11" fmla="*/ 0 h 10"/>
                <a:gd name="T12" fmla="*/ 4 w 45"/>
                <a:gd name="T1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10">
                  <a:moveTo>
                    <a:pt x="4" y="6"/>
                  </a:moveTo>
                  <a:cubicBezTo>
                    <a:pt x="10" y="7"/>
                    <a:pt x="17" y="7"/>
                    <a:pt x="23" y="8"/>
                  </a:cubicBezTo>
                  <a:cubicBezTo>
                    <a:pt x="29" y="8"/>
                    <a:pt x="36" y="10"/>
                    <a:pt x="42" y="8"/>
                  </a:cubicBezTo>
                  <a:cubicBezTo>
                    <a:pt x="44" y="7"/>
                    <a:pt x="45" y="4"/>
                    <a:pt x="42" y="2"/>
                  </a:cubicBezTo>
                  <a:cubicBezTo>
                    <a:pt x="37" y="0"/>
                    <a:pt x="30" y="1"/>
                    <a:pt x="25" y="0"/>
                  </a:cubicBezTo>
                  <a:cubicBezTo>
                    <a:pt x="18" y="0"/>
                    <a:pt x="11" y="0"/>
                    <a:pt x="5" y="0"/>
                  </a:cubicBezTo>
                  <a:cubicBezTo>
                    <a:pt x="1" y="0"/>
                    <a:pt x="0" y="6"/>
                    <a:pt x="4" y="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40" name="Freeform 243">
              <a:extLst>
                <a:ext uri="{FF2B5EF4-FFF2-40B4-BE49-F238E27FC236}">
                  <a16:creationId xmlns:a16="http://schemas.microsoft.com/office/drawing/2014/main" id="{43CFDB2E-E412-4268-AFB8-F03C1EBB4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8507" y="6851182"/>
              <a:ext cx="58738" cy="82550"/>
            </a:xfrm>
            <a:custGeom>
              <a:avLst/>
              <a:gdLst>
                <a:gd name="T0" fmla="*/ 2 w 27"/>
                <a:gd name="T1" fmla="*/ 7 h 39"/>
                <a:gd name="T2" fmla="*/ 20 w 27"/>
                <a:gd name="T3" fmla="*/ 36 h 39"/>
                <a:gd name="T4" fmla="*/ 25 w 27"/>
                <a:gd name="T5" fmla="*/ 33 h 39"/>
                <a:gd name="T6" fmla="*/ 7 w 27"/>
                <a:gd name="T7" fmla="*/ 4 h 39"/>
                <a:gd name="T8" fmla="*/ 2 w 27"/>
                <a:gd name="T9" fmla="*/ 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2" y="7"/>
                  </a:moveTo>
                  <a:cubicBezTo>
                    <a:pt x="7" y="17"/>
                    <a:pt x="13" y="27"/>
                    <a:pt x="20" y="36"/>
                  </a:cubicBezTo>
                  <a:cubicBezTo>
                    <a:pt x="22" y="39"/>
                    <a:pt x="27" y="36"/>
                    <a:pt x="25" y="33"/>
                  </a:cubicBezTo>
                  <a:cubicBezTo>
                    <a:pt x="21" y="22"/>
                    <a:pt x="13" y="13"/>
                    <a:pt x="7" y="4"/>
                  </a:cubicBezTo>
                  <a:cubicBezTo>
                    <a:pt x="5" y="0"/>
                    <a:pt x="0" y="3"/>
                    <a:pt x="2" y="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41" name="Freeform 244">
              <a:extLst>
                <a:ext uri="{FF2B5EF4-FFF2-40B4-BE49-F238E27FC236}">
                  <a16:creationId xmlns:a16="http://schemas.microsoft.com/office/drawing/2014/main" id="{06FD7D33-EF4C-49E7-988C-EB512C55C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5482" y="6863882"/>
              <a:ext cx="63500" cy="85725"/>
            </a:xfrm>
            <a:custGeom>
              <a:avLst/>
              <a:gdLst>
                <a:gd name="T0" fmla="*/ 2 w 29"/>
                <a:gd name="T1" fmla="*/ 6 h 40"/>
                <a:gd name="T2" fmla="*/ 12 w 29"/>
                <a:gd name="T3" fmla="*/ 23 h 40"/>
                <a:gd name="T4" fmla="*/ 22 w 29"/>
                <a:gd name="T5" fmla="*/ 38 h 40"/>
                <a:gd name="T6" fmla="*/ 28 w 29"/>
                <a:gd name="T7" fmla="*/ 35 h 40"/>
                <a:gd name="T8" fmla="*/ 18 w 29"/>
                <a:gd name="T9" fmla="*/ 19 h 40"/>
                <a:gd name="T10" fmla="*/ 7 w 29"/>
                <a:gd name="T11" fmla="*/ 3 h 40"/>
                <a:gd name="T12" fmla="*/ 2 w 29"/>
                <a:gd name="T13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0">
                  <a:moveTo>
                    <a:pt x="2" y="6"/>
                  </a:moveTo>
                  <a:cubicBezTo>
                    <a:pt x="5" y="12"/>
                    <a:pt x="9" y="17"/>
                    <a:pt x="12" y="23"/>
                  </a:cubicBezTo>
                  <a:cubicBezTo>
                    <a:pt x="15" y="28"/>
                    <a:pt x="18" y="34"/>
                    <a:pt x="22" y="38"/>
                  </a:cubicBezTo>
                  <a:cubicBezTo>
                    <a:pt x="24" y="40"/>
                    <a:pt x="29" y="38"/>
                    <a:pt x="28" y="35"/>
                  </a:cubicBezTo>
                  <a:cubicBezTo>
                    <a:pt x="25" y="29"/>
                    <a:pt x="21" y="24"/>
                    <a:pt x="18" y="19"/>
                  </a:cubicBezTo>
                  <a:cubicBezTo>
                    <a:pt x="14" y="14"/>
                    <a:pt x="11" y="8"/>
                    <a:pt x="7" y="3"/>
                  </a:cubicBezTo>
                  <a:cubicBezTo>
                    <a:pt x="5" y="0"/>
                    <a:pt x="0" y="2"/>
                    <a:pt x="2" y="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42" name="Freeform 245">
              <a:extLst>
                <a:ext uri="{FF2B5EF4-FFF2-40B4-BE49-F238E27FC236}">
                  <a16:creationId xmlns:a16="http://schemas.microsoft.com/office/drawing/2014/main" id="{7B112251-DE1C-4038-B5D8-F545208B2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8345" y="6919445"/>
              <a:ext cx="93663" cy="31750"/>
            </a:xfrm>
            <a:custGeom>
              <a:avLst/>
              <a:gdLst>
                <a:gd name="T0" fmla="*/ 3 w 43"/>
                <a:gd name="T1" fmla="*/ 12 h 15"/>
                <a:gd name="T2" fmla="*/ 39 w 43"/>
                <a:gd name="T3" fmla="*/ 8 h 15"/>
                <a:gd name="T4" fmla="*/ 37 w 43"/>
                <a:gd name="T5" fmla="*/ 1 h 15"/>
                <a:gd name="T6" fmla="*/ 4 w 43"/>
                <a:gd name="T7" fmla="*/ 7 h 15"/>
                <a:gd name="T8" fmla="*/ 3 w 43"/>
                <a:gd name="T9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">
                  <a:moveTo>
                    <a:pt x="3" y="12"/>
                  </a:moveTo>
                  <a:cubicBezTo>
                    <a:pt x="15" y="15"/>
                    <a:pt x="28" y="13"/>
                    <a:pt x="39" y="8"/>
                  </a:cubicBezTo>
                  <a:cubicBezTo>
                    <a:pt x="43" y="7"/>
                    <a:pt x="41" y="0"/>
                    <a:pt x="37" y="1"/>
                  </a:cubicBezTo>
                  <a:cubicBezTo>
                    <a:pt x="26" y="6"/>
                    <a:pt x="15" y="7"/>
                    <a:pt x="4" y="7"/>
                  </a:cubicBezTo>
                  <a:cubicBezTo>
                    <a:pt x="0" y="6"/>
                    <a:pt x="0" y="11"/>
                    <a:pt x="3" y="1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43" name="Freeform 246">
              <a:extLst>
                <a:ext uri="{FF2B5EF4-FFF2-40B4-BE49-F238E27FC236}">
                  <a16:creationId xmlns:a16="http://schemas.microsoft.com/office/drawing/2014/main" id="{028D34E8-D90E-4A72-88F5-FA9F0A0E4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6132" y="6392395"/>
              <a:ext cx="65088" cy="546100"/>
            </a:xfrm>
            <a:custGeom>
              <a:avLst/>
              <a:gdLst>
                <a:gd name="T0" fmla="*/ 6 w 30"/>
                <a:gd name="T1" fmla="*/ 252 h 255"/>
                <a:gd name="T2" fmla="*/ 17 w 30"/>
                <a:gd name="T3" fmla="*/ 6 h 255"/>
                <a:gd name="T4" fmla="*/ 9 w 30"/>
                <a:gd name="T5" fmla="*/ 6 h 255"/>
                <a:gd name="T6" fmla="*/ 1 w 30"/>
                <a:gd name="T7" fmla="*/ 250 h 255"/>
                <a:gd name="T8" fmla="*/ 6 w 30"/>
                <a:gd name="T9" fmla="*/ 252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55">
                  <a:moveTo>
                    <a:pt x="6" y="252"/>
                  </a:moveTo>
                  <a:cubicBezTo>
                    <a:pt x="28" y="172"/>
                    <a:pt x="30" y="86"/>
                    <a:pt x="17" y="6"/>
                  </a:cubicBezTo>
                  <a:cubicBezTo>
                    <a:pt x="16" y="0"/>
                    <a:pt x="8" y="1"/>
                    <a:pt x="9" y="6"/>
                  </a:cubicBezTo>
                  <a:cubicBezTo>
                    <a:pt x="21" y="89"/>
                    <a:pt x="16" y="168"/>
                    <a:pt x="1" y="250"/>
                  </a:cubicBezTo>
                  <a:cubicBezTo>
                    <a:pt x="0" y="254"/>
                    <a:pt x="5" y="255"/>
                    <a:pt x="6" y="25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44" name="Freeform 247">
              <a:extLst>
                <a:ext uri="{FF2B5EF4-FFF2-40B4-BE49-F238E27FC236}">
                  <a16:creationId xmlns:a16="http://schemas.microsoft.com/office/drawing/2014/main" id="{2B380F57-F9D0-4D5E-B8B9-BD548E150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4382" y="6362232"/>
              <a:ext cx="73025" cy="60325"/>
            </a:xfrm>
            <a:custGeom>
              <a:avLst/>
              <a:gdLst>
                <a:gd name="T0" fmla="*/ 2 w 34"/>
                <a:gd name="T1" fmla="*/ 6 h 28"/>
                <a:gd name="T2" fmla="*/ 14 w 34"/>
                <a:gd name="T3" fmla="*/ 15 h 28"/>
                <a:gd name="T4" fmla="*/ 25 w 34"/>
                <a:gd name="T5" fmla="*/ 25 h 28"/>
                <a:gd name="T6" fmla="*/ 31 w 34"/>
                <a:gd name="T7" fmla="*/ 19 h 28"/>
                <a:gd name="T8" fmla="*/ 6 w 34"/>
                <a:gd name="T9" fmla="*/ 1 h 28"/>
                <a:gd name="T10" fmla="*/ 2 w 34"/>
                <a:gd name="T11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8">
                  <a:moveTo>
                    <a:pt x="2" y="6"/>
                  </a:moveTo>
                  <a:cubicBezTo>
                    <a:pt x="6" y="10"/>
                    <a:pt x="10" y="12"/>
                    <a:pt x="14" y="15"/>
                  </a:cubicBezTo>
                  <a:cubicBezTo>
                    <a:pt x="18" y="18"/>
                    <a:pt x="21" y="22"/>
                    <a:pt x="25" y="25"/>
                  </a:cubicBezTo>
                  <a:cubicBezTo>
                    <a:pt x="29" y="28"/>
                    <a:pt x="34" y="23"/>
                    <a:pt x="31" y="19"/>
                  </a:cubicBezTo>
                  <a:cubicBezTo>
                    <a:pt x="24" y="12"/>
                    <a:pt x="14" y="6"/>
                    <a:pt x="6" y="1"/>
                  </a:cubicBezTo>
                  <a:cubicBezTo>
                    <a:pt x="2" y="0"/>
                    <a:pt x="0" y="4"/>
                    <a:pt x="2" y="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45" name="Freeform 248">
              <a:extLst>
                <a:ext uri="{FF2B5EF4-FFF2-40B4-BE49-F238E27FC236}">
                  <a16:creationId xmlns:a16="http://schemas.microsoft.com/office/drawing/2014/main" id="{F93B06F0-443A-4FBD-B34B-EB8F6FC05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8207" y="6841657"/>
              <a:ext cx="63500" cy="84138"/>
            </a:xfrm>
            <a:custGeom>
              <a:avLst/>
              <a:gdLst>
                <a:gd name="T0" fmla="*/ 1 w 29"/>
                <a:gd name="T1" fmla="*/ 4 h 39"/>
                <a:gd name="T2" fmla="*/ 10 w 29"/>
                <a:gd name="T3" fmla="*/ 22 h 39"/>
                <a:gd name="T4" fmla="*/ 23 w 29"/>
                <a:gd name="T5" fmla="*/ 38 h 39"/>
                <a:gd name="T6" fmla="*/ 27 w 29"/>
                <a:gd name="T7" fmla="*/ 34 h 39"/>
                <a:gd name="T8" fmla="*/ 17 w 29"/>
                <a:gd name="T9" fmla="*/ 19 h 39"/>
                <a:gd name="T10" fmla="*/ 6 w 29"/>
                <a:gd name="T11" fmla="*/ 2 h 39"/>
                <a:gd name="T12" fmla="*/ 1 w 29"/>
                <a:gd name="T13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9">
                  <a:moveTo>
                    <a:pt x="1" y="4"/>
                  </a:moveTo>
                  <a:cubicBezTo>
                    <a:pt x="3" y="11"/>
                    <a:pt x="7" y="16"/>
                    <a:pt x="10" y="22"/>
                  </a:cubicBezTo>
                  <a:cubicBezTo>
                    <a:pt x="14" y="27"/>
                    <a:pt x="17" y="33"/>
                    <a:pt x="23" y="38"/>
                  </a:cubicBezTo>
                  <a:cubicBezTo>
                    <a:pt x="25" y="39"/>
                    <a:pt x="29" y="37"/>
                    <a:pt x="27" y="34"/>
                  </a:cubicBezTo>
                  <a:cubicBezTo>
                    <a:pt x="25" y="29"/>
                    <a:pt x="21" y="24"/>
                    <a:pt x="17" y="19"/>
                  </a:cubicBezTo>
                  <a:cubicBezTo>
                    <a:pt x="14" y="13"/>
                    <a:pt x="10" y="8"/>
                    <a:pt x="6" y="2"/>
                  </a:cubicBezTo>
                  <a:cubicBezTo>
                    <a:pt x="4" y="0"/>
                    <a:pt x="0" y="1"/>
                    <a:pt x="1" y="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46" name="Freeform 249">
              <a:extLst>
                <a:ext uri="{FF2B5EF4-FFF2-40B4-BE49-F238E27FC236}">
                  <a16:creationId xmlns:a16="http://schemas.microsoft.com/office/drawing/2014/main" id="{956F52F5-3021-4F8D-86B2-AD8488141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1220" y="6638457"/>
              <a:ext cx="233363" cy="269875"/>
            </a:xfrm>
            <a:custGeom>
              <a:avLst/>
              <a:gdLst>
                <a:gd name="T0" fmla="*/ 17 w 109"/>
                <a:gd name="T1" fmla="*/ 33 h 126"/>
                <a:gd name="T2" fmla="*/ 22 w 109"/>
                <a:gd name="T3" fmla="*/ 107 h 126"/>
                <a:gd name="T4" fmla="*/ 94 w 109"/>
                <a:gd name="T5" fmla="*/ 92 h 126"/>
                <a:gd name="T6" fmla="*/ 85 w 109"/>
                <a:gd name="T7" fmla="*/ 19 h 126"/>
                <a:gd name="T8" fmla="*/ 17 w 109"/>
                <a:gd name="T9" fmla="*/ 33 h 126"/>
                <a:gd name="T10" fmla="*/ 22 w 109"/>
                <a:gd name="T11" fmla="*/ 37 h 126"/>
                <a:gd name="T12" fmla="*/ 82 w 109"/>
                <a:gd name="T13" fmla="*/ 29 h 126"/>
                <a:gd name="T14" fmla="*/ 81 w 109"/>
                <a:gd name="T15" fmla="*/ 94 h 126"/>
                <a:gd name="T16" fmla="*/ 20 w 109"/>
                <a:gd name="T17" fmla="*/ 93 h 126"/>
                <a:gd name="T18" fmla="*/ 23 w 109"/>
                <a:gd name="T19" fmla="*/ 36 h 126"/>
                <a:gd name="T20" fmla="*/ 17 w 109"/>
                <a:gd name="T21" fmla="*/ 3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26">
                  <a:moveTo>
                    <a:pt x="17" y="33"/>
                  </a:moveTo>
                  <a:cubicBezTo>
                    <a:pt x="2" y="56"/>
                    <a:pt x="0" y="88"/>
                    <a:pt x="22" y="107"/>
                  </a:cubicBezTo>
                  <a:cubicBezTo>
                    <a:pt x="44" y="126"/>
                    <a:pt x="78" y="114"/>
                    <a:pt x="94" y="92"/>
                  </a:cubicBezTo>
                  <a:cubicBezTo>
                    <a:pt x="109" y="71"/>
                    <a:pt x="102" y="37"/>
                    <a:pt x="85" y="19"/>
                  </a:cubicBezTo>
                  <a:cubicBezTo>
                    <a:pt x="66" y="0"/>
                    <a:pt x="28" y="12"/>
                    <a:pt x="17" y="33"/>
                  </a:cubicBezTo>
                  <a:cubicBezTo>
                    <a:pt x="15" y="37"/>
                    <a:pt x="20" y="40"/>
                    <a:pt x="22" y="37"/>
                  </a:cubicBezTo>
                  <a:cubicBezTo>
                    <a:pt x="38" y="21"/>
                    <a:pt x="64" y="9"/>
                    <a:pt x="82" y="29"/>
                  </a:cubicBezTo>
                  <a:cubicBezTo>
                    <a:pt x="97" y="47"/>
                    <a:pt x="99" y="77"/>
                    <a:pt x="81" y="94"/>
                  </a:cubicBezTo>
                  <a:cubicBezTo>
                    <a:pt x="64" y="110"/>
                    <a:pt x="35" y="115"/>
                    <a:pt x="20" y="93"/>
                  </a:cubicBezTo>
                  <a:cubicBezTo>
                    <a:pt x="8" y="75"/>
                    <a:pt x="13" y="54"/>
                    <a:pt x="23" y="36"/>
                  </a:cubicBezTo>
                  <a:cubicBezTo>
                    <a:pt x="25" y="33"/>
                    <a:pt x="19" y="30"/>
                    <a:pt x="17" y="33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47" name="Freeform 250">
              <a:extLst>
                <a:ext uri="{FF2B5EF4-FFF2-40B4-BE49-F238E27FC236}">
                  <a16:creationId xmlns:a16="http://schemas.microsoft.com/office/drawing/2014/main" id="{5AE50291-9C43-482F-B761-D7D9D374A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7907" y="6670207"/>
              <a:ext cx="92075" cy="96838"/>
            </a:xfrm>
            <a:custGeom>
              <a:avLst/>
              <a:gdLst>
                <a:gd name="T0" fmla="*/ 3 w 43"/>
                <a:gd name="T1" fmla="*/ 7 h 45"/>
                <a:gd name="T2" fmla="*/ 21 w 43"/>
                <a:gd name="T3" fmla="*/ 27 h 45"/>
                <a:gd name="T4" fmla="*/ 37 w 43"/>
                <a:gd name="T5" fmla="*/ 43 h 45"/>
                <a:gd name="T6" fmla="*/ 41 w 43"/>
                <a:gd name="T7" fmla="*/ 38 h 45"/>
                <a:gd name="T8" fmla="*/ 27 w 43"/>
                <a:gd name="T9" fmla="*/ 21 h 45"/>
                <a:gd name="T10" fmla="*/ 7 w 43"/>
                <a:gd name="T11" fmla="*/ 3 h 45"/>
                <a:gd name="T12" fmla="*/ 3 w 43"/>
                <a:gd name="T13" fmla="*/ 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45">
                  <a:moveTo>
                    <a:pt x="3" y="7"/>
                  </a:moveTo>
                  <a:cubicBezTo>
                    <a:pt x="9" y="14"/>
                    <a:pt x="15" y="20"/>
                    <a:pt x="21" y="27"/>
                  </a:cubicBezTo>
                  <a:cubicBezTo>
                    <a:pt x="26" y="32"/>
                    <a:pt x="31" y="39"/>
                    <a:pt x="37" y="43"/>
                  </a:cubicBezTo>
                  <a:cubicBezTo>
                    <a:pt x="40" y="45"/>
                    <a:pt x="43" y="41"/>
                    <a:pt x="41" y="38"/>
                  </a:cubicBezTo>
                  <a:cubicBezTo>
                    <a:pt x="38" y="32"/>
                    <a:pt x="32" y="27"/>
                    <a:pt x="27" y="21"/>
                  </a:cubicBezTo>
                  <a:cubicBezTo>
                    <a:pt x="20" y="15"/>
                    <a:pt x="14" y="9"/>
                    <a:pt x="7" y="3"/>
                  </a:cubicBezTo>
                  <a:cubicBezTo>
                    <a:pt x="4" y="0"/>
                    <a:pt x="0" y="5"/>
                    <a:pt x="3" y="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48" name="Freeform 251">
              <a:extLst>
                <a:ext uri="{FF2B5EF4-FFF2-40B4-BE49-F238E27FC236}">
                  <a16:creationId xmlns:a16="http://schemas.microsoft.com/office/drawing/2014/main" id="{FDCA2061-02BC-466E-9C88-C7318F0E4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1070" y="6746407"/>
              <a:ext cx="219075" cy="196850"/>
            </a:xfrm>
            <a:custGeom>
              <a:avLst/>
              <a:gdLst>
                <a:gd name="T0" fmla="*/ 4 w 102"/>
                <a:gd name="T1" fmla="*/ 86 h 92"/>
                <a:gd name="T2" fmla="*/ 75 w 102"/>
                <a:gd name="T3" fmla="*/ 69 h 92"/>
                <a:gd name="T4" fmla="*/ 87 w 102"/>
                <a:gd name="T5" fmla="*/ 3 h 92"/>
                <a:gd name="T6" fmla="*/ 81 w 102"/>
                <a:gd name="T7" fmla="*/ 6 h 92"/>
                <a:gd name="T8" fmla="*/ 6 w 102"/>
                <a:gd name="T9" fmla="*/ 80 h 92"/>
                <a:gd name="T10" fmla="*/ 4 w 102"/>
                <a:gd name="T11" fmla="*/ 8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92">
                  <a:moveTo>
                    <a:pt x="4" y="86"/>
                  </a:moveTo>
                  <a:cubicBezTo>
                    <a:pt x="29" y="92"/>
                    <a:pt x="56" y="87"/>
                    <a:pt x="75" y="69"/>
                  </a:cubicBezTo>
                  <a:cubicBezTo>
                    <a:pt x="92" y="52"/>
                    <a:pt x="101" y="24"/>
                    <a:pt x="87" y="3"/>
                  </a:cubicBezTo>
                  <a:cubicBezTo>
                    <a:pt x="85" y="0"/>
                    <a:pt x="79" y="2"/>
                    <a:pt x="81" y="6"/>
                  </a:cubicBezTo>
                  <a:cubicBezTo>
                    <a:pt x="102" y="55"/>
                    <a:pt x="48" y="86"/>
                    <a:pt x="6" y="80"/>
                  </a:cubicBezTo>
                  <a:cubicBezTo>
                    <a:pt x="2" y="80"/>
                    <a:pt x="0" y="85"/>
                    <a:pt x="4" y="8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49" name="Freeform 252">
              <a:extLst>
                <a:ext uri="{FF2B5EF4-FFF2-40B4-BE49-F238E27FC236}">
                  <a16:creationId xmlns:a16="http://schemas.microsoft.com/office/drawing/2014/main" id="{D0D77302-57C5-40AE-9FCA-A04C6D16E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1545" y="6709895"/>
              <a:ext cx="101600" cy="119063"/>
            </a:xfrm>
            <a:custGeom>
              <a:avLst/>
              <a:gdLst>
                <a:gd name="T0" fmla="*/ 31 w 48"/>
                <a:gd name="T1" fmla="*/ 4 h 56"/>
                <a:gd name="T2" fmla="*/ 2 w 48"/>
                <a:gd name="T3" fmla="*/ 29 h 56"/>
                <a:gd name="T4" fmla="*/ 19 w 48"/>
                <a:gd name="T5" fmla="*/ 56 h 56"/>
                <a:gd name="T6" fmla="*/ 46 w 48"/>
                <a:gd name="T7" fmla="*/ 28 h 56"/>
                <a:gd name="T8" fmla="*/ 29 w 48"/>
                <a:gd name="T9" fmla="*/ 6 h 56"/>
                <a:gd name="T10" fmla="*/ 30 w 48"/>
                <a:gd name="T11" fmla="*/ 13 h 56"/>
                <a:gd name="T12" fmla="*/ 15 w 48"/>
                <a:gd name="T13" fmla="*/ 46 h 56"/>
                <a:gd name="T14" fmla="*/ 12 w 48"/>
                <a:gd name="T15" fmla="*/ 24 h 56"/>
                <a:gd name="T16" fmla="*/ 32 w 48"/>
                <a:gd name="T17" fmla="*/ 10 h 56"/>
                <a:gd name="T18" fmla="*/ 31 w 48"/>
                <a:gd name="T19" fmla="*/ 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56">
                  <a:moveTo>
                    <a:pt x="31" y="4"/>
                  </a:moveTo>
                  <a:cubicBezTo>
                    <a:pt x="17" y="5"/>
                    <a:pt x="5" y="15"/>
                    <a:pt x="2" y="29"/>
                  </a:cubicBezTo>
                  <a:cubicBezTo>
                    <a:pt x="0" y="40"/>
                    <a:pt x="6" y="55"/>
                    <a:pt x="19" y="56"/>
                  </a:cubicBezTo>
                  <a:cubicBezTo>
                    <a:pt x="34" y="56"/>
                    <a:pt x="43" y="40"/>
                    <a:pt x="46" y="28"/>
                  </a:cubicBezTo>
                  <a:cubicBezTo>
                    <a:pt x="48" y="18"/>
                    <a:pt x="42" y="0"/>
                    <a:pt x="29" y="6"/>
                  </a:cubicBezTo>
                  <a:cubicBezTo>
                    <a:pt x="25" y="7"/>
                    <a:pt x="26" y="13"/>
                    <a:pt x="30" y="13"/>
                  </a:cubicBezTo>
                  <a:cubicBezTo>
                    <a:pt x="48" y="15"/>
                    <a:pt x="30" y="56"/>
                    <a:pt x="15" y="46"/>
                  </a:cubicBezTo>
                  <a:cubicBezTo>
                    <a:pt x="8" y="41"/>
                    <a:pt x="9" y="30"/>
                    <a:pt x="12" y="24"/>
                  </a:cubicBezTo>
                  <a:cubicBezTo>
                    <a:pt x="16" y="16"/>
                    <a:pt x="24" y="12"/>
                    <a:pt x="32" y="10"/>
                  </a:cubicBezTo>
                  <a:cubicBezTo>
                    <a:pt x="35" y="9"/>
                    <a:pt x="34" y="4"/>
                    <a:pt x="31" y="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50" name="Freeform 253">
              <a:extLst>
                <a:ext uri="{FF2B5EF4-FFF2-40B4-BE49-F238E27FC236}">
                  <a16:creationId xmlns:a16="http://schemas.microsoft.com/office/drawing/2014/main" id="{800BA63D-A6B7-44B1-8B1A-F4CDCFBE0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4657" y="6551145"/>
              <a:ext cx="61913" cy="85725"/>
            </a:xfrm>
            <a:custGeom>
              <a:avLst/>
              <a:gdLst>
                <a:gd name="T0" fmla="*/ 2 w 29"/>
                <a:gd name="T1" fmla="*/ 5 h 40"/>
                <a:gd name="T2" fmla="*/ 11 w 29"/>
                <a:gd name="T3" fmla="*/ 22 h 40"/>
                <a:gd name="T4" fmla="*/ 23 w 29"/>
                <a:gd name="T5" fmla="*/ 38 h 40"/>
                <a:gd name="T6" fmla="*/ 28 w 29"/>
                <a:gd name="T7" fmla="*/ 35 h 40"/>
                <a:gd name="T8" fmla="*/ 18 w 29"/>
                <a:gd name="T9" fmla="*/ 19 h 40"/>
                <a:gd name="T10" fmla="*/ 7 w 29"/>
                <a:gd name="T11" fmla="*/ 3 h 40"/>
                <a:gd name="T12" fmla="*/ 2 w 29"/>
                <a:gd name="T1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0">
                  <a:moveTo>
                    <a:pt x="2" y="5"/>
                  </a:moveTo>
                  <a:cubicBezTo>
                    <a:pt x="4" y="11"/>
                    <a:pt x="8" y="17"/>
                    <a:pt x="11" y="22"/>
                  </a:cubicBezTo>
                  <a:cubicBezTo>
                    <a:pt x="15" y="28"/>
                    <a:pt x="18" y="34"/>
                    <a:pt x="23" y="38"/>
                  </a:cubicBezTo>
                  <a:cubicBezTo>
                    <a:pt x="25" y="40"/>
                    <a:pt x="29" y="38"/>
                    <a:pt x="28" y="35"/>
                  </a:cubicBezTo>
                  <a:cubicBezTo>
                    <a:pt x="26" y="29"/>
                    <a:pt x="22" y="24"/>
                    <a:pt x="18" y="19"/>
                  </a:cubicBezTo>
                  <a:cubicBezTo>
                    <a:pt x="14" y="14"/>
                    <a:pt x="11" y="8"/>
                    <a:pt x="7" y="3"/>
                  </a:cubicBezTo>
                  <a:cubicBezTo>
                    <a:pt x="5" y="0"/>
                    <a:pt x="0" y="2"/>
                    <a:pt x="2" y="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51" name="Freeform 254">
              <a:extLst>
                <a:ext uri="{FF2B5EF4-FFF2-40B4-BE49-F238E27FC236}">
                  <a16:creationId xmlns:a16="http://schemas.microsoft.com/office/drawing/2014/main" id="{A23F1E28-6323-4BDF-B2A3-7F760804A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7670" y="6347945"/>
              <a:ext cx="234950" cy="269875"/>
            </a:xfrm>
            <a:custGeom>
              <a:avLst/>
              <a:gdLst>
                <a:gd name="T0" fmla="*/ 18 w 110"/>
                <a:gd name="T1" fmla="*/ 34 h 126"/>
                <a:gd name="T2" fmla="*/ 22 w 110"/>
                <a:gd name="T3" fmla="*/ 107 h 126"/>
                <a:gd name="T4" fmla="*/ 94 w 110"/>
                <a:gd name="T5" fmla="*/ 93 h 126"/>
                <a:gd name="T6" fmla="*/ 85 w 110"/>
                <a:gd name="T7" fmla="*/ 19 h 126"/>
                <a:gd name="T8" fmla="*/ 17 w 110"/>
                <a:gd name="T9" fmla="*/ 34 h 126"/>
                <a:gd name="T10" fmla="*/ 23 w 110"/>
                <a:gd name="T11" fmla="*/ 38 h 126"/>
                <a:gd name="T12" fmla="*/ 82 w 110"/>
                <a:gd name="T13" fmla="*/ 30 h 126"/>
                <a:gd name="T14" fmla="*/ 82 w 110"/>
                <a:gd name="T15" fmla="*/ 94 h 126"/>
                <a:gd name="T16" fmla="*/ 21 w 110"/>
                <a:gd name="T17" fmla="*/ 93 h 126"/>
                <a:gd name="T18" fmla="*/ 23 w 110"/>
                <a:gd name="T19" fmla="*/ 37 h 126"/>
                <a:gd name="T20" fmla="*/ 18 w 110"/>
                <a:gd name="T21" fmla="*/ 3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26">
                  <a:moveTo>
                    <a:pt x="18" y="34"/>
                  </a:moveTo>
                  <a:cubicBezTo>
                    <a:pt x="3" y="56"/>
                    <a:pt x="0" y="88"/>
                    <a:pt x="22" y="107"/>
                  </a:cubicBezTo>
                  <a:cubicBezTo>
                    <a:pt x="44" y="126"/>
                    <a:pt x="79" y="114"/>
                    <a:pt x="94" y="93"/>
                  </a:cubicBezTo>
                  <a:cubicBezTo>
                    <a:pt x="110" y="72"/>
                    <a:pt x="103" y="37"/>
                    <a:pt x="85" y="19"/>
                  </a:cubicBezTo>
                  <a:cubicBezTo>
                    <a:pt x="67" y="0"/>
                    <a:pt x="29" y="12"/>
                    <a:pt x="17" y="34"/>
                  </a:cubicBezTo>
                  <a:cubicBezTo>
                    <a:pt x="16" y="37"/>
                    <a:pt x="20" y="40"/>
                    <a:pt x="23" y="38"/>
                  </a:cubicBezTo>
                  <a:cubicBezTo>
                    <a:pt x="39" y="22"/>
                    <a:pt x="65" y="10"/>
                    <a:pt x="82" y="30"/>
                  </a:cubicBezTo>
                  <a:cubicBezTo>
                    <a:pt x="98" y="48"/>
                    <a:pt x="99" y="78"/>
                    <a:pt x="82" y="94"/>
                  </a:cubicBezTo>
                  <a:cubicBezTo>
                    <a:pt x="64" y="110"/>
                    <a:pt x="35" y="116"/>
                    <a:pt x="21" y="93"/>
                  </a:cubicBezTo>
                  <a:cubicBezTo>
                    <a:pt x="9" y="75"/>
                    <a:pt x="14" y="55"/>
                    <a:pt x="23" y="37"/>
                  </a:cubicBezTo>
                  <a:cubicBezTo>
                    <a:pt x="25" y="33"/>
                    <a:pt x="20" y="30"/>
                    <a:pt x="18" y="3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52" name="Freeform 255">
              <a:extLst>
                <a:ext uri="{FF2B5EF4-FFF2-40B4-BE49-F238E27FC236}">
                  <a16:creationId xmlns:a16="http://schemas.microsoft.com/office/drawing/2014/main" id="{CFAC4B71-4ABC-4E6F-836D-74EF6B91B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5945" y="6381282"/>
              <a:ext cx="90488" cy="95250"/>
            </a:xfrm>
            <a:custGeom>
              <a:avLst/>
              <a:gdLst>
                <a:gd name="T0" fmla="*/ 2 w 42"/>
                <a:gd name="T1" fmla="*/ 7 h 44"/>
                <a:gd name="T2" fmla="*/ 21 w 42"/>
                <a:gd name="T3" fmla="*/ 26 h 44"/>
                <a:gd name="T4" fmla="*/ 37 w 42"/>
                <a:gd name="T5" fmla="*/ 42 h 44"/>
                <a:gd name="T6" fmla="*/ 41 w 42"/>
                <a:gd name="T7" fmla="*/ 38 h 44"/>
                <a:gd name="T8" fmla="*/ 26 w 42"/>
                <a:gd name="T9" fmla="*/ 21 h 44"/>
                <a:gd name="T10" fmla="*/ 7 w 42"/>
                <a:gd name="T11" fmla="*/ 2 h 44"/>
                <a:gd name="T12" fmla="*/ 2 w 42"/>
                <a:gd name="T13" fmla="*/ 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44">
                  <a:moveTo>
                    <a:pt x="2" y="7"/>
                  </a:moveTo>
                  <a:cubicBezTo>
                    <a:pt x="9" y="13"/>
                    <a:pt x="15" y="20"/>
                    <a:pt x="21" y="26"/>
                  </a:cubicBezTo>
                  <a:cubicBezTo>
                    <a:pt x="26" y="32"/>
                    <a:pt x="31" y="38"/>
                    <a:pt x="37" y="42"/>
                  </a:cubicBezTo>
                  <a:cubicBezTo>
                    <a:pt x="40" y="44"/>
                    <a:pt x="42" y="40"/>
                    <a:pt x="41" y="38"/>
                  </a:cubicBezTo>
                  <a:cubicBezTo>
                    <a:pt x="38" y="31"/>
                    <a:pt x="31" y="26"/>
                    <a:pt x="26" y="21"/>
                  </a:cubicBezTo>
                  <a:cubicBezTo>
                    <a:pt x="20" y="14"/>
                    <a:pt x="14" y="8"/>
                    <a:pt x="7" y="2"/>
                  </a:cubicBezTo>
                  <a:cubicBezTo>
                    <a:pt x="4" y="0"/>
                    <a:pt x="0" y="4"/>
                    <a:pt x="2" y="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53" name="Freeform 256">
              <a:extLst>
                <a:ext uri="{FF2B5EF4-FFF2-40B4-BE49-F238E27FC236}">
                  <a16:creationId xmlns:a16="http://schemas.microsoft.com/office/drawing/2014/main" id="{F6D5FF50-3D99-4D7F-88D5-002F180B4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0695" y="6454307"/>
              <a:ext cx="217488" cy="200025"/>
            </a:xfrm>
            <a:custGeom>
              <a:avLst/>
              <a:gdLst>
                <a:gd name="T0" fmla="*/ 4 w 102"/>
                <a:gd name="T1" fmla="*/ 86 h 93"/>
                <a:gd name="T2" fmla="*/ 75 w 102"/>
                <a:gd name="T3" fmla="*/ 69 h 93"/>
                <a:gd name="T4" fmla="*/ 87 w 102"/>
                <a:gd name="T5" fmla="*/ 3 h 93"/>
                <a:gd name="T6" fmla="*/ 80 w 102"/>
                <a:gd name="T7" fmla="*/ 6 h 93"/>
                <a:gd name="T8" fmla="*/ 5 w 102"/>
                <a:gd name="T9" fmla="*/ 80 h 93"/>
                <a:gd name="T10" fmla="*/ 4 w 102"/>
                <a:gd name="T11" fmla="*/ 8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93">
                  <a:moveTo>
                    <a:pt x="4" y="86"/>
                  </a:moveTo>
                  <a:cubicBezTo>
                    <a:pt x="29" y="93"/>
                    <a:pt x="56" y="88"/>
                    <a:pt x="75" y="69"/>
                  </a:cubicBezTo>
                  <a:cubicBezTo>
                    <a:pt x="91" y="53"/>
                    <a:pt x="101" y="24"/>
                    <a:pt x="87" y="3"/>
                  </a:cubicBezTo>
                  <a:cubicBezTo>
                    <a:pt x="85" y="0"/>
                    <a:pt x="79" y="2"/>
                    <a:pt x="80" y="6"/>
                  </a:cubicBezTo>
                  <a:cubicBezTo>
                    <a:pt x="102" y="56"/>
                    <a:pt x="48" y="86"/>
                    <a:pt x="5" y="80"/>
                  </a:cubicBezTo>
                  <a:cubicBezTo>
                    <a:pt x="2" y="80"/>
                    <a:pt x="0" y="85"/>
                    <a:pt x="4" y="8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54" name="Freeform 257">
              <a:extLst>
                <a:ext uri="{FF2B5EF4-FFF2-40B4-BE49-F238E27FC236}">
                  <a16:creationId xmlns:a16="http://schemas.microsoft.com/office/drawing/2014/main" id="{2009556F-9252-4363-9FD4-0066757ED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9582" y="6419382"/>
              <a:ext cx="103188" cy="119063"/>
            </a:xfrm>
            <a:custGeom>
              <a:avLst/>
              <a:gdLst>
                <a:gd name="T0" fmla="*/ 30 w 48"/>
                <a:gd name="T1" fmla="*/ 4 h 55"/>
                <a:gd name="T2" fmla="*/ 2 w 48"/>
                <a:gd name="T3" fmla="*/ 28 h 55"/>
                <a:gd name="T4" fmla="*/ 19 w 48"/>
                <a:gd name="T5" fmla="*/ 55 h 55"/>
                <a:gd name="T6" fmla="*/ 45 w 48"/>
                <a:gd name="T7" fmla="*/ 27 h 55"/>
                <a:gd name="T8" fmla="*/ 29 w 48"/>
                <a:gd name="T9" fmla="*/ 5 h 55"/>
                <a:gd name="T10" fmla="*/ 30 w 48"/>
                <a:gd name="T11" fmla="*/ 12 h 55"/>
                <a:gd name="T12" fmla="*/ 15 w 48"/>
                <a:gd name="T13" fmla="*/ 45 h 55"/>
                <a:gd name="T14" fmla="*/ 12 w 48"/>
                <a:gd name="T15" fmla="*/ 23 h 55"/>
                <a:gd name="T16" fmla="*/ 31 w 48"/>
                <a:gd name="T17" fmla="*/ 9 h 55"/>
                <a:gd name="T18" fmla="*/ 30 w 48"/>
                <a:gd name="T19" fmla="*/ 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55">
                  <a:moveTo>
                    <a:pt x="30" y="4"/>
                  </a:moveTo>
                  <a:cubicBezTo>
                    <a:pt x="16" y="4"/>
                    <a:pt x="5" y="14"/>
                    <a:pt x="2" y="28"/>
                  </a:cubicBezTo>
                  <a:cubicBezTo>
                    <a:pt x="0" y="39"/>
                    <a:pt x="5" y="55"/>
                    <a:pt x="19" y="55"/>
                  </a:cubicBezTo>
                  <a:cubicBezTo>
                    <a:pt x="33" y="55"/>
                    <a:pt x="42" y="39"/>
                    <a:pt x="45" y="27"/>
                  </a:cubicBezTo>
                  <a:cubicBezTo>
                    <a:pt x="48" y="17"/>
                    <a:pt x="42" y="0"/>
                    <a:pt x="29" y="5"/>
                  </a:cubicBezTo>
                  <a:cubicBezTo>
                    <a:pt x="25" y="7"/>
                    <a:pt x="25" y="12"/>
                    <a:pt x="30" y="12"/>
                  </a:cubicBezTo>
                  <a:cubicBezTo>
                    <a:pt x="48" y="14"/>
                    <a:pt x="29" y="55"/>
                    <a:pt x="15" y="45"/>
                  </a:cubicBezTo>
                  <a:cubicBezTo>
                    <a:pt x="8" y="40"/>
                    <a:pt x="9" y="30"/>
                    <a:pt x="12" y="23"/>
                  </a:cubicBezTo>
                  <a:cubicBezTo>
                    <a:pt x="16" y="16"/>
                    <a:pt x="23" y="11"/>
                    <a:pt x="31" y="9"/>
                  </a:cubicBezTo>
                  <a:cubicBezTo>
                    <a:pt x="35" y="9"/>
                    <a:pt x="34" y="4"/>
                    <a:pt x="30" y="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55" name="Freeform 258">
              <a:extLst>
                <a:ext uri="{FF2B5EF4-FFF2-40B4-BE49-F238E27FC236}">
                  <a16:creationId xmlns:a16="http://schemas.microsoft.com/office/drawing/2014/main" id="{672A8EC0-9A66-4EAC-9799-E454828E7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5220" y="4839820"/>
              <a:ext cx="584200" cy="576263"/>
            </a:xfrm>
            <a:custGeom>
              <a:avLst/>
              <a:gdLst>
                <a:gd name="T0" fmla="*/ 111 w 272"/>
                <a:gd name="T1" fmla="*/ 11 h 269"/>
                <a:gd name="T2" fmla="*/ 8 w 272"/>
                <a:gd name="T3" fmla="*/ 162 h 269"/>
                <a:gd name="T4" fmla="*/ 150 w 272"/>
                <a:gd name="T5" fmla="*/ 260 h 269"/>
                <a:gd name="T6" fmla="*/ 260 w 272"/>
                <a:gd name="T7" fmla="*/ 116 h 269"/>
                <a:gd name="T8" fmla="*/ 111 w 272"/>
                <a:gd name="T9" fmla="*/ 10 h 269"/>
                <a:gd name="T10" fmla="*/ 111 w 272"/>
                <a:gd name="T11" fmla="*/ 17 h 269"/>
                <a:gd name="T12" fmla="*/ 250 w 272"/>
                <a:gd name="T13" fmla="*/ 110 h 269"/>
                <a:gd name="T14" fmla="*/ 153 w 272"/>
                <a:gd name="T15" fmla="*/ 251 h 269"/>
                <a:gd name="T16" fmla="*/ 17 w 272"/>
                <a:gd name="T17" fmla="*/ 165 h 269"/>
                <a:gd name="T18" fmla="*/ 112 w 272"/>
                <a:gd name="T19" fmla="*/ 17 h 269"/>
                <a:gd name="T20" fmla="*/ 111 w 272"/>
                <a:gd name="T21" fmla="*/ 11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2" h="269">
                  <a:moveTo>
                    <a:pt x="111" y="11"/>
                  </a:moveTo>
                  <a:cubicBezTo>
                    <a:pt x="45" y="22"/>
                    <a:pt x="0" y="99"/>
                    <a:pt x="8" y="162"/>
                  </a:cubicBezTo>
                  <a:cubicBezTo>
                    <a:pt x="16" y="230"/>
                    <a:pt x="86" y="269"/>
                    <a:pt x="150" y="260"/>
                  </a:cubicBezTo>
                  <a:cubicBezTo>
                    <a:pt x="220" y="249"/>
                    <a:pt x="272" y="187"/>
                    <a:pt x="260" y="116"/>
                  </a:cubicBezTo>
                  <a:cubicBezTo>
                    <a:pt x="249" y="46"/>
                    <a:pt x="180" y="0"/>
                    <a:pt x="111" y="10"/>
                  </a:cubicBezTo>
                  <a:cubicBezTo>
                    <a:pt x="107" y="11"/>
                    <a:pt x="107" y="18"/>
                    <a:pt x="111" y="17"/>
                  </a:cubicBezTo>
                  <a:cubicBezTo>
                    <a:pt x="173" y="13"/>
                    <a:pt x="235" y="46"/>
                    <a:pt x="250" y="110"/>
                  </a:cubicBezTo>
                  <a:cubicBezTo>
                    <a:pt x="265" y="176"/>
                    <a:pt x="219" y="239"/>
                    <a:pt x="153" y="251"/>
                  </a:cubicBezTo>
                  <a:cubicBezTo>
                    <a:pt x="94" y="261"/>
                    <a:pt x="26" y="228"/>
                    <a:pt x="17" y="165"/>
                  </a:cubicBezTo>
                  <a:cubicBezTo>
                    <a:pt x="7" y="101"/>
                    <a:pt x="49" y="33"/>
                    <a:pt x="112" y="17"/>
                  </a:cubicBezTo>
                  <a:cubicBezTo>
                    <a:pt x="116" y="16"/>
                    <a:pt x="114" y="11"/>
                    <a:pt x="111" y="1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56" name="Freeform 259">
              <a:extLst>
                <a:ext uri="{FF2B5EF4-FFF2-40B4-BE49-F238E27FC236}">
                  <a16:creationId xmlns:a16="http://schemas.microsoft.com/office/drawing/2014/main" id="{F2255245-4320-47BE-9674-7C2570D76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307" y="4916020"/>
              <a:ext cx="33338" cy="73025"/>
            </a:xfrm>
            <a:custGeom>
              <a:avLst/>
              <a:gdLst>
                <a:gd name="T0" fmla="*/ 9 w 16"/>
                <a:gd name="T1" fmla="*/ 4 h 34"/>
                <a:gd name="T2" fmla="*/ 1 w 16"/>
                <a:gd name="T3" fmla="*/ 30 h 34"/>
                <a:gd name="T4" fmla="*/ 6 w 16"/>
                <a:gd name="T5" fmla="*/ 32 h 34"/>
                <a:gd name="T6" fmla="*/ 15 w 16"/>
                <a:gd name="T7" fmla="*/ 6 h 34"/>
                <a:gd name="T8" fmla="*/ 9 w 16"/>
                <a:gd name="T9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34">
                  <a:moveTo>
                    <a:pt x="9" y="4"/>
                  </a:moveTo>
                  <a:cubicBezTo>
                    <a:pt x="6" y="12"/>
                    <a:pt x="2" y="21"/>
                    <a:pt x="1" y="30"/>
                  </a:cubicBezTo>
                  <a:cubicBezTo>
                    <a:pt x="0" y="33"/>
                    <a:pt x="5" y="34"/>
                    <a:pt x="6" y="32"/>
                  </a:cubicBezTo>
                  <a:cubicBezTo>
                    <a:pt x="10" y="24"/>
                    <a:pt x="13" y="14"/>
                    <a:pt x="15" y="6"/>
                  </a:cubicBezTo>
                  <a:cubicBezTo>
                    <a:pt x="16" y="2"/>
                    <a:pt x="11" y="0"/>
                    <a:pt x="9" y="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57" name="Freeform 260">
              <a:extLst>
                <a:ext uri="{FF2B5EF4-FFF2-40B4-BE49-F238E27FC236}">
                  <a16:creationId xmlns:a16="http://schemas.microsoft.com/office/drawing/2014/main" id="{C9188FF1-CB30-45A6-B710-530BF9879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8132" y="5177957"/>
              <a:ext cx="60325" cy="19050"/>
            </a:xfrm>
            <a:custGeom>
              <a:avLst/>
              <a:gdLst>
                <a:gd name="T0" fmla="*/ 4 w 28"/>
                <a:gd name="T1" fmla="*/ 6 h 9"/>
                <a:gd name="T2" fmla="*/ 24 w 28"/>
                <a:gd name="T3" fmla="*/ 9 h 9"/>
                <a:gd name="T4" fmla="*/ 25 w 28"/>
                <a:gd name="T5" fmla="*/ 3 h 9"/>
                <a:gd name="T6" fmla="*/ 5 w 28"/>
                <a:gd name="T7" fmla="*/ 0 h 9"/>
                <a:gd name="T8" fmla="*/ 4 w 2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9">
                  <a:moveTo>
                    <a:pt x="4" y="6"/>
                  </a:moveTo>
                  <a:cubicBezTo>
                    <a:pt x="10" y="8"/>
                    <a:pt x="17" y="9"/>
                    <a:pt x="24" y="9"/>
                  </a:cubicBezTo>
                  <a:cubicBezTo>
                    <a:pt x="27" y="9"/>
                    <a:pt x="28" y="4"/>
                    <a:pt x="25" y="3"/>
                  </a:cubicBezTo>
                  <a:cubicBezTo>
                    <a:pt x="19" y="1"/>
                    <a:pt x="11" y="0"/>
                    <a:pt x="5" y="0"/>
                  </a:cubicBezTo>
                  <a:cubicBezTo>
                    <a:pt x="2" y="0"/>
                    <a:pt x="0" y="5"/>
                    <a:pt x="4" y="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58" name="Freeform 261">
              <a:extLst>
                <a:ext uri="{FF2B5EF4-FFF2-40B4-BE49-F238E27FC236}">
                  <a16:creationId xmlns:a16="http://schemas.microsoft.com/office/drawing/2014/main" id="{0FCE9F96-73DB-44F0-9BC4-55DBB325D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8720" y="5057307"/>
              <a:ext cx="68263" cy="30163"/>
            </a:xfrm>
            <a:custGeom>
              <a:avLst/>
              <a:gdLst>
                <a:gd name="T0" fmla="*/ 30 w 32"/>
                <a:gd name="T1" fmla="*/ 9 h 14"/>
                <a:gd name="T2" fmla="*/ 17 w 32"/>
                <a:gd name="T3" fmla="*/ 3 h 14"/>
                <a:gd name="T4" fmla="*/ 5 w 32"/>
                <a:gd name="T5" fmla="*/ 0 h 14"/>
                <a:gd name="T6" fmla="*/ 3 w 32"/>
                <a:gd name="T7" fmla="*/ 6 h 14"/>
                <a:gd name="T8" fmla="*/ 15 w 32"/>
                <a:gd name="T9" fmla="*/ 11 h 14"/>
                <a:gd name="T10" fmla="*/ 28 w 32"/>
                <a:gd name="T11" fmla="*/ 14 h 14"/>
                <a:gd name="T12" fmla="*/ 30 w 32"/>
                <a:gd name="T13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4">
                  <a:moveTo>
                    <a:pt x="30" y="9"/>
                  </a:moveTo>
                  <a:cubicBezTo>
                    <a:pt x="26" y="7"/>
                    <a:pt x="22" y="5"/>
                    <a:pt x="17" y="3"/>
                  </a:cubicBezTo>
                  <a:cubicBezTo>
                    <a:pt x="13" y="2"/>
                    <a:pt x="9" y="0"/>
                    <a:pt x="5" y="0"/>
                  </a:cubicBezTo>
                  <a:cubicBezTo>
                    <a:pt x="2" y="0"/>
                    <a:pt x="0" y="4"/>
                    <a:pt x="3" y="6"/>
                  </a:cubicBezTo>
                  <a:cubicBezTo>
                    <a:pt x="6" y="8"/>
                    <a:pt x="11" y="9"/>
                    <a:pt x="15" y="11"/>
                  </a:cubicBezTo>
                  <a:cubicBezTo>
                    <a:pt x="19" y="12"/>
                    <a:pt x="24" y="13"/>
                    <a:pt x="28" y="14"/>
                  </a:cubicBezTo>
                  <a:cubicBezTo>
                    <a:pt x="31" y="14"/>
                    <a:pt x="32" y="10"/>
                    <a:pt x="30" y="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59" name="Freeform 262">
              <a:extLst>
                <a:ext uri="{FF2B5EF4-FFF2-40B4-BE49-F238E27FC236}">
                  <a16:creationId xmlns:a16="http://schemas.microsoft.com/office/drawing/2014/main" id="{A968B9C7-59DB-40C2-9E2E-8E3198A13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3657" y="5282732"/>
              <a:ext cx="30163" cy="68263"/>
            </a:xfrm>
            <a:custGeom>
              <a:avLst/>
              <a:gdLst>
                <a:gd name="T0" fmla="*/ 8 w 14"/>
                <a:gd name="T1" fmla="*/ 3 h 32"/>
                <a:gd name="T2" fmla="*/ 0 w 14"/>
                <a:gd name="T3" fmla="*/ 28 h 32"/>
                <a:gd name="T4" fmla="*/ 5 w 14"/>
                <a:gd name="T5" fmla="*/ 29 h 32"/>
                <a:gd name="T6" fmla="*/ 13 w 14"/>
                <a:gd name="T7" fmla="*/ 5 h 32"/>
                <a:gd name="T8" fmla="*/ 8 w 14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2">
                  <a:moveTo>
                    <a:pt x="8" y="3"/>
                  </a:moveTo>
                  <a:cubicBezTo>
                    <a:pt x="5" y="11"/>
                    <a:pt x="0" y="19"/>
                    <a:pt x="0" y="28"/>
                  </a:cubicBezTo>
                  <a:cubicBezTo>
                    <a:pt x="0" y="30"/>
                    <a:pt x="4" y="32"/>
                    <a:pt x="5" y="29"/>
                  </a:cubicBezTo>
                  <a:cubicBezTo>
                    <a:pt x="10" y="23"/>
                    <a:pt x="11" y="13"/>
                    <a:pt x="13" y="5"/>
                  </a:cubicBezTo>
                  <a:cubicBezTo>
                    <a:pt x="14" y="2"/>
                    <a:pt x="9" y="0"/>
                    <a:pt x="8" y="3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60" name="Freeform 263">
              <a:extLst>
                <a:ext uri="{FF2B5EF4-FFF2-40B4-BE49-F238E27FC236}">
                  <a16:creationId xmlns:a16="http://schemas.microsoft.com/office/drawing/2014/main" id="{D3B1F649-D206-4EFC-A233-CD243B039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4457" y="5141445"/>
              <a:ext cx="49213" cy="49213"/>
            </a:xfrm>
            <a:custGeom>
              <a:avLst/>
              <a:gdLst>
                <a:gd name="T0" fmla="*/ 0 w 23"/>
                <a:gd name="T1" fmla="*/ 11 h 23"/>
                <a:gd name="T2" fmla="*/ 12 w 23"/>
                <a:gd name="T3" fmla="*/ 23 h 23"/>
                <a:gd name="T4" fmla="*/ 23 w 23"/>
                <a:gd name="T5" fmla="*/ 11 h 23"/>
                <a:gd name="T6" fmla="*/ 11 w 23"/>
                <a:gd name="T7" fmla="*/ 1 h 23"/>
                <a:gd name="T8" fmla="*/ 4 w 23"/>
                <a:gd name="T9" fmla="*/ 16 h 23"/>
                <a:gd name="T10" fmla="*/ 9 w 23"/>
                <a:gd name="T11" fmla="*/ 13 h 23"/>
                <a:gd name="T12" fmla="*/ 13 w 23"/>
                <a:gd name="T13" fmla="*/ 8 h 23"/>
                <a:gd name="T14" fmla="*/ 16 w 23"/>
                <a:gd name="T15" fmla="*/ 13 h 23"/>
                <a:gd name="T16" fmla="*/ 5 w 23"/>
                <a:gd name="T17" fmla="*/ 11 h 23"/>
                <a:gd name="T18" fmla="*/ 0 w 23"/>
                <a:gd name="T1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11"/>
                  </a:moveTo>
                  <a:cubicBezTo>
                    <a:pt x="1" y="17"/>
                    <a:pt x="5" y="23"/>
                    <a:pt x="12" y="23"/>
                  </a:cubicBezTo>
                  <a:cubicBezTo>
                    <a:pt x="18" y="23"/>
                    <a:pt x="23" y="18"/>
                    <a:pt x="23" y="11"/>
                  </a:cubicBezTo>
                  <a:cubicBezTo>
                    <a:pt x="23" y="5"/>
                    <a:pt x="17" y="0"/>
                    <a:pt x="11" y="1"/>
                  </a:cubicBezTo>
                  <a:cubicBezTo>
                    <a:pt x="4" y="3"/>
                    <a:pt x="0" y="10"/>
                    <a:pt x="4" y="16"/>
                  </a:cubicBezTo>
                  <a:cubicBezTo>
                    <a:pt x="6" y="18"/>
                    <a:pt x="9" y="16"/>
                    <a:pt x="9" y="13"/>
                  </a:cubicBezTo>
                  <a:cubicBezTo>
                    <a:pt x="9" y="11"/>
                    <a:pt x="11" y="9"/>
                    <a:pt x="13" y="8"/>
                  </a:cubicBezTo>
                  <a:cubicBezTo>
                    <a:pt x="15" y="8"/>
                    <a:pt x="16" y="11"/>
                    <a:pt x="16" y="13"/>
                  </a:cubicBezTo>
                  <a:cubicBezTo>
                    <a:pt x="15" y="19"/>
                    <a:pt x="6" y="15"/>
                    <a:pt x="5" y="11"/>
                  </a:cubicBezTo>
                  <a:cubicBezTo>
                    <a:pt x="5" y="8"/>
                    <a:pt x="0" y="8"/>
                    <a:pt x="0" y="1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61" name="Freeform 264">
              <a:extLst>
                <a:ext uri="{FF2B5EF4-FFF2-40B4-BE49-F238E27FC236}">
                  <a16:creationId xmlns:a16="http://schemas.microsoft.com/office/drawing/2014/main" id="{368EB2DE-338A-4EBD-951C-572BB8423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1595" y="5003332"/>
              <a:ext cx="82550" cy="161925"/>
            </a:xfrm>
            <a:custGeom>
              <a:avLst/>
              <a:gdLst>
                <a:gd name="T0" fmla="*/ 37 w 38"/>
                <a:gd name="T1" fmla="*/ 69 h 75"/>
                <a:gd name="T2" fmla="*/ 8 w 38"/>
                <a:gd name="T3" fmla="*/ 5 h 75"/>
                <a:gd name="T4" fmla="*/ 1 w 38"/>
                <a:gd name="T5" fmla="*/ 6 h 75"/>
                <a:gd name="T6" fmla="*/ 32 w 38"/>
                <a:gd name="T7" fmla="*/ 72 h 75"/>
                <a:gd name="T8" fmla="*/ 37 w 38"/>
                <a:gd name="T9" fmla="*/ 6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75">
                  <a:moveTo>
                    <a:pt x="37" y="69"/>
                  </a:moveTo>
                  <a:cubicBezTo>
                    <a:pt x="26" y="48"/>
                    <a:pt x="16" y="27"/>
                    <a:pt x="8" y="5"/>
                  </a:cubicBezTo>
                  <a:cubicBezTo>
                    <a:pt x="7" y="0"/>
                    <a:pt x="0" y="2"/>
                    <a:pt x="1" y="6"/>
                  </a:cubicBezTo>
                  <a:cubicBezTo>
                    <a:pt x="9" y="29"/>
                    <a:pt x="19" y="52"/>
                    <a:pt x="32" y="72"/>
                  </a:cubicBezTo>
                  <a:cubicBezTo>
                    <a:pt x="34" y="75"/>
                    <a:pt x="38" y="73"/>
                    <a:pt x="37" y="6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62" name="Freeform 265">
              <a:extLst>
                <a:ext uri="{FF2B5EF4-FFF2-40B4-BE49-F238E27FC236}">
                  <a16:creationId xmlns:a16="http://schemas.microsoft.com/office/drawing/2014/main" id="{2F04506C-E911-4616-9A35-D6C420B24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6682" y="5060482"/>
              <a:ext cx="184150" cy="107950"/>
            </a:xfrm>
            <a:custGeom>
              <a:avLst/>
              <a:gdLst>
                <a:gd name="T0" fmla="*/ 5 w 86"/>
                <a:gd name="T1" fmla="*/ 50 h 51"/>
                <a:gd name="T2" fmla="*/ 46 w 86"/>
                <a:gd name="T3" fmla="*/ 28 h 51"/>
                <a:gd name="T4" fmla="*/ 83 w 86"/>
                <a:gd name="T5" fmla="*/ 7 h 51"/>
                <a:gd name="T6" fmla="*/ 80 w 86"/>
                <a:gd name="T7" fmla="*/ 2 h 51"/>
                <a:gd name="T8" fmla="*/ 39 w 86"/>
                <a:gd name="T9" fmla="*/ 24 h 51"/>
                <a:gd name="T10" fmla="*/ 3 w 86"/>
                <a:gd name="T11" fmla="*/ 46 h 51"/>
                <a:gd name="T12" fmla="*/ 5 w 86"/>
                <a:gd name="T13" fmla="*/ 5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51">
                  <a:moveTo>
                    <a:pt x="5" y="50"/>
                  </a:moveTo>
                  <a:cubicBezTo>
                    <a:pt x="19" y="44"/>
                    <a:pt x="33" y="36"/>
                    <a:pt x="46" y="28"/>
                  </a:cubicBezTo>
                  <a:cubicBezTo>
                    <a:pt x="59" y="21"/>
                    <a:pt x="72" y="15"/>
                    <a:pt x="83" y="7"/>
                  </a:cubicBezTo>
                  <a:cubicBezTo>
                    <a:pt x="86" y="5"/>
                    <a:pt x="83" y="0"/>
                    <a:pt x="80" y="2"/>
                  </a:cubicBezTo>
                  <a:cubicBezTo>
                    <a:pt x="65" y="8"/>
                    <a:pt x="52" y="17"/>
                    <a:pt x="39" y="24"/>
                  </a:cubicBezTo>
                  <a:cubicBezTo>
                    <a:pt x="27" y="31"/>
                    <a:pt x="14" y="38"/>
                    <a:pt x="3" y="46"/>
                  </a:cubicBezTo>
                  <a:cubicBezTo>
                    <a:pt x="0" y="47"/>
                    <a:pt x="3" y="51"/>
                    <a:pt x="5" y="5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63" name="Freeform 266">
              <a:extLst>
                <a:ext uri="{FF2B5EF4-FFF2-40B4-BE49-F238E27FC236}">
                  <a16:creationId xmlns:a16="http://schemas.microsoft.com/office/drawing/2014/main" id="{54AD8A1A-4A65-484F-A2DF-6AF87075B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0507" y="5038257"/>
              <a:ext cx="66675" cy="71438"/>
            </a:xfrm>
            <a:custGeom>
              <a:avLst/>
              <a:gdLst>
                <a:gd name="T0" fmla="*/ 3 w 31"/>
                <a:gd name="T1" fmla="*/ 6 h 33"/>
                <a:gd name="T2" fmla="*/ 26 w 31"/>
                <a:gd name="T3" fmla="*/ 13 h 33"/>
                <a:gd name="T4" fmla="*/ 24 w 31"/>
                <a:gd name="T5" fmla="*/ 8 h 33"/>
                <a:gd name="T6" fmla="*/ 20 w 31"/>
                <a:gd name="T7" fmla="*/ 28 h 33"/>
                <a:gd name="T8" fmla="*/ 27 w 31"/>
                <a:gd name="T9" fmla="*/ 29 h 33"/>
                <a:gd name="T10" fmla="*/ 31 w 31"/>
                <a:gd name="T11" fmla="*/ 10 h 33"/>
                <a:gd name="T12" fmla="*/ 29 w 31"/>
                <a:gd name="T13" fmla="*/ 6 h 33"/>
                <a:gd name="T14" fmla="*/ 4 w 31"/>
                <a:gd name="T15" fmla="*/ 1 h 33"/>
                <a:gd name="T16" fmla="*/ 3 w 31"/>
                <a:gd name="T17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3">
                  <a:moveTo>
                    <a:pt x="3" y="6"/>
                  </a:moveTo>
                  <a:cubicBezTo>
                    <a:pt x="11" y="9"/>
                    <a:pt x="19" y="11"/>
                    <a:pt x="26" y="13"/>
                  </a:cubicBezTo>
                  <a:cubicBezTo>
                    <a:pt x="26" y="11"/>
                    <a:pt x="25" y="10"/>
                    <a:pt x="24" y="8"/>
                  </a:cubicBezTo>
                  <a:cubicBezTo>
                    <a:pt x="23" y="15"/>
                    <a:pt x="21" y="21"/>
                    <a:pt x="20" y="28"/>
                  </a:cubicBezTo>
                  <a:cubicBezTo>
                    <a:pt x="19" y="32"/>
                    <a:pt x="26" y="33"/>
                    <a:pt x="27" y="29"/>
                  </a:cubicBezTo>
                  <a:cubicBezTo>
                    <a:pt x="28" y="23"/>
                    <a:pt x="30" y="17"/>
                    <a:pt x="31" y="10"/>
                  </a:cubicBezTo>
                  <a:cubicBezTo>
                    <a:pt x="31" y="9"/>
                    <a:pt x="31" y="6"/>
                    <a:pt x="29" y="6"/>
                  </a:cubicBezTo>
                  <a:cubicBezTo>
                    <a:pt x="20" y="4"/>
                    <a:pt x="12" y="2"/>
                    <a:pt x="4" y="1"/>
                  </a:cubicBezTo>
                  <a:cubicBezTo>
                    <a:pt x="1" y="0"/>
                    <a:pt x="0" y="6"/>
                    <a:pt x="3" y="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64" name="Freeform 267">
              <a:extLst>
                <a:ext uri="{FF2B5EF4-FFF2-40B4-BE49-F238E27FC236}">
                  <a16:creationId xmlns:a16="http://schemas.microsoft.com/office/drawing/2014/main" id="{8248FB8E-476F-4F0F-AA7A-1AE016571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6195" y="4981107"/>
              <a:ext cx="68263" cy="65088"/>
            </a:xfrm>
            <a:custGeom>
              <a:avLst/>
              <a:gdLst>
                <a:gd name="T0" fmla="*/ 6 w 32"/>
                <a:gd name="T1" fmla="*/ 28 h 31"/>
                <a:gd name="T2" fmla="*/ 17 w 32"/>
                <a:gd name="T3" fmla="*/ 6 h 31"/>
                <a:gd name="T4" fmla="*/ 11 w 32"/>
                <a:gd name="T5" fmla="*/ 7 h 31"/>
                <a:gd name="T6" fmla="*/ 27 w 32"/>
                <a:gd name="T7" fmla="*/ 24 h 31"/>
                <a:gd name="T8" fmla="*/ 31 w 32"/>
                <a:gd name="T9" fmla="*/ 20 h 31"/>
                <a:gd name="T10" fmla="*/ 24 w 32"/>
                <a:gd name="T11" fmla="*/ 12 h 31"/>
                <a:gd name="T12" fmla="*/ 16 w 32"/>
                <a:gd name="T13" fmla="*/ 2 h 31"/>
                <a:gd name="T14" fmla="*/ 10 w 32"/>
                <a:gd name="T15" fmla="*/ 4 h 31"/>
                <a:gd name="T16" fmla="*/ 1 w 32"/>
                <a:gd name="T17" fmla="*/ 26 h 31"/>
                <a:gd name="T18" fmla="*/ 6 w 32"/>
                <a:gd name="T19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1">
                  <a:moveTo>
                    <a:pt x="6" y="28"/>
                  </a:moveTo>
                  <a:cubicBezTo>
                    <a:pt x="10" y="21"/>
                    <a:pt x="13" y="13"/>
                    <a:pt x="17" y="6"/>
                  </a:cubicBezTo>
                  <a:cubicBezTo>
                    <a:pt x="15" y="6"/>
                    <a:pt x="13" y="7"/>
                    <a:pt x="11" y="7"/>
                  </a:cubicBezTo>
                  <a:cubicBezTo>
                    <a:pt x="15" y="13"/>
                    <a:pt x="21" y="21"/>
                    <a:pt x="27" y="24"/>
                  </a:cubicBezTo>
                  <a:cubicBezTo>
                    <a:pt x="30" y="25"/>
                    <a:pt x="32" y="22"/>
                    <a:pt x="31" y="20"/>
                  </a:cubicBezTo>
                  <a:cubicBezTo>
                    <a:pt x="29" y="17"/>
                    <a:pt x="26" y="14"/>
                    <a:pt x="24" y="12"/>
                  </a:cubicBezTo>
                  <a:cubicBezTo>
                    <a:pt x="21" y="9"/>
                    <a:pt x="19" y="6"/>
                    <a:pt x="16" y="2"/>
                  </a:cubicBezTo>
                  <a:cubicBezTo>
                    <a:pt x="14" y="0"/>
                    <a:pt x="11" y="1"/>
                    <a:pt x="10" y="4"/>
                  </a:cubicBezTo>
                  <a:cubicBezTo>
                    <a:pt x="7" y="11"/>
                    <a:pt x="4" y="18"/>
                    <a:pt x="1" y="26"/>
                  </a:cubicBezTo>
                  <a:cubicBezTo>
                    <a:pt x="0" y="29"/>
                    <a:pt x="4" y="31"/>
                    <a:pt x="6" y="28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65" name="Freeform 268">
              <a:extLst>
                <a:ext uri="{FF2B5EF4-FFF2-40B4-BE49-F238E27FC236}">
                  <a16:creationId xmlns:a16="http://schemas.microsoft.com/office/drawing/2014/main" id="{639A3CC7-F75D-484D-9731-F988521B3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3007" y="6030445"/>
              <a:ext cx="57150" cy="42863"/>
            </a:xfrm>
            <a:custGeom>
              <a:avLst/>
              <a:gdLst>
                <a:gd name="T0" fmla="*/ 13 w 26"/>
                <a:gd name="T1" fmla="*/ 0 h 20"/>
                <a:gd name="T2" fmla="*/ 13 w 26"/>
                <a:gd name="T3" fmla="*/ 20 h 20"/>
                <a:gd name="T4" fmla="*/ 13 w 26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0">
                  <a:moveTo>
                    <a:pt x="13" y="0"/>
                  </a:moveTo>
                  <a:cubicBezTo>
                    <a:pt x="0" y="0"/>
                    <a:pt x="0" y="20"/>
                    <a:pt x="13" y="20"/>
                  </a:cubicBezTo>
                  <a:cubicBezTo>
                    <a:pt x="26" y="20"/>
                    <a:pt x="26" y="0"/>
                    <a:pt x="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66" name="Freeform 269">
              <a:extLst>
                <a:ext uri="{FF2B5EF4-FFF2-40B4-BE49-F238E27FC236}">
                  <a16:creationId xmlns:a16="http://schemas.microsoft.com/office/drawing/2014/main" id="{232CED05-AF22-4446-BFEA-5009FAC2E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0470" y="7495707"/>
              <a:ext cx="55563" cy="42863"/>
            </a:xfrm>
            <a:custGeom>
              <a:avLst/>
              <a:gdLst>
                <a:gd name="T0" fmla="*/ 13 w 26"/>
                <a:gd name="T1" fmla="*/ 0 h 20"/>
                <a:gd name="T2" fmla="*/ 13 w 26"/>
                <a:gd name="T3" fmla="*/ 20 h 20"/>
                <a:gd name="T4" fmla="*/ 13 w 26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0">
                  <a:moveTo>
                    <a:pt x="13" y="0"/>
                  </a:moveTo>
                  <a:cubicBezTo>
                    <a:pt x="0" y="0"/>
                    <a:pt x="0" y="20"/>
                    <a:pt x="13" y="20"/>
                  </a:cubicBezTo>
                  <a:cubicBezTo>
                    <a:pt x="26" y="20"/>
                    <a:pt x="26" y="0"/>
                    <a:pt x="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67" name="Freeform 270">
              <a:extLst>
                <a:ext uri="{FF2B5EF4-FFF2-40B4-BE49-F238E27FC236}">
                  <a16:creationId xmlns:a16="http://schemas.microsoft.com/office/drawing/2014/main" id="{9D3CBFAD-B524-40B0-AE62-EEF2D9010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3032" y="6424145"/>
              <a:ext cx="55563" cy="42863"/>
            </a:xfrm>
            <a:custGeom>
              <a:avLst/>
              <a:gdLst>
                <a:gd name="T0" fmla="*/ 13 w 26"/>
                <a:gd name="T1" fmla="*/ 0 h 20"/>
                <a:gd name="T2" fmla="*/ 13 w 26"/>
                <a:gd name="T3" fmla="*/ 20 h 20"/>
                <a:gd name="T4" fmla="*/ 13 w 26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0">
                  <a:moveTo>
                    <a:pt x="13" y="0"/>
                  </a:moveTo>
                  <a:cubicBezTo>
                    <a:pt x="0" y="0"/>
                    <a:pt x="0" y="20"/>
                    <a:pt x="13" y="20"/>
                  </a:cubicBezTo>
                  <a:cubicBezTo>
                    <a:pt x="26" y="20"/>
                    <a:pt x="26" y="0"/>
                    <a:pt x="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68" name="Freeform 271">
              <a:extLst>
                <a:ext uri="{FF2B5EF4-FFF2-40B4-BE49-F238E27FC236}">
                  <a16:creationId xmlns:a16="http://schemas.microsoft.com/office/drawing/2014/main" id="{E7BCC931-0D74-480A-826F-655701C2D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1182" y="7702082"/>
              <a:ext cx="55563" cy="42863"/>
            </a:xfrm>
            <a:custGeom>
              <a:avLst/>
              <a:gdLst>
                <a:gd name="T0" fmla="*/ 13 w 26"/>
                <a:gd name="T1" fmla="*/ 0 h 20"/>
                <a:gd name="T2" fmla="*/ 13 w 26"/>
                <a:gd name="T3" fmla="*/ 20 h 20"/>
                <a:gd name="T4" fmla="*/ 13 w 26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0">
                  <a:moveTo>
                    <a:pt x="13" y="0"/>
                  </a:moveTo>
                  <a:cubicBezTo>
                    <a:pt x="0" y="0"/>
                    <a:pt x="0" y="20"/>
                    <a:pt x="13" y="20"/>
                  </a:cubicBezTo>
                  <a:cubicBezTo>
                    <a:pt x="26" y="20"/>
                    <a:pt x="26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69" name="Freeform 272">
              <a:extLst>
                <a:ext uri="{FF2B5EF4-FFF2-40B4-BE49-F238E27FC236}">
                  <a16:creationId xmlns:a16="http://schemas.microsoft.com/office/drawing/2014/main" id="{AC7159A8-326B-41C5-A751-A77C09B9D3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0707" y="6827370"/>
              <a:ext cx="55563" cy="42863"/>
            </a:xfrm>
            <a:custGeom>
              <a:avLst/>
              <a:gdLst>
                <a:gd name="T0" fmla="*/ 13 w 26"/>
                <a:gd name="T1" fmla="*/ 0 h 20"/>
                <a:gd name="T2" fmla="*/ 13 w 26"/>
                <a:gd name="T3" fmla="*/ 20 h 20"/>
                <a:gd name="T4" fmla="*/ 13 w 26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0">
                  <a:moveTo>
                    <a:pt x="13" y="0"/>
                  </a:moveTo>
                  <a:cubicBezTo>
                    <a:pt x="0" y="0"/>
                    <a:pt x="0" y="20"/>
                    <a:pt x="13" y="20"/>
                  </a:cubicBezTo>
                  <a:cubicBezTo>
                    <a:pt x="26" y="20"/>
                    <a:pt x="26" y="0"/>
                    <a:pt x="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70" name="Freeform 273">
              <a:extLst>
                <a:ext uri="{FF2B5EF4-FFF2-40B4-BE49-F238E27FC236}">
                  <a16:creationId xmlns:a16="http://schemas.microsoft.com/office/drawing/2014/main" id="{6A0D9C1F-206E-4BD6-9818-CE3911F0C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3557" y="7109945"/>
              <a:ext cx="55563" cy="42863"/>
            </a:xfrm>
            <a:custGeom>
              <a:avLst/>
              <a:gdLst>
                <a:gd name="T0" fmla="*/ 13 w 26"/>
                <a:gd name="T1" fmla="*/ 0 h 20"/>
                <a:gd name="T2" fmla="*/ 13 w 26"/>
                <a:gd name="T3" fmla="*/ 20 h 20"/>
                <a:gd name="T4" fmla="*/ 13 w 26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0">
                  <a:moveTo>
                    <a:pt x="13" y="0"/>
                  </a:moveTo>
                  <a:cubicBezTo>
                    <a:pt x="0" y="0"/>
                    <a:pt x="0" y="20"/>
                    <a:pt x="13" y="20"/>
                  </a:cubicBezTo>
                  <a:cubicBezTo>
                    <a:pt x="26" y="20"/>
                    <a:pt x="26" y="0"/>
                    <a:pt x="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71" name="Freeform 274">
              <a:extLst>
                <a:ext uri="{FF2B5EF4-FFF2-40B4-BE49-F238E27FC236}">
                  <a16:creationId xmlns:a16="http://schemas.microsoft.com/office/drawing/2014/main" id="{0BB17AC1-0110-4DCD-A628-194289FD2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7432" y="7649695"/>
              <a:ext cx="55563" cy="42863"/>
            </a:xfrm>
            <a:custGeom>
              <a:avLst/>
              <a:gdLst>
                <a:gd name="T0" fmla="*/ 13 w 26"/>
                <a:gd name="T1" fmla="*/ 0 h 20"/>
                <a:gd name="T2" fmla="*/ 13 w 26"/>
                <a:gd name="T3" fmla="*/ 20 h 20"/>
                <a:gd name="T4" fmla="*/ 13 w 26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0">
                  <a:moveTo>
                    <a:pt x="13" y="0"/>
                  </a:moveTo>
                  <a:cubicBezTo>
                    <a:pt x="0" y="0"/>
                    <a:pt x="0" y="20"/>
                    <a:pt x="13" y="20"/>
                  </a:cubicBezTo>
                  <a:cubicBezTo>
                    <a:pt x="26" y="20"/>
                    <a:pt x="26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72" name="Freeform 275">
              <a:extLst>
                <a:ext uri="{FF2B5EF4-FFF2-40B4-BE49-F238E27FC236}">
                  <a16:creationId xmlns:a16="http://schemas.microsoft.com/office/drawing/2014/main" id="{5CF4AD9C-8D36-45CE-A64C-4D3841DD6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9507" y="5695482"/>
              <a:ext cx="55563" cy="42863"/>
            </a:xfrm>
            <a:custGeom>
              <a:avLst/>
              <a:gdLst>
                <a:gd name="T0" fmla="*/ 13 w 26"/>
                <a:gd name="T1" fmla="*/ 0 h 20"/>
                <a:gd name="T2" fmla="*/ 13 w 26"/>
                <a:gd name="T3" fmla="*/ 20 h 20"/>
                <a:gd name="T4" fmla="*/ 13 w 26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0">
                  <a:moveTo>
                    <a:pt x="13" y="0"/>
                  </a:moveTo>
                  <a:cubicBezTo>
                    <a:pt x="0" y="0"/>
                    <a:pt x="0" y="20"/>
                    <a:pt x="13" y="20"/>
                  </a:cubicBezTo>
                  <a:cubicBezTo>
                    <a:pt x="26" y="20"/>
                    <a:pt x="26" y="0"/>
                    <a:pt x="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73" name="Freeform 276">
              <a:extLst>
                <a:ext uri="{FF2B5EF4-FFF2-40B4-BE49-F238E27FC236}">
                  <a16:creationId xmlns:a16="http://schemas.microsoft.com/office/drawing/2014/main" id="{695BDB76-5EC4-452B-915E-5B2C7FEB83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1895" y="5687545"/>
              <a:ext cx="55563" cy="42863"/>
            </a:xfrm>
            <a:custGeom>
              <a:avLst/>
              <a:gdLst>
                <a:gd name="T0" fmla="*/ 13 w 26"/>
                <a:gd name="T1" fmla="*/ 0 h 20"/>
                <a:gd name="T2" fmla="*/ 13 w 26"/>
                <a:gd name="T3" fmla="*/ 20 h 20"/>
                <a:gd name="T4" fmla="*/ 13 w 26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0">
                  <a:moveTo>
                    <a:pt x="13" y="0"/>
                  </a:moveTo>
                  <a:cubicBezTo>
                    <a:pt x="0" y="0"/>
                    <a:pt x="0" y="20"/>
                    <a:pt x="13" y="20"/>
                  </a:cubicBezTo>
                  <a:cubicBezTo>
                    <a:pt x="26" y="20"/>
                    <a:pt x="26" y="0"/>
                    <a:pt x="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74" name="Freeform 277">
              <a:extLst>
                <a:ext uri="{FF2B5EF4-FFF2-40B4-BE49-F238E27FC236}">
                  <a16:creationId xmlns:a16="http://schemas.microsoft.com/office/drawing/2014/main" id="{861F76ED-5E23-4079-90BA-827DA408A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6782" y="4812832"/>
              <a:ext cx="55563" cy="42863"/>
            </a:xfrm>
            <a:custGeom>
              <a:avLst/>
              <a:gdLst>
                <a:gd name="T0" fmla="*/ 13 w 26"/>
                <a:gd name="T1" fmla="*/ 0 h 20"/>
                <a:gd name="T2" fmla="*/ 13 w 26"/>
                <a:gd name="T3" fmla="*/ 20 h 20"/>
                <a:gd name="T4" fmla="*/ 13 w 26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0">
                  <a:moveTo>
                    <a:pt x="13" y="0"/>
                  </a:moveTo>
                  <a:cubicBezTo>
                    <a:pt x="0" y="0"/>
                    <a:pt x="0" y="20"/>
                    <a:pt x="13" y="20"/>
                  </a:cubicBezTo>
                  <a:cubicBezTo>
                    <a:pt x="26" y="20"/>
                    <a:pt x="26" y="0"/>
                    <a:pt x="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75" name="Freeform 278">
              <a:extLst>
                <a:ext uri="{FF2B5EF4-FFF2-40B4-BE49-F238E27FC236}">
                  <a16:creationId xmlns:a16="http://schemas.microsoft.com/office/drawing/2014/main" id="{C19C76C6-E931-4ECD-A2F0-6ECD6EEB9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3632" y="6235232"/>
              <a:ext cx="55563" cy="42863"/>
            </a:xfrm>
            <a:custGeom>
              <a:avLst/>
              <a:gdLst>
                <a:gd name="T0" fmla="*/ 13 w 26"/>
                <a:gd name="T1" fmla="*/ 0 h 20"/>
                <a:gd name="T2" fmla="*/ 13 w 26"/>
                <a:gd name="T3" fmla="*/ 20 h 20"/>
                <a:gd name="T4" fmla="*/ 13 w 26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0">
                  <a:moveTo>
                    <a:pt x="13" y="0"/>
                  </a:moveTo>
                  <a:cubicBezTo>
                    <a:pt x="0" y="0"/>
                    <a:pt x="0" y="20"/>
                    <a:pt x="13" y="20"/>
                  </a:cubicBezTo>
                  <a:cubicBezTo>
                    <a:pt x="26" y="20"/>
                    <a:pt x="26" y="0"/>
                    <a:pt x="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76" name="Freeform 279">
              <a:extLst>
                <a:ext uri="{FF2B5EF4-FFF2-40B4-BE49-F238E27FC236}">
                  <a16:creationId xmlns:a16="http://schemas.microsoft.com/office/drawing/2014/main" id="{9ECF53AA-EA88-4B7F-9B21-C0D4E4FB5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4545" y="4812832"/>
              <a:ext cx="55563" cy="42863"/>
            </a:xfrm>
            <a:custGeom>
              <a:avLst/>
              <a:gdLst>
                <a:gd name="T0" fmla="*/ 13 w 26"/>
                <a:gd name="T1" fmla="*/ 0 h 20"/>
                <a:gd name="T2" fmla="*/ 13 w 26"/>
                <a:gd name="T3" fmla="*/ 20 h 20"/>
                <a:gd name="T4" fmla="*/ 13 w 26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0">
                  <a:moveTo>
                    <a:pt x="13" y="0"/>
                  </a:moveTo>
                  <a:cubicBezTo>
                    <a:pt x="0" y="0"/>
                    <a:pt x="0" y="20"/>
                    <a:pt x="13" y="20"/>
                  </a:cubicBezTo>
                  <a:cubicBezTo>
                    <a:pt x="26" y="20"/>
                    <a:pt x="26" y="0"/>
                    <a:pt x="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77" name="Freeform 280">
              <a:extLst>
                <a:ext uri="{FF2B5EF4-FFF2-40B4-BE49-F238E27FC236}">
                  <a16:creationId xmlns:a16="http://schemas.microsoft.com/office/drawing/2014/main" id="{5E52AF8E-CDAD-4E10-A39F-E63C23030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1257" y="5319245"/>
              <a:ext cx="57150" cy="42863"/>
            </a:xfrm>
            <a:custGeom>
              <a:avLst/>
              <a:gdLst>
                <a:gd name="T0" fmla="*/ 13 w 26"/>
                <a:gd name="T1" fmla="*/ 0 h 20"/>
                <a:gd name="T2" fmla="*/ 13 w 26"/>
                <a:gd name="T3" fmla="*/ 20 h 20"/>
                <a:gd name="T4" fmla="*/ 13 w 26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0">
                  <a:moveTo>
                    <a:pt x="13" y="0"/>
                  </a:moveTo>
                  <a:cubicBezTo>
                    <a:pt x="0" y="0"/>
                    <a:pt x="0" y="20"/>
                    <a:pt x="13" y="20"/>
                  </a:cubicBezTo>
                  <a:cubicBezTo>
                    <a:pt x="26" y="20"/>
                    <a:pt x="26" y="0"/>
                    <a:pt x="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78" name="Freeform 281">
              <a:extLst>
                <a:ext uri="{FF2B5EF4-FFF2-40B4-BE49-F238E27FC236}">
                  <a16:creationId xmlns:a16="http://schemas.microsoft.com/office/drawing/2014/main" id="{EA5BEA37-1DB0-4F43-A967-B5A6299FE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4557" y="4855695"/>
              <a:ext cx="55563" cy="42863"/>
            </a:xfrm>
            <a:custGeom>
              <a:avLst/>
              <a:gdLst>
                <a:gd name="T0" fmla="*/ 13 w 26"/>
                <a:gd name="T1" fmla="*/ 0 h 20"/>
                <a:gd name="T2" fmla="*/ 13 w 26"/>
                <a:gd name="T3" fmla="*/ 20 h 20"/>
                <a:gd name="T4" fmla="*/ 13 w 26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0">
                  <a:moveTo>
                    <a:pt x="13" y="0"/>
                  </a:moveTo>
                  <a:cubicBezTo>
                    <a:pt x="0" y="0"/>
                    <a:pt x="0" y="20"/>
                    <a:pt x="13" y="20"/>
                  </a:cubicBezTo>
                  <a:cubicBezTo>
                    <a:pt x="26" y="20"/>
                    <a:pt x="26" y="0"/>
                    <a:pt x="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79" name="Freeform 282">
              <a:extLst>
                <a:ext uri="{FF2B5EF4-FFF2-40B4-BE49-F238E27FC236}">
                  <a16:creationId xmlns:a16="http://schemas.microsoft.com/office/drawing/2014/main" id="{960BC3EB-2155-4122-9954-84AA312B4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7607" y="4855695"/>
              <a:ext cx="55563" cy="42863"/>
            </a:xfrm>
            <a:custGeom>
              <a:avLst/>
              <a:gdLst>
                <a:gd name="T0" fmla="*/ 13 w 26"/>
                <a:gd name="T1" fmla="*/ 0 h 20"/>
                <a:gd name="T2" fmla="*/ 13 w 26"/>
                <a:gd name="T3" fmla="*/ 20 h 20"/>
                <a:gd name="T4" fmla="*/ 13 w 26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0">
                  <a:moveTo>
                    <a:pt x="13" y="0"/>
                  </a:moveTo>
                  <a:cubicBezTo>
                    <a:pt x="0" y="0"/>
                    <a:pt x="0" y="20"/>
                    <a:pt x="13" y="20"/>
                  </a:cubicBezTo>
                  <a:cubicBezTo>
                    <a:pt x="26" y="20"/>
                    <a:pt x="26" y="0"/>
                    <a:pt x="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0" name="Freeform 283">
              <a:extLst>
                <a:ext uri="{FF2B5EF4-FFF2-40B4-BE49-F238E27FC236}">
                  <a16:creationId xmlns:a16="http://schemas.microsoft.com/office/drawing/2014/main" id="{2B6340BA-2268-4DCC-B396-B9380BC29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895" y="9510245"/>
              <a:ext cx="919163" cy="854075"/>
            </a:xfrm>
            <a:custGeom>
              <a:avLst/>
              <a:gdLst>
                <a:gd name="T0" fmla="*/ 4 w 428"/>
                <a:gd name="T1" fmla="*/ 16 h 399"/>
                <a:gd name="T2" fmla="*/ 153 w 428"/>
                <a:gd name="T3" fmla="*/ 76 h 399"/>
                <a:gd name="T4" fmla="*/ 242 w 428"/>
                <a:gd name="T5" fmla="*/ 93 h 399"/>
                <a:gd name="T6" fmla="*/ 276 w 428"/>
                <a:gd name="T7" fmla="*/ 183 h 399"/>
                <a:gd name="T8" fmla="*/ 201 w 428"/>
                <a:gd name="T9" fmla="*/ 217 h 399"/>
                <a:gd name="T10" fmla="*/ 127 w 428"/>
                <a:gd name="T11" fmla="*/ 257 h 399"/>
                <a:gd name="T12" fmla="*/ 202 w 428"/>
                <a:gd name="T13" fmla="*/ 385 h 399"/>
                <a:gd name="T14" fmla="*/ 301 w 428"/>
                <a:gd name="T15" fmla="*/ 322 h 399"/>
                <a:gd name="T16" fmla="*/ 410 w 428"/>
                <a:gd name="T17" fmla="*/ 292 h 399"/>
                <a:gd name="T18" fmla="*/ 420 w 428"/>
                <a:gd name="T19" fmla="*/ 281 h 399"/>
                <a:gd name="T20" fmla="*/ 263 w 428"/>
                <a:gd name="T21" fmla="*/ 334 h 399"/>
                <a:gd name="T22" fmla="*/ 164 w 428"/>
                <a:gd name="T23" fmla="*/ 366 h 399"/>
                <a:gd name="T24" fmla="*/ 140 w 428"/>
                <a:gd name="T25" fmla="*/ 264 h 399"/>
                <a:gd name="T26" fmla="*/ 288 w 428"/>
                <a:gd name="T27" fmla="*/ 194 h 399"/>
                <a:gd name="T28" fmla="*/ 276 w 428"/>
                <a:gd name="T29" fmla="*/ 104 h 399"/>
                <a:gd name="T30" fmla="*/ 211 w 428"/>
                <a:gd name="T31" fmla="*/ 66 h 399"/>
                <a:gd name="T32" fmla="*/ 17 w 428"/>
                <a:gd name="T33" fmla="*/ 9 h 399"/>
                <a:gd name="T34" fmla="*/ 4 w 428"/>
                <a:gd name="T35" fmla="*/ 16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8" h="399">
                  <a:moveTo>
                    <a:pt x="4" y="16"/>
                  </a:moveTo>
                  <a:cubicBezTo>
                    <a:pt x="31" y="73"/>
                    <a:pt x="99" y="73"/>
                    <a:pt x="153" y="76"/>
                  </a:cubicBezTo>
                  <a:cubicBezTo>
                    <a:pt x="183" y="77"/>
                    <a:pt x="215" y="78"/>
                    <a:pt x="242" y="93"/>
                  </a:cubicBezTo>
                  <a:cubicBezTo>
                    <a:pt x="273" y="110"/>
                    <a:pt x="284" y="151"/>
                    <a:pt x="276" y="183"/>
                  </a:cubicBezTo>
                  <a:cubicBezTo>
                    <a:pt x="268" y="213"/>
                    <a:pt x="226" y="214"/>
                    <a:pt x="201" y="217"/>
                  </a:cubicBezTo>
                  <a:cubicBezTo>
                    <a:pt x="170" y="221"/>
                    <a:pt x="145" y="231"/>
                    <a:pt x="127" y="257"/>
                  </a:cubicBezTo>
                  <a:cubicBezTo>
                    <a:pt x="87" y="313"/>
                    <a:pt x="130" y="399"/>
                    <a:pt x="202" y="385"/>
                  </a:cubicBezTo>
                  <a:cubicBezTo>
                    <a:pt x="241" y="378"/>
                    <a:pt x="272" y="346"/>
                    <a:pt x="301" y="322"/>
                  </a:cubicBezTo>
                  <a:cubicBezTo>
                    <a:pt x="330" y="297"/>
                    <a:pt x="372" y="260"/>
                    <a:pt x="410" y="292"/>
                  </a:cubicBezTo>
                  <a:cubicBezTo>
                    <a:pt x="417" y="298"/>
                    <a:pt x="428" y="287"/>
                    <a:pt x="420" y="281"/>
                  </a:cubicBezTo>
                  <a:cubicBezTo>
                    <a:pt x="365" y="234"/>
                    <a:pt x="305" y="299"/>
                    <a:pt x="263" y="334"/>
                  </a:cubicBezTo>
                  <a:cubicBezTo>
                    <a:pt x="234" y="358"/>
                    <a:pt x="203" y="379"/>
                    <a:pt x="164" y="366"/>
                  </a:cubicBezTo>
                  <a:cubicBezTo>
                    <a:pt x="121" y="351"/>
                    <a:pt x="118" y="298"/>
                    <a:pt x="140" y="264"/>
                  </a:cubicBezTo>
                  <a:cubicBezTo>
                    <a:pt x="172" y="212"/>
                    <a:pt x="264" y="252"/>
                    <a:pt x="288" y="194"/>
                  </a:cubicBezTo>
                  <a:cubicBezTo>
                    <a:pt x="300" y="166"/>
                    <a:pt x="293" y="128"/>
                    <a:pt x="276" y="104"/>
                  </a:cubicBezTo>
                  <a:cubicBezTo>
                    <a:pt x="261" y="82"/>
                    <a:pt x="236" y="72"/>
                    <a:pt x="211" y="66"/>
                  </a:cubicBezTo>
                  <a:cubicBezTo>
                    <a:pt x="150" y="54"/>
                    <a:pt x="50" y="77"/>
                    <a:pt x="17" y="9"/>
                  </a:cubicBezTo>
                  <a:cubicBezTo>
                    <a:pt x="13" y="0"/>
                    <a:pt x="0" y="7"/>
                    <a:pt x="4" y="1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1" name="Freeform 284">
              <a:extLst>
                <a:ext uri="{FF2B5EF4-FFF2-40B4-BE49-F238E27FC236}">
                  <a16:creationId xmlns:a16="http://schemas.microsoft.com/office/drawing/2014/main" id="{EE4CD9F1-837D-4BD8-8E18-4655E4A30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1245" y="9942045"/>
              <a:ext cx="796925" cy="654050"/>
            </a:xfrm>
            <a:custGeom>
              <a:avLst/>
              <a:gdLst>
                <a:gd name="T0" fmla="*/ 184 w 371"/>
                <a:gd name="T1" fmla="*/ 60 h 305"/>
                <a:gd name="T2" fmla="*/ 51 w 371"/>
                <a:gd name="T3" fmla="*/ 77 h 305"/>
                <a:gd name="T4" fmla="*/ 117 w 371"/>
                <a:gd name="T5" fmla="*/ 205 h 305"/>
                <a:gd name="T6" fmla="*/ 184 w 371"/>
                <a:gd name="T7" fmla="*/ 252 h 305"/>
                <a:gd name="T8" fmla="*/ 305 w 371"/>
                <a:gd name="T9" fmla="*/ 239 h 305"/>
                <a:gd name="T10" fmla="*/ 253 w 371"/>
                <a:gd name="T11" fmla="*/ 88 h 305"/>
                <a:gd name="T12" fmla="*/ 184 w 371"/>
                <a:gd name="T13" fmla="*/ 6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1" h="305">
                  <a:moveTo>
                    <a:pt x="184" y="60"/>
                  </a:moveTo>
                  <a:cubicBezTo>
                    <a:pt x="184" y="60"/>
                    <a:pt x="109" y="0"/>
                    <a:pt x="51" y="77"/>
                  </a:cubicBezTo>
                  <a:cubicBezTo>
                    <a:pt x="51" y="77"/>
                    <a:pt x="0" y="161"/>
                    <a:pt x="117" y="205"/>
                  </a:cubicBezTo>
                  <a:cubicBezTo>
                    <a:pt x="117" y="205"/>
                    <a:pt x="149" y="220"/>
                    <a:pt x="184" y="252"/>
                  </a:cubicBezTo>
                  <a:cubicBezTo>
                    <a:pt x="184" y="252"/>
                    <a:pt x="267" y="305"/>
                    <a:pt x="305" y="239"/>
                  </a:cubicBezTo>
                  <a:cubicBezTo>
                    <a:pt x="305" y="239"/>
                    <a:pt x="371" y="161"/>
                    <a:pt x="253" y="88"/>
                  </a:cubicBezTo>
                  <a:lnTo>
                    <a:pt x="184" y="6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2" name="Freeform 285">
              <a:extLst>
                <a:ext uri="{FF2B5EF4-FFF2-40B4-BE49-F238E27FC236}">
                  <a16:creationId xmlns:a16="http://schemas.microsoft.com/office/drawing/2014/main" id="{81ACBDF3-8F3C-4606-9245-25D230239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045" y="10105557"/>
              <a:ext cx="157163" cy="93663"/>
            </a:xfrm>
            <a:custGeom>
              <a:avLst/>
              <a:gdLst>
                <a:gd name="T0" fmla="*/ 10 w 73"/>
                <a:gd name="T1" fmla="*/ 16 h 44"/>
                <a:gd name="T2" fmla="*/ 55 w 73"/>
                <a:gd name="T3" fmla="*/ 36 h 44"/>
                <a:gd name="T4" fmla="*/ 68 w 73"/>
                <a:gd name="T5" fmla="*/ 29 h 44"/>
                <a:gd name="T6" fmla="*/ 10 w 73"/>
                <a:gd name="T7" fmla="*/ 1 h 44"/>
                <a:gd name="T8" fmla="*/ 10 w 73"/>
                <a:gd name="T9" fmla="*/ 1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44">
                  <a:moveTo>
                    <a:pt x="10" y="16"/>
                  </a:moveTo>
                  <a:cubicBezTo>
                    <a:pt x="28" y="16"/>
                    <a:pt x="44" y="20"/>
                    <a:pt x="55" y="36"/>
                  </a:cubicBezTo>
                  <a:cubicBezTo>
                    <a:pt x="60" y="44"/>
                    <a:pt x="73" y="37"/>
                    <a:pt x="68" y="29"/>
                  </a:cubicBezTo>
                  <a:cubicBezTo>
                    <a:pt x="54" y="8"/>
                    <a:pt x="34" y="0"/>
                    <a:pt x="10" y="1"/>
                  </a:cubicBezTo>
                  <a:cubicBezTo>
                    <a:pt x="1" y="2"/>
                    <a:pt x="0" y="17"/>
                    <a:pt x="10" y="1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3" name="Freeform 286">
              <a:extLst>
                <a:ext uri="{FF2B5EF4-FFF2-40B4-BE49-F238E27FC236}">
                  <a16:creationId xmlns:a16="http://schemas.microsoft.com/office/drawing/2014/main" id="{E853A6B5-3BC5-46DA-BD12-F0A3E8CDC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0970" y="10616732"/>
              <a:ext cx="2924175" cy="73025"/>
            </a:xfrm>
            <a:custGeom>
              <a:avLst/>
              <a:gdLst>
                <a:gd name="T0" fmla="*/ 0 w 1362"/>
                <a:gd name="T1" fmla="*/ 0 h 34"/>
                <a:gd name="T2" fmla="*/ 37 w 1362"/>
                <a:gd name="T3" fmla="*/ 34 h 34"/>
                <a:gd name="T4" fmla="*/ 1314 w 1362"/>
                <a:gd name="T5" fmla="*/ 34 h 34"/>
                <a:gd name="T6" fmla="*/ 1362 w 1362"/>
                <a:gd name="T7" fmla="*/ 0 h 34"/>
                <a:gd name="T8" fmla="*/ 0 w 1362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2" h="34">
                  <a:moveTo>
                    <a:pt x="0" y="0"/>
                  </a:moveTo>
                  <a:cubicBezTo>
                    <a:pt x="0" y="0"/>
                    <a:pt x="7" y="29"/>
                    <a:pt x="37" y="34"/>
                  </a:cubicBezTo>
                  <a:cubicBezTo>
                    <a:pt x="1314" y="34"/>
                    <a:pt x="1314" y="34"/>
                    <a:pt x="1314" y="34"/>
                  </a:cubicBezTo>
                  <a:cubicBezTo>
                    <a:pt x="1314" y="34"/>
                    <a:pt x="1353" y="29"/>
                    <a:pt x="136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4" name="Freeform 287">
              <a:extLst>
                <a:ext uri="{FF2B5EF4-FFF2-40B4-BE49-F238E27FC236}">
                  <a16:creationId xmlns:a16="http://schemas.microsoft.com/office/drawing/2014/main" id="{660F0BB6-5CB0-47AE-A44B-5948900EC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0970" y="9446745"/>
              <a:ext cx="2924175" cy="1206500"/>
            </a:xfrm>
            <a:custGeom>
              <a:avLst/>
              <a:gdLst>
                <a:gd name="T0" fmla="*/ 1362 w 1362"/>
                <a:gd name="T1" fmla="*/ 554 h 563"/>
                <a:gd name="T2" fmla="*/ 1351 w 1362"/>
                <a:gd name="T3" fmla="*/ 563 h 563"/>
                <a:gd name="T4" fmla="*/ 12 w 1362"/>
                <a:gd name="T5" fmla="*/ 563 h 563"/>
                <a:gd name="T6" fmla="*/ 0 w 1362"/>
                <a:gd name="T7" fmla="*/ 554 h 563"/>
                <a:gd name="T8" fmla="*/ 70 w 1362"/>
                <a:gd name="T9" fmla="*/ 9 h 563"/>
                <a:gd name="T10" fmla="*/ 81 w 1362"/>
                <a:gd name="T11" fmla="*/ 0 h 563"/>
                <a:gd name="T12" fmla="*/ 1255 w 1362"/>
                <a:gd name="T13" fmla="*/ 0 h 563"/>
                <a:gd name="T14" fmla="*/ 1267 w 1362"/>
                <a:gd name="T15" fmla="*/ 9 h 563"/>
                <a:gd name="T16" fmla="*/ 1362 w 1362"/>
                <a:gd name="T17" fmla="*/ 554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2" h="563">
                  <a:moveTo>
                    <a:pt x="1362" y="554"/>
                  </a:moveTo>
                  <a:cubicBezTo>
                    <a:pt x="1362" y="559"/>
                    <a:pt x="1357" y="563"/>
                    <a:pt x="1351" y="563"/>
                  </a:cubicBezTo>
                  <a:cubicBezTo>
                    <a:pt x="12" y="563"/>
                    <a:pt x="12" y="563"/>
                    <a:pt x="12" y="563"/>
                  </a:cubicBezTo>
                  <a:cubicBezTo>
                    <a:pt x="5" y="563"/>
                    <a:pt x="0" y="559"/>
                    <a:pt x="0" y="554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4"/>
                    <a:pt x="75" y="0"/>
                    <a:pt x="81" y="0"/>
                  </a:cubicBezTo>
                  <a:cubicBezTo>
                    <a:pt x="1255" y="0"/>
                    <a:pt x="1255" y="0"/>
                    <a:pt x="1255" y="0"/>
                  </a:cubicBezTo>
                  <a:cubicBezTo>
                    <a:pt x="1262" y="0"/>
                    <a:pt x="1267" y="4"/>
                    <a:pt x="1267" y="9"/>
                  </a:cubicBezTo>
                  <a:lnTo>
                    <a:pt x="1362" y="554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5" name="Freeform 288">
              <a:extLst>
                <a:ext uri="{FF2B5EF4-FFF2-40B4-BE49-F238E27FC236}">
                  <a16:creationId xmlns:a16="http://schemas.microsoft.com/office/drawing/2014/main" id="{7969BA51-50C3-484F-B963-452636727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3970" y="10315107"/>
              <a:ext cx="639763" cy="263525"/>
            </a:xfrm>
            <a:custGeom>
              <a:avLst/>
              <a:gdLst>
                <a:gd name="T0" fmla="*/ 298 w 298"/>
                <a:gd name="T1" fmla="*/ 121 h 123"/>
                <a:gd name="T2" fmla="*/ 296 w 298"/>
                <a:gd name="T3" fmla="*/ 123 h 123"/>
                <a:gd name="T4" fmla="*/ 3 w 298"/>
                <a:gd name="T5" fmla="*/ 123 h 123"/>
                <a:gd name="T6" fmla="*/ 0 w 298"/>
                <a:gd name="T7" fmla="*/ 121 h 123"/>
                <a:gd name="T8" fmla="*/ 15 w 298"/>
                <a:gd name="T9" fmla="*/ 2 h 123"/>
                <a:gd name="T10" fmla="*/ 18 w 298"/>
                <a:gd name="T11" fmla="*/ 0 h 123"/>
                <a:gd name="T12" fmla="*/ 275 w 298"/>
                <a:gd name="T13" fmla="*/ 0 h 123"/>
                <a:gd name="T14" fmla="*/ 278 w 298"/>
                <a:gd name="T15" fmla="*/ 2 h 123"/>
                <a:gd name="T16" fmla="*/ 298 w 298"/>
                <a:gd name="T17" fmla="*/ 12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8" h="123">
                  <a:moveTo>
                    <a:pt x="298" y="121"/>
                  </a:moveTo>
                  <a:cubicBezTo>
                    <a:pt x="298" y="122"/>
                    <a:pt x="297" y="123"/>
                    <a:pt x="296" y="123"/>
                  </a:cubicBezTo>
                  <a:cubicBezTo>
                    <a:pt x="3" y="123"/>
                    <a:pt x="3" y="123"/>
                    <a:pt x="3" y="123"/>
                  </a:cubicBezTo>
                  <a:cubicBezTo>
                    <a:pt x="1" y="123"/>
                    <a:pt x="0" y="122"/>
                    <a:pt x="0" y="121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7" y="0"/>
                    <a:pt x="18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76" y="0"/>
                    <a:pt x="278" y="1"/>
                    <a:pt x="278" y="2"/>
                  </a:cubicBezTo>
                  <a:lnTo>
                    <a:pt x="298" y="12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6" name="Freeform 289">
              <a:extLst>
                <a:ext uri="{FF2B5EF4-FFF2-40B4-BE49-F238E27FC236}">
                  <a16:creationId xmlns:a16="http://schemas.microsoft.com/office/drawing/2014/main" id="{C6AF6FF1-F5F9-4CB2-B3B5-1E6652FC6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3982" y="10059520"/>
              <a:ext cx="441325" cy="182563"/>
            </a:xfrm>
            <a:custGeom>
              <a:avLst/>
              <a:gdLst>
                <a:gd name="T0" fmla="*/ 205 w 205"/>
                <a:gd name="T1" fmla="*/ 83 h 85"/>
                <a:gd name="T2" fmla="*/ 203 w 205"/>
                <a:gd name="T3" fmla="*/ 85 h 85"/>
                <a:gd name="T4" fmla="*/ 2 w 205"/>
                <a:gd name="T5" fmla="*/ 85 h 85"/>
                <a:gd name="T6" fmla="*/ 0 w 205"/>
                <a:gd name="T7" fmla="*/ 84 h 85"/>
                <a:gd name="T8" fmla="*/ 10 w 205"/>
                <a:gd name="T9" fmla="*/ 2 h 85"/>
                <a:gd name="T10" fmla="*/ 12 w 205"/>
                <a:gd name="T11" fmla="*/ 0 h 85"/>
                <a:gd name="T12" fmla="*/ 189 w 205"/>
                <a:gd name="T13" fmla="*/ 0 h 85"/>
                <a:gd name="T14" fmla="*/ 190 w 205"/>
                <a:gd name="T15" fmla="*/ 2 h 85"/>
                <a:gd name="T16" fmla="*/ 205 w 205"/>
                <a:gd name="T17" fmla="*/ 8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5" h="85">
                  <a:moveTo>
                    <a:pt x="205" y="83"/>
                  </a:moveTo>
                  <a:cubicBezTo>
                    <a:pt x="205" y="84"/>
                    <a:pt x="204" y="85"/>
                    <a:pt x="203" y="85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1" y="85"/>
                    <a:pt x="0" y="84"/>
                    <a:pt x="0" y="84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1" y="0"/>
                    <a:pt x="12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90" y="0"/>
                    <a:pt x="190" y="1"/>
                    <a:pt x="190" y="2"/>
                  </a:cubicBezTo>
                  <a:lnTo>
                    <a:pt x="205" y="83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7" name="Freeform 290">
              <a:extLst>
                <a:ext uri="{FF2B5EF4-FFF2-40B4-BE49-F238E27FC236}">
                  <a16:creationId xmlns:a16="http://schemas.microsoft.com/office/drawing/2014/main" id="{5FFDA8E4-40BA-48BC-A4EE-2C20832F5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5570" y="7978307"/>
              <a:ext cx="2990850" cy="1428750"/>
            </a:xfrm>
            <a:custGeom>
              <a:avLst/>
              <a:gdLst>
                <a:gd name="T0" fmla="*/ 0 w 1393"/>
                <a:gd name="T1" fmla="*/ 11 h 667"/>
                <a:gd name="T2" fmla="*/ 12 w 1393"/>
                <a:gd name="T3" fmla="*/ 0 h 667"/>
                <a:gd name="T4" fmla="*/ 1382 w 1393"/>
                <a:gd name="T5" fmla="*/ 0 h 667"/>
                <a:gd name="T6" fmla="*/ 1393 w 1393"/>
                <a:gd name="T7" fmla="*/ 11 h 667"/>
                <a:gd name="T8" fmla="*/ 1294 w 1393"/>
                <a:gd name="T9" fmla="*/ 655 h 667"/>
                <a:gd name="T10" fmla="*/ 1283 w 1393"/>
                <a:gd name="T11" fmla="*/ 667 h 667"/>
                <a:gd name="T12" fmla="*/ 111 w 1393"/>
                <a:gd name="T13" fmla="*/ 667 h 667"/>
                <a:gd name="T14" fmla="*/ 100 w 1393"/>
                <a:gd name="T15" fmla="*/ 655 h 667"/>
                <a:gd name="T16" fmla="*/ 0 w 1393"/>
                <a:gd name="T17" fmla="*/ 11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3" h="667">
                  <a:moveTo>
                    <a:pt x="0" y="11"/>
                  </a:moveTo>
                  <a:cubicBezTo>
                    <a:pt x="0" y="5"/>
                    <a:pt x="5" y="0"/>
                    <a:pt x="12" y="0"/>
                  </a:cubicBezTo>
                  <a:cubicBezTo>
                    <a:pt x="1382" y="0"/>
                    <a:pt x="1382" y="0"/>
                    <a:pt x="1382" y="0"/>
                  </a:cubicBezTo>
                  <a:cubicBezTo>
                    <a:pt x="1388" y="0"/>
                    <a:pt x="1393" y="5"/>
                    <a:pt x="1393" y="11"/>
                  </a:cubicBezTo>
                  <a:cubicBezTo>
                    <a:pt x="1294" y="655"/>
                    <a:pt x="1294" y="655"/>
                    <a:pt x="1294" y="655"/>
                  </a:cubicBezTo>
                  <a:cubicBezTo>
                    <a:pt x="1294" y="661"/>
                    <a:pt x="1289" y="667"/>
                    <a:pt x="1283" y="667"/>
                  </a:cubicBezTo>
                  <a:cubicBezTo>
                    <a:pt x="111" y="667"/>
                    <a:pt x="111" y="667"/>
                    <a:pt x="111" y="667"/>
                  </a:cubicBezTo>
                  <a:cubicBezTo>
                    <a:pt x="105" y="667"/>
                    <a:pt x="100" y="661"/>
                    <a:pt x="100" y="655"/>
                  </a:cubicBez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8" name="Freeform 291">
              <a:extLst>
                <a:ext uri="{FF2B5EF4-FFF2-40B4-BE49-F238E27FC236}">
                  <a16:creationId xmlns:a16="http://schemas.microsoft.com/office/drawing/2014/main" id="{9F77B83C-169C-4EDA-888D-80D9F031CF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4045" y="10092857"/>
              <a:ext cx="106363" cy="79375"/>
            </a:xfrm>
            <a:custGeom>
              <a:avLst/>
              <a:gdLst>
                <a:gd name="T0" fmla="*/ 47 w 49"/>
                <a:gd name="T1" fmla="*/ 34 h 37"/>
                <a:gd name="T2" fmla="*/ 48 w 49"/>
                <a:gd name="T3" fmla="*/ 37 h 37"/>
                <a:gd name="T4" fmla="*/ 3 w 49"/>
                <a:gd name="T5" fmla="*/ 37 h 37"/>
                <a:gd name="T6" fmla="*/ 0 w 49"/>
                <a:gd name="T7" fmla="*/ 34 h 37"/>
                <a:gd name="T8" fmla="*/ 0 w 49"/>
                <a:gd name="T9" fmla="*/ 2 h 37"/>
                <a:gd name="T10" fmla="*/ 3 w 49"/>
                <a:gd name="T11" fmla="*/ 0 h 37"/>
                <a:gd name="T12" fmla="*/ 48 w 49"/>
                <a:gd name="T13" fmla="*/ 0 h 37"/>
                <a:gd name="T14" fmla="*/ 47 w 49"/>
                <a:gd name="T15" fmla="*/ 2 h 37"/>
                <a:gd name="T16" fmla="*/ 47 w 49"/>
                <a:gd name="T17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37">
                  <a:moveTo>
                    <a:pt x="47" y="34"/>
                  </a:moveTo>
                  <a:cubicBezTo>
                    <a:pt x="47" y="35"/>
                    <a:pt x="49" y="37"/>
                    <a:pt x="48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1" y="37"/>
                    <a:pt x="0" y="35"/>
                    <a:pt x="0" y="3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7" y="1"/>
                    <a:pt x="47" y="2"/>
                  </a:cubicBezTo>
                  <a:lnTo>
                    <a:pt x="47" y="3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9" name="Freeform 292">
              <a:extLst>
                <a:ext uri="{FF2B5EF4-FFF2-40B4-BE49-F238E27FC236}">
                  <a16:creationId xmlns:a16="http://schemas.microsoft.com/office/drawing/2014/main" id="{0C7C8EDD-F382-4CCB-9EEF-9D4B3C8188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1020" y="9592795"/>
              <a:ext cx="80963" cy="52388"/>
            </a:xfrm>
            <a:custGeom>
              <a:avLst/>
              <a:gdLst>
                <a:gd name="T0" fmla="*/ 0 w 37"/>
                <a:gd name="T1" fmla="*/ 2 h 24"/>
                <a:gd name="T2" fmla="*/ 3 w 37"/>
                <a:gd name="T3" fmla="*/ 0 h 24"/>
                <a:gd name="T4" fmla="*/ 35 w 37"/>
                <a:gd name="T5" fmla="*/ 0 h 24"/>
                <a:gd name="T6" fmla="*/ 34 w 37"/>
                <a:gd name="T7" fmla="*/ 2 h 24"/>
                <a:gd name="T8" fmla="*/ 34 w 37"/>
                <a:gd name="T9" fmla="*/ 23 h 24"/>
                <a:gd name="T10" fmla="*/ 35 w 37"/>
                <a:gd name="T11" fmla="*/ 24 h 24"/>
                <a:gd name="T12" fmla="*/ 3 w 37"/>
                <a:gd name="T13" fmla="*/ 24 h 24"/>
                <a:gd name="T14" fmla="*/ 0 w 37"/>
                <a:gd name="T15" fmla="*/ 23 h 24"/>
                <a:gd name="T16" fmla="*/ 0 w 37"/>
                <a:gd name="T17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4">
                  <a:moveTo>
                    <a:pt x="0" y="2"/>
                  </a:moveTo>
                  <a:cubicBezTo>
                    <a:pt x="0" y="1"/>
                    <a:pt x="1" y="0"/>
                    <a:pt x="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7" y="0"/>
                    <a:pt x="34" y="1"/>
                    <a:pt x="34" y="2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4"/>
                    <a:pt x="37" y="24"/>
                    <a:pt x="35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1" y="24"/>
                    <a:pt x="0" y="24"/>
                    <a:pt x="0" y="2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90" name="Freeform 293">
              <a:extLst>
                <a:ext uri="{FF2B5EF4-FFF2-40B4-BE49-F238E27FC236}">
                  <a16:creationId xmlns:a16="http://schemas.microsoft.com/office/drawing/2014/main" id="{8C28EBD5-5F46-49BB-90FA-6B9400EB3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4657" y="9592795"/>
              <a:ext cx="79375" cy="52388"/>
            </a:xfrm>
            <a:custGeom>
              <a:avLst/>
              <a:gdLst>
                <a:gd name="T0" fmla="*/ 0 w 37"/>
                <a:gd name="T1" fmla="*/ 2 h 24"/>
                <a:gd name="T2" fmla="*/ 3 w 37"/>
                <a:gd name="T3" fmla="*/ 0 h 24"/>
                <a:gd name="T4" fmla="*/ 36 w 37"/>
                <a:gd name="T5" fmla="*/ 0 h 24"/>
                <a:gd name="T6" fmla="*/ 36 w 37"/>
                <a:gd name="T7" fmla="*/ 2 h 24"/>
                <a:gd name="T8" fmla="*/ 36 w 37"/>
                <a:gd name="T9" fmla="*/ 23 h 24"/>
                <a:gd name="T10" fmla="*/ 36 w 37"/>
                <a:gd name="T11" fmla="*/ 24 h 24"/>
                <a:gd name="T12" fmla="*/ 3 w 37"/>
                <a:gd name="T13" fmla="*/ 24 h 24"/>
                <a:gd name="T14" fmla="*/ 0 w 37"/>
                <a:gd name="T15" fmla="*/ 23 h 24"/>
                <a:gd name="T16" fmla="*/ 0 w 37"/>
                <a:gd name="T17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4">
                  <a:moveTo>
                    <a:pt x="0" y="2"/>
                  </a:moveTo>
                  <a:cubicBezTo>
                    <a:pt x="0" y="1"/>
                    <a:pt x="2" y="0"/>
                    <a:pt x="3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7" y="0"/>
                    <a:pt x="36" y="1"/>
                    <a:pt x="36" y="2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6" y="24"/>
                    <a:pt x="37" y="24"/>
                    <a:pt x="36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2" y="24"/>
                    <a:pt x="0" y="24"/>
                    <a:pt x="0" y="2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91" name="Freeform 294">
              <a:extLst>
                <a:ext uri="{FF2B5EF4-FFF2-40B4-BE49-F238E27FC236}">
                  <a16:creationId xmlns:a16="http://schemas.microsoft.com/office/drawing/2014/main" id="{0F950234-639C-477A-9B72-7E6515188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9107" y="9775357"/>
              <a:ext cx="79375" cy="79375"/>
            </a:xfrm>
            <a:custGeom>
              <a:avLst/>
              <a:gdLst>
                <a:gd name="T0" fmla="*/ 37 w 37"/>
                <a:gd name="T1" fmla="*/ 34 h 37"/>
                <a:gd name="T2" fmla="*/ 34 w 37"/>
                <a:gd name="T3" fmla="*/ 37 h 37"/>
                <a:gd name="T4" fmla="*/ 2 w 37"/>
                <a:gd name="T5" fmla="*/ 37 h 37"/>
                <a:gd name="T6" fmla="*/ 0 w 37"/>
                <a:gd name="T7" fmla="*/ 34 h 37"/>
                <a:gd name="T8" fmla="*/ 0 w 37"/>
                <a:gd name="T9" fmla="*/ 2 h 37"/>
                <a:gd name="T10" fmla="*/ 2 w 37"/>
                <a:gd name="T11" fmla="*/ 0 h 37"/>
                <a:gd name="T12" fmla="*/ 34 w 37"/>
                <a:gd name="T13" fmla="*/ 0 h 37"/>
                <a:gd name="T14" fmla="*/ 37 w 37"/>
                <a:gd name="T15" fmla="*/ 2 h 37"/>
                <a:gd name="T16" fmla="*/ 37 w 37"/>
                <a:gd name="T17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7">
                  <a:moveTo>
                    <a:pt x="37" y="34"/>
                  </a:moveTo>
                  <a:cubicBezTo>
                    <a:pt x="37" y="36"/>
                    <a:pt x="36" y="37"/>
                    <a:pt x="34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7"/>
                    <a:pt x="0" y="36"/>
                    <a:pt x="0" y="3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6" y="0"/>
                    <a:pt x="37" y="1"/>
                    <a:pt x="37" y="2"/>
                  </a:cubicBezTo>
                  <a:lnTo>
                    <a:pt x="37" y="3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92" name="Freeform 295">
              <a:extLst>
                <a:ext uri="{FF2B5EF4-FFF2-40B4-BE49-F238E27FC236}">
                  <a16:creationId xmlns:a16="http://schemas.microsoft.com/office/drawing/2014/main" id="{5557E369-C4AA-4B36-9D41-7B61334E9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1020" y="9881720"/>
              <a:ext cx="80963" cy="79375"/>
            </a:xfrm>
            <a:custGeom>
              <a:avLst/>
              <a:gdLst>
                <a:gd name="T0" fmla="*/ 37 w 37"/>
                <a:gd name="T1" fmla="*/ 35 h 37"/>
                <a:gd name="T2" fmla="*/ 34 w 37"/>
                <a:gd name="T3" fmla="*/ 37 h 37"/>
                <a:gd name="T4" fmla="*/ 2 w 37"/>
                <a:gd name="T5" fmla="*/ 37 h 37"/>
                <a:gd name="T6" fmla="*/ 0 w 37"/>
                <a:gd name="T7" fmla="*/ 35 h 37"/>
                <a:gd name="T8" fmla="*/ 0 w 37"/>
                <a:gd name="T9" fmla="*/ 2 h 37"/>
                <a:gd name="T10" fmla="*/ 2 w 37"/>
                <a:gd name="T11" fmla="*/ 0 h 37"/>
                <a:gd name="T12" fmla="*/ 34 w 37"/>
                <a:gd name="T13" fmla="*/ 0 h 37"/>
                <a:gd name="T14" fmla="*/ 37 w 37"/>
                <a:gd name="T15" fmla="*/ 2 h 37"/>
                <a:gd name="T16" fmla="*/ 37 w 37"/>
                <a:gd name="T17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7">
                  <a:moveTo>
                    <a:pt x="37" y="35"/>
                  </a:moveTo>
                  <a:cubicBezTo>
                    <a:pt x="37" y="36"/>
                    <a:pt x="36" y="37"/>
                    <a:pt x="34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7"/>
                    <a:pt x="0" y="36"/>
                    <a:pt x="0" y="3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6" y="0"/>
                    <a:pt x="37" y="1"/>
                    <a:pt x="37" y="2"/>
                  </a:cubicBezTo>
                  <a:lnTo>
                    <a:pt x="37" y="3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93" name="Freeform 296">
              <a:extLst>
                <a:ext uri="{FF2B5EF4-FFF2-40B4-BE49-F238E27FC236}">
                  <a16:creationId xmlns:a16="http://schemas.microsoft.com/office/drawing/2014/main" id="{D6D959BE-A1E0-4E88-889E-F5013014B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8170" y="9775357"/>
              <a:ext cx="79375" cy="79375"/>
            </a:xfrm>
            <a:custGeom>
              <a:avLst/>
              <a:gdLst>
                <a:gd name="T0" fmla="*/ 37 w 37"/>
                <a:gd name="T1" fmla="*/ 34 h 37"/>
                <a:gd name="T2" fmla="*/ 34 w 37"/>
                <a:gd name="T3" fmla="*/ 37 h 37"/>
                <a:gd name="T4" fmla="*/ 2 w 37"/>
                <a:gd name="T5" fmla="*/ 37 h 37"/>
                <a:gd name="T6" fmla="*/ 0 w 37"/>
                <a:gd name="T7" fmla="*/ 34 h 37"/>
                <a:gd name="T8" fmla="*/ 0 w 37"/>
                <a:gd name="T9" fmla="*/ 2 h 37"/>
                <a:gd name="T10" fmla="*/ 2 w 37"/>
                <a:gd name="T11" fmla="*/ 0 h 37"/>
                <a:gd name="T12" fmla="*/ 34 w 37"/>
                <a:gd name="T13" fmla="*/ 0 h 37"/>
                <a:gd name="T14" fmla="*/ 37 w 37"/>
                <a:gd name="T15" fmla="*/ 2 h 37"/>
                <a:gd name="T16" fmla="*/ 37 w 37"/>
                <a:gd name="T17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7">
                  <a:moveTo>
                    <a:pt x="37" y="34"/>
                  </a:moveTo>
                  <a:cubicBezTo>
                    <a:pt x="37" y="36"/>
                    <a:pt x="36" y="37"/>
                    <a:pt x="34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7"/>
                    <a:pt x="0" y="36"/>
                    <a:pt x="0" y="3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6" y="0"/>
                    <a:pt x="37" y="1"/>
                    <a:pt x="37" y="2"/>
                  </a:cubicBezTo>
                  <a:lnTo>
                    <a:pt x="37" y="3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94" name="Freeform 297">
              <a:extLst>
                <a:ext uri="{FF2B5EF4-FFF2-40B4-BE49-F238E27FC236}">
                  <a16:creationId xmlns:a16="http://schemas.microsoft.com/office/drawing/2014/main" id="{5D887F8D-B8FD-4D5F-A189-9ABA61FE0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770" y="9775357"/>
              <a:ext cx="79375" cy="79375"/>
            </a:xfrm>
            <a:custGeom>
              <a:avLst/>
              <a:gdLst>
                <a:gd name="T0" fmla="*/ 37 w 37"/>
                <a:gd name="T1" fmla="*/ 34 h 37"/>
                <a:gd name="T2" fmla="*/ 35 w 37"/>
                <a:gd name="T3" fmla="*/ 37 h 37"/>
                <a:gd name="T4" fmla="*/ 3 w 37"/>
                <a:gd name="T5" fmla="*/ 37 h 37"/>
                <a:gd name="T6" fmla="*/ 0 w 37"/>
                <a:gd name="T7" fmla="*/ 34 h 37"/>
                <a:gd name="T8" fmla="*/ 0 w 37"/>
                <a:gd name="T9" fmla="*/ 2 h 37"/>
                <a:gd name="T10" fmla="*/ 3 w 37"/>
                <a:gd name="T11" fmla="*/ 0 h 37"/>
                <a:gd name="T12" fmla="*/ 35 w 37"/>
                <a:gd name="T13" fmla="*/ 0 h 37"/>
                <a:gd name="T14" fmla="*/ 37 w 37"/>
                <a:gd name="T15" fmla="*/ 2 h 37"/>
                <a:gd name="T16" fmla="*/ 37 w 37"/>
                <a:gd name="T17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7">
                  <a:moveTo>
                    <a:pt x="37" y="34"/>
                  </a:moveTo>
                  <a:cubicBezTo>
                    <a:pt x="37" y="36"/>
                    <a:pt x="36" y="37"/>
                    <a:pt x="35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2" y="37"/>
                    <a:pt x="0" y="36"/>
                    <a:pt x="0" y="3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lnTo>
                    <a:pt x="37" y="3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95" name="Freeform 298">
              <a:extLst>
                <a:ext uri="{FF2B5EF4-FFF2-40B4-BE49-F238E27FC236}">
                  <a16:creationId xmlns:a16="http://schemas.microsoft.com/office/drawing/2014/main" id="{8C3EE2D8-57A8-416D-9C4E-5D6DC7468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920" y="9881720"/>
              <a:ext cx="79375" cy="79375"/>
            </a:xfrm>
            <a:custGeom>
              <a:avLst/>
              <a:gdLst>
                <a:gd name="T0" fmla="*/ 37 w 37"/>
                <a:gd name="T1" fmla="*/ 35 h 37"/>
                <a:gd name="T2" fmla="*/ 34 w 37"/>
                <a:gd name="T3" fmla="*/ 37 h 37"/>
                <a:gd name="T4" fmla="*/ 2 w 37"/>
                <a:gd name="T5" fmla="*/ 37 h 37"/>
                <a:gd name="T6" fmla="*/ 0 w 37"/>
                <a:gd name="T7" fmla="*/ 35 h 37"/>
                <a:gd name="T8" fmla="*/ 0 w 37"/>
                <a:gd name="T9" fmla="*/ 2 h 37"/>
                <a:gd name="T10" fmla="*/ 2 w 37"/>
                <a:gd name="T11" fmla="*/ 0 h 37"/>
                <a:gd name="T12" fmla="*/ 34 w 37"/>
                <a:gd name="T13" fmla="*/ 0 h 37"/>
                <a:gd name="T14" fmla="*/ 37 w 37"/>
                <a:gd name="T15" fmla="*/ 2 h 37"/>
                <a:gd name="T16" fmla="*/ 37 w 37"/>
                <a:gd name="T17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7">
                  <a:moveTo>
                    <a:pt x="37" y="35"/>
                  </a:moveTo>
                  <a:cubicBezTo>
                    <a:pt x="37" y="36"/>
                    <a:pt x="36" y="37"/>
                    <a:pt x="34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7"/>
                    <a:pt x="0" y="36"/>
                    <a:pt x="0" y="3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6" y="0"/>
                    <a:pt x="37" y="1"/>
                    <a:pt x="37" y="2"/>
                  </a:cubicBezTo>
                  <a:lnTo>
                    <a:pt x="37" y="3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96" name="Freeform 299">
              <a:extLst>
                <a:ext uri="{FF2B5EF4-FFF2-40B4-BE49-F238E27FC236}">
                  <a16:creationId xmlns:a16="http://schemas.microsoft.com/office/drawing/2014/main" id="{FC089DAA-EBB0-477D-95F4-BA06F1445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9307" y="9775357"/>
              <a:ext cx="79375" cy="79375"/>
            </a:xfrm>
            <a:custGeom>
              <a:avLst/>
              <a:gdLst>
                <a:gd name="T0" fmla="*/ 37 w 37"/>
                <a:gd name="T1" fmla="*/ 34 h 37"/>
                <a:gd name="T2" fmla="*/ 34 w 37"/>
                <a:gd name="T3" fmla="*/ 37 h 37"/>
                <a:gd name="T4" fmla="*/ 2 w 37"/>
                <a:gd name="T5" fmla="*/ 37 h 37"/>
                <a:gd name="T6" fmla="*/ 0 w 37"/>
                <a:gd name="T7" fmla="*/ 34 h 37"/>
                <a:gd name="T8" fmla="*/ 0 w 37"/>
                <a:gd name="T9" fmla="*/ 2 h 37"/>
                <a:gd name="T10" fmla="*/ 2 w 37"/>
                <a:gd name="T11" fmla="*/ 0 h 37"/>
                <a:gd name="T12" fmla="*/ 34 w 37"/>
                <a:gd name="T13" fmla="*/ 0 h 37"/>
                <a:gd name="T14" fmla="*/ 37 w 37"/>
                <a:gd name="T15" fmla="*/ 2 h 37"/>
                <a:gd name="T16" fmla="*/ 37 w 37"/>
                <a:gd name="T17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7">
                  <a:moveTo>
                    <a:pt x="37" y="34"/>
                  </a:moveTo>
                  <a:cubicBezTo>
                    <a:pt x="37" y="36"/>
                    <a:pt x="35" y="37"/>
                    <a:pt x="34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7"/>
                    <a:pt x="0" y="36"/>
                    <a:pt x="0" y="3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7" y="1"/>
                    <a:pt x="37" y="2"/>
                  </a:cubicBezTo>
                  <a:lnTo>
                    <a:pt x="37" y="3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97" name="Freeform 300">
              <a:extLst>
                <a:ext uri="{FF2B5EF4-FFF2-40B4-BE49-F238E27FC236}">
                  <a16:creationId xmlns:a16="http://schemas.microsoft.com/office/drawing/2014/main" id="{59A91E18-2F8D-49A4-8CF1-88670D749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8520" y="9881720"/>
              <a:ext cx="79375" cy="79375"/>
            </a:xfrm>
            <a:custGeom>
              <a:avLst/>
              <a:gdLst>
                <a:gd name="T0" fmla="*/ 37 w 37"/>
                <a:gd name="T1" fmla="*/ 35 h 37"/>
                <a:gd name="T2" fmla="*/ 35 w 37"/>
                <a:gd name="T3" fmla="*/ 37 h 37"/>
                <a:gd name="T4" fmla="*/ 3 w 37"/>
                <a:gd name="T5" fmla="*/ 37 h 37"/>
                <a:gd name="T6" fmla="*/ 0 w 37"/>
                <a:gd name="T7" fmla="*/ 35 h 37"/>
                <a:gd name="T8" fmla="*/ 0 w 37"/>
                <a:gd name="T9" fmla="*/ 2 h 37"/>
                <a:gd name="T10" fmla="*/ 3 w 37"/>
                <a:gd name="T11" fmla="*/ 0 h 37"/>
                <a:gd name="T12" fmla="*/ 35 w 37"/>
                <a:gd name="T13" fmla="*/ 0 h 37"/>
                <a:gd name="T14" fmla="*/ 37 w 37"/>
                <a:gd name="T15" fmla="*/ 2 h 37"/>
                <a:gd name="T16" fmla="*/ 37 w 37"/>
                <a:gd name="T17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7">
                  <a:moveTo>
                    <a:pt x="37" y="35"/>
                  </a:moveTo>
                  <a:cubicBezTo>
                    <a:pt x="37" y="36"/>
                    <a:pt x="36" y="37"/>
                    <a:pt x="35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1" y="37"/>
                    <a:pt x="0" y="36"/>
                    <a:pt x="0" y="3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lnTo>
                    <a:pt x="37" y="3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98" name="Freeform 301">
              <a:extLst>
                <a:ext uri="{FF2B5EF4-FFF2-40B4-BE49-F238E27FC236}">
                  <a16:creationId xmlns:a16="http://schemas.microsoft.com/office/drawing/2014/main" id="{FE1466BA-8B9A-4E76-87B6-A8D33550D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9320" y="9775357"/>
              <a:ext cx="79375" cy="79375"/>
            </a:xfrm>
            <a:custGeom>
              <a:avLst/>
              <a:gdLst>
                <a:gd name="T0" fmla="*/ 37 w 37"/>
                <a:gd name="T1" fmla="*/ 34 h 37"/>
                <a:gd name="T2" fmla="*/ 35 w 37"/>
                <a:gd name="T3" fmla="*/ 37 h 37"/>
                <a:gd name="T4" fmla="*/ 2 w 37"/>
                <a:gd name="T5" fmla="*/ 37 h 37"/>
                <a:gd name="T6" fmla="*/ 0 w 37"/>
                <a:gd name="T7" fmla="*/ 34 h 37"/>
                <a:gd name="T8" fmla="*/ 0 w 37"/>
                <a:gd name="T9" fmla="*/ 2 h 37"/>
                <a:gd name="T10" fmla="*/ 2 w 37"/>
                <a:gd name="T11" fmla="*/ 0 h 37"/>
                <a:gd name="T12" fmla="*/ 35 w 37"/>
                <a:gd name="T13" fmla="*/ 0 h 37"/>
                <a:gd name="T14" fmla="*/ 37 w 37"/>
                <a:gd name="T15" fmla="*/ 2 h 37"/>
                <a:gd name="T16" fmla="*/ 37 w 37"/>
                <a:gd name="T17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7">
                  <a:moveTo>
                    <a:pt x="37" y="34"/>
                  </a:moveTo>
                  <a:cubicBezTo>
                    <a:pt x="37" y="36"/>
                    <a:pt x="36" y="37"/>
                    <a:pt x="35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7"/>
                    <a:pt x="0" y="36"/>
                    <a:pt x="0" y="3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lnTo>
                    <a:pt x="37" y="3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99" name="Freeform 302">
              <a:extLst>
                <a:ext uri="{FF2B5EF4-FFF2-40B4-BE49-F238E27FC236}">
                  <a16:creationId xmlns:a16="http://schemas.microsoft.com/office/drawing/2014/main" id="{BA0660A6-5AF5-4606-8FDC-9235CA732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5670" y="9983320"/>
              <a:ext cx="79375" cy="79375"/>
            </a:xfrm>
            <a:custGeom>
              <a:avLst/>
              <a:gdLst>
                <a:gd name="T0" fmla="*/ 37 w 37"/>
                <a:gd name="T1" fmla="*/ 35 h 37"/>
                <a:gd name="T2" fmla="*/ 34 w 37"/>
                <a:gd name="T3" fmla="*/ 37 h 37"/>
                <a:gd name="T4" fmla="*/ 2 w 37"/>
                <a:gd name="T5" fmla="*/ 37 h 37"/>
                <a:gd name="T6" fmla="*/ 0 w 37"/>
                <a:gd name="T7" fmla="*/ 35 h 37"/>
                <a:gd name="T8" fmla="*/ 0 w 37"/>
                <a:gd name="T9" fmla="*/ 3 h 37"/>
                <a:gd name="T10" fmla="*/ 2 w 37"/>
                <a:gd name="T11" fmla="*/ 0 h 37"/>
                <a:gd name="T12" fmla="*/ 34 w 37"/>
                <a:gd name="T13" fmla="*/ 0 h 37"/>
                <a:gd name="T14" fmla="*/ 37 w 37"/>
                <a:gd name="T15" fmla="*/ 3 h 37"/>
                <a:gd name="T16" fmla="*/ 37 w 37"/>
                <a:gd name="T17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7">
                  <a:moveTo>
                    <a:pt x="37" y="35"/>
                  </a:moveTo>
                  <a:cubicBezTo>
                    <a:pt x="37" y="36"/>
                    <a:pt x="36" y="37"/>
                    <a:pt x="34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7"/>
                    <a:pt x="0" y="36"/>
                    <a:pt x="0" y="3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6" y="0"/>
                    <a:pt x="37" y="2"/>
                    <a:pt x="37" y="3"/>
                  </a:cubicBezTo>
                  <a:lnTo>
                    <a:pt x="37" y="3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00" name="Freeform 303">
              <a:extLst>
                <a:ext uri="{FF2B5EF4-FFF2-40B4-BE49-F238E27FC236}">
                  <a16:creationId xmlns:a16="http://schemas.microsoft.com/office/drawing/2014/main" id="{3BB1C26D-72EC-4BF1-ABAE-AFA9BEB21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6470" y="9881720"/>
              <a:ext cx="79375" cy="79375"/>
            </a:xfrm>
            <a:custGeom>
              <a:avLst/>
              <a:gdLst>
                <a:gd name="T0" fmla="*/ 37 w 37"/>
                <a:gd name="T1" fmla="*/ 35 h 37"/>
                <a:gd name="T2" fmla="*/ 35 w 37"/>
                <a:gd name="T3" fmla="*/ 37 h 37"/>
                <a:gd name="T4" fmla="*/ 3 w 37"/>
                <a:gd name="T5" fmla="*/ 37 h 37"/>
                <a:gd name="T6" fmla="*/ 0 w 37"/>
                <a:gd name="T7" fmla="*/ 35 h 37"/>
                <a:gd name="T8" fmla="*/ 0 w 37"/>
                <a:gd name="T9" fmla="*/ 2 h 37"/>
                <a:gd name="T10" fmla="*/ 3 w 37"/>
                <a:gd name="T11" fmla="*/ 0 h 37"/>
                <a:gd name="T12" fmla="*/ 35 w 37"/>
                <a:gd name="T13" fmla="*/ 0 h 37"/>
                <a:gd name="T14" fmla="*/ 37 w 37"/>
                <a:gd name="T15" fmla="*/ 2 h 37"/>
                <a:gd name="T16" fmla="*/ 37 w 37"/>
                <a:gd name="T17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7">
                  <a:moveTo>
                    <a:pt x="37" y="35"/>
                  </a:moveTo>
                  <a:cubicBezTo>
                    <a:pt x="37" y="36"/>
                    <a:pt x="36" y="37"/>
                    <a:pt x="35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2" y="37"/>
                    <a:pt x="0" y="36"/>
                    <a:pt x="0" y="3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lnTo>
                    <a:pt x="37" y="3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01" name="Freeform 304">
              <a:extLst>
                <a:ext uri="{FF2B5EF4-FFF2-40B4-BE49-F238E27FC236}">
                  <a16:creationId xmlns:a16="http://schemas.microsoft.com/office/drawing/2014/main" id="{D275FC47-FB33-4957-BC5D-A2A9E92EA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7270" y="9775357"/>
              <a:ext cx="79375" cy="79375"/>
            </a:xfrm>
            <a:custGeom>
              <a:avLst/>
              <a:gdLst>
                <a:gd name="T0" fmla="*/ 37 w 37"/>
                <a:gd name="T1" fmla="*/ 34 h 37"/>
                <a:gd name="T2" fmla="*/ 35 w 37"/>
                <a:gd name="T3" fmla="*/ 37 h 37"/>
                <a:gd name="T4" fmla="*/ 3 w 37"/>
                <a:gd name="T5" fmla="*/ 37 h 37"/>
                <a:gd name="T6" fmla="*/ 0 w 37"/>
                <a:gd name="T7" fmla="*/ 34 h 37"/>
                <a:gd name="T8" fmla="*/ 0 w 37"/>
                <a:gd name="T9" fmla="*/ 2 h 37"/>
                <a:gd name="T10" fmla="*/ 3 w 37"/>
                <a:gd name="T11" fmla="*/ 0 h 37"/>
                <a:gd name="T12" fmla="*/ 35 w 37"/>
                <a:gd name="T13" fmla="*/ 0 h 37"/>
                <a:gd name="T14" fmla="*/ 37 w 37"/>
                <a:gd name="T15" fmla="*/ 2 h 37"/>
                <a:gd name="T16" fmla="*/ 37 w 37"/>
                <a:gd name="T17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7">
                  <a:moveTo>
                    <a:pt x="37" y="34"/>
                  </a:moveTo>
                  <a:cubicBezTo>
                    <a:pt x="37" y="36"/>
                    <a:pt x="36" y="37"/>
                    <a:pt x="35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1" y="37"/>
                    <a:pt x="0" y="36"/>
                    <a:pt x="0" y="3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lnTo>
                    <a:pt x="37" y="3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02" name="Freeform 305">
              <a:extLst>
                <a:ext uri="{FF2B5EF4-FFF2-40B4-BE49-F238E27FC236}">
                  <a16:creationId xmlns:a16="http://schemas.microsoft.com/office/drawing/2014/main" id="{CBAE5931-33F4-4F05-8B73-129D586F9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7270" y="9983320"/>
              <a:ext cx="79375" cy="79375"/>
            </a:xfrm>
            <a:custGeom>
              <a:avLst/>
              <a:gdLst>
                <a:gd name="T0" fmla="*/ 37 w 37"/>
                <a:gd name="T1" fmla="*/ 35 h 37"/>
                <a:gd name="T2" fmla="*/ 35 w 37"/>
                <a:gd name="T3" fmla="*/ 37 h 37"/>
                <a:gd name="T4" fmla="*/ 3 w 37"/>
                <a:gd name="T5" fmla="*/ 37 h 37"/>
                <a:gd name="T6" fmla="*/ 0 w 37"/>
                <a:gd name="T7" fmla="*/ 35 h 37"/>
                <a:gd name="T8" fmla="*/ 0 w 37"/>
                <a:gd name="T9" fmla="*/ 3 h 37"/>
                <a:gd name="T10" fmla="*/ 3 w 37"/>
                <a:gd name="T11" fmla="*/ 0 h 37"/>
                <a:gd name="T12" fmla="*/ 35 w 37"/>
                <a:gd name="T13" fmla="*/ 0 h 37"/>
                <a:gd name="T14" fmla="*/ 37 w 37"/>
                <a:gd name="T15" fmla="*/ 3 h 37"/>
                <a:gd name="T16" fmla="*/ 37 w 37"/>
                <a:gd name="T17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7">
                  <a:moveTo>
                    <a:pt x="37" y="35"/>
                  </a:moveTo>
                  <a:cubicBezTo>
                    <a:pt x="37" y="36"/>
                    <a:pt x="36" y="37"/>
                    <a:pt x="35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1" y="37"/>
                    <a:pt x="0" y="36"/>
                    <a:pt x="0" y="3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2"/>
                    <a:pt x="37" y="3"/>
                  </a:cubicBezTo>
                  <a:lnTo>
                    <a:pt x="37" y="3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03" name="Freeform 306">
              <a:extLst>
                <a:ext uri="{FF2B5EF4-FFF2-40B4-BE49-F238E27FC236}">
                  <a16:creationId xmlns:a16="http://schemas.microsoft.com/office/drawing/2014/main" id="{F023B9BC-1C21-4A75-B711-8101D38BA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6007" y="9881720"/>
              <a:ext cx="79375" cy="79375"/>
            </a:xfrm>
            <a:custGeom>
              <a:avLst/>
              <a:gdLst>
                <a:gd name="T0" fmla="*/ 37 w 37"/>
                <a:gd name="T1" fmla="*/ 35 h 37"/>
                <a:gd name="T2" fmla="*/ 34 w 37"/>
                <a:gd name="T3" fmla="*/ 37 h 37"/>
                <a:gd name="T4" fmla="*/ 2 w 37"/>
                <a:gd name="T5" fmla="*/ 37 h 37"/>
                <a:gd name="T6" fmla="*/ 0 w 37"/>
                <a:gd name="T7" fmla="*/ 35 h 37"/>
                <a:gd name="T8" fmla="*/ 0 w 37"/>
                <a:gd name="T9" fmla="*/ 2 h 37"/>
                <a:gd name="T10" fmla="*/ 2 w 37"/>
                <a:gd name="T11" fmla="*/ 0 h 37"/>
                <a:gd name="T12" fmla="*/ 34 w 37"/>
                <a:gd name="T13" fmla="*/ 0 h 37"/>
                <a:gd name="T14" fmla="*/ 37 w 37"/>
                <a:gd name="T15" fmla="*/ 2 h 37"/>
                <a:gd name="T16" fmla="*/ 37 w 37"/>
                <a:gd name="T17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7">
                  <a:moveTo>
                    <a:pt x="37" y="35"/>
                  </a:moveTo>
                  <a:cubicBezTo>
                    <a:pt x="37" y="36"/>
                    <a:pt x="35" y="37"/>
                    <a:pt x="34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7"/>
                    <a:pt x="0" y="36"/>
                    <a:pt x="0" y="3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7" y="1"/>
                    <a:pt x="37" y="2"/>
                  </a:cubicBezTo>
                  <a:lnTo>
                    <a:pt x="37" y="3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04" name="Freeform 307">
              <a:extLst>
                <a:ext uri="{FF2B5EF4-FFF2-40B4-BE49-F238E27FC236}">
                  <a16:creationId xmlns:a16="http://schemas.microsoft.com/office/drawing/2014/main" id="{9978AC2D-BB62-4B89-9162-16601FCD9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5220" y="9775357"/>
              <a:ext cx="79375" cy="79375"/>
            </a:xfrm>
            <a:custGeom>
              <a:avLst/>
              <a:gdLst>
                <a:gd name="T0" fmla="*/ 37 w 37"/>
                <a:gd name="T1" fmla="*/ 34 h 37"/>
                <a:gd name="T2" fmla="*/ 35 w 37"/>
                <a:gd name="T3" fmla="*/ 37 h 37"/>
                <a:gd name="T4" fmla="*/ 3 w 37"/>
                <a:gd name="T5" fmla="*/ 37 h 37"/>
                <a:gd name="T6" fmla="*/ 0 w 37"/>
                <a:gd name="T7" fmla="*/ 34 h 37"/>
                <a:gd name="T8" fmla="*/ 0 w 37"/>
                <a:gd name="T9" fmla="*/ 2 h 37"/>
                <a:gd name="T10" fmla="*/ 3 w 37"/>
                <a:gd name="T11" fmla="*/ 0 h 37"/>
                <a:gd name="T12" fmla="*/ 35 w 37"/>
                <a:gd name="T13" fmla="*/ 0 h 37"/>
                <a:gd name="T14" fmla="*/ 37 w 37"/>
                <a:gd name="T15" fmla="*/ 2 h 37"/>
                <a:gd name="T16" fmla="*/ 37 w 37"/>
                <a:gd name="T17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7">
                  <a:moveTo>
                    <a:pt x="37" y="34"/>
                  </a:moveTo>
                  <a:cubicBezTo>
                    <a:pt x="37" y="36"/>
                    <a:pt x="36" y="37"/>
                    <a:pt x="35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1" y="37"/>
                    <a:pt x="0" y="36"/>
                    <a:pt x="0" y="3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lnTo>
                    <a:pt x="37" y="3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05" name="Freeform 308">
              <a:extLst>
                <a:ext uri="{FF2B5EF4-FFF2-40B4-BE49-F238E27FC236}">
                  <a16:creationId xmlns:a16="http://schemas.microsoft.com/office/drawing/2014/main" id="{01287E71-6B3A-4C6F-95CF-81B22359F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5220" y="9983320"/>
              <a:ext cx="79375" cy="79375"/>
            </a:xfrm>
            <a:custGeom>
              <a:avLst/>
              <a:gdLst>
                <a:gd name="T0" fmla="*/ 37 w 37"/>
                <a:gd name="T1" fmla="*/ 35 h 37"/>
                <a:gd name="T2" fmla="*/ 35 w 37"/>
                <a:gd name="T3" fmla="*/ 37 h 37"/>
                <a:gd name="T4" fmla="*/ 3 w 37"/>
                <a:gd name="T5" fmla="*/ 37 h 37"/>
                <a:gd name="T6" fmla="*/ 0 w 37"/>
                <a:gd name="T7" fmla="*/ 35 h 37"/>
                <a:gd name="T8" fmla="*/ 0 w 37"/>
                <a:gd name="T9" fmla="*/ 3 h 37"/>
                <a:gd name="T10" fmla="*/ 3 w 37"/>
                <a:gd name="T11" fmla="*/ 0 h 37"/>
                <a:gd name="T12" fmla="*/ 35 w 37"/>
                <a:gd name="T13" fmla="*/ 0 h 37"/>
                <a:gd name="T14" fmla="*/ 37 w 37"/>
                <a:gd name="T15" fmla="*/ 3 h 37"/>
                <a:gd name="T16" fmla="*/ 37 w 37"/>
                <a:gd name="T17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7">
                  <a:moveTo>
                    <a:pt x="37" y="35"/>
                  </a:moveTo>
                  <a:cubicBezTo>
                    <a:pt x="37" y="36"/>
                    <a:pt x="36" y="37"/>
                    <a:pt x="35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1" y="37"/>
                    <a:pt x="0" y="36"/>
                    <a:pt x="0" y="3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2"/>
                    <a:pt x="37" y="3"/>
                  </a:cubicBezTo>
                  <a:lnTo>
                    <a:pt x="37" y="3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06" name="Freeform 309">
              <a:extLst>
                <a:ext uri="{FF2B5EF4-FFF2-40B4-BE49-F238E27FC236}">
                  <a16:creationId xmlns:a16="http://schemas.microsoft.com/office/drawing/2014/main" id="{8B0047C4-7A95-45A2-A11E-747F7CC18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6020" y="9881720"/>
              <a:ext cx="79375" cy="79375"/>
            </a:xfrm>
            <a:custGeom>
              <a:avLst/>
              <a:gdLst>
                <a:gd name="T0" fmla="*/ 37 w 37"/>
                <a:gd name="T1" fmla="*/ 35 h 37"/>
                <a:gd name="T2" fmla="*/ 35 w 37"/>
                <a:gd name="T3" fmla="*/ 37 h 37"/>
                <a:gd name="T4" fmla="*/ 3 w 37"/>
                <a:gd name="T5" fmla="*/ 37 h 37"/>
                <a:gd name="T6" fmla="*/ 0 w 37"/>
                <a:gd name="T7" fmla="*/ 35 h 37"/>
                <a:gd name="T8" fmla="*/ 0 w 37"/>
                <a:gd name="T9" fmla="*/ 2 h 37"/>
                <a:gd name="T10" fmla="*/ 3 w 37"/>
                <a:gd name="T11" fmla="*/ 0 h 37"/>
                <a:gd name="T12" fmla="*/ 35 w 37"/>
                <a:gd name="T13" fmla="*/ 0 h 37"/>
                <a:gd name="T14" fmla="*/ 37 w 37"/>
                <a:gd name="T15" fmla="*/ 2 h 37"/>
                <a:gd name="T16" fmla="*/ 37 w 37"/>
                <a:gd name="T17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7">
                  <a:moveTo>
                    <a:pt x="37" y="35"/>
                  </a:moveTo>
                  <a:cubicBezTo>
                    <a:pt x="37" y="36"/>
                    <a:pt x="36" y="37"/>
                    <a:pt x="35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1" y="37"/>
                    <a:pt x="0" y="36"/>
                    <a:pt x="0" y="3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lnTo>
                    <a:pt x="37" y="3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07" name="Freeform 310">
              <a:extLst>
                <a:ext uri="{FF2B5EF4-FFF2-40B4-BE49-F238E27FC236}">
                  <a16:creationId xmlns:a16="http://schemas.microsoft.com/office/drawing/2014/main" id="{D5D1901E-5669-469E-8613-98C3FD1BB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8407" y="9775357"/>
              <a:ext cx="79375" cy="79375"/>
            </a:xfrm>
            <a:custGeom>
              <a:avLst/>
              <a:gdLst>
                <a:gd name="T0" fmla="*/ 37 w 37"/>
                <a:gd name="T1" fmla="*/ 34 h 37"/>
                <a:gd name="T2" fmla="*/ 34 w 37"/>
                <a:gd name="T3" fmla="*/ 37 h 37"/>
                <a:gd name="T4" fmla="*/ 2 w 37"/>
                <a:gd name="T5" fmla="*/ 37 h 37"/>
                <a:gd name="T6" fmla="*/ 0 w 37"/>
                <a:gd name="T7" fmla="*/ 34 h 37"/>
                <a:gd name="T8" fmla="*/ 0 w 37"/>
                <a:gd name="T9" fmla="*/ 2 h 37"/>
                <a:gd name="T10" fmla="*/ 2 w 37"/>
                <a:gd name="T11" fmla="*/ 0 h 37"/>
                <a:gd name="T12" fmla="*/ 34 w 37"/>
                <a:gd name="T13" fmla="*/ 0 h 37"/>
                <a:gd name="T14" fmla="*/ 37 w 37"/>
                <a:gd name="T15" fmla="*/ 2 h 37"/>
                <a:gd name="T16" fmla="*/ 37 w 37"/>
                <a:gd name="T17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7">
                  <a:moveTo>
                    <a:pt x="37" y="34"/>
                  </a:moveTo>
                  <a:cubicBezTo>
                    <a:pt x="37" y="36"/>
                    <a:pt x="36" y="37"/>
                    <a:pt x="34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7"/>
                    <a:pt x="0" y="36"/>
                    <a:pt x="0" y="3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6" y="0"/>
                    <a:pt x="37" y="1"/>
                    <a:pt x="37" y="2"/>
                  </a:cubicBezTo>
                  <a:lnTo>
                    <a:pt x="37" y="3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08" name="Freeform 311">
              <a:extLst>
                <a:ext uri="{FF2B5EF4-FFF2-40B4-BE49-F238E27FC236}">
                  <a16:creationId xmlns:a16="http://schemas.microsoft.com/office/drawing/2014/main" id="{7D9D4CB6-6880-4854-AF68-0B124EB40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1582" y="9983320"/>
              <a:ext cx="79375" cy="79375"/>
            </a:xfrm>
            <a:custGeom>
              <a:avLst/>
              <a:gdLst>
                <a:gd name="T0" fmla="*/ 37 w 37"/>
                <a:gd name="T1" fmla="*/ 35 h 37"/>
                <a:gd name="T2" fmla="*/ 35 w 37"/>
                <a:gd name="T3" fmla="*/ 37 h 37"/>
                <a:gd name="T4" fmla="*/ 3 w 37"/>
                <a:gd name="T5" fmla="*/ 37 h 37"/>
                <a:gd name="T6" fmla="*/ 0 w 37"/>
                <a:gd name="T7" fmla="*/ 35 h 37"/>
                <a:gd name="T8" fmla="*/ 0 w 37"/>
                <a:gd name="T9" fmla="*/ 3 h 37"/>
                <a:gd name="T10" fmla="*/ 3 w 37"/>
                <a:gd name="T11" fmla="*/ 0 h 37"/>
                <a:gd name="T12" fmla="*/ 35 w 37"/>
                <a:gd name="T13" fmla="*/ 0 h 37"/>
                <a:gd name="T14" fmla="*/ 37 w 37"/>
                <a:gd name="T15" fmla="*/ 3 h 37"/>
                <a:gd name="T16" fmla="*/ 37 w 37"/>
                <a:gd name="T17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7">
                  <a:moveTo>
                    <a:pt x="37" y="35"/>
                  </a:moveTo>
                  <a:cubicBezTo>
                    <a:pt x="37" y="36"/>
                    <a:pt x="36" y="37"/>
                    <a:pt x="35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2" y="37"/>
                    <a:pt x="0" y="36"/>
                    <a:pt x="0" y="3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2"/>
                    <a:pt x="37" y="3"/>
                  </a:cubicBezTo>
                  <a:lnTo>
                    <a:pt x="37" y="3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09" name="Freeform 312">
              <a:extLst>
                <a:ext uri="{FF2B5EF4-FFF2-40B4-BE49-F238E27FC236}">
                  <a16:creationId xmlns:a16="http://schemas.microsoft.com/office/drawing/2014/main" id="{B0422CE6-103C-4B87-A9AC-FB0015D6E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3970" y="9881720"/>
              <a:ext cx="79375" cy="79375"/>
            </a:xfrm>
            <a:custGeom>
              <a:avLst/>
              <a:gdLst>
                <a:gd name="T0" fmla="*/ 37 w 37"/>
                <a:gd name="T1" fmla="*/ 35 h 37"/>
                <a:gd name="T2" fmla="*/ 35 w 37"/>
                <a:gd name="T3" fmla="*/ 37 h 37"/>
                <a:gd name="T4" fmla="*/ 3 w 37"/>
                <a:gd name="T5" fmla="*/ 37 h 37"/>
                <a:gd name="T6" fmla="*/ 0 w 37"/>
                <a:gd name="T7" fmla="*/ 35 h 37"/>
                <a:gd name="T8" fmla="*/ 0 w 37"/>
                <a:gd name="T9" fmla="*/ 2 h 37"/>
                <a:gd name="T10" fmla="*/ 3 w 37"/>
                <a:gd name="T11" fmla="*/ 0 h 37"/>
                <a:gd name="T12" fmla="*/ 35 w 37"/>
                <a:gd name="T13" fmla="*/ 0 h 37"/>
                <a:gd name="T14" fmla="*/ 37 w 37"/>
                <a:gd name="T15" fmla="*/ 2 h 37"/>
                <a:gd name="T16" fmla="*/ 37 w 37"/>
                <a:gd name="T17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7">
                  <a:moveTo>
                    <a:pt x="37" y="35"/>
                  </a:moveTo>
                  <a:cubicBezTo>
                    <a:pt x="37" y="36"/>
                    <a:pt x="36" y="37"/>
                    <a:pt x="35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1" y="37"/>
                    <a:pt x="0" y="36"/>
                    <a:pt x="0" y="3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lnTo>
                    <a:pt x="37" y="3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10" name="Freeform 313">
              <a:extLst>
                <a:ext uri="{FF2B5EF4-FFF2-40B4-BE49-F238E27FC236}">
                  <a16:creationId xmlns:a16="http://schemas.microsoft.com/office/drawing/2014/main" id="{976D5657-0B47-4AA4-9DD8-B28F37E4A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8420" y="9775357"/>
              <a:ext cx="79375" cy="79375"/>
            </a:xfrm>
            <a:custGeom>
              <a:avLst/>
              <a:gdLst>
                <a:gd name="T0" fmla="*/ 37 w 37"/>
                <a:gd name="T1" fmla="*/ 34 h 37"/>
                <a:gd name="T2" fmla="*/ 35 w 37"/>
                <a:gd name="T3" fmla="*/ 37 h 37"/>
                <a:gd name="T4" fmla="*/ 3 w 37"/>
                <a:gd name="T5" fmla="*/ 37 h 37"/>
                <a:gd name="T6" fmla="*/ 0 w 37"/>
                <a:gd name="T7" fmla="*/ 34 h 37"/>
                <a:gd name="T8" fmla="*/ 0 w 37"/>
                <a:gd name="T9" fmla="*/ 2 h 37"/>
                <a:gd name="T10" fmla="*/ 3 w 37"/>
                <a:gd name="T11" fmla="*/ 0 h 37"/>
                <a:gd name="T12" fmla="*/ 35 w 37"/>
                <a:gd name="T13" fmla="*/ 0 h 37"/>
                <a:gd name="T14" fmla="*/ 37 w 37"/>
                <a:gd name="T15" fmla="*/ 2 h 37"/>
                <a:gd name="T16" fmla="*/ 37 w 37"/>
                <a:gd name="T17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7">
                  <a:moveTo>
                    <a:pt x="37" y="34"/>
                  </a:moveTo>
                  <a:cubicBezTo>
                    <a:pt x="37" y="36"/>
                    <a:pt x="36" y="37"/>
                    <a:pt x="35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1" y="37"/>
                    <a:pt x="0" y="36"/>
                    <a:pt x="0" y="3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lnTo>
                    <a:pt x="37" y="3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11" name="Freeform 314">
              <a:extLst>
                <a:ext uri="{FF2B5EF4-FFF2-40B4-BE49-F238E27FC236}">
                  <a16:creationId xmlns:a16="http://schemas.microsoft.com/office/drawing/2014/main" id="{7BCF6089-8EC1-47AA-9003-6CECF06DE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4770" y="9983320"/>
              <a:ext cx="79375" cy="79375"/>
            </a:xfrm>
            <a:custGeom>
              <a:avLst/>
              <a:gdLst>
                <a:gd name="T0" fmla="*/ 37 w 37"/>
                <a:gd name="T1" fmla="*/ 35 h 37"/>
                <a:gd name="T2" fmla="*/ 35 w 37"/>
                <a:gd name="T3" fmla="*/ 37 h 37"/>
                <a:gd name="T4" fmla="*/ 2 w 37"/>
                <a:gd name="T5" fmla="*/ 37 h 37"/>
                <a:gd name="T6" fmla="*/ 0 w 37"/>
                <a:gd name="T7" fmla="*/ 35 h 37"/>
                <a:gd name="T8" fmla="*/ 0 w 37"/>
                <a:gd name="T9" fmla="*/ 3 h 37"/>
                <a:gd name="T10" fmla="*/ 2 w 37"/>
                <a:gd name="T11" fmla="*/ 0 h 37"/>
                <a:gd name="T12" fmla="*/ 35 w 37"/>
                <a:gd name="T13" fmla="*/ 0 h 37"/>
                <a:gd name="T14" fmla="*/ 37 w 37"/>
                <a:gd name="T15" fmla="*/ 3 h 37"/>
                <a:gd name="T16" fmla="*/ 37 w 37"/>
                <a:gd name="T17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7">
                  <a:moveTo>
                    <a:pt x="37" y="35"/>
                  </a:moveTo>
                  <a:cubicBezTo>
                    <a:pt x="37" y="36"/>
                    <a:pt x="36" y="37"/>
                    <a:pt x="35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7"/>
                    <a:pt x="0" y="36"/>
                    <a:pt x="0" y="3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2"/>
                    <a:pt x="37" y="3"/>
                  </a:cubicBezTo>
                  <a:lnTo>
                    <a:pt x="37" y="3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12" name="Freeform 315">
              <a:extLst>
                <a:ext uri="{FF2B5EF4-FFF2-40B4-BE49-F238E27FC236}">
                  <a16:creationId xmlns:a16="http://schemas.microsoft.com/office/drawing/2014/main" id="{035F251F-14D8-49F2-9022-EAF7F5131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7157" y="9881720"/>
              <a:ext cx="79375" cy="79375"/>
            </a:xfrm>
            <a:custGeom>
              <a:avLst/>
              <a:gdLst>
                <a:gd name="T0" fmla="*/ 37 w 37"/>
                <a:gd name="T1" fmla="*/ 35 h 37"/>
                <a:gd name="T2" fmla="*/ 34 w 37"/>
                <a:gd name="T3" fmla="*/ 37 h 37"/>
                <a:gd name="T4" fmla="*/ 2 w 37"/>
                <a:gd name="T5" fmla="*/ 37 h 37"/>
                <a:gd name="T6" fmla="*/ 0 w 37"/>
                <a:gd name="T7" fmla="*/ 35 h 37"/>
                <a:gd name="T8" fmla="*/ 0 w 37"/>
                <a:gd name="T9" fmla="*/ 2 h 37"/>
                <a:gd name="T10" fmla="*/ 2 w 37"/>
                <a:gd name="T11" fmla="*/ 0 h 37"/>
                <a:gd name="T12" fmla="*/ 34 w 37"/>
                <a:gd name="T13" fmla="*/ 0 h 37"/>
                <a:gd name="T14" fmla="*/ 37 w 37"/>
                <a:gd name="T15" fmla="*/ 2 h 37"/>
                <a:gd name="T16" fmla="*/ 37 w 37"/>
                <a:gd name="T17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7">
                  <a:moveTo>
                    <a:pt x="37" y="35"/>
                  </a:moveTo>
                  <a:cubicBezTo>
                    <a:pt x="37" y="36"/>
                    <a:pt x="36" y="37"/>
                    <a:pt x="34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7"/>
                    <a:pt x="0" y="36"/>
                    <a:pt x="0" y="3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6" y="0"/>
                    <a:pt x="37" y="1"/>
                    <a:pt x="37" y="2"/>
                  </a:cubicBezTo>
                  <a:lnTo>
                    <a:pt x="37" y="3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13" name="Freeform 316">
              <a:extLst>
                <a:ext uri="{FF2B5EF4-FFF2-40B4-BE49-F238E27FC236}">
                  <a16:creationId xmlns:a16="http://schemas.microsoft.com/office/drawing/2014/main" id="{EBC7F5BE-1DF7-4A91-AE5D-F20C5CF7C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6370" y="9775357"/>
              <a:ext cx="79375" cy="79375"/>
            </a:xfrm>
            <a:custGeom>
              <a:avLst/>
              <a:gdLst>
                <a:gd name="T0" fmla="*/ 37 w 37"/>
                <a:gd name="T1" fmla="*/ 34 h 37"/>
                <a:gd name="T2" fmla="*/ 35 w 37"/>
                <a:gd name="T3" fmla="*/ 37 h 37"/>
                <a:gd name="T4" fmla="*/ 3 w 37"/>
                <a:gd name="T5" fmla="*/ 37 h 37"/>
                <a:gd name="T6" fmla="*/ 0 w 37"/>
                <a:gd name="T7" fmla="*/ 34 h 37"/>
                <a:gd name="T8" fmla="*/ 0 w 37"/>
                <a:gd name="T9" fmla="*/ 2 h 37"/>
                <a:gd name="T10" fmla="*/ 3 w 37"/>
                <a:gd name="T11" fmla="*/ 0 h 37"/>
                <a:gd name="T12" fmla="*/ 35 w 37"/>
                <a:gd name="T13" fmla="*/ 0 h 37"/>
                <a:gd name="T14" fmla="*/ 37 w 37"/>
                <a:gd name="T15" fmla="*/ 2 h 37"/>
                <a:gd name="T16" fmla="*/ 37 w 37"/>
                <a:gd name="T17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7">
                  <a:moveTo>
                    <a:pt x="37" y="34"/>
                  </a:moveTo>
                  <a:cubicBezTo>
                    <a:pt x="37" y="36"/>
                    <a:pt x="36" y="37"/>
                    <a:pt x="35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2" y="37"/>
                    <a:pt x="0" y="36"/>
                    <a:pt x="0" y="3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lnTo>
                    <a:pt x="37" y="3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14" name="Freeform 317">
              <a:extLst>
                <a:ext uri="{FF2B5EF4-FFF2-40B4-BE49-F238E27FC236}">
                  <a16:creationId xmlns:a16="http://schemas.microsoft.com/office/drawing/2014/main" id="{09E3AA4C-B5E7-4EF9-B459-D8D6043C6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2720" y="9983320"/>
              <a:ext cx="79375" cy="79375"/>
            </a:xfrm>
            <a:custGeom>
              <a:avLst/>
              <a:gdLst>
                <a:gd name="T0" fmla="*/ 37 w 37"/>
                <a:gd name="T1" fmla="*/ 35 h 37"/>
                <a:gd name="T2" fmla="*/ 35 w 37"/>
                <a:gd name="T3" fmla="*/ 37 h 37"/>
                <a:gd name="T4" fmla="*/ 3 w 37"/>
                <a:gd name="T5" fmla="*/ 37 h 37"/>
                <a:gd name="T6" fmla="*/ 0 w 37"/>
                <a:gd name="T7" fmla="*/ 35 h 37"/>
                <a:gd name="T8" fmla="*/ 0 w 37"/>
                <a:gd name="T9" fmla="*/ 3 h 37"/>
                <a:gd name="T10" fmla="*/ 3 w 37"/>
                <a:gd name="T11" fmla="*/ 0 h 37"/>
                <a:gd name="T12" fmla="*/ 35 w 37"/>
                <a:gd name="T13" fmla="*/ 0 h 37"/>
                <a:gd name="T14" fmla="*/ 37 w 37"/>
                <a:gd name="T15" fmla="*/ 3 h 37"/>
                <a:gd name="T16" fmla="*/ 37 w 37"/>
                <a:gd name="T17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7">
                  <a:moveTo>
                    <a:pt x="37" y="35"/>
                  </a:moveTo>
                  <a:cubicBezTo>
                    <a:pt x="37" y="36"/>
                    <a:pt x="36" y="37"/>
                    <a:pt x="35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1" y="37"/>
                    <a:pt x="0" y="36"/>
                    <a:pt x="0" y="3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2"/>
                    <a:pt x="37" y="3"/>
                  </a:cubicBezTo>
                  <a:lnTo>
                    <a:pt x="37" y="3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15" name="Freeform 318">
              <a:extLst>
                <a:ext uri="{FF2B5EF4-FFF2-40B4-BE49-F238E27FC236}">
                  <a16:creationId xmlns:a16="http://schemas.microsoft.com/office/drawing/2014/main" id="{6C4E7F6C-9922-47DA-9C18-1BFB86D8A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520" y="9881720"/>
              <a:ext cx="79375" cy="79375"/>
            </a:xfrm>
            <a:custGeom>
              <a:avLst/>
              <a:gdLst>
                <a:gd name="T0" fmla="*/ 37 w 37"/>
                <a:gd name="T1" fmla="*/ 35 h 37"/>
                <a:gd name="T2" fmla="*/ 34 w 37"/>
                <a:gd name="T3" fmla="*/ 37 h 37"/>
                <a:gd name="T4" fmla="*/ 2 w 37"/>
                <a:gd name="T5" fmla="*/ 37 h 37"/>
                <a:gd name="T6" fmla="*/ 0 w 37"/>
                <a:gd name="T7" fmla="*/ 35 h 37"/>
                <a:gd name="T8" fmla="*/ 0 w 37"/>
                <a:gd name="T9" fmla="*/ 2 h 37"/>
                <a:gd name="T10" fmla="*/ 2 w 37"/>
                <a:gd name="T11" fmla="*/ 0 h 37"/>
                <a:gd name="T12" fmla="*/ 34 w 37"/>
                <a:gd name="T13" fmla="*/ 0 h 37"/>
                <a:gd name="T14" fmla="*/ 37 w 37"/>
                <a:gd name="T15" fmla="*/ 2 h 37"/>
                <a:gd name="T16" fmla="*/ 37 w 37"/>
                <a:gd name="T17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7">
                  <a:moveTo>
                    <a:pt x="37" y="35"/>
                  </a:moveTo>
                  <a:cubicBezTo>
                    <a:pt x="37" y="36"/>
                    <a:pt x="36" y="37"/>
                    <a:pt x="34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7"/>
                    <a:pt x="0" y="36"/>
                    <a:pt x="0" y="3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6" y="0"/>
                    <a:pt x="37" y="1"/>
                    <a:pt x="37" y="2"/>
                  </a:cubicBezTo>
                  <a:lnTo>
                    <a:pt x="37" y="3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16" name="Freeform 319">
              <a:extLst>
                <a:ext uri="{FF2B5EF4-FFF2-40B4-BE49-F238E27FC236}">
                  <a16:creationId xmlns:a16="http://schemas.microsoft.com/office/drawing/2014/main" id="{33A3BB83-A2AF-47BD-B638-EC5AD3D5F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9557" y="9775357"/>
              <a:ext cx="79375" cy="79375"/>
            </a:xfrm>
            <a:custGeom>
              <a:avLst/>
              <a:gdLst>
                <a:gd name="T0" fmla="*/ 37 w 37"/>
                <a:gd name="T1" fmla="*/ 34 h 37"/>
                <a:gd name="T2" fmla="*/ 35 w 37"/>
                <a:gd name="T3" fmla="*/ 37 h 37"/>
                <a:gd name="T4" fmla="*/ 2 w 37"/>
                <a:gd name="T5" fmla="*/ 37 h 37"/>
                <a:gd name="T6" fmla="*/ 0 w 37"/>
                <a:gd name="T7" fmla="*/ 34 h 37"/>
                <a:gd name="T8" fmla="*/ 0 w 37"/>
                <a:gd name="T9" fmla="*/ 2 h 37"/>
                <a:gd name="T10" fmla="*/ 2 w 37"/>
                <a:gd name="T11" fmla="*/ 0 h 37"/>
                <a:gd name="T12" fmla="*/ 35 w 37"/>
                <a:gd name="T13" fmla="*/ 0 h 37"/>
                <a:gd name="T14" fmla="*/ 37 w 37"/>
                <a:gd name="T15" fmla="*/ 2 h 37"/>
                <a:gd name="T16" fmla="*/ 37 w 37"/>
                <a:gd name="T17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7">
                  <a:moveTo>
                    <a:pt x="37" y="34"/>
                  </a:moveTo>
                  <a:cubicBezTo>
                    <a:pt x="37" y="36"/>
                    <a:pt x="36" y="37"/>
                    <a:pt x="35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7"/>
                    <a:pt x="0" y="36"/>
                    <a:pt x="0" y="3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lnTo>
                    <a:pt x="37" y="3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17" name="Freeform 320">
              <a:extLst>
                <a:ext uri="{FF2B5EF4-FFF2-40B4-BE49-F238E27FC236}">
                  <a16:creationId xmlns:a16="http://schemas.microsoft.com/office/drawing/2014/main" id="{BD705FBA-7161-43B9-B01A-9DC9D6750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5907" y="9983320"/>
              <a:ext cx="79375" cy="79375"/>
            </a:xfrm>
            <a:custGeom>
              <a:avLst/>
              <a:gdLst>
                <a:gd name="T0" fmla="*/ 37 w 37"/>
                <a:gd name="T1" fmla="*/ 35 h 37"/>
                <a:gd name="T2" fmla="*/ 34 w 37"/>
                <a:gd name="T3" fmla="*/ 37 h 37"/>
                <a:gd name="T4" fmla="*/ 2 w 37"/>
                <a:gd name="T5" fmla="*/ 37 h 37"/>
                <a:gd name="T6" fmla="*/ 0 w 37"/>
                <a:gd name="T7" fmla="*/ 35 h 37"/>
                <a:gd name="T8" fmla="*/ 0 w 37"/>
                <a:gd name="T9" fmla="*/ 3 h 37"/>
                <a:gd name="T10" fmla="*/ 2 w 37"/>
                <a:gd name="T11" fmla="*/ 0 h 37"/>
                <a:gd name="T12" fmla="*/ 34 w 37"/>
                <a:gd name="T13" fmla="*/ 0 h 37"/>
                <a:gd name="T14" fmla="*/ 37 w 37"/>
                <a:gd name="T15" fmla="*/ 3 h 37"/>
                <a:gd name="T16" fmla="*/ 37 w 37"/>
                <a:gd name="T17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7">
                  <a:moveTo>
                    <a:pt x="37" y="35"/>
                  </a:moveTo>
                  <a:cubicBezTo>
                    <a:pt x="37" y="36"/>
                    <a:pt x="36" y="37"/>
                    <a:pt x="34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7"/>
                    <a:pt x="0" y="36"/>
                    <a:pt x="0" y="3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6" y="0"/>
                    <a:pt x="37" y="2"/>
                    <a:pt x="37" y="3"/>
                  </a:cubicBezTo>
                  <a:lnTo>
                    <a:pt x="37" y="3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18" name="Freeform 321">
              <a:extLst>
                <a:ext uri="{FF2B5EF4-FFF2-40B4-BE49-F238E27FC236}">
                  <a16:creationId xmlns:a16="http://schemas.microsoft.com/office/drawing/2014/main" id="{A20C2B69-D2D0-4A7B-AAD3-81470B674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5120" y="9881720"/>
              <a:ext cx="79375" cy="79375"/>
            </a:xfrm>
            <a:custGeom>
              <a:avLst/>
              <a:gdLst>
                <a:gd name="T0" fmla="*/ 37 w 37"/>
                <a:gd name="T1" fmla="*/ 35 h 37"/>
                <a:gd name="T2" fmla="*/ 35 w 37"/>
                <a:gd name="T3" fmla="*/ 37 h 37"/>
                <a:gd name="T4" fmla="*/ 3 w 37"/>
                <a:gd name="T5" fmla="*/ 37 h 37"/>
                <a:gd name="T6" fmla="*/ 0 w 37"/>
                <a:gd name="T7" fmla="*/ 35 h 37"/>
                <a:gd name="T8" fmla="*/ 0 w 37"/>
                <a:gd name="T9" fmla="*/ 2 h 37"/>
                <a:gd name="T10" fmla="*/ 3 w 37"/>
                <a:gd name="T11" fmla="*/ 0 h 37"/>
                <a:gd name="T12" fmla="*/ 35 w 37"/>
                <a:gd name="T13" fmla="*/ 0 h 37"/>
                <a:gd name="T14" fmla="*/ 37 w 37"/>
                <a:gd name="T15" fmla="*/ 2 h 37"/>
                <a:gd name="T16" fmla="*/ 37 w 37"/>
                <a:gd name="T17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7">
                  <a:moveTo>
                    <a:pt x="37" y="35"/>
                  </a:moveTo>
                  <a:cubicBezTo>
                    <a:pt x="37" y="36"/>
                    <a:pt x="36" y="37"/>
                    <a:pt x="35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1" y="37"/>
                    <a:pt x="0" y="36"/>
                    <a:pt x="0" y="3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lnTo>
                    <a:pt x="37" y="3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19" name="Freeform 322">
              <a:extLst>
                <a:ext uri="{FF2B5EF4-FFF2-40B4-BE49-F238E27FC236}">
                  <a16:creationId xmlns:a16="http://schemas.microsoft.com/office/drawing/2014/main" id="{FD0C7271-53F0-44D7-97A5-077FC0B8C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5920" y="9775357"/>
              <a:ext cx="79375" cy="79375"/>
            </a:xfrm>
            <a:custGeom>
              <a:avLst/>
              <a:gdLst>
                <a:gd name="T0" fmla="*/ 37 w 37"/>
                <a:gd name="T1" fmla="*/ 34 h 37"/>
                <a:gd name="T2" fmla="*/ 35 w 37"/>
                <a:gd name="T3" fmla="*/ 37 h 37"/>
                <a:gd name="T4" fmla="*/ 3 w 37"/>
                <a:gd name="T5" fmla="*/ 37 h 37"/>
                <a:gd name="T6" fmla="*/ 0 w 37"/>
                <a:gd name="T7" fmla="*/ 34 h 37"/>
                <a:gd name="T8" fmla="*/ 0 w 37"/>
                <a:gd name="T9" fmla="*/ 2 h 37"/>
                <a:gd name="T10" fmla="*/ 3 w 37"/>
                <a:gd name="T11" fmla="*/ 0 h 37"/>
                <a:gd name="T12" fmla="*/ 35 w 37"/>
                <a:gd name="T13" fmla="*/ 0 h 37"/>
                <a:gd name="T14" fmla="*/ 37 w 37"/>
                <a:gd name="T15" fmla="*/ 2 h 37"/>
                <a:gd name="T16" fmla="*/ 37 w 37"/>
                <a:gd name="T17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7">
                  <a:moveTo>
                    <a:pt x="37" y="34"/>
                  </a:moveTo>
                  <a:cubicBezTo>
                    <a:pt x="37" y="36"/>
                    <a:pt x="36" y="37"/>
                    <a:pt x="35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1" y="37"/>
                    <a:pt x="0" y="36"/>
                    <a:pt x="0" y="3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lnTo>
                    <a:pt x="37" y="3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20" name="Freeform 323">
              <a:extLst>
                <a:ext uri="{FF2B5EF4-FFF2-40B4-BE49-F238E27FC236}">
                  <a16:creationId xmlns:a16="http://schemas.microsoft.com/office/drawing/2014/main" id="{7C59CDEC-EC62-4424-903E-CC7298E9C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2270" y="9983320"/>
              <a:ext cx="79375" cy="79375"/>
            </a:xfrm>
            <a:custGeom>
              <a:avLst/>
              <a:gdLst>
                <a:gd name="T0" fmla="*/ 37 w 37"/>
                <a:gd name="T1" fmla="*/ 35 h 37"/>
                <a:gd name="T2" fmla="*/ 34 w 37"/>
                <a:gd name="T3" fmla="*/ 37 h 37"/>
                <a:gd name="T4" fmla="*/ 2 w 37"/>
                <a:gd name="T5" fmla="*/ 37 h 37"/>
                <a:gd name="T6" fmla="*/ 0 w 37"/>
                <a:gd name="T7" fmla="*/ 35 h 37"/>
                <a:gd name="T8" fmla="*/ 0 w 37"/>
                <a:gd name="T9" fmla="*/ 3 h 37"/>
                <a:gd name="T10" fmla="*/ 2 w 37"/>
                <a:gd name="T11" fmla="*/ 0 h 37"/>
                <a:gd name="T12" fmla="*/ 34 w 37"/>
                <a:gd name="T13" fmla="*/ 0 h 37"/>
                <a:gd name="T14" fmla="*/ 37 w 37"/>
                <a:gd name="T15" fmla="*/ 3 h 37"/>
                <a:gd name="T16" fmla="*/ 37 w 37"/>
                <a:gd name="T17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7">
                  <a:moveTo>
                    <a:pt x="37" y="35"/>
                  </a:moveTo>
                  <a:cubicBezTo>
                    <a:pt x="37" y="36"/>
                    <a:pt x="36" y="37"/>
                    <a:pt x="34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7"/>
                    <a:pt x="0" y="36"/>
                    <a:pt x="0" y="3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6" y="0"/>
                    <a:pt x="37" y="2"/>
                    <a:pt x="37" y="3"/>
                  </a:cubicBezTo>
                  <a:lnTo>
                    <a:pt x="37" y="3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21" name="Freeform 324">
              <a:extLst>
                <a:ext uri="{FF2B5EF4-FFF2-40B4-BE49-F238E27FC236}">
                  <a16:creationId xmlns:a16="http://schemas.microsoft.com/office/drawing/2014/main" id="{F7BF9C23-59A3-4835-A475-F089A2EB0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4657" y="9881720"/>
              <a:ext cx="77788" cy="79375"/>
            </a:xfrm>
            <a:custGeom>
              <a:avLst/>
              <a:gdLst>
                <a:gd name="T0" fmla="*/ 36 w 36"/>
                <a:gd name="T1" fmla="*/ 35 h 37"/>
                <a:gd name="T2" fmla="*/ 34 w 36"/>
                <a:gd name="T3" fmla="*/ 37 h 37"/>
                <a:gd name="T4" fmla="*/ 2 w 36"/>
                <a:gd name="T5" fmla="*/ 37 h 37"/>
                <a:gd name="T6" fmla="*/ 0 w 36"/>
                <a:gd name="T7" fmla="*/ 35 h 37"/>
                <a:gd name="T8" fmla="*/ 0 w 36"/>
                <a:gd name="T9" fmla="*/ 2 h 37"/>
                <a:gd name="T10" fmla="*/ 2 w 36"/>
                <a:gd name="T11" fmla="*/ 0 h 37"/>
                <a:gd name="T12" fmla="*/ 34 w 36"/>
                <a:gd name="T13" fmla="*/ 0 h 37"/>
                <a:gd name="T14" fmla="*/ 36 w 36"/>
                <a:gd name="T15" fmla="*/ 2 h 37"/>
                <a:gd name="T16" fmla="*/ 36 w 36"/>
                <a:gd name="T17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7">
                  <a:moveTo>
                    <a:pt x="36" y="35"/>
                  </a:moveTo>
                  <a:cubicBezTo>
                    <a:pt x="36" y="36"/>
                    <a:pt x="35" y="37"/>
                    <a:pt x="34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7"/>
                    <a:pt x="0" y="36"/>
                    <a:pt x="0" y="3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6" y="1"/>
                    <a:pt x="36" y="2"/>
                  </a:cubicBezTo>
                  <a:lnTo>
                    <a:pt x="36" y="3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22" name="Freeform 325">
              <a:extLst>
                <a:ext uri="{FF2B5EF4-FFF2-40B4-BE49-F238E27FC236}">
                  <a16:creationId xmlns:a16="http://schemas.microsoft.com/office/drawing/2014/main" id="{43C09E5E-F60E-4BC7-A94F-A89AB1DC2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4657" y="9672170"/>
              <a:ext cx="77788" cy="79375"/>
            </a:xfrm>
            <a:custGeom>
              <a:avLst/>
              <a:gdLst>
                <a:gd name="T0" fmla="*/ 36 w 36"/>
                <a:gd name="T1" fmla="*/ 35 h 37"/>
                <a:gd name="T2" fmla="*/ 34 w 36"/>
                <a:gd name="T3" fmla="*/ 37 h 37"/>
                <a:gd name="T4" fmla="*/ 2 w 36"/>
                <a:gd name="T5" fmla="*/ 37 h 37"/>
                <a:gd name="T6" fmla="*/ 0 w 36"/>
                <a:gd name="T7" fmla="*/ 35 h 37"/>
                <a:gd name="T8" fmla="*/ 0 w 36"/>
                <a:gd name="T9" fmla="*/ 3 h 37"/>
                <a:gd name="T10" fmla="*/ 2 w 36"/>
                <a:gd name="T11" fmla="*/ 0 h 37"/>
                <a:gd name="T12" fmla="*/ 34 w 36"/>
                <a:gd name="T13" fmla="*/ 0 h 37"/>
                <a:gd name="T14" fmla="*/ 36 w 36"/>
                <a:gd name="T15" fmla="*/ 3 h 37"/>
                <a:gd name="T16" fmla="*/ 36 w 36"/>
                <a:gd name="T17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7">
                  <a:moveTo>
                    <a:pt x="36" y="35"/>
                  </a:moveTo>
                  <a:cubicBezTo>
                    <a:pt x="36" y="36"/>
                    <a:pt x="35" y="37"/>
                    <a:pt x="34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7"/>
                    <a:pt x="0" y="36"/>
                    <a:pt x="0" y="3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6" y="1"/>
                    <a:pt x="36" y="3"/>
                  </a:cubicBezTo>
                  <a:lnTo>
                    <a:pt x="36" y="3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23" name="Freeform 326">
              <a:extLst>
                <a:ext uri="{FF2B5EF4-FFF2-40B4-BE49-F238E27FC236}">
                  <a16:creationId xmlns:a16="http://schemas.microsoft.com/office/drawing/2014/main" id="{99A9753A-FCF8-4F31-B62D-2B7937C66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5120" y="9592795"/>
              <a:ext cx="84138" cy="52388"/>
            </a:xfrm>
            <a:custGeom>
              <a:avLst/>
              <a:gdLst>
                <a:gd name="T0" fmla="*/ 0 w 39"/>
                <a:gd name="T1" fmla="*/ 2 h 24"/>
                <a:gd name="T2" fmla="*/ 5 w 39"/>
                <a:gd name="T3" fmla="*/ 0 h 24"/>
                <a:gd name="T4" fmla="*/ 37 w 39"/>
                <a:gd name="T5" fmla="*/ 0 h 24"/>
                <a:gd name="T6" fmla="*/ 37 w 39"/>
                <a:gd name="T7" fmla="*/ 2 h 24"/>
                <a:gd name="T8" fmla="*/ 37 w 39"/>
                <a:gd name="T9" fmla="*/ 23 h 24"/>
                <a:gd name="T10" fmla="*/ 37 w 39"/>
                <a:gd name="T11" fmla="*/ 24 h 24"/>
                <a:gd name="T12" fmla="*/ 5 w 39"/>
                <a:gd name="T13" fmla="*/ 24 h 24"/>
                <a:gd name="T14" fmla="*/ 0 w 39"/>
                <a:gd name="T15" fmla="*/ 23 h 24"/>
                <a:gd name="T16" fmla="*/ 0 w 39"/>
                <a:gd name="T17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4">
                  <a:moveTo>
                    <a:pt x="0" y="2"/>
                  </a:moveTo>
                  <a:cubicBezTo>
                    <a:pt x="0" y="1"/>
                    <a:pt x="3" y="0"/>
                    <a:pt x="5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37" y="1"/>
                    <a:pt x="37" y="2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4"/>
                    <a:pt x="39" y="24"/>
                    <a:pt x="37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3" y="24"/>
                    <a:pt x="0" y="24"/>
                    <a:pt x="0" y="2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24" name="Freeform 327">
              <a:extLst>
                <a:ext uri="{FF2B5EF4-FFF2-40B4-BE49-F238E27FC236}">
                  <a16:creationId xmlns:a16="http://schemas.microsoft.com/office/drawing/2014/main" id="{2A061B0C-5280-4BD0-BE41-191216ADD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5120" y="9672170"/>
              <a:ext cx="79375" cy="79375"/>
            </a:xfrm>
            <a:custGeom>
              <a:avLst/>
              <a:gdLst>
                <a:gd name="T0" fmla="*/ 37 w 37"/>
                <a:gd name="T1" fmla="*/ 35 h 37"/>
                <a:gd name="T2" fmla="*/ 35 w 37"/>
                <a:gd name="T3" fmla="*/ 37 h 37"/>
                <a:gd name="T4" fmla="*/ 3 w 37"/>
                <a:gd name="T5" fmla="*/ 37 h 37"/>
                <a:gd name="T6" fmla="*/ 0 w 37"/>
                <a:gd name="T7" fmla="*/ 35 h 37"/>
                <a:gd name="T8" fmla="*/ 0 w 37"/>
                <a:gd name="T9" fmla="*/ 3 h 37"/>
                <a:gd name="T10" fmla="*/ 3 w 37"/>
                <a:gd name="T11" fmla="*/ 0 h 37"/>
                <a:gd name="T12" fmla="*/ 35 w 37"/>
                <a:gd name="T13" fmla="*/ 0 h 37"/>
                <a:gd name="T14" fmla="*/ 37 w 37"/>
                <a:gd name="T15" fmla="*/ 3 h 37"/>
                <a:gd name="T16" fmla="*/ 37 w 37"/>
                <a:gd name="T17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7">
                  <a:moveTo>
                    <a:pt x="37" y="35"/>
                  </a:moveTo>
                  <a:cubicBezTo>
                    <a:pt x="37" y="36"/>
                    <a:pt x="36" y="37"/>
                    <a:pt x="35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1" y="37"/>
                    <a:pt x="0" y="36"/>
                    <a:pt x="0" y="3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3"/>
                  </a:cubicBezTo>
                  <a:lnTo>
                    <a:pt x="37" y="3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25" name="Freeform 328">
              <a:extLst>
                <a:ext uri="{FF2B5EF4-FFF2-40B4-BE49-F238E27FC236}">
                  <a16:creationId xmlns:a16="http://schemas.microsoft.com/office/drawing/2014/main" id="{C387499A-E0B9-490D-9D0D-DAD76F880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520" y="9592795"/>
              <a:ext cx="79375" cy="52388"/>
            </a:xfrm>
            <a:custGeom>
              <a:avLst/>
              <a:gdLst>
                <a:gd name="T0" fmla="*/ 0 w 37"/>
                <a:gd name="T1" fmla="*/ 2 h 24"/>
                <a:gd name="T2" fmla="*/ 3 w 37"/>
                <a:gd name="T3" fmla="*/ 0 h 24"/>
                <a:gd name="T4" fmla="*/ 36 w 37"/>
                <a:gd name="T5" fmla="*/ 0 h 24"/>
                <a:gd name="T6" fmla="*/ 37 w 37"/>
                <a:gd name="T7" fmla="*/ 2 h 24"/>
                <a:gd name="T8" fmla="*/ 37 w 37"/>
                <a:gd name="T9" fmla="*/ 23 h 24"/>
                <a:gd name="T10" fmla="*/ 36 w 37"/>
                <a:gd name="T11" fmla="*/ 24 h 24"/>
                <a:gd name="T12" fmla="*/ 3 w 37"/>
                <a:gd name="T13" fmla="*/ 24 h 24"/>
                <a:gd name="T14" fmla="*/ 0 w 37"/>
                <a:gd name="T15" fmla="*/ 23 h 24"/>
                <a:gd name="T16" fmla="*/ 0 w 37"/>
                <a:gd name="T17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4">
                  <a:moveTo>
                    <a:pt x="0" y="2"/>
                  </a:moveTo>
                  <a:cubicBezTo>
                    <a:pt x="0" y="1"/>
                    <a:pt x="2" y="0"/>
                    <a:pt x="3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7" y="0"/>
                    <a:pt x="37" y="1"/>
                    <a:pt x="37" y="2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4"/>
                    <a:pt x="37" y="24"/>
                    <a:pt x="36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2" y="24"/>
                    <a:pt x="0" y="24"/>
                    <a:pt x="0" y="2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26" name="Freeform 329">
              <a:extLst>
                <a:ext uri="{FF2B5EF4-FFF2-40B4-BE49-F238E27FC236}">
                  <a16:creationId xmlns:a16="http://schemas.microsoft.com/office/drawing/2014/main" id="{FBD3A219-A824-4098-9C8B-B7666BE50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520" y="9672170"/>
              <a:ext cx="79375" cy="79375"/>
            </a:xfrm>
            <a:custGeom>
              <a:avLst/>
              <a:gdLst>
                <a:gd name="T0" fmla="*/ 37 w 37"/>
                <a:gd name="T1" fmla="*/ 35 h 37"/>
                <a:gd name="T2" fmla="*/ 34 w 37"/>
                <a:gd name="T3" fmla="*/ 37 h 37"/>
                <a:gd name="T4" fmla="*/ 2 w 37"/>
                <a:gd name="T5" fmla="*/ 37 h 37"/>
                <a:gd name="T6" fmla="*/ 0 w 37"/>
                <a:gd name="T7" fmla="*/ 35 h 37"/>
                <a:gd name="T8" fmla="*/ 0 w 37"/>
                <a:gd name="T9" fmla="*/ 3 h 37"/>
                <a:gd name="T10" fmla="*/ 2 w 37"/>
                <a:gd name="T11" fmla="*/ 0 h 37"/>
                <a:gd name="T12" fmla="*/ 34 w 37"/>
                <a:gd name="T13" fmla="*/ 0 h 37"/>
                <a:gd name="T14" fmla="*/ 37 w 37"/>
                <a:gd name="T15" fmla="*/ 3 h 37"/>
                <a:gd name="T16" fmla="*/ 37 w 37"/>
                <a:gd name="T17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7">
                  <a:moveTo>
                    <a:pt x="37" y="35"/>
                  </a:moveTo>
                  <a:cubicBezTo>
                    <a:pt x="37" y="36"/>
                    <a:pt x="36" y="37"/>
                    <a:pt x="34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7"/>
                    <a:pt x="0" y="36"/>
                    <a:pt x="0" y="3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6" y="0"/>
                    <a:pt x="37" y="1"/>
                    <a:pt x="37" y="3"/>
                  </a:cubicBezTo>
                  <a:lnTo>
                    <a:pt x="37" y="3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27" name="Freeform 330">
              <a:extLst>
                <a:ext uri="{FF2B5EF4-FFF2-40B4-BE49-F238E27FC236}">
                  <a16:creationId xmlns:a16="http://schemas.microsoft.com/office/drawing/2014/main" id="{98C4BFCC-B5D4-440A-BF75-E3B1E9C758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7157" y="9592795"/>
              <a:ext cx="80963" cy="52388"/>
            </a:xfrm>
            <a:custGeom>
              <a:avLst/>
              <a:gdLst>
                <a:gd name="T0" fmla="*/ 0 w 38"/>
                <a:gd name="T1" fmla="*/ 2 h 24"/>
                <a:gd name="T2" fmla="*/ 4 w 38"/>
                <a:gd name="T3" fmla="*/ 0 h 24"/>
                <a:gd name="T4" fmla="*/ 36 w 38"/>
                <a:gd name="T5" fmla="*/ 0 h 24"/>
                <a:gd name="T6" fmla="*/ 37 w 38"/>
                <a:gd name="T7" fmla="*/ 2 h 24"/>
                <a:gd name="T8" fmla="*/ 37 w 38"/>
                <a:gd name="T9" fmla="*/ 23 h 24"/>
                <a:gd name="T10" fmla="*/ 36 w 38"/>
                <a:gd name="T11" fmla="*/ 24 h 24"/>
                <a:gd name="T12" fmla="*/ 4 w 38"/>
                <a:gd name="T13" fmla="*/ 24 h 24"/>
                <a:gd name="T14" fmla="*/ 0 w 38"/>
                <a:gd name="T15" fmla="*/ 23 h 24"/>
                <a:gd name="T16" fmla="*/ 0 w 38"/>
                <a:gd name="T17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4">
                  <a:moveTo>
                    <a:pt x="0" y="2"/>
                  </a:moveTo>
                  <a:cubicBezTo>
                    <a:pt x="0" y="1"/>
                    <a:pt x="2" y="0"/>
                    <a:pt x="4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8" y="0"/>
                    <a:pt x="37" y="1"/>
                    <a:pt x="37" y="2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4"/>
                    <a:pt x="38" y="24"/>
                    <a:pt x="36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2" y="24"/>
                    <a:pt x="0" y="24"/>
                    <a:pt x="0" y="2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28" name="Freeform 331">
              <a:extLst>
                <a:ext uri="{FF2B5EF4-FFF2-40B4-BE49-F238E27FC236}">
                  <a16:creationId xmlns:a16="http://schemas.microsoft.com/office/drawing/2014/main" id="{EBD1A5DE-70E0-4098-A6FF-CFF397C56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7157" y="9672170"/>
              <a:ext cx="79375" cy="79375"/>
            </a:xfrm>
            <a:custGeom>
              <a:avLst/>
              <a:gdLst>
                <a:gd name="T0" fmla="*/ 37 w 37"/>
                <a:gd name="T1" fmla="*/ 35 h 37"/>
                <a:gd name="T2" fmla="*/ 34 w 37"/>
                <a:gd name="T3" fmla="*/ 37 h 37"/>
                <a:gd name="T4" fmla="*/ 2 w 37"/>
                <a:gd name="T5" fmla="*/ 37 h 37"/>
                <a:gd name="T6" fmla="*/ 0 w 37"/>
                <a:gd name="T7" fmla="*/ 35 h 37"/>
                <a:gd name="T8" fmla="*/ 0 w 37"/>
                <a:gd name="T9" fmla="*/ 3 h 37"/>
                <a:gd name="T10" fmla="*/ 2 w 37"/>
                <a:gd name="T11" fmla="*/ 0 h 37"/>
                <a:gd name="T12" fmla="*/ 34 w 37"/>
                <a:gd name="T13" fmla="*/ 0 h 37"/>
                <a:gd name="T14" fmla="*/ 37 w 37"/>
                <a:gd name="T15" fmla="*/ 3 h 37"/>
                <a:gd name="T16" fmla="*/ 37 w 37"/>
                <a:gd name="T17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7">
                  <a:moveTo>
                    <a:pt x="37" y="35"/>
                  </a:moveTo>
                  <a:cubicBezTo>
                    <a:pt x="37" y="36"/>
                    <a:pt x="36" y="37"/>
                    <a:pt x="34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7"/>
                    <a:pt x="0" y="36"/>
                    <a:pt x="0" y="3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6" y="0"/>
                    <a:pt x="37" y="1"/>
                    <a:pt x="37" y="3"/>
                  </a:cubicBezTo>
                  <a:lnTo>
                    <a:pt x="37" y="3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29" name="Freeform 332">
              <a:extLst>
                <a:ext uri="{FF2B5EF4-FFF2-40B4-BE49-F238E27FC236}">
                  <a16:creationId xmlns:a16="http://schemas.microsoft.com/office/drawing/2014/main" id="{BCFCBF67-E3DB-4459-860C-6FE076FC6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3970" y="9592795"/>
              <a:ext cx="79375" cy="52388"/>
            </a:xfrm>
            <a:custGeom>
              <a:avLst/>
              <a:gdLst>
                <a:gd name="T0" fmla="*/ 0 w 37"/>
                <a:gd name="T1" fmla="*/ 2 h 24"/>
                <a:gd name="T2" fmla="*/ 3 w 37"/>
                <a:gd name="T3" fmla="*/ 0 h 24"/>
                <a:gd name="T4" fmla="*/ 36 w 37"/>
                <a:gd name="T5" fmla="*/ 0 h 24"/>
                <a:gd name="T6" fmla="*/ 35 w 37"/>
                <a:gd name="T7" fmla="*/ 2 h 24"/>
                <a:gd name="T8" fmla="*/ 35 w 37"/>
                <a:gd name="T9" fmla="*/ 23 h 24"/>
                <a:gd name="T10" fmla="*/ 36 w 37"/>
                <a:gd name="T11" fmla="*/ 24 h 24"/>
                <a:gd name="T12" fmla="*/ 3 w 37"/>
                <a:gd name="T13" fmla="*/ 24 h 24"/>
                <a:gd name="T14" fmla="*/ 0 w 37"/>
                <a:gd name="T15" fmla="*/ 23 h 24"/>
                <a:gd name="T16" fmla="*/ 0 w 37"/>
                <a:gd name="T17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4">
                  <a:moveTo>
                    <a:pt x="0" y="2"/>
                  </a:moveTo>
                  <a:cubicBezTo>
                    <a:pt x="0" y="1"/>
                    <a:pt x="2" y="0"/>
                    <a:pt x="3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7" y="0"/>
                    <a:pt x="35" y="1"/>
                    <a:pt x="35" y="2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4"/>
                    <a:pt x="37" y="24"/>
                    <a:pt x="36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2" y="24"/>
                    <a:pt x="0" y="24"/>
                    <a:pt x="0" y="2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30" name="Freeform 333">
              <a:extLst>
                <a:ext uri="{FF2B5EF4-FFF2-40B4-BE49-F238E27FC236}">
                  <a16:creationId xmlns:a16="http://schemas.microsoft.com/office/drawing/2014/main" id="{81BB3047-71C8-4EF1-9865-5D60B91E4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3970" y="9672170"/>
              <a:ext cx="79375" cy="79375"/>
            </a:xfrm>
            <a:custGeom>
              <a:avLst/>
              <a:gdLst>
                <a:gd name="T0" fmla="*/ 37 w 37"/>
                <a:gd name="T1" fmla="*/ 35 h 37"/>
                <a:gd name="T2" fmla="*/ 35 w 37"/>
                <a:gd name="T3" fmla="*/ 37 h 37"/>
                <a:gd name="T4" fmla="*/ 3 w 37"/>
                <a:gd name="T5" fmla="*/ 37 h 37"/>
                <a:gd name="T6" fmla="*/ 0 w 37"/>
                <a:gd name="T7" fmla="*/ 35 h 37"/>
                <a:gd name="T8" fmla="*/ 0 w 37"/>
                <a:gd name="T9" fmla="*/ 3 h 37"/>
                <a:gd name="T10" fmla="*/ 3 w 37"/>
                <a:gd name="T11" fmla="*/ 0 h 37"/>
                <a:gd name="T12" fmla="*/ 35 w 37"/>
                <a:gd name="T13" fmla="*/ 0 h 37"/>
                <a:gd name="T14" fmla="*/ 37 w 37"/>
                <a:gd name="T15" fmla="*/ 3 h 37"/>
                <a:gd name="T16" fmla="*/ 37 w 37"/>
                <a:gd name="T17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7">
                  <a:moveTo>
                    <a:pt x="37" y="35"/>
                  </a:moveTo>
                  <a:cubicBezTo>
                    <a:pt x="37" y="36"/>
                    <a:pt x="36" y="37"/>
                    <a:pt x="35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1" y="37"/>
                    <a:pt x="0" y="36"/>
                    <a:pt x="0" y="3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3"/>
                  </a:cubicBezTo>
                  <a:lnTo>
                    <a:pt x="37" y="3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31" name="Freeform 334">
              <a:extLst>
                <a:ext uri="{FF2B5EF4-FFF2-40B4-BE49-F238E27FC236}">
                  <a16:creationId xmlns:a16="http://schemas.microsoft.com/office/drawing/2014/main" id="{175E7C7B-338E-444E-8463-CE225CA8E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6020" y="9592795"/>
              <a:ext cx="82550" cy="52388"/>
            </a:xfrm>
            <a:custGeom>
              <a:avLst/>
              <a:gdLst>
                <a:gd name="T0" fmla="*/ 0 w 38"/>
                <a:gd name="T1" fmla="*/ 2 h 24"/>
                <a:gd name="T2" fmla="*/ 4 w 38"/>
                <a:gd name="T3" fmla="*/ 0 h 24"/>
                <a:gd name="T4" fmla="*/ 36 w 38"/>
                <a:gd name="T5" fmla="*/ 0 h 24"/>
                <a:gd name="T6" fmla="*/ 37 w 38"/>
                <a:gd name="T7" fmla="*/ 2 h 24"/>
                <a:gd name="T8" fmla="*/ 37 w 38"/>
                <a:gd name="T9" fmla="*/ 23 h 24"/>
                <a:gd name="T10" fmla="*/ 36 w 38"/>
                <a:gd name="T11" fmla="*/ 24 h 24"/>
                <a:gd name="T12" fmla="*/ 4 w 38"/>
                <a:gd name="T13" fmla="*/ 24 h 24"/>
                <a:gd name="T14" fmla="*/ 0 w 38"/>
                <a:gd name="T15" fmla="*/ 23 h 24"/>
                <a:gd name="T16" fmla="*/ 0 w 38"/>
                <a:gd name="T17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4">
                  <a:moveTo>
                    <a:pt x="0" y="2"/>
                  </a:moveTo>
                  <a:cubicBezTo>
                    <a:pt x="0" y="1"/>
                    <a:pt x="2" y="0"/>
                    <a:pt x="4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8" y="0"/>
                    <a:pt x="37" y="1"/>
                    <a:pt x="37" y="2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4"/>
                    <a:pt x="38" y="24"/>
                    <a:pt x="36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2" y="24"/>
                    <a:pt x="0" y="24"/>
                    <a:pt x="0" y="2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32" name="Freeform 335">
              <a:extLst>
                <a:ext uri="{FF2B5EF4-FFF2-40B4-BE49-F238E27FC236}">
                  <a16:creationId xmlns:a16="http://schemas.microsoft.com/office/drawing/2014/main" id="{8163B28E-0955-4846-8A87-3A070E017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6020" y="9672170"/>
              <a:ext cx="79375" cy="79375"/>
            </a:xfrm>
            <a:custGeom>
              <a:avLst/>
              <a:gdLst>
                <a:gd name="T0" fmla="*/ 37 w 37"/>
                <a:gd name="T1" fmla="*/ 35 h 37"/>
                <a:gd name="T2" fmla="*/ 35 w 37"/>
                <a:gd name="T3" fmla="*/ 37 h 37"/>
                <a:gd name="T4" fmla="*/ 3 w 37"/>
                <a:gd name="T5" fmla="*/ 37 h 37"/>
                <a:gd name="T6" fmla="*/ 0 w 37"/>
                <a:gd name="T7" fmla="*/ 35 h 37"/>
                <a:gd name="T8" fmla="*/ 0 w 37"/>
                <a:gd name="T9" fmla="*/ 3 h 37"/>
                <a:gd name="T10" fmla="*/ 3 w 37"/>
                <a:gd name="T11" fmla="*/ 0 h 37"/>
                <a:gd name="T12" fmla="*/ 35 w 37"/>
                <a:gd name="T13" fmla="*/ 0 h 37"/>
                <a:gd name="T14" fmla="*/ 37 w 37"/>
                <a:gd name="T15" fmla="*/ 3 h 37"/>
                <a:gd name="T16" fmla="*/ 37 w 37"/>
                <a:gd name="T17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7">
                  <a:moveTo>
                    <a:pt x="37" y="35"/>
                  </a:moveTo>
                  <a:cubicBezTo>
                    <a:pt x="37" y="36"/>
                    <a:pt x="36" y="37"/>
                    <a:pt x="35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1" y="37"/>
                    <a:pt x="0" y="36"/>
                    <a:pt x="0" y="3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3"/>
                  </a:cubicBezTo>
                  <a:lnTo>
                    <a:pt x="37" y="3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33" name="Freeform 336">
              <a:extLst>
                <a:ext uri="{FF2B5EF4-FFF2-40B4-BE49-F238E27FC236}">
                  <a16:creationId xmlns:a16="http://schemas.microsoft.com/office/drawing/2014/main" id="{E8AFA657-3019-425D-824E-3C35A0F0D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6007" y="9592795"/>
              <a:ext cx="76200" cy="52388"/>
            </a:xfrm>
            <a:custGeom>
              <a:avLst/>
              <a:gdLst>
                <a:gd name="T0" fmla="*/ 0 w 36"/>
                <a:gd name="T1" fmla="*/ 2 h 24"/>
                <a:gd name="T2" fmla="*/ 2 w 36"/>
                <a:gd name="T3" fmla="*/ 0 h 24"/>
                <a:gd name="T4" fmla="*/ 35 w 36"/>
                <a:gd name="T5" fmla="*/ 0 h 24"/>
                <a:gd name="T6" fmla="*/ 34 w 36"/>
                <a:gd name="T7" fmla="*/ 2 h 24"/>
                <a:gd name="T8" fmla="*/ 34 w 36"/>
                <a:gd name="T9" fmla="*/ 23 h 24"/>
                <a:gd name="T10" fmla="*/ 35 w 36"/>
                <a:gd name="T11" fmla="*/ 24 h 24"/>
                <a:gd name="T12" fmla="*/ 2 w 36"/>
                <a:gd name="T13" fmla="*/ 24 h 24"/>
                <a:gd name="T14" fmla="*/ 0 w 36"/>
                <a:gd name="T15" fmla="*/ 23 h 24"/>
                <a:gd name="T16" fmla="*/ 0 w 36"/>
                <a:gd name="T17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24"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4" y="1"/>
                    <a:pt x="34" y="2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4"/>
                    <a:pt x="36" y="24"/>
                    <a:pt x="35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0" y="24"/>
                    <a:pt x="0" y="2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34" name="Freeform 337">
              <a:extLst>
                <a:ext uri="{FF2B5EF4-FFF2-40B4-BE49-F238E27FC236}">
                  <a16:creationId xmlns:a16="http://schemas.microsoft.com/office/drawing/2014/main" id="{73CD9C62-921D-4080-A2FC-3BC3B7C30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6007" y="9672170"/>
              <a:ext cx="79375" cy="79375"/>
            </a:xfrm>
            <a:custGeom>
              <a:avLst/>
              <a:gdLst>
                <a:gd name="T0" fmla="*/ 37 w 37"/>
                <a:gd name="T1" fmla="*/ 35 h 37"/>
                <a:gd name="T2" fmla="*/ 34 w 37"/>
                <a:gd name="T3" fmla="*/ 37 h 37"/>
                <a:gd name="T4" fmla="*/ 2 w 37"/>
                <a:gd name="T5" fmla="*/ 37 h 37"/>
                <a:gd name="T6" fmla="*/ 0 w 37"/>
                <a:gd name="T7" fmla="*/ 35 h 37"/>
                <a:gd name="T8" fmla="*/ 0 w 37"/>
                <a:gd name="T9" fmla="*/ 3 h 37"/>
                <a:gd name="T10" fmla="*/ 2 w 37"/>
                <a:gd name="T11" fmla="*/ 0 h 37"/>
                <a:gd name="T12" fmla="*/ 34 w 37"/>
                <a:gd name="T13" fmla="*/ 0 h 37"/>
                <a:gd name="T14" fmla="*/ 37 w 37"/>
                <a:gd name="T15" fmla="*/ 3 h 37"/>
                <a:gd name="T16" fmla="*/ 37 w 37"/>
                <a:gd name="T17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7">
                  <a:moveTo>
                    <a:pt x="37" y="35"/>
                  </a:moveTo>
                  <a:cubicBezTo>
                    <a:pt x="37" y="36"/>
                    <a:pt x="35" y="37"/>
                    <a:pt x="34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7"/>
                    <a:pt x="0" y="36"/>
                    <a:pt x="0" y="3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7" y="1"/>
                    <a:pt x="37" y="3"/>
                  </a:cubicBezTo>
                  <a:lnTo>
                    <a:pt x="37" y="3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35" name="Freeform 338">
              <a:extLst>
                <a:ext uri="{FF2B5EF4-FFF2-40B4-BE49-F238E27FC236}">
                  <a16:creationId xmlns:a16="http://schemas.microsoft.com/office/drawing/2014/main" id="{80578DBD-B6B6-47AE-8ADF-BE59D2FC0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6470" y="9592795"/>
              <a:ext cx="80963" cy="52388"/>
            </a:xfrm>
            <a:custGeom>
              <a:avLst/>
              <a:gdLst>
                <a:gd name="T0" fmla="*/ 0 w 38"/>
                <a:gd name="T1" fmla="*/ 2 h 24"/>
                <a:gd name="T2" fmla="*/ 4 w 38"/>
                <a:gd name="T3" fmla="*/ 0 h 24"/>
                <a:gd name="T4" fmla="*/ 36 w 38"/>
                <a:gd name="T5" fmla="*/ 0 h 24"/>
                <a:gd name="T6" fmla="*/ 37 w 38"/>
                <a:gd name="T7" fmla="*/ 2 h 24"/>
                <a:gd name="T8" fmla="*/ 37 w 38"/>
                <a:gd name="T9" fmla="*/ 23 h 24"/>
                <a:gd name="T10" fmla="*/ 36 w 38"/>
                <a:gd name="T11" fmla="*/ 24 h 24"/>
                <a:gd name="T12" fmla="*/ 4 w 38"/>
                <a:gd name="T13" fmla="*/ 24 h 24"/>
                <a:gd name="T14" fmla="*/ 0 w 38"/>
                <a:gd name="T15" fmla="*/ 23 h 24"/>
                <a:gd name="T16" fmla="*/ 0 w 38"/>
                <a:gd name="T17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4">
                  <a:moveTo>
                    <a:pt x="0" y="2"/>
                  </a:moveTo>
                  <a:cubicBezTo>
                    <a:pt x="0" y="1"/>
                    <a:pt x="3" y="0"/>
                    <a:pt x="4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8" y="0"/>
                    <a:pt x="37" y="1"/>
                    <a:pt x="37" y="2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4"/>
                    <a:pt x="38" y="24"/>
                    <a:pt x="36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24"/>
                    <a:pt x="0" y="24"/>
                    <a:pt x="0" y="2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36" name="Freeform 339">
              <a:extLst>
                <a:ext uri="{FF2B5EF4-FFF2-40B4-BE49-F238E27FC236}">
                  <a16:creationId xmlns:a16="http://schemas.microsoft.com/office/drawing/2014/main" id="{716F6DF6-B54C-4F64-A718-80AF1A881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6470" y="9672170"/>
              <a:ext cx="79375" cy="79375"/>
            </a:xfrm>
            <a:custGeom>
              <a:avLst/>
              <a:gdLst>
                <a:gd name="T0" fmla="*/ 37 w 37"/>
                <a:gd name="T1" fmla="*/ 35 h 37"/>
                <a:gd name="T2" fmla="*/ 35 w 37"/>
                <a:gd name="T3" fmla="*/ 37 h 37"/>
                <a:gd name="T4" fmla="*/ 3 w 37"/>
                <a:gd name="T5" fmla="*/ 37 h 37"/>
                <a:gd name="T6" fmla="*/ 0 w 37"/>
                <a:gd name="T7" fmla="*/ 35 h 37"/>
                <a:gd name="T8" fmla="*/ 0 w 37"/>
                <a:gd name="T9" fmla="*/ 3 h 37"/>
                <a:gd name="T10" fmla="*/ 3 w 37"/>
                <a:gd name="T11" fmla="*/ 0 h 37"/>
                <a:gd name="T12" fmla="*/ 35 w 37"/>
                <a:gd name="T13" fmla="*/ 0 h 37"/>
                <a:gd name="T14" fmla="*/ 37 w 37"/>
                <a:gd name="T15" fmla="*/ 3 h 37"/>
                <a:gd name="T16" fmla="*/ 37 w 37"/>
                <a:gd name="T17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7">
                  <a:moveTo>
                    <a:pt x="37" y="35"/>
                  </a:moveTo>
                  <a:cubicBezTo>
                    <a:pt x="37" y="36"/>
                    <a:pt x="36" y="37"/>
                    <a:pt x="35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2" y="37"/>
                    <a:pt x="0" y="36"/>
                    <a:pt x="0" y="3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3"/>
                  </a:cubicBezTo>
                  <a:lnTo>
                    <a:pt x="37" y="3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37" name="Freeform 340">
              <a:extLst>
                <a:ext uri="{FF2B5EF4-FFF2-40B4-BE49-F238E27FC236}">
                  <a16:creationId xmlns:a16="http://schemas.microsoft.com/office/drawing/2014/main" id="{3723869E-1AF5-4737-BEA2-F4646221C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8520" y="9592795"/>
              <a:ext cx="84138" cy="52388"/>
            </a:xfrm>
            <a:custGeom>
              <a:avLst/>
              <a:gdLst>
                <a:gd name="T0" fmla="*/ 0 w 39"/>
                <a:gd name="T1" fmla="*/ 2 h 24"/>
                <a:gd name="T2" fmla="*/ 6 w 39"/>
                <a:gd name="T3" fmla="*/ 0 h 24"/>
                <a:gd name="T4" fmla="*/ 38 w 39"/>
                <a:gd name="T5" fmla="*/ 0 h 24"/>
                <a:gd name="T6" fmla="*/ 37 w 39"/>
                <a:gd name="T7" fmla="*/ 2 h 24"/>
                <a:gd name="T8" fmla="*/ 37 w 39"/>
                <a:gd name="T9" fmla="*/ 23 h 24"/>
                <a:gd name="T10" fmla="*/ 38 w 39"/>
                <a:gd name="T11" fmla="*/ 24 h 24"/>
                <a:gd name="T12" fmla="*/ 6 w 39"/>
                <a:gd name="T13" fmla="*/ 24 h 24"/>
                <a:gd name="T14" fmla="*/ 0 w 39"/>
                <a:gd name="T15" fmla="*/ 23 h 24"/>
                <a:gd name="T16" fmla="*/ 0 w 39"/>
                <a:gd name="T17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4">
                  <a:moveTo>
                    <a:pt x="0" y="2"/>
                  </a:moveTo>
                  <a:cubicBezTo>
                    <a:pt x="0" y="1"/>
                    <a:pt x="4" y="0"/>
                    <a:pt x="6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9" y="0"/>
                    <a:pt x="37" y="1"/>
                    <a:pt x="37" y="2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4"/>
                    <a:pt x="39" y="24"/>
                    <a:pt x="38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4" y="24"/>
                    <a:pt x="0" y="24"/>
                    <a:pt x="0" y="2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38" name="Freeform 341">
              <a:extLst>
                <a:ext uri="{FF2B5EF4-FFF2-40B4-BE49-F238E27FC236}">
                  <a16:creationId xmlns:a16="http://schemas.microsoft.com/office/drawing/2014/main" id="{1048C036-A5C6-44B9-AF3B-FF95C63D2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8520" y="9672170"/>
              <a:ext cx="79375" cy="79375"/>
            </a:xfrm>
            <a:custGeom>
              <a:avLst/>
              <a:gdLst>
                <a:gd name="T0" fmla="*/ 37 w 37"/>
                <a:gd name="T1" fmla="*/ 35 h 37"/>
                <a:gd name="T2" fmla="*/ 35 w 37"/>
                <a:gd name="T3" fmla="*/ 37 h 37"/>
                <a:gd name="T4" fmla="*/ 3 w 37"/>
                <a:gd name="T5" fmla="*/ 37 h 37"/>
                <a:gd name="T6" fmla="*/ 0 w 37"/>
                <a:gd name="T7" fmla="*/ 35 h 37"/>
                <a:gd name="T8" fmla="*/ 0 w 37"/>
                <a:gd name="T9" fmla="*/ 3 h 37"/>
                <a:gd name="T10" fmla="*/ 3 w 37"/>
                <a:gd name="T11" fmla="*/ 0 h 37"/>
                <a:gd name="T12" fmla="*/ 35 w 37"/>
                <a:gd name="T13" fmla="*/ 0 h 37"/>
                <a:gd name="T14" fmla="*/ 37 w 37"/>
                <a:gd name="T15" fmla="*/ 3 h 37"/>
                <a:gd name="T16" fmla="*/ 37 w 37"/>
                <a:gd name="T17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7">
                  <a:moveTo>
                    <a:pt x="37" y="35"/>
                  </a:moveTo>
                  <a:cubicBezTo>
                    <a:pt x="37" y="36"/>
                    <a:pt x="36" y="37"/>
                    <a:pt x="35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1" y="37"/>
                    <a:pt x="0" y="36"/>
                    <a:pt x="0" y="3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3"/>
                  </a:cubicBezTo>
                  <a:lnTo>
                    <a:pt x="37" y="3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39" name="Freeform 342">
              <a:extLst>
                <a:ext uri="{FF2B5EF4-FFF2-40B4-BE49-F238E27FC236}">
                  <a16:creationId xmlns:a16="http://schemas.microsoft.com/office/drawing/2014/main" id="{666A5369-791E-45A0-A234-85C4DC914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920" y="9592795"/>
              <a:ext cx="79375" cy="52388"/>
            </a:xfrm>
            <a:custGeom>
              <a:avLst/>
              <a:gdLst>
                <a:gd name="T0" fmla="*/ 0 w 37"/>
                <a:gd name="T1" fmla="*/ 2 h 24"/>
                <a:gd name="T2" fmla="*/ 3 w 37"/>
                <a:gd name="T3" fmla="*/ 0 h 24"/>
                <a:gd name="T4" fmla="*/ 36 w 37"/>
                <a:gd name="T5" fmla="*/ 0 h 24"/>
                <a:gd name="T6" fmla="*/ 37 w 37"/>
                <a:gd name="T7" fmla="*/ 2 h 24"/>
                <a:gd name="T8" fmla="*/ 37 w 37"/>
                <a:gd name="T9" fmla="*/ 23 h 24"/>
                <a:gd name="T10" fmla="*/ 36 w 37"/>
                <a:gd name="T11" fmla="*/ 24 h 24"/>
                <a:gd name="T12" fmla="*/ 3 w 37"/>
                <a:gd name="T13" fmla="*/ 24 h 24"/>
                <a:gd name="T14" fmla="*/ 0 w 37"/>
                <a:gd name="T15" fmla="*/ 23 h 24"/>
                <a:gd name="T16" fmla="*/ 0 w 37"/>
                <a:gd name="T17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4">
                  <a:moveTo>
                    <a:pt x="0" y="2"/>
                  </a:moveTo>
                  <a:cubicBezTo>
                    <a:pt x="0" y="1"/>
                    <a:pt x="2" y="0"/>
                    <a:pt x="3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7" y="0"/>
                    <a:pt x="37" y="1"/>
                    <a:pt x="37" y="2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4"/>
                    <a:pt x="37" y="24"/>
                    <a:pt x="36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2" y="24"/>
                    <a:pt x="0" y="24"/>
                    <a:pt x="0" y="2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40" name="Freeform 343">
              <a:extLst>
                <a:ext uri="{FF2B5EF4-FFF2-40B4-BE49-F238E27FC236}">
                  <a16:creationId xmlns:a16="http://schemas.microsoft.com/office/drawing/2014/main" id="{A2D421A1-BEEF-4C4C-BA3D-4DB3DE3A2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920" y="9672170"/>
              <a:ext cx="79375" cy="79375"/>
            </a:xfrm>
            <a:custGeom>
              <a:avLst/>
              <a:gdLst>
                <a:gd name="T0" fmla="*/ 37 w 37"/>
                <a:gd name="T1" fmla="*/ 35 h 37"/>
                <a:gd name="T2" fmla="*/ 34 w 37"/>
                <a:gd name="T3" fmla="*/ 37 h 37"/>
                <a:gd name="T4" fmla="*/ 2 w 37"/>
                <a:gd name="T5" fmla="*/ 37 h 37"/>
                <a:gd name="T6" fmla="*/ 0 w 37"/>
                <a:gd name="T7" fmla="*/ 35 h 37"/>
                <a:gd name="T8" fmla="*/ 0 w 37"/>
                <a:gd name="T9" fmla="*/ 3 h 37"/>
                <a:gd name="T10" fmla="*/ 2 w 37"/>
                <a:gd name="T11" fmla="*/ 0 h 37"/>
                <a:gd name="T12" fmla="*/ 34 w 37"/>
                <a:gd name="T13" fmla="*/ 0 h 37"/>
                <a:gd name="T14" fmla="*/ 37 w 37"/>
                <a:gd name="T15" fmla="*/ 3 h 37"/>
                <a:gd name="T16" fmla="*/ 37 w 37"/>
                <a:gd name="T17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7">
                  <a:moveTo>
                    <a:pt x="37" y="35"/>
                  </a:moveTo>
                  <a:cubicBezTo>
                    <a:pt x="37" y="36"/>
                    <a:pt x="36" y="37"/>
                    <a:pt x="34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7"/>
                    <a:pt x="0" y="36"/>
                    <a:pt x="0" y="3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6" y="0"/>
                    <a:pt x="37" y="1"/>
                    <a:pt x="37" y="3"/>
                  </a:cubicBezTo>
                  <a:lnTo>
                    <a:pt x="37" y="3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41" name="Freeform 344">
              <a:extLst>
                <a:ext uri="{FF2B5EF4-FFF2-40B4-BE49-F238E27FC236}">
                  <a16:creationId xmlns:a16="http://schemas.microsoft.com/office/drawing/2014/main" id="{2A212BCE-84A9-44FC-9590-9EAA91B60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0557" y="9592795"/>
              <a:ext cx="82550" cy="52388"/>
            </a:xfrm>
            <a:custGeom>
              <a:avLst/>
              <a:gdLst>
                <a:gd name="T0" fmla="*/ 0 w 39"/>
                <a:gd name="T1" fmla="*/ 2 h 24"/>
                <a:gd name="T2" fmla="*/ 5 w 39"/>
                <a:gd name="T3" fmla="*/ 0 h 24"/>
                <a:gd name="T4" fmla="*/ 37 w 39"/>
                <a:gd name="T5" fmla="*/ 0 h 24"/>
                <a:gd name="T6" fmla="*/ 37 w 39"/>
                <a:gd name="T7" fmla="*/ 2 h 24"/>
                <a:gd name="T8" fmla="*/ 37 w 39"/>
                <a:gd name="T9" fmla="*/ 23 h 24"/>
                <a:gd name="T10" fmla="*/ 37 w 39"/>
                <a:gd name="T11" fmla="*/ 24 h 24"/>
                <a:gd name="T12" fmla="*/ 5 w 39"/>
                <a:gd name="T13" fmla="*/ 24 h 24"/>
                <a:gd name="T14" fmla="*/ 0 w 39"/>
                <a:gd name="T15" fmla="*/ 23 h 24"/>
                <a:gd name="T16" fmla="*/ 0 w 39"/>
                <a:gd name="T17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4">
                  <a:moveTo>
                    <a:pt x="0" y="2"/>
                  </a:moveTo>
                  <a:cubicBezTo>
                    <a:pt x="0" y="1"/>
                    <a:pt x="3" y="0"/>
                    <a:pt x="5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37" y="1"/>
                    <a:pt x="37" y="2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4"/>
                    <a:pt x="39" y="24"/>
                    <a:pt x="37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3" y="24"/>
                    <a:pt x="0" y="24"/>
                    <a:pt x="0" y="2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42" name="Freeform 345">
              <a:extLst>
                <a:ext uri="{FF2B5EF4-FFF2-40B4-BE49-F238E27FC236}">
                  <a16:creationId xmlns:a16="http://schemas.microsoft.com/office/drawing/2014/main" id="{A0A8E00C-41EA-476A-85C1-926CD50AC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0557" y="9672170"/>
              <a:ext cx="79375" cy="79375"/>
            </a:xfrm>
            <a:custGeom>
              <a:avLst/>
              <a:gdLst>
                <a:gd name="T0" fmla="*/ 37 w 37"/>
                <a:gd name="T1" fmla="*/ 35 h 37"/>
                <a:gd name="T2" fmla="*/ 34 w 37"/>
                <a:gd name="T3" fmla="*/ 37 h 37"/>
                <a:gd name="T4" fmla="*/ 2 w 37"/>
                <a:gd name="T5" fmla="*/ 37 h 37"/>
                <a:gd name="T6" fmla="*/ 0 w 37"/>
                <a:gd name="T7" fmla="*/ 35 h 37"/>
                <a:gd name="T8" fmla="*/ 0 w 37"/>
                <a:gd name="T9" fmla="*/ 3 h 37"/>
                <a:gd name="T10" fmla="*/ 2 w 37"/>
                <a:gd name="T11" fmla="*/ 0 h 37"/>
                <a:gd name="T12" fmla="*/ 34 w 37"/>
                <a:gd name="T13" fmla="*/ 0 h 37"/>
                <a:gd name="T14" fmla="*/ 37 w 37"/>
                <a:gd name="T15" fmla="*/ 3 h 37"/>
                <a:gd name="T16" fmla="*/ 37 w 37"/>
                <a:gd name="T17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7">
                  <a:moveTo>
                    <a:pt x="37" y="35"/>
                  </a:moveTo>
                  <a:cubicBezTo>
                    <a:pt x="37" y="36"/>
                    <a:pt x="36" y="37"/>
                    <a:pt x="34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7"/>
                    <a:pt x="0" y="36"/>
                    <a:pt x="0" y="3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6" y="0"/>
                    <a:pt x="37" y="1"/>
                    <a:pt x="37" y="3"/>
                  </a:cubicBezTo>
                  <a:lnTo>
                    <a:pt x="37" y="3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43" name="Freeform 346">
              <a:extLst>
                <a:ext uri="{FF2B5EF4-FFF2-40B4-BE49-F238E27FC236}">
                  <a16:creationId xmlns:a16="http://schemas.microsoft.com/office/drawing/2014/main" id="{1C53C126-BA4B-49E9-9269-B5B268446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7370" y="9592795"/>
              <a:ext cx="79375" cy="52388"/>
            </a:xfrm>
            <a:custGeom>
              <a:avLst/>
              <a:gdLst>
                <a:gd name="T0" fmla="*/ 0 w 37"/>
                <a:gd name="T1" fmla="*/ 2 h 24"/>
                <a:gd name="T2" fmla="*/ 3 w 37"/>
                <a:gd name="T3" fmla="*/ 0 h 24"/>
                <a:gd name="T4" fmla="*/ 36 w 37"/>
                <a:gd name="T5" fmla="*/ 0 h 24"/>
                <a:gd name="T6" fmla="*/ 37 w 37"/>
                <a:gd name="T7" fmla="*/ 2 h 24"/>
                <a:gd name="T8" fmla="*/ 37 w 37"/>
                <a:gd name="T9" fmla="*/ 23 h 24"/>
                <a:gd name="T10" fmla="*/ 36 w 37"/>
                <a:gd name="T11" fmla="*/ 24 h 24"/>
                <a:gd name="T12" fmla="*/ 3 w 37"/>
                <a:gd name="T13" fmla="*/ 24 h 24"/>
                <a:gd name="T14" fmla="*/ 0 w 37"/>
                <a:gd name="T15" fmla="*/ 23 h 24"/>
                <a:gd name="T16" fmla="*/ 0 w 37"/>
                <a:gd name="T17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4">
                  <a:moveTo>
                    <a:pt x="0" y="2"/>
                  </a:moveTo>
                  <a:cubicBezTo>
                    <a:pt x="0" y="1"/>
                    <a:pt x="2" y="0"/>
                    <a:pt x="3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7" y="0"/>
                    <a:pt x="37" y="1"/>
                    <a:pt x="37" y="2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4"/>
                    <a:pt x="37" y="24"/>
                    <a:pt x="36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2" y="24"/>
                    <a:pt x="0" y="24"/>
                    <a:pt x="0" y="2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44" name="Freeform 347">
              <a:extLst>
                <a:ext uri="{FF2B5EF4-FFF2-40B4-BE49-F238E27FC236}">
                  <a16:creationId xmlns:a16="http://schemas.microsoft.com/office/drawing/2014/main" id="{7E2C4548-044E-4164-B2B7-29C6D14C3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7370" y="9672170"/>
              <a:ext cx="79375" cy="79375"/>
            </a:xfrm>
            <a:custGeom>
              <a:avLst/>
              <a:gdLst>
                <a:gd name="T0" fmla="*/ 37 w 37"/>
                <a:gd name="T1" fmla="*/ 35 h 37"/>
                <a:gd name="T2" fmla="*/ 35 w 37"/>
                <a:gd name="T3" fmla="*/ 37 h 37"/>
                <a:gd name="T4" fmla="*/ 3 w 37"/>
                <a:gd name="T5" fmla="*/ 37 h 37"/>
                <a:gd name="T6" fmla="*/ 0 w 37"/>
                <a:gd name="T7" fmla="*/ 35 h 37"/>
                <a:gd name="T8" fmla="*/ 0 w 37"/>
                <a:gd name="T9" fmla="*/ 3 h 37"/>
                <a:gd name="T10" fmla="*/ 3 w 37"/>
                <a:gd name="T11" fmla="*/ 0 h 37"/>
                <a:gd name="T12" fmla="*/ 35 w 37"/>
                <a:gd name="T13" fmla="*/ 0 h 37"/>
                <a:gd name="T14" fmla="*/ 37 w 37"/>
                <a:gd name="T15" fmla="*/ 3 h 37"/>
                <a:gd name="T16" fmla="*/ 37 w 37"/>
                <a:gd name="T17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7">
                  <a:moveTo>
                    <a:pt x="37" y="35"/>
                  </a:moveTo>
                  <a:cubicBezTo>
                    <a:pt x="37" y="36"/>
                    <a:pt x="36" y="37"/>
                    <a:pt x="35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1" y="37"/>
                    <a:pt x="0" y="36"/>
                    <a:pt x="0" y="3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3"/>
                  </a:cubicBezTo>
                  <a:lnTo>
                    <a:pt x="37" y="3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45" name="Freeform 348">
              <a:extLst>
                <a:ext uri="{FF2B5EF4-FFF2-40B4-BE49-F238E27FC236}">
                  <a16:creationId xmlns:a16="http://schemas.microsoft.com/office/drawing/2014/main" id="{186FD6FD-7F06-470F-981F-E0B2DD5DD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9420" y="9592795"/>
              <a:ext cx="84138" cy="52388"/>
            </a:xfrm>
            <a:custGeom>
              <a:avLst/>
              <a:gdLst>
                <a:gd name="T0" fmla="*/ 0 w 39"/>
                <a:gd name="T1" fmla="*/ 2 h 24"/>
                <a:gd name="T2" fmla="*/ 5 w 39"/>
                <a:gd name="T3" fmla="*/ 0 h 24"/>
                <a:gd name="T4" fmla="*/ 37 w 39"/>
                <a:gd name="T5" fmla="*/ 0 h 24"/>
                <a:gd name="T6" fmla="*/ 37 w 39"/>
                <a:gd name="T7" fmla="*/ 2 h 24"/>
                <a:gd name="T8" fmla="*/ 37 w 39"/>
                <a:gd name="T9" fmla="*/ 23 h 24"/>
                <a:gd name="T10" fmla="*/ 37 w 39"/>
                <a:gd name="T11" fmla="*/ 24 h 24"/>
                <a:gd name="T12" fmla="*/ 5 w 39"/>
                <a:gd name="T13" fmla="*/ 24 h 24"/>
                <a:gd name="T14" fmla="*/ 0 w 39"/>
                <a:gd name="T15" fmla="*/ 23 h 24"/>
                <a:gd name="T16" fmla="*/ 0 w 39"/>
                <a:gd name="T17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4">
                  <a:moveTo>
                    <a:pt x="0" y="2"/>
                  </a:moveTo>
                  <a:cubicBezTo>
                    <a:pt x="0" y="1"/>
                    <a:pt x="3" y="0"/>
                    <a:pt x="5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37" y="1"/>
                    <a:pt x="37" y="2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4"/>
                    <a:pt x="39" y="24"/>
                    <a:pt x="37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3" y="24"/>
                    <a:pt x="0" y="24"/>
                    <a:pt x="0" y="2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46" name="Freeform 349">
              <a:extLst>
                <a:ext uri="{FF2B5EF4-FFF2-40B4-BE49-F238E27FC236}">
                  <a16:creationId xmlns:a16="http://schemas.microsoft.com/office/drawing/2014/main" id="{8EF8FD1E-CBFA-4081-8A1C-508B90D64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9420" y="9672170"/>
              <a:ext cx="79375" cy="79375"/>
            </a:xfrm>
            <a:custGeom>
              <a:avLst/>
              <a:gdLst>
                <a:gd name="T0" fmla="*/ 37 w 37"/>
                <a:gd name="T1" fmla="*/ 35 h 37"/>
                <a:gd name="T2" fmla="*/ 35 w 37"/>
                <a:gd name="T3" fmla="*/ 37 h 37"/>
                <a:gd name="T4" fmla="*/ 2 w 37"/>
                <a:gd name="T5" fmla="*/ 37 h 37"/>
                <a:gd name="T6" fmla="*/ 0 w 37"/>
                <a:gd name="T7" fmla="*/ 35 h 37"/>
                <a:gd name="T8" fmla="*/ 0 w 37"/>
                <a:gd name="T9" fmla="*/ 3 h 37"/>
                <a:gd name="T10" fmla="*/ 2 w 37"/>
                <a:gd name="T11" fmla="*/ 0 h 37"/>
                <a:gd name="T12" fmla="*/ 35 w 37"/>
                <a:gd name="T13" fmla="*/ 0 h 37"/>
                <a:gd name="T14" fmla="*/ 37 w 37"/>
                <a:gd name="T15" fmla="*/ 3 h 37"/>
                <a:gd name="T16" fmla="*/ 37 w 37"/>
                <a:gd name="T17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7">
                  <a:moveTo>
                    <a:pt x="37" y="35"/>
                  </a:moveTo>
                  <a:cubicBezTo>
                    <a:pt x="37" y="36"/>
                    <a:pt x="36" y="37"/>
                    <a:pt x="35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7"/>
                    <a:pt x="0" y="36"/>
                    <a:pt x="0" y="3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3"/>
                  </a:cubicBezTo>
                  <a:lnTo>
                    <a:pt x="37" y="3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47" name="Freeform 350">
              <a:extLst>
                <a:ext uri="{FF2B5EF4-FFF2-40B4-BE49-F238E27FC236}">
                  <a16:creationId xmlns:a16="http://schemas.microsoft.com/office/drawing/2014/main" id="{9248B8D6-E552-404E-BD9A-3C9DF0DF5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9420" y="9775357"/>
              <a:ext cx="131763" cy="79375"/>
            </a:xfrm>
            <a:custGeom>
              <a:avLst/>
              <a:gdLst>
                <a:gd name="T0" fmla="*/ 0 w 61"/>
                <a:gd name="T1" fmla="*/ 3 h 37"/>
                <a:gd name="T2" fmla="*/ 5 w 61"/>
                <a:gd name="T3" fmla="*/ 0 h 37"/>
                <a:gd name="T4" fmla="*/ 58 w 61"/>
                <a:gd name="T5" fmla="*/ 0 h 37"/>
                <a:gd name="T6" fmla="*/ 61 w 61"/>
                <a:gd name="T7" fmla="*/ 3 h 37"/>
                <a:gd name="T8" fmla="*/ 61 w 61"/>
                <a:gd name="T9" fmla="*/ 34 h 37"/>
                <a:gd name="T10" fmla="*/ 58 w 61"/>
                <a:gd name="T11" fmla="*/ 37 h 37"/>
                <a:gd name="T12" fmla="*/ 5 w 61"/>
                <a:gd name="T13" fmla="*/ 37 h 37"/>
                <a:gd name="T14" fmla="*/ 0 w 61"/>
                <a:gd name="T15" fmla="*/ 34 h 37"/>
                <a:gd name="T16" fmla="*/ 0 w 61"/>
                <a:gd name="T17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37">
                  <a:moveTo>
                    <a:pt x="0" y="3"/>
                  </a:moveTo>
                  <a:cubicBezTo>
                    <a:pt x="0" y="1"/>
                    <a:pt x="3" y="0"/>
                    <a:pt x="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1" y="35"/>
                    <a:pt x="60" y="37"/>
                    <a:pt x="58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3" y="37"/>
                    <a:pt x="0" y="35"/>
                    <a:pt x="0" y="3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48" name="Freeform 351">
              <a:extLst>
                <a:ext uri="{FF2B5EF4-FFF2-40B4-BE49-F238E27FC236}">
                  <a16:creationId xmlns:a16="http://schemas.microsoft.com/office/drawing/2014/main" id="{4C340159-6EEF-4FDB-9BC1-C3A93AC8E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9107" y="9983320"/>
              <a:ext cx="247650" cy="79375"/>
            </a:xfrm>
            <a:custGeom>
              <a:avLst/>
              <a:gdLst>
                <a:gd name="T0" fmla="*/ 113 w 115"/>
                <a:gd name="T1" fmla="*/ 32 h 37"/>
                <a:gd name="T2" fmla="*/ 111 w 115"/>
                <a:gd name="T3" fmla="*/ 37 h 37"/>
                <a:gd name="T4" fmla="*/ 5 w 115"/>
                <a:gd name="T5" fmla="*/ 37 h 37"/>
                <a:gd name="T6" fmla="*/ 0 w 115"/>
                <a:gd name="T7" fmla="*/ 33 h 37"/>
                <a:gd name="T8" fmla="*/ 0 w 115"/>
                <a:gd name="T9" fmla="*/ 4 h 37"/>
                <a:gd name="T10" fmla="*/ 5 w 115"/>
                <a:gd name="T11" fmla="*/ 0 h 37"/>
                <a:gd name="T12" fmla="*/ 111 w 115"/>
                <a:gd name="T13" fmla="*/ 0 h 37"/>
                <a:gd name="T14" fmla="*/ 113 w 115"/>
                <a:gd name="T15" fmla="*/ 4 h 37"/>
                <a:gd name="T16" fmla="*/ 113 w 115"/>
                <a:gd name="T17" fmla="*/ 3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37">
                  <a:moveTo>
                    <a:pt x="113" y="32"/>
                  </a:moveTo>
                  <a:cubicBezTo>
                    <a:pt x="113" y="35"/>
                    <a:pt x="115" y="37"/>
                    <a:pt x="111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1" y="37"/>
                    <a:pt x="0" y="34"/>
                    <a:pt x="0" y="3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0"/>
                    <a:pt x="5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5" y="0"/>
                    <a:pt x="113" y="3"/>
                    <a:pt x="113" y="4"/>
                  </a:cubicBezTo>
                  <a:cubicBezTo>
                    <a:pt x="113" y="4"/>
                    <a:pt x="113" y="30"/>
                    <a:pt x="113" y="3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49" name="Freeform 352">
              <a:extLst>
                <a:ext uri="{FF2B5EF4-FFF2-40B4-BE49-F238E27FC236}">
                  <a16:creationId xmlns:a16="http://schemas.microsoft.com/office/drawing/2014/main" id="{903A1E1D-5246-4E7C-B451-550BB0BF9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7057" y="9775357"/>
              <a:ext cx="136525" cy="182563"/>
            </a:xfrm>
            <a:custGeom>
              <a:avLst/>
              <a:gdLst>
                <a:gd name="T0" fmla="*/ 63 w 64"/>
                <a:gd name="T1" fmla="*/ 82 h 85"/>
                <a:gd name="T2" fmla="*/ 63 w 64"/>
                <a:gd name="T3" fmla="*/ 84 h 85"/>
                <a:gd name="T4" fmla="*/ 31 w 64"/>
                <a:gd name="T5" fmla="*/ 84 h 85"/>
                <a:gd name="T6" fmla="*/ 26 w 64"/>
                <a:gd name="T7" fmla="*/ 83 h 85"/>
                <a:gd name="T8" fmla="*/ 26 w 64"/>
                <a:gd name="T9" fmla="*/ 34 h 85"/>
                <a:gd name="T10" fmla="*/ 6 w 64"/>
                <a:gd name="T11" fmla="*/ 34 h 85"/>
                <a:gd name="T12" fmla="*/ 0 w 64"/>
                <a:gd name="T13" fmla="*/ 31 h 85"/>
                <a:gd name="T14" fmla="*/ 0 w 64"/>
                <a:gd name="T15" fmla="*/ 1 h 85"/>
                <a:gd name="T16" fmla="*/ 6 w 64"/>
                <a:gd name="T17" fmla="*/ 0 h 85"/>
                <a:gd name="T18" fmla="*/ 31 w 64"/>
                <a:gd name="T19" fmla="*/ 0 h 85"/>
                <a:gd name="T20" fmla="*/ 37 w 64"/>
                <a:gd name="T21" fmla="*/ 0 h 85"/>
                <a:gd name="T22" fmla="*/ 63 w 64"/>
                <a:gd name="T23" fmla="*/ 0 h 85"/>
                <a:gd name="T24" fmla="*/ 63 w 64"/>
                <a:gd name="T25" fmla="*/ 1 h 85"/>
                <a:gd name="T26" fmla="*/ 63 w 64"/>
                <a:gd name="T27" fmla="*/ 8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85">
                  <a:moveTo>
                    <a:pt x="63" y="82"/>
                  </a:moveTo>
                  <a:cubicBezTo>
                    <a:pt x="63" y="84"/>
                    <a:pt x="64" y="84"/>
                    <a:pt x="63" y="84"/>
                  </a:cubicBezTo>
                  <a:cubicBezTo>
                    <a:pt x="31" y="84"/>
                    <a:pt x="31" y="84"/>
                    <a:pt x="31" y="84"/>
                  </a:cubicBezTo>
                  <a:cubicBezTo>
                    <a:pt x="30" y="84"/>
                    <a:pt x="26" y="85"/>
                    <a:pt x="26" y="83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4" y="34"/>
                    <a:pt x="0" y="33"/>
                    <a:pt x="0" y="3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4" y="0"/>
                    <a:pt x="6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4" y="0"/>
                    <a:pt x="63" y="0"/>
                    <a:pt x="63" y="1"/>
                  </a:cubicBezTo>
                  <a:lnTo>
                    <a:pt x="63" y="8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0" name="Freeform 353">
              <a:extLst>
                <a:ext uri="{FF2B5EF4-FFF2-40B4-BE49-F238E27FC236}">
                  <a16:creationId xmlns:a16="http://schemas.microsoft.com/office/drawing/2014/main" id="{E84E2D91-D6D8-407E-A66F-43605CA36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1020" y="9672170"/>
              <a:ext cx="182563" cy="79375"/>
            </a:xfrm>
            <a:custGeom>
              <a:avLst/>
              <a:gdLst>
                <a:gd name="T0" fmla="*/ 84 w 85"/>
                <a:gd name="T1" fmla="*/ 34 h 37"/>
                <a:gd name="T2" fmla="*/ 82 w 85"/>
                <a:gd name="T3" fmla="*/ 37 h 37"/>
                <a:gd name="T4" fmla="*/ 5 w 85"/>
                <a:gd name="T5" fmla="*/ 37 h 37"/>
                <a:gd name="T6" fmla="*/ 0 w 85"/>
                <a:gd name="T7" fmla="*/ 34 h 37"/>
                <a:gd name="T8" fmla="*/ 0 w 85"/>
                <a:gd name="T9" fmla="*/ 2 h 37"/>
                <a:gd name="T10" fmla="*/ 5 w 85"/>
                <a:gd name="T11" fmla="*/ 0 h 37"/>
                <a:gd name="T12" fmla="*/ 82 w 85"/>
                <a:gd name="T13" fmla="*/ 0 h 37"/>
                <a:gd name="T14" fmla="*/ 84 w 85"/>
                <a:gd name="T15" fmla="*/ 2 h 37"/>
                <a:gd name="T16" fmla="*/ 84 w 85"/>
                <a:gd name="T17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37">
                  <a:moveTo>
                    <a:pt x="84" y="34"/>
                  </a:moveTo>
                  <a:cubicBezTo>
                    <a:pt x="84" y="35"/>
                    <a:pt x="85" y="37"/>
                    <a:pt x="82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2" y="37"/>
                    <a:pt x="0" y="35"/>
                    <a:pt x="0" y="3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5" y="0"/>
                    <a:pt x="84" y="1"/>
                    <a:pt x="84" y="2"/>
                  </a:cubicBezTo>
                  <a:lnTo>
                    <a:pt x="84" y="3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1" name="Freeform 354">
              <a:extLst>
                <a:ext uri="{FF2B5EF4-FFF2-40B4-BE49-F238E27FC236}">
                  <a16:creationId xmlns:a16="http://schemas.microsoft.com/office/drawing/2014/main" id="{DFC2CBC4-EA19-430D-8ED3-C3CD4EDBB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2620" y="9592795"/>
              <a:ext cx="80963" cy="52388"/>
            </a:xfrm>
            <a:custGeom>
              <a:avLst/>
              <a:gdLst>
                <a:gd name="T0" fmla="*/ 37 w 38"/>
                <a:gd name="T1" fmla="*/ 23 h 24"/>
                <a:gd name="T2" fmla="*/ 37 w 38"/>
                <a:gd name="T3" fmla="*/ 24 h 24"/>
                <a:gd name="T4" fmla="*/ 4 w 38"/>
                <a:gd name="T5" fmla="*/ 24 h 24"/>
                <a:gd name="T6" fmla="*/ 0 w 38"/>
                <a:gd name="T7" fmla="*/ 23 h 24"/>
                <a:gd name="T8" fmla="*/ 0 w 38"/>
                <a:gd name="T9" fmla="*/ 2 h 24"/>
                <a:gd name="T10" fmla="*/ 4 w 38"/>
                <a:gd name="T11" fmla="*/ 0 h 24"/>
                <a:gd name="T12" fmla="*/ 37 w 38"/>
                <a:gd name="T13" fmla="*/ 0 h 24"/>
                <a:gd name="T14" fmla="*/ 37 w 38"/>
                <a:gd name="T15" fmla="*/ 2 h 24"/>
                <a:gd name="T16" fmla="*/ 37 w 38"/>
                <a:gd name="T17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4">
                  <a:moveTo>
                    <a:pt x="37" y="23"/>
                  </a:moveTo>
                  <a:cubicBezTo>
                    <a:pt x="37" y="24"/>
                    <a:pt x="38" y="24"/>
                    <a:pt x="37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24"/>
                    <a:pt x="0" y="24"/>
                    <a:pt x="0" y="2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3" y="0"/>
                    <a:pt x="4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8" y="0"/>
                    <a:pt x="37" y="1"/>
                    <a:pt x="37" y="2"/>
                  </a:cubicBezTo>
                  <a:lnTo>
                    <a:pt x="37" y="2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2" name="Freeform 355">
              <a:extLst>
                <a:ext uri="{FF2B5EF4-FFF2-40B4-BE49-F238E27FC236}">
                  <a16:creationId xmlns:a16="http://schemas.microsoft.com/office/drawing/2014/main" id="{1E62A5C1-67F3-434E-914A-18B579FC3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0557" y="9881720"/>
              <a:ext cx="79375" cy="79375"/>
            </a:xfrm>
            <a:custGeom>
              <a:avLst/>
              <a:gdLst>
                <a:gd name="T0" fmla="*/ 37 w 37"/>
                <a:gd name="T1" fmla="*/ 35 h 37"/>
                <a:gd name="T2" fmla="*/ 34 w 37"/>
                <a:gd name="T3" fmla="*/ 37 h 37"/>
                <a:gd name="T4" fmla="*/ 2 w 37"/>
                <a:gd name="T5" fmla="*/ 37 h 37"/>
                <a:gd name="T6" fmla="*/ 0 w 37"/>
                <a:gd name="T7" fmla="*/ 35 h 37"/>
                <a:gd name="T8" fmla="*/ 0 w 37"/>
                <a:gd name="T9" fmla="*/ 2 h 37"/>
                <a:gd name="T10" fmla="*/ 2 w 37"/>
                <a:gd name="T11" fmla="*/ 0 h 37"/>
                <a:gd name="T12" fmla="*/ 34 w 37"/>
                <a:gd name="T13" fmla="*/ 0 h 37"/>
                <a:gd name="T14" fmla="*/ 37 w 37"/>
                <a:gd name="T15" fmla="*/ 2 h 37"/>
                <a:gd name="T16" fmla="*/ 37 w 37"/>
                <a:gd name="T17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7">
                  <a:moveTo>
                    <a:pt x="37" y="35"/>
                  </a:moveTo>
                  <a:cubicBezTo>
                    <a:pt x="37" y="36"/>
                    <a:pt x="36" y="37"/>
                    <a:pt x="34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7"/>
                    <a:pt x="0" y="36"/>
                    <a:pt x="0" y="3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6" y="0"/>
                    <a:pt x="37" y="1"/>
                    <a:pt x="37" y="2"/>
                  </a:cubicBezTo>
                  <a:lnTo>
                    <a:pt x="37" y="3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3" name="Freeform 356">
              <a:extLst>
                <a:ext uri="{FF2B5EF4-FFF2-40B4-BE49-F238E27FC236}">
                  <a16:creationId xmlns:a16="http://schemas.microsoft.com/office/drawing/2014/main" id="{087FA1E5-8992-49C9-8285-349F4DD62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8170" y="9983320"/>
              <a:ext cx="79375" cy="79375"/>
            </a:xfrm>
            <a:custGeom>
              <a:avLst/>
              <a:gdLst>
                <a:gd name="T0" fmla="*/ 37 w 37"/>
                <a:gd name="T1" fmla="*/ 35 h 37"/>
                <a:gd name="T2" fmla="*/ 34 w 37"/>
                <a:gd name="T3" fmla="*/ 37 h 37"/>
                <a:gd name="T4" fmla="*/ 2 w 37"/>
                <a:gd name="T5" fmla="*/ 37 h 37"/>
                <a:gd name="T6" fmla="*/ 0 w 37"/>
                <a:gd name="T7" fmla="*/ 35 h 37"/>
                <a:gd name="T8" fmla="*/ 0 w 37"/>
                <a:gd name="T9" fmla="*/ 3 h 37"/>
                <a:gd name="T10" fmla="*/ 2 w 37"/>
                <a:gd name="T11" fmla="*/ 0 h 37"/>
                <a:gd name="T12" fmla="*/ 34 w 37"/>
                <a:gd name="T13" fmla="*/ 0 h 37"/>
                <a:gd name="T14" fmla="*/ 37 w 37"/>
                <a:gd name="T15" fmla="*/ 3 h 37"/>
                <a:gd name="T16" fmla="*/ 37 w 37"/>
                <a:gd name="T17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7">
                  <a:moveTo>
                    <a:pt x="37" y="35"/>
                  </a:moveTo>
                  <a:cubicBezTo>
                    <a:pt x="37" y="36"/>
                    <a:pt x="36" y="37"/>
                    <a:pt x="34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7"/>
                    <a:pt x="0" y="36"/>
                    <a:pt x="0" y="3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6" y="0"/>
                    <a:pt x="37" y="2"/>
                    <a:pt x="37" y="3"/>
                  </a:cubicBezTo>
                  <a:lnTo>
                    <a:pt x="37" y="3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4" name="Freeform 357">
              <a:extLst>
                <a:ext uri="{FF2B5EF4-FFF2-40B4-BE49-F238E27FC236}">
                  <a16:creationId xmlns:a16="http://schemas.microsoft.com/office/drawing/2014/main" id="{057B8962-28D4-4D3B-8C77-1DB4D42B5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6120" y="9983320"/>
              <a:ext cx="79375" cy="79375"/>
            </a:xfrm>
            <a:custGeom>
              <a:avLst/>
              <a:gdLst>
                <a:gd name="T0" fmla="*/ 37 w 37"/>
                <a:gd name="T1" fmla="*/ 35 h 37"/>
                <a:gd name="T2" fmla="*/ 35 w 37"/>
                <a:gd name="T3" fmla="*/ 37 h 37"/>
                <a:gd name="T4" fmla="*/ 2 w 37"/>
                <a:gd name="T5" fmla="*/ 37 h 37"/>
                <a:gd name="T6" fmla="*/ 0 w 37"/>
                <a:gd name="T7" fmla="*/ 35 h 37"/>
                <a:gd name="T8" fmla="*/ 0 w 37"/>
                <a:gd name="T9" fmla="*/ 3 h 37"/>
                <a:gd name="T10" fmla="*/ 2 w 37"/>
                <a:gd name="T11" fmla="*/ 0 h 37"/>
                <a:gd name="T12" fmla="*/ 35 w 37"/>
                <a:gd name="T13" fmla="*/ 0 h 37"/>
                <a:gd name="T14" fmla="*/ 37 w 37"/>
                <a:gd name="T15" fmla="*/ 3 h 37"/>
                <a:gd name="T16" fmla="*/ 37 w 37"/>
                <a:gd name="T17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7">
                  <a:moveTo>
                    <a:pt x="37" y="35"/>
                  </a:moveTo>
                  <a:cubicBezTo>
                    <a:pt x="37" y="36"/>
                    <a:pt x="36" y="37"/>
                    <a:pt x="35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7"/>
                    <a:pt x="0" y="36"/>
                    <a:pt x="0" y="3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2"/>
                    <a:pt x="37" y="3"/>
                  </a:cubicBezTo>
                  <a:lnTo>
                    <a:pt x="37" y="3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5" name="Freeform 358">
              <a:extLst>
                <a:ext uri="{FF2B5EF4-FFF2-40B4-BE49-F238E27FC236}">
                  <a16:creationId xmlns:a16="http://schemas.microsoft.com/office/drawing/2014/main" id="{FEC5F44B-55CB-4E34-962E-C922BA86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9307" y="9983320"/>
              <a:ext cx="79375" cy="79375"/>
            </a:xfrm>
            <a:custGeom>
              <a:avLst/>
              <a:gdLst>
                <a:gd name="T0" fmla="*/ 37 w 37"/>
                <a:gd name="T1" fmla="*/ 35 h 37"/>
                <a:gd name="T2" fmla="*/ 34 w 37"/>
                <a:gd name="T3" fmla="*/ 37 h 37"/>
                <a:gd name="T4" fmla="*/ 2 w 37"/>
                <a:gd name="T5" fmla="*/ 37 h 37"/>
                <a:gd name="T6" fmla="*/ 0 w 37"/>
                <a:gd name="T7" fmla="*/ 35 h 37"/>
                <a:gd name="T8" fmla="*/ 0 w 37"/>
                <a:gd name="T9" fmla="*/ 3 h 37"/>
                <a:gd name="T10" fmla="*/ 2 w 37"/>
                <a:gd name="T11" fmla="*/ 0 h 37"/>
                <a:gd name="T12" fmla="*/ 34 w 37"/>
                <a:gd name="T13" fmla="*/ 0 h 37"/>
                <a:gd name="T14" fmla="*/ 37 w 37"/>
                <a:gd name="T15" fmla="*/ 3 h 37"/>
                <a:gd name="T16" fmla="*/ 37 w 37"/>
                <a:gd name="T17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7">
                  <a:moveTo>
                    <a:pt x="37" y="35"/>
                  </a:moveTo>
                  <a:cubicBezTo>
                    <a:pt x="37" y="36"/>
                    <a:pt x="35" y="37"/>
                    <a:pt x="34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7"/>
                    <a:pt x="0" y="36"/>
                    <a:pt x="0" y="3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7" y="2"/>
                    <a:pt x="37" y="3"/>
                  </a:cubicBezTo>
                  <a:lnTo>
                    <a:pt x="37" y="3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6" name="Freeform 359">
              <a:extLst>
                <a:ext uri="{FF2B5EF4-FFF2-40B4-BE49-F238E27FC236}">
                  <a16:creationId xmlns:a16="http://schemas.microsoft.com/office/drawing/2014/main" id="{72BAEDE0-C17B-4E9A-8C87-EEAB670BE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9420" y="9881720"/>
              <a:ext cx="187325" cy="73025"/>
            </a:xfrm>
            <a:custGeom>
              <a:avLst/>
              <a:gdLst>
                <a:gd name="T0" fmla="*/ 0 w 87"/>
                <a:gd name="T1" fmla="*/ 1 h 34"/>
                <a:gd name="T2" fmla="*/ 7 w 87"/>
                <a:gd name="T3" fmla="*/ 0 h 34"/>
                <a:gd name="T4" fmla="*/ 84 w 87"/>
                <a:gd name="T5" fmla="*/ 0 h 34"/>
                <a:gd name="T6" fmla="*/ 87 w 87"/>
                <a:gd name="T7" fmla="*/ 1 h 34"/>
                <a:gd name="T8" fmla="*/ 87 w 87"/>
                <a:gd name="T9" fmla="*/ 33 h 34"/>
                <a:gd name="T10" fmla="*/ 84 w 87"/>
                <a:gd name="T11" fmla="*/ 34 h 34"/>
                <a:gd name="T12" fmla="*/ 6 w 87"/>
                <a:gd name="T13" fmla="*/ 34 h 34"/>
                <a:gd name="T14" fmla="*/ 0 w 87"/>
                <a:gd name="T15" fmla="*/ 33 h 34"/>
                <a:gd name="T16" fmla="*/ 0 w 87"/>
                <a:gd name="T17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34">
                  <a:moveTo>
                    <a:pt x="0" y="1"/>
                  </a:moveTo>
                  <a:cubicBezTo>
                    <a:pt x="0" y="0"/>
                    <a:pt x="4" y="0"/>
                    <a:pt x="7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7" y="0"/>
                    <a:pt x="87" y="0"/>
                    <a:pt x="87" y="1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34"/>
                    <a:pt x="87" y="34"/>
                    <a:pt x="84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2" y="34"/>
                    <a:pt x="0" y="34"/>
                    <a:pt x="0" y="3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7" name="Freeform 360">
              <a:extLst>
                <a:ext uri="{FF2B5EF4-FFF2-40B4-BE49-F238E27FC236}">
                  <a16:creationId xmlns:a16="http://schemas.microsoft.com/office/drawing/2014/main" id="{2E4F0DB3-807A-4DA7-872A-F93B5D249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9420" y="9983320"/>
              <a:ext cx="133350" cy="79375"/>
            </a:xfrm>
            <a:custGeom>
              <a:avLst/>
              <a:gdLst>
                <a:gd name="T0" fmla="*/ 0 w 62"/>
                <a:gd name="T1" fmla="*/ 2 h 37"/>
                <a:gd name="T2" fmla="*/ 5 w 62"/>
                <a:gd name="T3" fmla="*/ 0 h 37"/>
                <a:gd name="T4" fmla="*/ 60 w 62"/>
                <a:gd name="T5" fmla="*/ 0 h 37"/>
                <a:gd name="T6" fmla="*/ 61 w 62"/>
                <a:gd name="T7" fmla="*/ 2 h 37"/>
                <a:gd name="T8" fmla="*/ 61 w 62"/>
                <a:gd name="T9" fmla="*/ 34 h 37"/>
                <a:gd name="T10" fmla="*/ 60 w 62"/>
                <a:gd name="T11" fmla="*/ 37 h 37"/>
                <a:gd name="T12" fmla="*/ 5 w 62"/>
                <a:gd name="T13" fmla="*/ 37 h 37"/>
                <a:gd name="T14" fmla="*/ 0 w 62"/>
                <a:gd name="T15" fmla="*/ 34 h 37"/>
                <a:gd name="T16" fmla="*/ 0 w 62"/>
                <a:gd name="T17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37">
                  <a:moveTo>
                    <a:pt x="0" y="2"/>
                  </a:moveTo>
                  <a:cubicBezTo>
                    <a:pt x="0" y="1"/>
                    <a:pt x="3" y="0"/>
                    <a:pt x="5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2" y="0"/>
                    <a:pt x="61" y="1"/>
                    <a:pt x="61" y="2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1" y="35"/>
                    <a:pt x="62" y="37"/>
                    <a:pt x="60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3" y="37"/>
                    <a:pt x="0" y="35"/>
                    <a:pt x="0" y="34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8" name="Freeform 361">
              <a:extLst>
                <a:ext uri="{FF2B5EF4-FFF2-40B4-BE49-F238E27FC236}">
                  <a16:creationId xmlns:a16="http://schemas.microsoft.com/office/drawing/2014/main" id="{9862E8BB-7577-450F-97BF-9C2BCE51D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6295" y="10092857"/>
              <a:ext cx="696913" cy="79375"/>
            </a:xfrm>
            <a:custGeom>
              <a:avLst/>
              <a:gdLst>
                <a:gd name="T0" fmla="*/ 293 w 324"/>
                <a:gd name="T1" fmla="*/ 33 h 37"/>
                <a:gd name="T2" fmla="*/ 291 w 324"/>
                <a:gd name="T3" fmla="*/ 37 h 37"/>
                <a:gd name="T4" fmla="*/ 7 w 324"/>
                <a:gd name="T5" fmla="*/ 37 h 37"/>
                <a:gd name="T6" fmla="*/ 0 w 324"/>
                <a:gd name="T7" fmla="*/ 33 h 37"/>
                <a:gd name="T8" fmla="*/ 0 w 324"/>
                <a:gd name="T9" fmla="*/ 2 h 37"/>
                <a:gd name="T10" fmla="*/ 8 w 324"/>
                <a:gd name="T11" fmla="*/ 0 h 37"/>
                <a:gd name="T12" fmla="*/ 291 w 324"/>
                <a:gd name="T13" fmla="*/ 0 h 37"/>
                <a:gd name="T14" fmla="*/ 293 w 324"/>
                <a:gd name="T15" fmla="*/ 2 h 37"/>
                <a:gd name="T16" fmla="*/ 293 w 324"/>
                <a:gd name="T17" fmla="*/ 3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4" h="37">
                  <a:moveTo>
                    <a:pt x="293" y="33"/>
                  </a:moveTo>
                  <a:cubicBezTo>
                    <a:pt x="293" y="35"/>
                    <a:pt x="294" y="37"/>
                    <a:pt x="291" y="37"/>
                  </a:cubicBezTo>
                  <a:cubicBezTo>
                    <a:pt x="288" y="37"/>
                    <a:pt x="10" y="37"/>
                    <a:pt x="7" y="37"/>
                  </a:cubicBezTo>
                  <a:cubicBezTo>
                    <a:pt x="4" y="37"/>
                    <a:pt x="0" y="35"/>
                    <a:pt x="0" y="3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6" y="0"/>
                    <a:pt x="8" y="0"/>
                  </a:cubicBezTo>
                  <a:cubicBezTo>
                    <a:pt x="47" y="0"/>
                    <a:pt x="324" y="0"/>
                    <a:pt x="291" y="0"/>
                  </a:cubicBezTo>
                  <a:cubicBezTo>
                    <a:pt x="294" y="0"/>
                    <a:pt x="293" y="1"/>
                    <a:pt x="293" y="2"/>
                  </a:cubicBezTo>
                  <a:lnTo>
                    <a:pt x="293" y="3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9" name="Freeform 362">
              <a:extLst>
                <a:ext uri="{FF2B5EF4-FFF2-40B4-BE49-F238E27FC236}">
                  <a16:creationId xmlns:a16="http://schemas.microsoft.com/office/drawing/2014/main" id="{3213DFFA-A3E3-4E60-96FC-D8D02A3624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8932" y="10092857"/>
              <a:ext cx="106363" cy="79375"/>
            </a:xfrm>
            <a:custGeom>
              <a:avLst/>
              <a:gdLst>
                <a:gd name="T0" fmla="*/ 50 w 50"/>
                <a:gd name="T1" fmla="*/ 34 h 37"/>
                <a:gd name="T2" fmla="*/ 49 w 50"/>
                <a:gd name="T3" fmla="*/ 37 h 37"/>
                <a:gd name="T4" fmla="*/ 3 w 50"/>
                <a:gd name="T5" fmla="*/ 37 h 37"/>
                <a:gd name="T6" fmla="*/ 0 w 50"/>
                <a:gd name="T7" fmla="*/ 34 h 37"/>
                <a:gd name="T8" fmla="*/ 0 w 50"/>
                <a:gd name="T9" fmla="*/ 2 h 37"/>
                <a:gd name="T10" fmla="*/ 3 w 50"/>
                <a:gd name="T11" fmla="*/ 0 h 37"/>
                <a:gd name="T12" fmla="*/ 49 w 50"/>
                <a:gd name="T13" fmla="*/ 0 h 37"/>
                <a:gd name="T14" fmla="*/ 50 w 50"/>
                <a:gd name="T15" fmla="*/ 2 h 37"/>
                <a:gd name="T16" fmla="*/ 50 w 50"/>
                <a:gd name="T17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37">
                  <a:moveTo>
                    <a:pt x="50" y="34"/>
                  </a:moveTo>
                  <a:cubicBezTo>
                    <a:pt x="50" y="35"/>
                    <a:pt x="50" y="37"/>
                    <a:pt x="49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2" y="37"/>
                    <a:pt x="0" y="35"/>
                    <a:pt x="0" y="3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0" y="0"/>
                    <a:pt x="50" y="1"/>
                    <a:pt x="50" y="2"/>
                  </a:cubicBezTo>
                  <a:lnTo>
                    <a:pt x="50" y="3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0" name="Freeform 363">
              <a:extLst>
                <a:ext uri="{FF2B5EF4-FFF2-40B4-BE49-F238E27FC236}">
                  <a16:creationId xmlns:a16="http://schemas.microsoft.com/office/drawing/2014/main" id="{D301E807-CBA8-4591-92AD-99704A338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9107" y="10092857"/>
              <a:ext cx="107950" cy="79375"/>
            </a:xfrm>
            <a:custGeom>
              <a:avLst/>
              <a:gdLst>
                <a:gd name="T0" fmla="*/ 50 w 50"/>
                <a:gd name="T1" fmla="*/ 34 h 37"/>
                <a:gd name="T2" fmla="*/ 49 w 50"/>
                <a:gd name="T3" fmla="*/ 37 h 37"/>
                <a:gd name="T4" fmla="*/ 4 w 50"/>
                <a:gd name="T5" fmla="*/ 37 h 37"/>
                <a:gd name="T6" fmla="*/ 0 w 50"/>
                <a:gd name="T7" fmla="*/ 34 h 37"/>
                <a:gd name="T8" fmla="*/ 0 w 50"/>
                <a:gd name="T9" fmla="*/ 2 h 37"/>
                <a:gd name="T10" fmla="*/ 4 w 50"/>
                <a:gd name="T11" fmla="*/ 0 h 37"/>
                <a:gd name="T12" fmla="*/ 49 w 50"/>
                <a:gd name="T13" fmla="*/ 0 h 37"/>
                <a:gd name="T14" fmla="*/ 50 w 50"/>
                <a:gd name="T15" fmla="*/ 2 h 37"/>
                <a:gd name="T16" fmla="*/ 50 w 50"/>
                <a:gd name="T17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37">
                  <a:moveTo>
                    <a:pt x="50" y="34"/>
                  </a:moveTo>
                  <a:cubicBezTo>
                    <a:pt x="50" y="35"/>
                    <a:pt x="50" y="37"/>
                    <a:pt x="49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3" y="37"/>
                    <a:pt x="0" y="35"/>
                    <a:pt x="0" y="3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3" y="0"/>
                    <a:pt x="4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0" y="0"/>
                    <a:pt x="50" y="1"/>
                    <a:pt x="50" y="2"/>
                  </a:cubicBezTo>
                  <a:lnTo>
                    <a:pt x="50" y="3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1" name="Freeform 364">
              <a:extLst>
                <a:ext uri="{FF2B5EF4-FFF2-40B4-BE49-F238E27FC236}">
                  <a16:creationId xmlns:a16="http://schemas.microsoft.com/office/drawing/2014/main" id="{6D3F0815-3EB2-468B-B38C-4AABBE58B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7170" y="10092857"/>
              <a:ext cx="107950" cy="79375"/>
            </a:xfrm>
            <a:custGeom>
              <a:avLst/>
              <a:gdLst>
                <a:gd name="T0" fmla="*/ 50 w 50"/>
                <a:gd name="T1" fmla="*/ 34 h 37"/>
                <a:gd name="T2" fmla="*/ 49 w 50"/>
                <a:gd name="T3" fmla="*/ 37 h 37"/>
                <a:gd name="T4" fmla="*/ 4 w 50"/>
                <a:gd name="T5" fmla="*/ 37 h 37"/>
                <a:gd name="T6" fmla="*/ 0 w 50"/>
                <a:gd name="T7" fmla="*/ 34 h 37"/>
                <a:gd name="T8" fmla="*/ 0 w 50"/>
                <a:gd name="T9" fmla="*/ 2 h 37"/>
                <a:gd name="T10" fmla="*/ 4 w 50"/>
                <a:gd name="T11" fmla="*/ 0 h 37"/>
                <a:gd name="T12" fmla="*/ 49 w 50"/>
                <a:gd name="T13" fmla="*/ 0 h 37"/>
                <a:gd name="T14" fmla="*/ 50 w 50"/>
                <a:gd name="T15" fmla="*/ 2 h 37"/>
                <a:gd name="T16" fmla="*/ 50 w 50"/>
                <a:gd name="T17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37">
                  <a:moveTo>
                    <a:pt x="50" y="34"/>
                  </a:moveTo>
                  <a:cubicBezTo>
                    <a:pt x="50" y="35"/>
                    <a:pt x="50" y="37"/>
                    <a:pt x="49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3" y="37"/>
                    <a:pt x="0" y="35"/>
                    <a:pt x="0" y="3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3" y="0"/>
                    <a:pt x="4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0" y="0"/>
                    <a:pt x="50" y="1"/>
                    <a:pt x="50" y="2"/>
                  </a:cubicBezTo>
                  <a:lnTo>
                    <a:pt x="50" y="3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2" name="Freeform 365">
              <a:extLst>
                <a:ext uri="{FF2B5EF4-FFF2-40B4-BE49-F238E27FC236}">
                  <a16:creationId xmlns:a16="http://schemas.microsoft.com/office/drawing/2014/main" id="{9B6AF048-85AA-40AE-A4A2-C7C6BF2F9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1182" y="10092857"/>
              <a:ext cx="109538" cy="79375"/>
            </a:xfrm>
            <a:custGeom>
              <a:avLst/>
              <a:gdLst>
                <a:gd name="T0" fmla="*/ 50 w 51"/>
                <a:gd name="T1" fmla="*/ 33 h 37"/>
                <a:gd name="T2" fmla="*/ 50 w 51"/>
                <a:gd name="T3" fmla="*/ 37 h 37"/>
                <a:gd name="T4" fmla="*/ 4 w 51"/>
                <a:gd name="T5" fmla="*/ 37 h 37"/>
                <a:gd name="T6" fmla="*/ 0 w 51"/>
                <a:gd name="T7" fmla="*/ 33 h 37"/>
                <a:gd name="T8" fmla="*/ 0 w 51"/>
                <a:gd name="T9" fmla="*/ 2 h 37"/>
                <a:gd name="T10" fmla="*/ 4 w 51"/>
                <a:gd name="T11" fmla="*/ 0 h 37"/>
                <a:gd name="T12" fmla="*/ 50 w 51"/>
                <a:gd name="T13" fmla="*/ 0 h 37"/>
                <a:gd name="T14" fmla="*/ 50 w 51"/>
                <a:gd name="T15" fmla="*/ 2 h 37"/>
                <a:gd name="T16" fmla="*/ 50 w 51"/>
                <a:gd name="T17" fmla="*/ 3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37">
                  <a:moveTo>
                    <a:pt x="50" y="33"/>
                  </a:moveTo>
                  <a:cubicBezTo>
                    <a:pt x="50" y="35"/>
                    <a:pt x="51" y="37"/>
                    <a:pt x="50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3" y="37"/>
                    <a:pt x="0" y="35"/>
                    <a:pt x="0" y="3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3" y="0"/>
                    <a:pt x="4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1" y="0"/>
                    <a:pt x="50" y="1"/>
                    <a:pt x="50" y="2"/>
                  </a:cubicBezTo>
                  <a:lnTo>
                    <a:pt x="50" y="3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3" name="Freeform 366">
              <a:extLst>
                <a:ext uri="{FF2B5EF4-FFF2-40B4-BE49-F238E27FC236}">
                  <a16:creationId xmlns:a16="http://schemas.microsoft.com/office/drawing/2014/main" id="{69607B38-212A-484D-ADEA-3616697B4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6120" y="10092857"/>
              <a:ext cx="104775" cy="79375"/>
            </a:xfrm>
            <a:custGeom>
              <a:avLst/>
              <a:gdLst>
                <a:gd name="T0" fmla="*/ 48 w 49"/>
                <a:gd name="T1" fmla="*/ 33 h 37"/>
                <a:gd name="T2" fmla="*/ 48 w 49"/>
                <a:gd name="T3" fmla="*/ 37 h 37"/>
                <a:gd name="T4" fmla="*/ 3 w 49"/>
                <a:gd name="T5" fmla="*/ 37 h 37"/>
                <a:gd name="T6" fmla="*/ 0 w 49"/>
                <a:gd name="T7" fmla="*/ 33 h 37"/>
                <a:gd name="T8" fmla="*/ 0 w 49"/>
                <a:gd name="T9" fmla="*/ 2 h 37"/>
                <a:gd name="T10" fmla="*/ 3 w 49"/>
                <a:gd name="T11" fmla="*/ 0 h 37"/>
                <a:gd name="T12" fmla="*/ 48 w 49"/>
                <a:gd name="T13" fmla="*/ 0 h 37"/>
                <a:gd name="T14" fmla="*/ 48 w 49"/>
                <a:gd name="T15" fmla="*/ 2 h 37"/>
                <a:gd name="T16" fmla="*/ 48 w 49"/>
                <a:gd name="T17" fmla="*/ 3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37">
                  <a:moveTo>
                    <a:pt x="48" y="33"/>
                  </a:moveTo>
                  <a:cubicBezTo>
                    <a:pt x="48" y="35"/>
                    <a:pt x="49" y="37"/>
                    <a:pt x="48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2" y="37"/>
                    <a:pt x="0" y="35"/>
                    <a:pt x="0" y="3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8" y="1"/>
                    <a:pt x="48" y="2"/>
                  </a:cubicBezTo>
                  <a:lnTo>
                    <a:pt x="48" y="3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4" name="Freeform 367">
              <a:extLst>
                <a:ext uri="{FF2B5EF4-FFF2-40B4-BE49-F238E27FC236}">
                  <a16:creationId xmlns:a16="http://schemas.microsoft.com/office/drawing/2014/main" id="{27AE4867-5B8B-47C2-A692-C7A38F0EC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9420" y="10092857"/>
              <a:ext cx="109538" cy="79375"/>
            </a:xfrm>
            <a:custGeom>
              <a:avLst/>
              <a:gdLst>
                <a:gd name="T0" fmla="*/ 50 w 51"/>
                <a:gd name="T1" fmla="*/ 33 h 37"/>
                <a:gd name="T2" fmla="*/ 50 w 51"/>
                <a:gd name="T3" fmla="*/ 37 h 37"/>
                <a:gd name="T4" fmla="*/ 5 w 51"/>
                <a:gd name="T5" fmla="*/ 37 h 37"/>
                <a:gd name="T6" fmla="*/ 0 w 51"/>
                <a:gd name="T7" fmla="*/ 33 h 37"/>
                <a:gd name="T8" fmla="*/ 0 w 51"/>
                <a:gd name="T9" fmla="*/ 2 h 37"/>
                <a:gd name="T10" fmla="*/ 5 w 51"/>
                <a:gd name="T11" fmla="*/ 0 h 37"/>
                <a:gd name="T12" fmla="*/ 50 w 51"/>
                <a:gd name="T13" fmla="*/ 0 h 37"/>
                <a:gd name="T14" fmla="*/ 50 w 51"/>
                <a:gd name="T15" fmla="*/ 2 h 37"/>
                <a:gd name="T16" fmla="*/ 50 w 51"/>
                <a:gd name="T17" fmla="*/ 3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37">
                  <a:moveTo>
                    <a:pt x="50" y="33"/>
                  </a:moveTo>
                  <a:cubicBezTo>
                    <a:pt x="50" y="35"/>
                    <a:pt x="51" y="37"/>
                    <a:pt x="50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4" y="37"/>
                    <a:pt x="0" y="35"/>
                    <a:pt x="0" y="3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4" y="0"/>
                    <a:pt x="5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1" y="0"/>
                    <a:pt x="50" y="1"/>
                    <a:pt x="50" y="2"/>
                  </a:cubicBezTo>
                  <a:lnTo>
                    <a:pt x="50" y="3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5" name="Freeform 368">
              <a:extLst>
                <a:ext uri="{FF2B5EF4-FFF2-40B4-BE49-F238E27FC236}">
                  <a16:creationId xmlns:a16="http://schemas.microsoft.com/office/drawing/2014/main" id="{F5DA83FE-9526-4DCB-9D2C-14F2FCCC8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4395" y="9983320"/>
              <a:ext cx="79375" cy="79375"/>
            </a:xfrm>
            <a:custGeom>
              <a:avLst/>
              <a:gdLst>
                <a:gd name="T0" fmla="*/ 37 w 37"/>
                <a:gd name="T1" fmla="*/ 35 h 37"/>
                <a:gd name="T2" fmla="*/ 35 w 37"/>
                <a:gd name="T3" fmla="*/ 37 h 37"/>
                <a:gd name="T4" fmla="*/ 3 w 37"/>
                <a:gd name="T5" fmla="*/ 37 h 37"/>
                <a:gd name="T6" fmla="*/ 0 w 37"/>
                <a:gd name="T7" fmla="*/ 35 h 37"/>
                <a:gd name="T8" fmla="*/ 0 w 37"/>
                <a:gd name="T9" fmla="*/ 3 h 37"/>
                <a:gd name="T10" fmla="*/ 3 w 37"/>
                <a:gd name="T11" fmla="*/ 0 h 37"/>
                <a:gd name="T12" fmla="*/ 35 w 37"/>
                <a:gd name="T13" fmla="*/ 0 h 37"/>
                <a:gd name="T14" fmla="*/ 37 w 37"/>
                <a:gd name="T15" fmla="*/ 3 h 37"/>
                <a:gd name="T16" fmla="*/ 37 w 37"/>
                <a:gd name="T17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7">
                  <a:moveTo>
                    <a:pt x="37" y="35"/>
                  </a:moveTo>
                  <a:cubicBezTo>
                    <a:pt x="37" y="36"/>
                    <a:pt x="36" y="37"/>
                    <a:pt x="35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1" y="37"/>
                    <a:pt x="0" y="36"/>
                    <a:pt x="0" y="3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2"/>
                    <a:pt x="37" y="3"/>
                  </a:cubicBezTo>
                  <a:lnTo>
                    <a:pt x="37" y="3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6" name="Freeform 369">
              <a:extLst>
                <a:ext uri="{FF2B5EF4-FFF2-40B4-BE49-F238E27FC236}">
                  <a16:creationId xmlns:a16="http://schemas.microsoft.com/office/drawing/2014/main" id="{DAE1EB39-796A-42EA-A500-F401BB986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8032" y="10092857"/>
              <a:ext cx="79375" cy="79375"/>
            </a:xfrm>
            <a:custGeom>
              <a:avLst/>
              <a:gdLst>
                <a:gd name="T0" fmla="*/ 37 w 37"/>
                <a:gd name="T1" fmla="*/ 34 h 37"/>
                <a:gd name="T2" fmla="*/ 35 w 37"/>
                <a:gd name="T3" fmla="*/ 37 h 37"/>
                <a:gd name="T4" fmla="*/ 3 w 37"/>
                <a:gd name="T5" fmla="*/ 37 h 37"/>
                <a:gd name="T6" fmla="*/ 0 w 37"/>
                <a:gd name="T7" fmla="*/ 34 h 37"/>
                <a:gd name="T8" fmla="*/ 0 w 37"/>
                <a:gd name="T9" fmla="*/ 2 h 37"/>
                <a:gd name="T10" fmla="*/ 3 w 37"/>
                <a:gd name="T11" fmla="*/ 0 h 37"/>
                <a:gd name="T12" fmla="*/ 35 w 37"/>
                <a:gd name="T13" fmla="*/ 0 h 37"/>
                <a:gd name="T14" fmla="*/ 37 w 37"/>
                <a:gd name="T15" fmla="*/ 2 h 37"/>
                <a:gd name="T16" fmla="*/ 37 w 37"/>
                <a:gd name="T17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7">
                  <a:moveTo>
                    <a:pt x="37" y="34"/>
                  </a:moveTo>
                  <a:cubicBezTo>
                    <a:pt x="37" y="35"/>
                    <a:pt x="36" y="37"/>
                    <a:pt x="35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1" y="37"/>
                    <a:pt x="0" y="35"/>
                    <a:pt x="0" y="3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lnTo>
                    <a:pt x="37" y="3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7" name="Freeform 370">
              <a:extLst>
                <a:ext uri="{FF2B5EF4-FFF2-40B4-BE49-F238E27FC236}">
                  <a16:creationId xmlns:a16="http://schemas.microsoft.com/office/drawing/2014/main" id="{96C9286A-4CF3-4367-9742-1A95A8723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4395" y="10092857"/>
              <a:ext cx="79375" cy="79375"/>
            </a:xfrm>
            <a:custGeom>
              <a:avLst/>
              <a:gdLst>
                <a:gd name="T0" fmla="*/ 37 w 37"/>
                <a:gd name="T1" fmla="*/ 34 h 37"/>
                <a:gd name="T2" fmla="*/ 35 w 37"/>
                <a:gd name="T3" fmla="*/ 37 h 37"/>
                <a:gd name="T4" fmla="*/ 3 w 37"/>
                <a:gd name="T5" fmla="*/ 37 h 37"/>
                <a:gd name="T6" fmla="*/ 0 w 37"/>
                <a:gd name="T7" fmla="*/ 34 h 37"/>
                <a:gd name="T8" fmla="*/ 0 w 37"/>
                <a:gd name="T9" fmla="*/ 2 h 37"/>
                <a:gd name="T10" fmla="*/ 3 w 37"/>
                <a:gd name="T11" fmla="*/ 0 h 37"/>
                <a:gd name="T12" fmla="*/ 35 w 37"/>
                <a:gd name="T13" fmla="*/ 0 h 37"/>
                <a:gd name="T14" fmla="*/ 37 w 37"/>
                <a:gd name="T15" fmla="*/ 2 h 37"/>
                <a:gd name="T16" fmla="*/ 37 w 37"/>
                <a:gd name="T17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7">
                  <a:moveTo>
                    <a:pt x="37" y="34"/>
                  </a:moveTo>
                  <a:cubicBezTo>
                    <a:pt x="37" y="35"/>
                    <a:pt x="36" y="37"/>
                    <a:pt x="35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1" y="37"/>
                    <a:pt x="0" y="35"/>
                    <a:pt x="0" y="3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lnTo>
                    <a:pt x="37" y="3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8" name="Freeform 371">
              <a:extLst>
                <a:ext uri="{FF2B5EF4-FFF2-40B4-BE49-F238E27FC236}">
                  <a16:creationId xmlns:a16="http://schemas.microsoft.com/office/drawing/2014/main" id="{15114C97-6972-431E-ACB3-727F684B74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7582" y="10092857"/>
              <a:ext cx="79375" cy="79375"/>
            </a:xfrm>
            <a:custGeom>
              <a:avLst/>
              <a:gdLst>
                <a:gd name="T0" fmla="*/ 37 w 37"/>
                <a:gd name="T1" fmla="*/ 34 h 37"/>
                <a:gd name="T2" fmla="*/ 34 w 37"/>
                <a:gd name="T3" fmla="*/ 37 h 37"/>
                <a:gd name="T4" fmla="*/ 2 w 37"/>
                <a:gd name="T5" fmla="*/ 37 h 37"/>
                <a:gd name="T6" fmla="*/ 0 w 37"/>
                <a:gd name="T7" fmla="*/ 34 h 37"/>
                <a:gd name="T8" fmla="*/ 0 w 37"/>
                <a:gd name="T9" fmla="*/ 2 h 37"/>
                <a:gd name="T10" fmla="*/ 2 w 37"/>
                <a:gd name="T11" fmla="*/ 0 h 37"/>
                <a:gd name="T12" fmla="*/ 34 w 37"/>
                <a:gd name="T13" fmla="*/ 0 h 37"/>
                <a:gd name="T14" fmla="*/ 37 w 37"/>
                <a:gd name="T15" fmla="*/ 2 h 37"/>
                <a:gd name="T16" fmla="*/ 37 w 37"/>
                <a:gd name="T17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7">
                  <a:moveTo>
                    <a:pt x="37" y="34"/>
                  </a:moveTo>
                  <a:cubicBezTo>
                    <a:pt x="37" y="35"/>
                    <a:pt x="36" y="37"/>
                    <a:pt x="34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7"/>
                    <a:pt x="0" y="35"/>
                    <a:pt x="0" y="3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6" y="0"/>
                    <a:pt x="37" y="1"/>
                    <a:pt x="37" y="2"/>
                  </a:cubicBezTo>
                  <a:lnTo>
                    <a:pt x="37" y="3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9" name="Freeform 372">
              <a:extLst>
                <a:ext uri="{FF2B5EF4-FFF2-40B4-BE49-F238E27FC236}">
                  <a16:creationId xmlns:a16="http://schemas.microsoft.com/office/drawing/2014/main" id="{A0E9A750-1467-40E6-B1CC-43BE6AA32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057" y="9695982"/>
              <a:ext cx="80963" cy="79375"/>
            </a:xfrm>
            <a:custGeom>
              <a:avLst/>
              <a:gdLst>
                <a:gd name="T0" fmla="*/ 37 w 37"/>
                <a:gd name="T1" fmla="*/ 34 h 37"/>
                <a:gd name="T2" fmla="*/ 35 w 37"/>
                <a:gd name="T3" fmla="*/ 37 h 37"/>
                <a:gd name="T4" fmla="*/ 3 w 37"/>
                <a:gd name="T5" fmla="*/ 37 h 37"/>
                <a:gd name="T6" fmla="*/ 0 w 37"/>
                <a:gd name="T7" fmla="*/ 34 h 37"/>
                <a:gd name="T8" fmla="*/ 0 w 37"/>
                <a:gd name="T9" fmla="*/ 2 h 37"/>
                <a:gd name="T10" fmla="*/ 3 w 37"/>
                <a:gd name="T11" fmla="*/ 0 h 37"/>
                <a:gd name="T12" fmla="*/ 35 w 37"/>
                <a:gd name="T13" fmla="*/ 0 h 37"/>
                <a:gd name="T14" fmla="*/ 37 w 37"/>
                <a:gd name="T15" fmla="*/ 2 h 37"/>
                <a:gd name="T16" fmla="*/ 37 w 37"/>
                <a:gd name="T17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7">
                  <a:moveTo>
                    <a:pt x="37" y="34"/>
                  </a:moveTo>
                  <a:cubicBezTo>
                    <a:pt x="37" y="36"/>
                    <a:pt x="36" y="37"/>
                    <a:pt x="35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1" y="37"/>
                    <a:pt x="0" y="36"/>
                    <a:pt x="0" y="3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lnTo>
                    <a:pt x="37" y="3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70" name="Freeform 373">
              <a:extLst>
                <a:ext uri="{FF2B5EF4-FFF2-40B4-BE49-F238E27FC236}">
                  <a16:creationId xmlns:a16="http://schemas.microsoft.com/office/drawing/2014/main" id="{D3740ABF-96C7-465A-9169-4BD5C8350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3007" y="9695982"/>
              <a:ext cx="79375" cy="79375"/>
            </a:xfrm>
            <a:custGeom>
              <a:avLst/>
              <a:gdLst>
                <a:gd name="T0" fmla="*/ 37 w 37"/>
                <a:gd name="T1" fmla="*/ 34 h 37"/>
                <a:gd name="T2" fmla="*/ 35 w 37"/>
                <a:gd name="T3" fmla="*/ 37 h 37"/>
                <a:gd name="T4" fmla="*/ 3 w 37"/>
                <a:gd name="T5" fmla="*/ 37 h 37"/>
                <a:gd name="T6" fmla="*/ 0 w 37"/>
                <a:gd name="T7" fmla="*/ 34 h 37"/>
                <a:gd name="T8" fmla="*/ 0 w 37"/>
                <a:gd name="T9" fmla="*/ 2 h 37"/>
                <a:gd name="T10" fmla="*/ 3 w 37"/>
                <a:gd name="T11" fmla="*/ 0 h 37"/>
                <a:gd name="T12" fmla="*/ 35 w 37"/>
                <a:gd name="T13" fmla="*/ 0 h 37"/>
                <a:gd name="T14" fmla="*/ 37 w 37"/>
                <a:gd name="T15" fmla="*/ 2 h 37"/>
                <a:gd name="T16" fmla="*/ 37 w 37"/>
                <a:gd name="T17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7">
                  <a:moveTo>
                    <a:pt x="37" y="34"/>
                  </a:moveTo>
                  <a:cubicBezTo>
                    <a:pt x="37" y="36"/>
                    <a:pt x="36" y="37"/>
                    <a:pt x="35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1" y="37"/>
                    <a:pt x="0" y="36"/>
                    <a:pt x="0" y="3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lnTo>
                    <a:pt x="37" y="3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71" name="Freeform 374">
              <a:extLst>
                <a:ext uri="{FF2B5EF4-FFF2-40B4-BE49-F238E27FC236}">
                  <a16:creationId xmlns:a16="http://schemas.microsoft.com/office/drawing/2014/main" id="{3D081EA7-EC91-4A0C-BC5E-C44649DF4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2545" y="9695982"/>
              <a:ext cx="77788" cy="79375"/>
            </a:xfrm>
            <a:custGeom>
              <a:avLst/>
              <a:gdLst>
                <a:gd name="T0" fmla="*/ 36 w 36"/>
                <a:gd name="T1" fmla="*/ 34 h 37"/>
                <a:gd name="T2" fmla="*/ 34 w 36"/>
                <a:gd name="T3" fmla="*/ 37 h 37"/>
                <a:gd name="T4" fmla="*/ 2 w 36"/>
                <a:gd name="T5" fmla="*/ 37 h 37"/>
                <a:gd name="T6" fmla="*/ 0 w 36"/>
                <a:gd name="T7" fmla="*/ 34 h 37"/>
                <a:gd name="T8" fmla="*/ 0 w 36"/>
                <a:gd name="T9" fmla="*/ 2 h 37"/>
                <a:gd name="T10" fmla="*/ 2 w 36"/>
                <a:gd name="T11" fmla="*/ 0 h 37"/>
                <a:gd name="T12" fmla="*/ 34 w 36"/>
                <a:gd name="T13" fmla="*/ 0 h 37"/>
                <a:gd name="T14" fmla="*/ 36 w 36"/>
                <a:gd name="T15" fmla="*/ 2 h 37"/>
                <a:gd name="T16" fmla="*/ 36 w 36"/>
                <a:gd name="T17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7">
                  <a:moveTo>
                    <a:pt x="36" y="34"/>
                  </a:moveTo>
                  <a:cubicBezTo>
                    <a:pt x="36" y="36"/>
                    <a:pt x="35" y="37"/>
                    <a:pt x="34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7"/>
                    <a:pt x="0" y="36"/>
                    <a:pt x="0" y="3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6" y="1"/>
                    <a:pt x="36" y="2"/>
                  </a:cubicBezTo>
                  <a:lnTo>
                    <a:pt x="36" y="3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72" name="Freeform 375">
              <a:extLst>
                <a:ext uri="{FF2B5EF4-FFF2-40B4-BE49-F238E27FC236}">
                  <a16:creationId xmlns:a16="http://schemas.microsoft.com/office/drawing/2014/main" id="{E4AE4706-D203-4065-9EA0-ED32498A9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057" y="9599145"/>
              <a:ext cx="80963" cy="79375"/>
            </a:xfrm>
            <a:custGeom>
              <a:avLst/>
              <a:gdLst>
                <a:gd name="T0" fmla="*/ 37 w 37"/>
                <a:gd name="T1" fmla="*/ 35 h 37"/>
                <a:gd name="T2" fmla="*/ 35 w 37"/>
                <a:gd name="T3" fmla="*/ 37 h 37"/>
                <a:gd name="T4" fmla="*/ 3 w 37"/>
                <a:gd name="T5" fmla="*/ 37 h 37"/>
                <a:gd name="T6" fmla="*/ 0 w 37"/>
                <a:gd name="T7" fmla="*/ 35 h 37"/>
                <a:gd name="T8" fmla="*/ 0 w 37"/>
                <a:gd name="T9" fmla="*/ 2 h 37"/>
                <a:gd name="T10" fmla="*/ 3 w 37"/>
                <a:gd name="T11" fmla="*/ 0 h 37"/>
                <a:gd name="T12" fmla="*/ 35 w 37"/>
                <a:gd name="T13" fmla="*/ 0 h 37"/>
                <a:gd name="T14" fmla="*/ 37 w 37"/>
                <a:gd name="T15" fmla="*/ 2 h 37"/>
                <a:gd name="T16" fmla="*/ 37 w 37"/>
                <a:gd name="T17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7">
                  <a:moveTo>
                    <a:pt x="37" y="35"/>
                  </a:moveTo>
                  <a:cubicBezTo>
                    <a:pt x="37" y="36"/>
                    <a:pt x="36" y="37"/>
                    <a:pt x="35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1" y="37"/>
                    <a:pt x="0" y="36"/>
                    <a:pt x="0" y="3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lnTo>
                    <a:pt x="37" y="3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73" name="Freeform 376">
              <a:extLst>
                <a:ext uri="{FF2B5EF4-FFF2-40B4-BE49-F238E27FC236}">
                  <a16:creationId xmlns:a16="http://schemas.microsoft.com/office/drawing/2014/main" id="{CCD67778-73F1-41AB-AA55-3D0BE2DF3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3007" y="9599145"/>
              <a:ext cx="79375" cy="79375"/>
            </a:xfrm>
            <a:custGeom>
              <a:avLst/>
              <a:gdLst>
                <a:gd name="T0" fmla="*/ 37 w 37"/>
                <a:gd name="T1" fmla="*/ 35 h 37"/>
                <a:gd name="T2" fmla="*/ 35 w 37"/>
                <a:gd name="T3" fmla="*/ 37 h 37"/>
                <a:gd name="T4" fmla="*/ 3 w 37"/>
                <a:gd name="T5" fmla="*/ 37 h 37"/>
                <a:gd name="T6" fmla="*/ 0 w 37"/>
                <a:gd name="T7" fmla="*/ 35 h 37"/>
                <a:gd name="T8" fmla="*/ 0 w 37"/>
                <a:gd name="T9" fmla="*/ 2 h 37"/>
                <a:gd name="T10" fmla="*/ 3 w 37"/>
                <a:gd name="T11" fmla="*/ 0 h 37"/>
                <a:gd name="T12" fmla="*/ 35 w 37"/>
                <a:gd name="T13" fmla="*/ 0 h 37"/>
                <a:gd name="T14" fmla="*/ 37 w 37"/>
                <a:gd name="T15" fmla="*/ 2 h 37"/>
                <a:gd name="T16" fmla="*/ 37 w 37"/>
                <a:gd name="T17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7">
                  <a:moveTo>
                    <a:pt x="37" y="35"/>
                  </a:moveTo>
                  <a:cubicBezTo>
                    <a:pt x="37" y="36"/>
                    <a:pt x="36" y="37"/>
                    <a:pt x="35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1" y="37"/>
                    <a:pt x="0" y="36"/>
                    <a:pt x="0" y="3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lnTo>
                    <a:pt x="37" y="3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74" name="Freeform 377">
              <a:extLst>
                <a:ext uri="{FF2B5EF4-FFF2-40B4-BE49-F238E27FC236}">
                  <a16:creationId xmlns:a16="http://schemas.microsoft.com/office/drawing/2014/main" id="{8F814C61-B804-4DF1-B589-0ED818AB9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2545" y="9599145"/>
              <a:ext cx="77788" cy="79375"/>
            </a:xfrm>
            <a:custGeom>
              <a:avLst/>
              <a:gdLst>
                <a:gd name="T0" fmla="*/ 36 w 36"/>
                <a:gd name="T1" fmla="*/ 35 h 37"/>
                <a:gd name="T2" fmla="*/ 34 w 36"/>
                <a:gd name="T3" fmla="*/ 37 h 37"/>
                <a:gd name="T4" fmla="*/ 2 w 36"/>
                <a:gd name="T5" fmla="*/ 37 h 37"/>
                <a:gd name="T6" fmla="*/ 0 w 36"/>
                <a:gd name="T7" fmla="*/ 35 h 37"/>
                <a:gd name="T8" fmla="*/ 0 w 36"/>
                <a:gd name="T9" fmla="*/ 2 h 37"/>
                <a:gd name="T10" fmla="*/ 2 w 36"/>
                <a:gd name="T11" fmla="*/ 0 h 37"/>
                <a:gd name="T12" fmla="*/ 34 w 36"/>
                <a:gd name="T13" fmla="*/ 0 h 37"/>
                <a:gd name="T14" fmla="*/ 36 w 36"/>
                <a:gd name="T15" fmla="*/ 2 h 37"/>
                <a:gd name="T16" fmla="*/ 36 w 36"/>
                <a:gd name="T17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7">
                  <a:moveTo>
                    <a:pt x="36" y="35"/>
                  </a:moveTo>
                  <a:cubicBezTo>
                    <a:pt x="36" y="36"/>
                    <a:pt x="35" y="37"/>
                    <a:pt x="34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7"/>
                    <a:pt x="0" y="36"/>
                    <a:pt x="0" y="3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6" y="1"/>
                    <a:pt x="36" y="2"/>
                  </a:cubicBezTo>
                  <a:lnTo>
                    <a:pt x="36" y="3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75" name="Freeform 378">
              <a:extLst>
                <a:ext uri="{FF2B5EF4-FFF2-40B4-BE49-F238E27FC236}">
                  <a16:creationId xmlns:a16="http://schemas.microsoft.com/office/drawing/2014/main" id="{C8040570-F869-4832-8DB4-5C9AA8334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0495" y="9599145"/>
              <a:ext cx="79375" cy="79375"/>
            </a:xfrm>
            <a:custGeom>
              <a:avLst/>
              <a:gdLst>
                <a:gd name="T0" fmla="*/ 37 w 37"/>
                <a:gd name="T1" fmla="*/ 35 h 37"/>
                <a:gd name="T2" fmla="*/ 34 w 37"/>
                <a:gd name="T3" fmla="*/ 37 h 37"/>
                <a:gd name="T4" fmla="*/ 2 w 37"/>
                <a:gd name="T5" fmla="*/ 37 h 37"/>
                <a:gd name="T6" fmla="*/ 0 w 37"/>
                <a:gd name="T7" fmla="*/ 35 h 37"/>
                <a:gd name="T8" fmla="*/ 0 w 37"/>
                <a:gd name="T9" fmla="*/ 2 h 37"/>
                <a:gd name="T10" fmla="*/ 2 w 37"/>
                <a:gd name="T11" fmla="*/ 0 h 37"/>
                <a:gd name="T12" fmla="*/ 34 w 37"/>
                <a:gd name="T13" fmla="*/ 0 h 37"/>
                <a:gd name="T14" fmla="*/ 37 w 37"/>
                <a:gd name="T15" fmla="*/ 2 h 37"/>
                <a:gd name="T16" fmla="*/ 37 w 37"/>
                <a:gd name="T17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7">
                  <a:moveTo>
                    <a:pt x="37" y="35"/>
                  </a:moveTo>
                  <a:cubicBezTo>
                    <a:pt x="37" y="36"/>
                    <a:pt x="36" y="37"/>
                    <a:pt x="34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7"/>
                    <a:pt x="0" y="36"/>
                    <a:pt x="0" y="3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6" y="0"/>
                    <a:pt x="37" y="1"/>
                    <a:pt x="37" y="2"/>
                  </a:cubicBezTo>
                  <a:lnTo>
                    <a:pt x="37" y="3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76" name="Freeform 379">
              <a:extLst>
                <a:ext uri="{FF2B5EF4-FFF2-40B4-BE49-F238E27FC236}">
                  <a16:creationId xmlns:a16="http://schemas.microsoft.com/office/drawing/2014/main" id="{7A430CAF-CBBE-4B83-9B2F-8E69167A8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057" y="9795995"/>
              <a:ext cx="80963" cy="79375"/>
            </a:xfrm>
            <a:custGeom>
              <a:avLst/>
              <a:gdLst>
                <a:gd name="T0" fmla="*/ 37 w 37"/>
                <a:gd name="T1" fmla="*/ 35 h 37"/>
                <a:gd name="T2" fmla="*/ 35 w 37"/>
                <a:gd name="T3" fmla="*/ 37 h 37"/>
                <a:gd name="T4" fmla="*/ 3 w 37"/>
                <a:gd name="T5" fmla="*/ 37 h 37"/>
                <a:gd name="T6" fmla="*/ 0 w 37"/>
                <a:gd name="T7" fmla="*/ 35 h 37"/>
                <a:gd name="T8" fmla="*/ 0 w 37"/>
                <a:gd name="T9" fmla="*/ 3 h 37"/>
                <a:gd name="T10" fmla="*/ 3 w 37"/>
                <a:gd name="T11" fmla="*/ 0 h 37"/>
                <a:gd name="T12" fmla="*/ 35 w 37"/>
                <a:gd name="T13" fmla="*/ 0 h 37"/>
                <a:gd name="T14" fmla="*/ 37 w 37"/>
                <a:gd name="T15" fmla="*/ 3 h 37"/>
                <a:gd name="T16" fmla="*/ 37 w 37"/>
                <a:gd name="T17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7">
                  <a:moveTo>
                    <a:pt x="37" y="35"/>
                  </a:moveTo>
                  <a:cubicBezTo>
                    <a:pt x="37" y="36"/>
                    <a:pt x="36" y="37"/>
                    <a:pt x="35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1" y="37"/>
                    <a:pt x="0" y="36"/>
                    <a:pt x="0" y="3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3"/>
                  </a:cubicBezTo>
                  <a:lnTo>
                    <a:pt x="37" y="3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77" name="Freeform 380">
              <a:extLst>
                <a:ext uri="{FF2B5EF4-FFF2-40B4-BE49-F238E27FC236}">
                  <a16:creationId xmlns:a16="http://schemas.microsoft.com/office/drawing/2014/main" id="{26F1367E-0B93-4959-8365-68B76B00C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3007" y="9795995"/>
              <a:ext cx="79375" cy="79375"/>
            </a:xfrm>
            <a:custGeom>
              <a:avLst/>
              <a:gdLst>
                <a:gd name="T0" fmla="*/ 37 w 37"/>
                <a:gd name="T1" fmla="*/ 35 h 37"/>
                <a:gd name="T2" fmla="*/ 35 w 37"/>
                <a:gd name="T3" fmla="*/ 37 h 37"/>
                <a:gd name="T4" fmla="*/ 3 w 37"/>
                <a:gd name="T5" fmla="*/ 37 h 37"/>
                <a:gd name="T6" fmla="*/ 0 w 37"/>
                <a:gd name="T7" fmla="*/ 35 h 37"/>
                <a:gd name="T8" fmla="*/ 0 w 37"/>
                <a:gd name="T9" fmla="*/ 3 h 37"/>
                <a:gd name="T10" fmla="*/ 3 w 37"/>
                <a:gd name="T11" fmla="*/ 0 h 37"/>
                <a:gd name="T12" fmla="*/ 35 w 37"/>
                <a:gd name="T13" fmla="*/ 0 h 37"/>
                <a:gd name="T14" fmla="*/ 37 w 37"/>
                <a:gd name="T15" fmla="*/ 3 h 37"/>
                <a:gd name="T16" fmla="*/ 37 w 37"/>
                <a:gd name="T17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7">
                  <a:moveTo>
                    <a:pt x="37" y="35"/>
                  </a:moveTo>
                  <a:cubicBezTo>
                    <a:pt x="37" y="36"/>
                    <a:pt x="36" y="37"/>
                    <a:pt x="35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1" y="37"/>
                    <a:pt x="0" y="36"/>
                    <a:pt x="0" y="3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3"/>
                  </a:cubicBezTo>
                  <a:lnTo>
                    <a:pt x="37" y="3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78" name="Freeform 381">
              <a:extLst>
                <a:ext uri="{FF2B5EF4-FFF2-40B4-BE49-F238E27FC236}">
                  <a16:creationId xmlns:a16="http://schemas.microsoft.com/office/drawing/2014/main" id="{8315097A-1829-46EE-A104-9D1F73597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2545" y="9795995"/>
              <a:ext cx="77788" cy="79375"/>
            </a:xfrm>
            <a:custGeom>
              <a:avLst/>
              <a:gdLst>
                <a:gd name="T0" fmla="*/ 36 w 36"/>
                <a:gd name="T1" fmla="*/ 35 h 37"/>
                <a:gd name="T2" fmla="*/ 34 w 36"/>
                <a:gd name="T3" fmla="*/ 37 h 37"/>
                <a:gd name="T4" fmla="*/ 2 w 36"/>
                <a:gd name="T5" fmla="*/ 37 h 37"/>
                <a:gd name="T6" fmla="*/ 0 w 36"/>
                <a:gd name="T7" fmla="*/ 35 h 37"/>
                <a:gd name="T8" fmla="*/ 0 w 36"/>
                <a:gd name="T9" fmla="*/ 3 h 37"/>
                <a:gd name="T10" fmla="*/ 2 w 36"/>
                <a:gd name="T11" fmla="*/ 0 h 37"/>
                <a:gd name="T12" fmla="*/ 34 w 36"/>
                <a:gd name="T13" fmla="*/ 0 h 37"/>
                <a:gd name="T14" fmla="*/ 36 w 36"/>
                <a:gd name="T15" fmla="*/ 3 h 37"/>
                <a:gd name="T16" fmla="*/ 36 w 36"/>
                <a:gd name="T17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7">
                  <a:moveTo>
                    <a:pt x="36" y="35"/>
                  </a:moveTo>
                  <a:cubicBezTo>
                    <a:pt x="36" y="36"/>
                    <a:pt x="35" y="37"/>
                    <a:pt x="34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7"/>
                    <a:pt x="0" y="36"/>
                    <a:pt x="0" y="3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6" y="1"/>
                    <a:pt x="36" y="3"/>
                  </a:cubicBezTo>
                  <a:lnTo>
                    <a:pt x="36" y="3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79" name="Freeform 382">
              <a:extLst>
                <a:ext uri="{FF2B5EF4-FFF2-40B4-BE49-F238E27FC236}">
                  <a16:creationId xmlns:a16="http://schemas.microsoft.com/office/drawing/2014/main" id="{7936A518-AD33-4073-9D4C-A83E7B4AD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057" y="9905532"/>
              <a:ext cx="80963" cy="77788"/>
            </a:xfrm>
            <a:custGeom>
              <a:avLst/>
              <a:gdLst>
                <a:gd name="T0" fmla="*/ 37 w 37"/>
                <a:gd name="T1" fmla="*/ 34 h 36"/>
                <a:gd name="T2" fmla="*/ 35 w 37"/>
                <a:gd name="T3" fmla="*/ 36 h 36"/>
                <a:gd name="T4" fmla="*/ 3 w 37"/>
                <a:gd name="T5" fmla="*/ 36 h 36"/>
                <a:gd name="T6" fmla="*/ 0 w 37"/>
                <a:gd name="T7" fmla="*/ 34 h 36"/>
                <a:gd name="T8" fmla="*/ 0 w 37"/>
                <a:gd name="T9" fmla="*/ 2 h 36"/>
                <a:gd name="T10" fmla="*/ 3 w 37"/>
                <a:gd name="T11" fmla="*/ 0 h 36"/>
                <a:gd name="T12" fmla="*/ 35 w 37"/>
                <a:gd name="T13" fmla="*/ 0 h 36"/>
                <a:gd name="T14" fmla="*/ 37 w 37"/>
                <a:gd name="T15" fmla="*/ 2 h 36"/>
                <a:gd name="T16" fmla="*/ 37 w 37"/>
                <a:gd name="T17" fmla="*/ 3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6">
                  <a:moveTo>
                    <a:pt x="37" y="34"/>
                  </a:moveTo>
                  <a:cubicBezTo>
                    <a:pt x="37" y="35"/>
                    <a:pt x="36" y="36"/>
                    <a:pt x="35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5"/>
                    <a:pt x="0" y="3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lnTo>
                    <a:pt x="37" y="3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80" name="Freeform 383">
              <a:extLst>
                <a:ext uri="{FF2B5EF4-FFF2-40B4-BE49-F238E27FC236}">
                  <a16:creationId xmlns:a16="http://schemas.microsoft.com/office/drawing/2014/main" id="{C625CF9F-5BD8-4894-AC18-B0030EB4F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3007" y="9905532"/>
              <a:ext cx="79375" cy="77788"/>
            </a:xfrm>
            <a:custGeom>
              <a:avLst/>
              <a:gdLst>
                <a:gd name="T0" fmla="*/ 37 w 37"/>
                <a:gd name="T1" fmla="*/ 34 h 36"/>
                <a:gd name="T2" fmla="*/ 35 w 37"/>
                <a:gd name="T3" fmla="*/ 36 h 36"/>
                <a:gd name="T4" fmla="*/ 3 w 37"/>
                <a:gd name="T5" fmla="*/ 36 h 36"/>
                <a:gd name="T6" fmla="*/ 0 w 37"/>
                <a:gd name="T7" fmla="*/ 34 h 36"/>
                <a:gd name="T8" fmla="*/ 0 w 37"/>
                <a:gd name="T9" fmla="*/ 2 h 36"/>
                <a:gd name="T10" fmla="*/ 3 w 37"/>
                <a:gd name="T11" fmla="*/ 0 h 36"/>
                <a:gd name="T12" fmla="*/ 35 w 37"/>
                <a:gd name="T13" fmla="*/ 0 h 36"/>
                <a:gd name="T14" fmla="*/ 37 w 37"/>
                <a:gd name="T15" fmla="*/ 2 h 36"/>
                <a:gd name="T16" fmla="*/ 37 w 37"/>
                <a:gd name="T17" fmla="*/ 3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6">
                  <a:moveTo>
                    <a:pt x="37" y="34"/>
                  </a:moveTo>
                  <a:cubicBezTo>
                    <a:pt x="37" y="35"/>
                    <a:pt x="36" y="36"/>
                    <a:pt x="35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5"/>
                    <a:pt x="0" y="3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lnTo>
                    <a:pt x="37" y="3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81" name="Freeform 384">
              <a:extLst>
                <a:ext uri="{FF2B5EF4-FFF2-40B4-BE49-F238E27FC236}">
                  <a16:creationId xmlns:a16="http://schemas.microsoft.com/office/drawing/2014/main" id="{F7A2795A-2D9C-44D5-8416-4C08F54A7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2545" y="9905532"/>
              <a:ext cx="77788" cy="77788"/>
            </a:xfrm>
            <a:custGeom>
              <a:avLst/>
              <a:gdLst>
                <a:gd name="T0" fmla="*/ 36 w 36"/>
                <a:gd name="T1" fmla="*/ 34 h 36"/>
                <a:gd name="T2" fmla="*/ 34 w 36"/>
                <a:gd name="T3" fmla="*/ 36 h 36"/>
                <a:gd name="T4" fmla="*/ 2 w 36"/>
                <a:gd name="T5" fmla="*/ 36 h 36"/>
                <a:gd name="T6" fmla="*/ 0 w 36"/>
                <a:gd name="T7" fmla="*/ 34 h 36"/>
                <a:gd name="T8" fmla="*/ 0 w 36"/>
                <a:gd name="T9" fmla="*/ 2 h 36"/>
                <a:gd name="T10" fmla="*/ 2 w 36"/>
                <a:gd name="T11" fmla="*/ 0 h 36"/>
                <a:gd name="T12" fmla="*/ 34 w 36"/>
                <a:gd name="T13" fmla="*/ 0 h 36"/>
                <a:gd name="T14" fmla="*/ 36 w 36"/>
                <a:gd name="T15" fmla="*/ 2 h 36"/>
                <a:gd name="T16" fmla="*/ 36 w 36"/>
                <a:gd name="T17" fmla="*/ 3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6">
                  <a:moveTo>
                    <a:pt x="36" y="34"/>
                  </a:moveTo>
                  <a:cubicBezTo>
                    <a:pt x="36" y="35"/>
                    <a:pt x="35" y="36"/>
                    <a:pt x="34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1" y="36"/>
                    <a:pt x="0" y="35"/>
                    <a:pt x="0" y="3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6" y="1"/>
                    <a:pt x="36" y="2"/>
                  </a:cubicBezTo>
                  <a:lnTo>
                    <a:pt x="36" y="3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82" name="Freeform 385">
              <a:extLst>
                <a:ext uri="{FF2B5EF4-FFF2-40B4-BE49-F238E27FC236}">
                  <a16:creationId xmlns:a16="http://schemas.microsoft.com/office/drawing/2014/main" id="{1A5FE4CD-B743-419D-89C3-73DB93A92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7320" y="9695982"/>
              <a:ext cx="77788" cy="182563"/>
            </a:xfrm>
            <a:custGeom>
              <a:avLst/>
              <a:gdLst>
                <a:gd name="T0" fmla="*/ 34 w 36"/>
                <a:gd name="T1" fmla="*/ 0 h 85"/>
                <a:gd name="T2" fmla="*/ 2 w 36"/>
                <a:gd name="T3" fmla="*/ 0 h 85"/>
                <a:gd name="T4" fmla="*/ 0 w 36"/>
                <a:gd name="T5" fmla="*/ 2 h 85"/>
                <a:gd name="T6" fmla="*/ 0 w 36"/>
                <a:gd name="T7" fmla="*/ 27 h 85"/>
                <a:gd name="T8" fmla="*/ 0 w 36"/>
                <a:gd name="T9" fmla="*/ 34 h 85"/>
                <a:gd name="T10" fmla="*/ 0 w 36"/>
                <a:gd name="T11" fmla="*/ 82 h 85"/>
                <a:gd name="T12" fmla="*/ 2 w 36"/>
                <a:gd name="T13" fmla="*/ 85 h 85"/>
                <a:gd name="T14" fmla="*/ 34 w 36"/>
                <a:gd name="T15" fmla="*/ 85 h 85"/>
                <a:gd name="T16" fmla="*/ 36 w 36"/>
                <a:gd name="T17" fmla="*/ 82 h 85"/>
                <a:gd name="T18" fmla="*/ 36 w 36"/>
                <a:gd name="T19" fmla="*/ 34 h 85"/>
                <a:gd name="T20" fmla="*/ 36 w 36"/>
                <a:gd name="T21" fmla="*/ 27 h 85"/>
                <a:gd name="T22" fmla="*/ 36 w 36"/>
                <a:gd name="T23" fmla="*/ 2 h 85"/>
                <a:gd name="T24" fmla="*/ 34 w 36"/>
                <a:gd name="T2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85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4"/>
                    <a:pt x="1" y="85"/>
                    <a:pt x="2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5" y="85"/>
                    <a:pt x="36" y="84"/>
                    <a:pt x="36" y="82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83" name="Freeform 386">
              <a:extLst>
                <a:ext uri="{FF2B5EF4-FFF2-40B4-BE49-F238E27FC236}">
                  <a16:creationId xmlns:a16="http://schemas.microsoft.com/office/drawing/2014/main" id="{50E24F5D-0895-41F3-A757-D00EC4FC6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2545" y="10007132"/>
              <a:ext cx="77788" cy="79375"/>
            </a:xfrm>
            <a:custGeom>
              <a:avLst/>
              <a:gdLst>
                <a:gd name="T0" fmla="*/ 36 w 36"/>
                <a:gd name="T1" fmla="*/ 35 h 37"/>
                <a:gd name="T2" fmla="*/ 34 w 36"/>
                <a:gd name="T3" fmla="*/ 37 h 37"/>
                <a:gd name="T4" fmla="*/ 2 w 36"/>
                <a:gd name="T5" fmla="*/ 37 h 37"/>
                <a:gd name="T6" fmla="*/ 0 w 36"/>
                <a:gd name="T7" fmla="*/ 35 h 37"/>
                <a:gd name="T8" fmla="*/ 0 w 36"/>
                <a:gd name="T9" fmla="*/ 2 h 37"/>
                <a:gd name="T10" fmla="*/ 2 w 36"/>
                <a:gd name="T11" fmla="*/ 0 h 37"/>
                <a:gd name="T12" fmla="*/ 34 w 36"/>
                <a:gd name="T13" fmla="*/ 0 h 37"/>
                <a:gd name="T14" fmla="*/ 36 w 36"/>
                <a:gd name="T15" fmla="*/ 2 h 37"/>
                <a:gd name="T16" fmla="*/ 36 w 36"/>
                <a:gd name="T17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7">
                  <a:moveTo>
                    <a:pt x="36" y="35"/>
                  </a:moveTo>
                  <a:cubicBezTo>
                    <a:pt x="36" y="36"/>
                    <a:pt x="35" y="37"/>
                    <a:pt x="34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7"/>
                    <a:pt x="0" y="36"/>
                    <a:pt x="0" y="3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6" y="1"/>
                    <a:pt x="36" y="2"/>
                  </a:cubicBezTo>
                  <a:lnTo>
                    <a:pt x="36" y="3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84" name="Freeform 387">
              <a:extLst>
                <a:ext uri="{FF2B5EF4-FFF2-40B4-BE49-F238E27FC236}">
                  <a16:creationId xmlns:a16="http://schemas.microsoft.com/office/drawing/2014/main" id="{F66CFA3B-959C-4396-AE53-23986858E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7320" y="9903945"/>
              <a:ext cx="77788" cy="179388"/>
            </a:xfrm>
            <a:custGeom>
              <a:avLst/>
              <a:gdLst>
                <a:gd name="T0" fmla="*/ 34 w 36"/>
                <a:gd name="T1" fmla="*/ 0 h 84"/>
                <a:gd name="T2" fmla="*/ 2 w 36"/>
                <a:gd name="T3" fmla="*/ 0 h 84"/>
                <a:gd name="T4" fmla="*/ 0 w 36"/>
                <a:gd name="T5" fmla="*/ 2 h 84"/>
                <a:gd name="T6" fmla="*/ 0 w 36"/>
                <a:gd name="T7" fmla="*/ 50 h 84"/>
                <a:gd name="T8" fmla="*/ 0 w 36"/>
                <a:gd name="T9" fmla="*/ 59 h 84"/>
                <a:gd name="T10" fmla="*/ 0 w 36"/>
                <a:gd name="T11" fmla="*/ 82 h 84"/>
                <a:gd name="T12" fmla="*/ 2 w 36"/>
                <a:gd name="T13" fmla="*/ 84 h 84"/>
                <a:gd name="T14" fmla="*/ 34 w 36"/>
                <a:gd name="T15" fmla="*/ 84 h 84"/>
                <a:gd name="T16" fmla="*/ 36 w 36"/>
                <a:gd name="T17" fmla="*/ 82 h 84"/>
                <a:gd name="T18" fmla="*/ 36 w 36"/>
                <a:gd name="T19" fmla="*/ 59 h 84"/>
                <a:gd name="T20" fmla="*/ 36 w 36"/>
                <a:gd name="T21" fmla="*/ 50 h 84"/>
                <a:gd name="T22" fmla="*/ 36 w 36"/>
                <a:gd name="T23" fmla="*/ 2 h 84"/>
                <a:gd name="T24" fmla="*/ 34 w 36"/>
                <a:gd name="T2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8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1" y="84"/>
                    <a:pt x="2" y="84"/>
                  </a:cubicBezTo>
                  <a:cubicBezTo>
                    <a:pt x="34" y="84"/>
                    <a:pt x="34" y="84"/>
                    <a:pt x="34" y="84"/>
                  </a:cubicBezTo>
                  <a:cubicBezTo>
                    <a:pt x="35" y="84"/>
                    <a:pt x="36" y="83"/>
                    <a:pt x="36" y="82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85" name="Freeform 388">
              <a:extLst>
                <a:ext uri="{FF2B5EF4-FFF2-40B4-BE49-F238E27FC236}">
                  <a16:creationId xmlns:a16="http://schemas.microsoft.com/office/drawing/2014/main" id="{DA30BD9B-2A1A-4D50-A8EA-3B1103B16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232" y="10007132"/>
              <a:ext cx="184150" cy="76200"/>
            </a:xfrm>
            <a:custGeom>
              <a:avLst/>
              <a:gdLst>
                <a:gd name="T0" fmla="*/ 84 w 86"/>
                <a:gd name="T1" fmla="*/ 0 h 36"/>
                <a:gd name="T2" fmla="*/ 3 w 86"/>
                <a:gd name="T3" fmla="*/ 0 h 36"/>
                <a:gd name="T4" fmla="*/ 0 w 86"/>
                <a:gd name="T5" fmla="*/ 2 h 36"/>
                <a:gd name="T6" fmla="*/ 0 w 86"/>
                <a:gd name="T7" fmla="*/ 34 h 36"/>
                <a:gd name="T8" fmla="*/ 3 w 86"/>
                <a:gd name="T9" fmla="*/ 36 h 36"/>
                <a:gd name="T10" fmla="*/ 84 w 86"/>
                <a:gd name="T11" fmla="*/ 36 h 36"/>
                <a:gd name="T12" fmla="*/ 86 w 86"/>
                <a:gd name="T13" fmla="*/ 34 h 36"/>
                <a:gd name="T14" fmla="*/ 86 w 86"/>
                <a:gd name="T15" fmla="*/ 2 h 36"/>
                <a:gd name="T16" fmla="*/ 84 w 86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36">
                  <a:moveTo>
                    <a:pt x="8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1" y="36"/>
                    <a:pt x="3" y="36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85" y="36"/>
                    <a:pt x="86" y="35"/>
                    <a:pt x="86" y="34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86" y="1"/>
                    <a:pt x="85" y="0"/>
                    <a:pt x="8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86" name="Freeform 389">
              <a:extLst>
                <a:ext uri="{FF2B5EF4-FFF2-40B4-BE49-F238E27FC236}">
                  <a16:creationId xmlns:a16="http://schemas.microsoft.com/office/drawing/2014/main" id="{3A64619F-5066-4B22-830A-CDB8943FA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8032" y="9702332"/>
              <a:ext cx="79375" cy="77788"/>
            </a:xfrm>
            <a:custGeom>
              <a:avLst/>
              <a:gdLst>
                <a:gd name="T0" fmla="*/ 37 w 37"/>
                <a:gd name="T1" fmla="*/ 34 h 36"/>
                <a:gd name="T2" fmla="*/ 35 w 37"/>
                <a:gd name="T3" fmla="*/ 36 h 36"/>
                <a:gd name="T4" fmla="*/ 3 w 37"/>
                <a:gd name="T5" fmla="*/ 36 h 36"/>
                <a:gd name="T6" fmla="*/ 0 w 37"/>
                <a:gd name="T7" fmla="*/ 34 h 36"/>
                <a:gd name="T8" fmla="*/ 0 w 37"/>
                <a:gd name="T9" fmla="*/ 2 h 36"/>
                <a:gd name="T10" fmla="*/ 3 w 37"/>
                <a:gd name="T11" fmla="*/ 0 h 36"/>
                <a:gd name="T12" fmla="*/ 35 w 37"/>
                <a:gd name="T13" fmla="*/ 0 h 36"/>
                <a:gd name="T14" fmla="*/ 37 w 37"/>
                <a:gd name="T15" fmla="*/ 2 h 36"/>
                <a:gd name="T16" fmla="*/ 37 w 37"/>
                <a:gd name="T17" fmla="*/ 3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6">
                  <a:moveTo>
                    <a:pt x="37" y="34"/>
                  </a:moveTo>
                  <a:cubicBezTo>
                    <a:pt x="37" y="35"/>
                    <a:pt x="36" y="36"/>
                    <a:pt x="35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5"/>
                    <a:pt x="0" y="3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lnTo>
                    <a:pt x="37" y="3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87" name="Freeform 390">
              <a:extLst>
                <a:ext uri="{FF2B5EF4-FFF2-40B4-BE49-F238E27FC236}">
                  <a16:creationId xmlns:a16="http://schemas.microsoft.com/office/drawing/2014/main" id="{8BAD0475-5EF4-4439-9353-38153CF45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4395" y="9702332"/>
              <a:ext cx="79375" cy="77788"/>
            </a:xfrm>
            <a:custGeom>
              <a:avLst/>
              <a:gdLst>
                <a:gd name="T0" fmla="*/ 37 w 37"/>
                <a:gd name="T1" fmla="*/ 34 h 36"/>
                <a:gd name="T2" fmla="*/ 35 w 37"/>
                <a:gd name="T3" fmla="*/ 36 h 36"/>
                <a:gd name="T4" fmla="*/ 3 w 37"/>
                <a:gd name="T5" fmla="*/ 36 h 36"/>
                <a:gd name="T6" fmla="*/ 0 w 37"/>
                <a:gd name="T7" fmla="*/ 34 h 36"/>
                <a:gd name="T8" fmla="*/ 0 w 37"/>
                <a:gd name="T9" fmla="*/ 2 h 36"/>
                <a:gd name="T10" fmla="*/ 3 w 37"/>
                <a:gd name="T11" fmla="*/ 0 h 36"/>
                <a:gd name="T12" fmla="*/ 35 w 37"/>
                <a:gd name="T13" fmla="*/ 0 h 36"/>
                <a:gd name="T14" fmla="*/ 37 w 37"/>
                <a:gd name="T15" fmla="*/ 2 h 36"/>
                <a:gd name="T16" fmla="*/ 37 w 37"/>
                <a:gd name="T17" fmla="*/ 3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6">
                  <a:moveTo>
                    <a:pt x="37" y="34"/>
                  </a:moveTo>
                  <a:cubicBezTo>
                    <a:pt x="37" y="35"/>
                    <a:pt x="36" y="36"/>
                    <a:pt x="35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5"/>
                    <a:pt x="0" y="3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lnTo>
                    <a:pt x="37" y="3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88" name="Freeform 391">
              <a:extLst>
                <a:ext uri="{FF2B5EF4-FFF2-40B4-BE49-F238E27FC236}">
                  <a16:creationId xmlns:a16="http://schemas.microsoft.com/office/drawing/2014/main" id="{D71C00E4-FAA3-4B71-AC37-E0543B54C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7582" y="9702332"/>
              <a:ext cx="79375" cy="77788"/>
            </a:xfrm>
            <a:custGeom>
              <a:avLst/>
              <a:gdLst>
                <a:gd name="T0" fmla="*/ 37 w 37"/>
                <a:gd name="T1" fmla="*/ 34 h 36"/>
                <a:gd name="T2" fmla="*/ 34 w 37"/>
                <a:gd name="T3" fmla="*/ 36 h 36"/>
                <a:gd name="T4" fmla="*/ 2 w 37"/>
                <a:gd name="T5" fmla="*/ 36 h 36"/>
                <a:gd name="T6" fmla="*/ 0 w 37"/>
                <a:gd name="T7" fmla="*/ 34 h 36"/>
                <a:gd name="T8" fmla="*/ 0 w 37"/>
                <a:gd name="T9" fmla="*/ 2 h 36"/>
                <a:gd name="T10" fmla="*/ 2 w 37"/>
                <a:gd name="T11" fmla="*/ 0 h 36"/>
                <a:gd name="T12" fmla="*/ 34 w 37"/>
                <a:gd name="T13" fmla="*/ 0 h 36"/>
                <a:gd name="T14" fmla="*/ 37 w 37"/>
                <a:gd name="T15" fmla="*/ 2 h 36"/>
                <a:gd name="T16" fmla="*/ 37 w 37"/>
                <a:gd name="T17" fmla="*/ 3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6">
                  <a:moveTo>
                    <a:pt x="37" y="34"/>
                  </a:moveTo>
                  <a:cubicBezTo>
                    <a:pt x="37" y="35"/>
                    <a:pt x="36" y="36"/>
                    <a:pt x="34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1" y="36"/>
                    <a:pt x="0" y="35"/>
                    <a:pt x="0" y="3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6" y="0"/>
                    <a:pt x="37" y="1"/>
                    <a:pt x="37" y="2"/>
                  </a:cubicBezTo>
                  <a:lnTo>
                    <a:pt x="37" y="3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89" name="Freeform 392">
              <a:extLst>
                <a:ext uri="{FF2B5EF4-FFF2-40B4-BE49-F238E27FC236}">
                  <a16:creationId xmlns:a16="http://schemas.microsoft.com/office/drawing/2014/main" id="{92108707-C412-4D8A-9885-4830E1F27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8032" y="9802345"/>
              <a:ext cx="79375" cy="79375"/>
            </a:xfrm>
            <a:custGeom>
              <a:avLst/>
              <a:gdLst>
                <a:gd name="T0" fmla="*/ 37 w 37"/>
                <a:gd name="T1" fmla="*/ 35 h 37"/>
                <a:gd name="T2" fmla="*/ 35 w 37"/>
                <a:gd name="T3" fmla="*/ 37 h 37"/>
                <a:gd name="T4" fmla="*/ 3 w 37"/>
                <a:gd name="T5" fmla="*/ 37 h 37"/>
                <a:gd name="T6" fmla="*/ 0 w 37"/>
                <a:gd name="T7" fmla="*/ 35 h 37"/>
                <a:gd name="T8" fmla="*/ 0 w 37"/>
                <a:gd name="T9" fmla="*/ 2 h 37"/>
                <a:gd name="T10" fmla="*/ 3 w 37"/>
                <a:gd name="T11" fmla="*/ 0 h 37"/>
                <a:gd name="T12" fmla="*/ 35 w 37"/>
                <a:gd name="T13" fmla="*/ 0 h 37"/>
                <a:gd name="T14" fmla="*/ 37 w 37"/>
                <a:gd name="T15" fmla="*/ 2 h 37"/>
                <a:gd name="T16" fmla="*/ 37 w 37"/>
                <a:gd name="T17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7">
                  <a:moveTo>
                    <a:pt x="37" y="35"/>
                  </a:moveTo>
                  <a:cubicBezTo>
                    <a:pt x="37" y="36"/>
                    <a:pt x="36" y="37"/>
                    <a:pt x="35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1" y="37"/>
                    <a:pt x="0" y="36"/>
                    <a:pt x="0" y="3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lnTo>
                    <a:pt x="37" y="3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90" name="Freeform 393">
              <a:extLst>
                <a:ext uri="{FF2B5EF4-FFF2-40B4-BE49-F238E27FC236}">
                  <a16:creationId xmlns:a16="http://schemas.microsoft.com/office/drawing/2014/main" id="{43E76DF5-3684-4635-8876-2625CD0E1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4395" y="9802345"/>
              <a:ext cx="79375" cy="79375"/>
            </a:xfrm>
            <a:custGeom>
              <a:avLst/>
              <a:gdLst>
                <a:gd name="T0" fmla="*/ 37 w 37"/>
                <a:gd name="T1" fmla="*/ 35 h 37"/>
                <a:gd name="T2" fmla="*/ 35 w 37"/>
                <a:gd name="T3" fmla="*/ 37 h 37"/>
                <a:gd name="T4" fmla="*/ 3 w 37"/>
                <a:gd name="T5" fmla="*/ 37 h 37"/>
                <a:gd name="T6" fmla="*/ 0 w 37"/>
                <a:gd name="T7" fmla="*/ 35 h 37"/>
                <a:gd name="T8" fmla="*/ 0 w 37"/>
                <a:gd name="T9" fmla="*/ 2 h 37"/>
                <a:gd name="T10" fmla="*/ 3 w 37"/>
                <a:gd name="T11" fmla="*/ 0 h 37"/>
                <a:gd name="T12" fmla="*/ 35 w 37"/>
                <a:gd name="T13" fmla="*/ 0 h 37"/>
                <a:gd name="T14" fmla="*/ 37 w 37"/>
                <a:gd name="T15" fmla="*/ 2 h 37"/>
                <a:gd name="T16" fmla="*/ 37 w 37"/>
                <a:gd name="T17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7">
                  <a:moveTo>
                    <a:pt x="37" y="35"/>
                  </a:moveTo>
                  <a:cubicBezTo>
                    <a:pt x="37" y="36"/>
                    <a:pt x="36" y="37"/>
                    <a:pt x="35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1" y="37"/>
                    <a:pt x="0" y="36"/>
                    <a:pt x="0" y="3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lnTo>
                    <a:pt x="37" y="3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91" name="Freeform 394">
              <a:extLst>
                <a:ext uri="{FF2B5EF4-FFF2-40B4-BE49-F238E27FC236}">
                  <a16:creationId xmlns:a16="http://schemas.microsoft.com/office/drawing/2014/main" id="{F9A41F1E-5766-4386-A3EF-B18BDB0C0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7582" y="9802345"/>
              <a:ext cx="79375" cy="79375"/>
            </a:xfrm>
            <a:custGeom>
              <a:avLst/>
              <a:gdLst>
                <a:gd name="T0" fmla="*/ 37 w 37"/>
                <a:gd name="T1" fmla="*/ 35 h 37"/>
                <a:gd name="T2" fmla="*/ 34 w 37"/>
                <a:gd name="T3" fmla="*/ 37 h 37"/>
                <a:gd name="T4" fmla="*/ 2 w 37"/>
                <a:gd name="T5" fmla="*/ 37 h 37"/>
                <a:gd name="T6" fmla="*/ 0 w 37"/>
                <a:gd name="T7" fmla="*/ 35 h 37"/>
                <a:gd name="T8" fmla="*/ 0 w 37"/>
                <a:gd name="T9" fmla="*/ 2 h 37"/>
                <a:gd name="T10" fmla="*/ 2 w 37"/>
                <a:gd name="T11" fmla="*/ 0 h 37"/>
                <a:gd name="T12" fmla="*/ 34 w 37"/>
                <a:gd name="T13" fmla="*/ 0 h 37"/>
                <a:gd name="T14" fmla="*/ 37 w 37"/>
                <a:gd name="T15" fmla="*/ 2 h 37"/>
                <a:gd name="T16" fmla="*/ 37 w 37"/>
                <a:gd name="T17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7">
                  <a:moveTo>
                    <a:pt x="37" y="35"/>
                  </a:moveTo>
                  <a:cubicBezTo>
                    <a:pt x="37" y="36"/>
                    <a:pt x="36" y="37"/>
                    <a:pt x="34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7"/>
                    <a:pt x="0" y="36"/>
                    <a:pt x="0" y="3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6" y="0"/>
                    <a:pt x="37" y="1"/>
                    <a:pt x="37" y="2"/>
                  </a:cubicBezTo>
                  <a:lnTo>
                    <a:pt x="37" y="3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92" name="Freeform 395">
              <a:extLst>
                <a:ext uri="{FF2B5EF4-FFF2-40B4-BE49-F238E27FC236}">
                  <a16:creationId xmlns:a16="http://schemas.microsoft.com/office/drawing/2014/main" id="{D8663076-3F13-46F4-B00D-383AF4274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3495" y="9376895"/>
              <a:ext cx="184150" cy="80963"/>
            </a:xfrm>
            <a:custGeom>
              <a:avLst/>
              <a:gdLst>
                <a:gd name="T0" fmla="*/ 86 w 86"/>
                <a:gd name="T1" fmla="*/ 27 h 38"/>
                <a:gd name="T2" fmla="*/ 76 w 86"/>
                <a:gd name="T3" fmla="*/ 38 h 38"/>
                <a:gd name="T4" fmla="*/ 11 w 86"/>
                <a:gd name="T5" fmla="*/ 38 h 38"/>
                <a:gd name="T6" fmla="*/ 0 w 86"/>
                <a:gd name="T7" fmla="*/ 27 h 38"/>
                <a:gd name="T8" fmla="*/ 0 w 86"/>
                <a:gd name="T9" fmla="*/ 10 h 38"/>
                <a:gd name="T10" fmla="*/ 11 w 86"/>
                <a:gd name="T11" fmla="*/ 0 h 38"/>
                <a:gd name="T12" fmla="*/ 76 w 86"/>
                <a:gd name="T13" fmla="*/ 0 h 38"/>
                <a:gd name="T14" fmla="*/ 86 w 86"/>
                <a:gd name="T15" fmla="*/ 10 h 38"/>
                <a:gd name="T16" fmla="*/ 86 w 86"/>
                <a:gd name="T17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38">
                  <a:moveTo>
                    <a:pt x="86" y="27"/>
                  </a:moveTo>
                  <a:cubicBezTo>
                    <a:pt x="86" y="33"/>
                    <a:pt x="81" y="38"/>
                    <a:pt x="76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5" y="38"/>
                    <a:pt x="0" y="33"/>
                    <a:pt x="0" y="2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81" y="0"/>
                    <a:pt x="86" y="4"/>
                    <a:pt x="86" y="10"/>
                  </a:cubicBezTo>
                  <a:lnTo>
                    <a:pt x="86" y="27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93" name="Freeform 396">
              <a:extLst>
                <a:ext uri="{FF2B5EF4-FFF2-40B4-BE49-F238E27FC236}">
                  <a16:creationId xmlns:a16="http://schemas.microsoft.com/office/drawing/2014/main" id="{F7E268EA-CA3B-4D5E-9620-B1C7E8C90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645" y="9376895"/>
              <a:ext cx="182563" cy="80963"/>
            </a:xfrm>
            <a:custGeom>
              <a:avLst/>
              <a:gdLst>
                <a:gd name="T0" fmla="*/ 85 w 85"/>
                <a:gd name="T1" fmla="*/ 27 h 38"/>
                <a:gd name="T2" fmla="*/ 75 w 85"/>
                <a:gd name="T3" fmla="*/ 38 h 38"/>
                <a:gd name="T4" fmla="*/ 10 w 85"/>
                <a:gd name="T5" fmla="*/ 38 h 38"/>
                <a:gd name="T6" fmla="*/ 0 w 85"/>
                <a:gd name="T7" fmla="*/ 27 h 38"/>
                <a:gd name="T8" fmla="*/ 0 w 85"/>
                <a:gd name="T9" fmla="*/ 10 h 38"/>
                <a:gd name="T10" fmla="*/ 10 w 85"/>
                <a:gd name="T11" fmla="*/ 0 h 38"/>
                <a:gd name="T12" fmla="*/ 75 w 85"/>
                <a:gd name="T13" fmla="*/ 0 h 38"/>
                <a:gd name="T14" fmla="*/ 85 w 85"/>
                <a:gd name="T15" fmla="*/ 10 h 38"/>
                <a:gd name="T16" fmla="*/ 85 w 85"/>
                <a:gd name="T17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38">
                  <a:moveTo>
                    <a:pt x="85" y="27"/>
                  </a:moveTo>
                  <a:cubicBezTo>
                    <a:pt x="85" y="33"/>
                    <a:pt x="81" y="38"/>
                    <a:pt x="75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4" y="38"/>
                    <a:pt x="0" y="33"/>
                    <a:pt x="0" y="2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81" y="0"/>
                    <a:pt x="85" y="4"/>
                    <a:pt x="85" y="10"/>
                  </a:cubicBezTo>
                  <a:lnTo>
                    <a:pt x="85" y="27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94" name="Freeform 397">
              <a:extLst>
                <a:ext uri="{FF2B5EF4-FFF2-40B4-BE49-F238E27FC236}">
                  <a16:creationId xmlns:a16="http://schemas.microsoft.com/office/drawing/2014/main" id="{7420DA36-D985-4343-8E90-A8BEAA466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7970" y="8103720"/>
              <a:ext cx="2660650" cy="1157288"/>
            </a:xfrm>
            <a:custGeom>
              <a:avLst/>
              <a:gdLst>
                <a:gd name="T0" fmla="*/ 10 w 1239"/>
                <a:gd name="T1" fmla="*/ 0 h 540"/>
                <a:gd name="T2" fmla="*/ 0 w 1239"/>
                <a:gd name="T3" fmla="*/ 10 h 540"/>
                <a:gd name="T4" fmla="*/ 84 w 1239"/>
                <a:gd name="T5" fmla="*/ 540 h 540"/>
                <a:gd name="T6" fmla="*/ 1239 w 1239"/>
                <a:gd name="T7" fmla="*/ 0 h 540"/>
                <a:gd name="T8" fmla="*/ 10 w 1239"/>
                <a:gd name="T9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9" h="540">
                  <a:moveTo>
                    <a:pt x="10" y="0"/>
                  </a:moveTo>
                  <a:cubicBezTo>
                    <a:pt x="4" y="0"/>
                    <a:pt x="0" y="4"/>
                    <a:pt x="0" y="10"/>
                  </a:cubicBezTo>
                  <a:cubicBezTo>
                    <a:pt x="84" y="540"/>
                    <a:pt x="84" y="540"/>
                    <a:pt x="84" y="540"/>
                  </a:cubicBezTo>
                  <a:cubicBezTo>
                    <a:pt x="1239" y="0"/>
                    <a:pt x="1239" y="0"/>
                    <a:pt x="1239" y="0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64B5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95" name="Freeform 398">
              <a:extLst>
                <a:ext uri="{FF2B5EF4-FFF2-40B4-BE49-F238E27FC236}">
                  <a16:creationId xmlns:a16="http://schemas.microsoft.com/office/drawing/2014/main" id="{BE31AE9D-D9C6-46FC-AC58-F76F5D4DB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8945" y="8103720"/>
              <a:ext cx="2500313" cy="1179513"/>
            </a:xfrm>
            <a:custGeom>
              <a:avLst/>
              <a:gdLst>
                <a:gd name="T0" fmla="*/ 1155 w 1165"/>
                <a:gd name="T1" fmla="*/ 0 h 550"/>
                <a:gd name="T2" fmla="*/ 0 w 1165"/>
                <a:gd name="T3" fmla="*/ 540 h 550"/>
                <a:gd name="T4" fmla="*/ 11 w 1165"/>
                <a:gd name="T5" fmla="*/ 550 h 550"/>
                <a:gd name="T6" fmla="*/ 1073 w 1165"/>
                <a:gd name="T7" fmla="*/ 550 h 550"/>
                <a:gd name="T8" fmla="*/ 1083 w 1165"/>
                <a:gd name="T9" fmla="*/ 540 h 550"/>
                <a:gd name="T10" fmla="*/ 1165 w 1165"/>
                <a:gd name="T11" fmla="*/ 10 h 550"/>
                <a:gd name="T12" fmla="*/ 1155 w 1165"/>
                <a:gd name="T13" fmla="*/ 0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5" h="550">
                  <a:moveTo>
                    <a:pt x="1155" y="0"/>
                  </a:moveTo>
                  <a:cubicBezTo>
                    <a:pt x="0" y="540"/>
                    <a:pt x="0" y="540"/>
                    <a:pt x="0" y="540"/>
                  </a:cubicBezTo>
                  <a:cubicBezTo>
                    <a:pt x="0" y="546"/>
                    <a:pt x="5" y="550"/>
                    <a:pt x="11" y="550"/>
                  </a:cubicBezTo>
                  <a:cubicBezTo>
                    <a:pt x="1073" y="550"/>
                    <a:pt x="1073" y="550"/>
                    <a:pt x="1073" y="550"/>
                  </a:cubicBezTo>
                  <a:cubicBezTo>
                    <a:pt x="1078" y="550"/>
                    <a:pt x="1083" y="546"/>
                    <a:pt x="1083" y="540"/>
                  </a:cubicBezTo>
                  <a:cubicBezTo>
                    <a:pt x="1165" y="10"/>
                    <a:pt x="1165" y="10"/>
                    <a:pt x="1165" y="10"/>
                  </a:cubicBezTo>
                  <a:cubicBezTo>
                    <a:pt x="1165" y="4"/>
                    <a:pt x="1161" y="0"/>
                    <a:pt x="1155" y="0"/>
                  </a:cubicBezTo>
                </a:path>
              </a:pathLst>
            </a:custGeom>
            <a:solidFill>
              <a:srgbClr val="64B5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96" name="Freeform 399">
              <a:extLst>
                <a:ext uri="{FF2B5EF4-FFF2-40B4-BE49-F238E27FC236}">
                  <a16:creationId xmlns:a16="http://schemas.microsoft.com/office/drawing/2014/main" id="{42E020D8-8FD0-46AE-A2FE-4C907EA63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8945" y="8103720"/>
              <a:ext cx="2500313" cy="1179513"/>
            </a:xfrm>
            <a:custGeom>
              <a:avLst/>
              <a:gdLst>
                <a:gd name="T0" fmla="*/ 1155 w 1165"/>
                <a:gd name="T1" fmla="*/ 0 h 550"/>
                <a:gd name="T2" fmla="*/ 0 w 1165"/>
                <a:gd name="T3" fmla="*/ 540 h 550"/>
                <a:gd name="T4" fmla="*/ 11 w 1165"/>
                <a:gd name="T5" fmla="*/ 550 h 550"/>
                <a:gd name="T6" fmla="*/ 1073 w 1165"/>
                <a:gd name="T7" fmla="*/ 550 h 550"/>
                <a:gd name="T8" fmla="*/ 1083 w 1165"/>
                <a:gd name="T9" fmla="*/ 540 h 550"/>
                <a:gd name="T10" fmla="*/ 1165 w 1165"/>
                <a:gd name="T11" fmla="*/ 10 h 550"/>
                <a:gd name="T12" fmla="*/ 1155 w 1165"/>
                <a:gd name="T13" fmla="*/ 0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5" h="550">
                  <a:moveTo>
                    <a:pt x="1155" y="0"/>
                  </a:moveTo>
                  <a:cubicBezTo>
                    <a:pt x="0" y="540"/>
                    <a:pt x="0" y="540"/>
                    <a:pt x="0" y="540"/>
                  </a:cubicBezTo>
                  <a:cubicBezTo>
                    <a:pt x="0" y="546"/>
                    <a:pt x="5" y="550"/>
                    <a:pt x="11" y="550"/>
                  </a:cubicBezTo>
                  <a:cubicBezTo>
                    <a:pt x="1073" y="550"/>
                    <a:pt x="1073" y="550"/>
                    <a:pt x="1073" y="550"/>
                  </a:cubicBezTo>
                  <a:cubicBezTo>
                    <a:pt x="1078" y="550"/>
                    <a:pt x="1083" y="546"/>
                    <a:pt x="1083" y="540"/>
                  </a:cubicBezTo>
                  <a:cubicBezTo>
                    <a:pt x="1165" y="10"/>
                    <a:pt x="1165" y="10"/>
                    <a:pt x="1165" y="10"/>
                  </a:cubicBezTo>
                  <a:cubicBezTo>
                    <a:pt x="1165" y="4"/>
                    <a:pt x="1161" y="0"/>
                    <a:pt x="1155" y="0"/>
                  </a:cubicBezTo>
                </a:path>
              </a:pathLst>
            </a:custGeom>
            <a:solidFill>
              <a:srgbClr val="83C4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97" name="Freeform 400">
              <a:extLst>
                <a:ext uri="{FF2B5EF4-FFF2-40B4-BE49-F238E27FC236}">
                  <a16:creationId xmlns:a16="http://schemas.microsoft.com/office/drawing/2014/main" id="{35A3CB1B-C4A8-4B1D-88CB-6C660F49D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920" y="9829332"/>
              <a:ext cx="968375" cy="1541463"/>
            </a:xfrm>
            <a:custGeom>
              <a:avLst/>
              <a:gdLst>
                <a:gd name="T0" fmla="*/ 230 w 451"/>
                <a:gd name="T1" fmla="*/ 720 h 720"/>
                <a:gd name="T2" fmla="*/ 451 w 451"/>
                <a:gd name="T3" fmla="*/ 18 h 720"/>
                <a:gd name="T4" fmla="*/ 297 w 451"/>
                <a:gd name="T5" fmla="*/ 0 h 720"/>
                <a:gd name="T6" fmla="*/ 56 w 451"/>
                <a:gd name="T7" fmla="*/ 720 h 720"/>
                <a:gd name="T8" fmla="*/ 230 w 451"/>
                <a:gd name="T9" fmla="*/ 72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" h="720">
                  <a:moveTo>
                    <a:pt x="230" y="720"/>
                  </a:moveTo>
                  <a:cubicBezTo>
                    <a:pt x="73" y="306"/>
                    <a:pt x="451" y="18"/>
                    <a:pt x="451" y="18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0" y="300"/>
                    <a:pt x="32" y="612"/>
                    <a:pt x="56" y="720"/>
                  </a:cubicBezTo>
                  <a:lnTo>
                    <a:pt x="230" y="720"/>
                  </a:lnTo>
                  <a:close/>
                </a:path>
              </a:pathLst>
            </a:custGeom>
            <a:solidFill>
              <a:srgbClr val="64B5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98" name="Freeform 401">
              <a:extLst>
                <a:ext uri="{FF2B5EF4-FFF2-40B4-BE49-F238E27FC236}">
                  <a16:creationId xmlns:a16="http://schemas.microsoft.com/office/drawing/2014/main" id="{E2A7BFA6-32D0-46A7-A3E3-0B59AE92D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5082" y="9792820"/>
              <a:ext cx="315913" cy="322263"/>
            </a:xfrm>
            <a:custGeom>
              <a:avLst/>
              <a:gdLst>
                <a:gd name="T0" fmla="*/ 58 w 147"/>
                <a:gd name="T1" fmla="*/ 27 h 151"/>
                <a:gd name="T2" fmla="*/ 127 w 147"/>
                <a:gd name="T3" fmla="*/ 100 h 151"/>
                <a:gd name="T4" fmla="*/ 146 w 147"/>
                <a:gd name="T5" fmla="*/ 126 h 151"/>
                <a:gd name="T6" fmla="*/ 118 w 147"/>
                <a:gd name="T7" fmla="*/ 147 h 151"/>
                <a:gd name="T8" fmla="*/ 11 w 147"/>
                <a:gd name="T9" fmla="*/ 46 h 151"/>
                <a:gd name="T10" fmla="*/ 26 w 147"/>
                <a:gd name="T11" fmla="*/ 6 h 151"/>
                <a:gd name="T12" fmla="*/ 49 w 147"/>
                <a:gd name="T13" fmla="*/ 1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151">
                  <a:moveTo>
                    <a:pt x="58" y="27"/>
                  </a:moveTo>
                  <a:cubicBezTo>
                    <a:pt x="127" y="100"/>
                    <a:pt x="127" y="100"/>
                    <a:pt x="127" y="100"/>
                  </a:cubicBezTo>
                  <a:cubicBezTo>
                    <a:pt x="141" y="107"/>
                    <a:pt x="147" y="100"/>
                    <a:pt x="146" y="126"/>
                  </a:cubicBezTo>
                  <a:cubicBezTo>
                    <a:pt x="144" y="151"/>
                    <a:pt x="118" y="147"/>
                    <a:pt x="118" y="147"/>
                  </a:cubicBezTo>
                  <a:cubicBezTo>
                    <a:pt x="39" y="131"/>
                    <a:pt x="18" y="71"/>
                    <a:pt x="11" y="46"/>
                  </a:cubicBezTo>
                  <a:cubicBezTo>
                    <a:pt x="11" y="46"/>
                    <a:pt x="0" y="21"/>
                    <a:pt x="26" y="6"/>
                  </a:cubicBezTo>
                  <a:cubicBezTo>
                    <a:pt x="26" y="6"/>
                    <a:pt x="43" y="0"/>
                    <a:pt x="49" y="17"/>
                  </a:cubicBezTo>
                </a:path>
              </a:pathLst>
            </a:custGeom>
            <a:solidFill>
              <a:srgbClr val="0098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99" name="Freeform 402">
              <a:extLst>
                <a:ext uri="{FF2B5EF4-FFF2-40B4-BE49-F238E27FC236}">
                  <a16:creationId xmlns:a16="http://schemas.microsoft.com/office/drawing/2014/main" id="{A0B8CC59-E71B-4037-9CA8-49669E4E9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0332" y="9538820"/>
              <a:ext cx="561975" cy="531813"/>
            </a:xfrm>
            <a:custGeom>
              <a:avLst/>
              <a:gdLst>
                <a:gd name="T0" fmla="*/ 168 w 262"/>
                <a:gd name="T1" fmla="*/ 29 h 248"/>
                <a:gd name="T2" fmla="*/ 127 w 262"/>
                <a:gd name="T3" fmla="*/ 2 h 248"/>
                <a:gd name="T4" fmla="*/ 107 w 262"/>
                <a:gd name="T5" fmla="*/ 12 h 248"/>
                <a:gd name="T6" fmla="*/ 43 w 262"/>
                <a:gd name="T7" fmla="*/ 67 h 248"/>
                <a:gd name="T8" fmla="*/ 19 w 262"/>
                <a:gd name="T9" fmla="*/ 93 h 248"/>
                <a:gd name="T10" fmla="*/ 8 w 262"/>
                <a:gd name="T11" fmla="*/ 155 h 248"/>
                <a:gd name="T12" fmla="*/ 98 w 262"/>
                <a:gd name="T13" fmla="*/ 224 h 248"/>
                <a:gd name="T14" fmla="*/ 221 w 262"/>
                <a:gd name="T15" fmla="*/ 240 h 248"/>
                <a:gd name="T16" fmla="*/ 257 w 262"/>
                <a:gd name="T17" fmla="*/ 212 h 248"/>
                <a:gd name="T18" fmla="*/ 211 w 262"/>
                <a:gd name="T19" fmla="*/ 188 h 248"/>
                <a:gd name="T20" fmla="*/ 180 w 262"/>
                <a:gd name="T21" fmla="*/ 179 h 248"/>
                <a:gd name="T22" fmla="*/ 159 w 262"/>
                <a:gd name="T23" fmla="*/ 167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2" h="248">
                  <a:moveTo>
                    <a:pt x="168" y="29"/>
                  </a:moveTo>
                  <a:cubicBezTo>
                    <a:pt x="166" y="0"/>
                    <a:pt x="141" y="1"/>
                    <a:pt x="127" y="2"/>
                  </a:cubicBezTo>
                  <a:cubicBezTo>
                    <a:pt x="115" y="3"/>
                    <a:pt x="107" y="12"/>
                    <a:pt x="107" y="12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24" y="85"/>
                    <a:pt x="19" y="93"/>
                  </a:cubicBezTo>
                  <a:cubicBezTo>
                    <a:pt x="11" y="109"/>
                    <a:pt x="0" y="132"/>
                    <a:pt x="8" y="155"/>
                  </a:cubicBezTo>
                  <a:cubicBezTo>
                    <a:pt x="8" y="155"/>
                    <a:pt x="29" y="217"/>
                    <a:pt x="98" y="224"/>
                  </a:cubicBezTo>
                  <a:cubicBezTo>
                    <a:pt x="221" y="240"/>
                    <a:pt x="221" y="240"/>
                    <a:pt x="221" y="240"/>
                  </a:cubicBezTo>
                  <a:cubicBezTo>
                    <a:pt x="221" y="240"/>
                    <a:pt x="257" y="248"/>
                    <a:pt x="257" y="212"/>
                  </a:cubicBezTo>
                  <a:cubicBezTo>
                    <a:pt x="257" y="212"/>
                    <a:pt x="262" y="192"/>
                    <a:pt x="211" y="188"/>
                  </a:cubicBezTo>
                  <a:cubicBezTo>
                    <a:pt x="195" y="187"/>
                    <a:pt x="180" y="179"/>
                    <a:pt x="180" y="179"/>
                  </a:cubicBezTo>
                  <a:cubicBezTo>
                    <a:pt x="159" y="167"/>
                    <a:pt x="159" y="167"/>
                    <a:pt x="159" y="167"/>
                  </a:cubicBezTo>
                </a:path>
              </a:pathLst>
            </a:custGeom>
            <a:solidFill>
              <a:srgbClr val="EDDA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0" name="Freeform 403">
              <a:extLst>
                <a:ext uri="{FF2B5EF4-FFF2-40B4-BE49-F238E27FC236}">
                  <a16:creationId xmlns:a16="http://schemas.microsoft.com/office/drawing/2014/main" id="{19869B66-A63F-43C4-9326-F5AA238B5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582" y="9524532"/>
              <a:ext cx="338138" cy="165100"/>
            </a:xfrm>
            <a:custGeom>
              <a:avLst/>
              <a:gdLst>
                <a:gd name="T0" fmla="*/ 40 w 157"/>
                <a:gd name="T1" fmla="*/ 77 h 77"/>
                <a:gd name="T2" fmla="*/ 72 w 157"/>
                <a:gd name="T3" fmla="*/ 48 h 77"/>
                <a:gd name="T4" fmla="*/ 120 w 157"/>
                <a:gd name="T5" fmla="*/ 65 h 77"/>
                <a:gd name="T6" fmla="*/ 150 w 157"/>
                <a:gd name="T7" fmla="*/ 58 h 77"/>
                <a:gd name="T8" fmla="*/ 129 w 157"/>
                <a:gd name="T9" fmla="*/ 30 h 77"/>
                <a:gd name="T10" fmla="*/ 68 w 157"/>
                <a:gd name="T11" fmla="*/ 11 h 77"/>
                <a:gd name="T12" fmla="*/ 28 w 157"/>
                <a:gd name="T13" fmla="*/ 23 h 77"/>
                <a:gd name="T14" fmla="*/ 0 w 157"/>
                <a:gd name="T15" fmla="*/ 5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" h="77">
                  <a:moveTo>
                    <a:pt x="40" y="77"/>
                  </a:moveTo>
                  <a:cubicBezTo>
                    <a:pt x="72" y="48"/>
                    <a:pt x="72" y="48"/>
                    <a:pt x="72" y="48"/>
                  </a:cubicBezTo>
                  <a:cubicBezTo>
                    <a:pt x="120" y="65"/>
                    <a:pt x="120" y="65"/>
                    <a:pt x="120" y="65"/>
                  </a:cubicBezTo>
                  <a:cubicBezTo>
                    <a:pt x="146" y="75"/>
                    <a:pt x="150" y="58"/>
                    <a:pt x="150" y="58"/>
                  </a:cubicBezTo>
                  <a:cubicBezTo>
                    <a:pt x="157" y="36"/>
                    <a:pt x="129" y="30"/>
                    <a:pt x="129" y="30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68" y="11"/>
                    <a:pt x="48" y="0"/>
                    <a:pt x="28" y="23"/>
                  </a:cubicBezTo>
                  <a:cubicBezTo>
                    <a:pt x="0" y="51"/>
                    <a:pt x="0" y="51"/>
                    <a:pt x="0" y="51"/>
                  </a:cubicBezTo>
                </a:path>
              </a:pathLst>
            </a:custGeom>
            <a:solidFill>
              <a:srgbClr val="EDDA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1" name="Freeform 404">
              <a:extLst>
                <a:ext uri="{FF2B5EF4-FFF2-40B4-BE49-F238E27FC236}">
                  <a16:creationId xmlns:a16="http://schemas.microsoft.com/office/drawing/2014/main" id="{1FCB44BE-0CA0-427F-A91D-7F58938EB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8620" y="9592795"/>
              <a:ext cx="349250" cy="180975"/>
            </a:xfrm>
            <a:custGeom>
              <a:avLst/>
              <a:gdLst>
                <a:gd name="T0" fmla="*/ 40 w 163"/>
                <a:gd name="T1" fmla="*/ 84 h 84"/>
                <a:gd name="T2" fmla="*/ 75 w 163"/>
                <a:gd name="T3" fmla="*/ 49 h 84"/>
                <a:gd name="T4" fmla="*/ 124 w 163"/>
                <a:gd name="T5" fmla="*/ 67 h 84"/>
                <a:gd name="T6" fmla="*/ 156 w 163"/>
                <a:gd name="T7" fmla="*/ 60 h 84"/>
                <a:gd name="T8" fmla="*/ 134 w 163"/>
                <a:gd name="T9" fmla="*/ 31 h 84"/>
                <a:gd name="T10" fmla="*/ 70 w 163"/>
                <a:gd name="T11" fmla="*/ 11 h 84"/>
                <a:gd name="T12" fmla="*/ 30 w 163"/>
                <a:gd name="T13" fmla="*/ 24 h 84"/>
                <a:gd name="T14" fmla="*/ 0 w 163"/>
                <a:gd name="T15" fmla="*/ 5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84">
                  <a:moveTo>
                    <a:pt x="40" y="84"/>
                  </a:moveTo>
                  <a:cubicBezTo>
                    <a:pt x="75" y="49"/>
                    <a:pt x="75" y="49"/>
                    <a:pt x="75" y="49"/>
                  </a:cubicBezTo>
                  <a:cubicBezTo>
                    <a:pt x="124" y="67"/>
                    <a:pt x="124" y="67"/>
                    <a:pt x="124" y="67"/>
                  </a:cubicBezTo>
                  <a:cubicBezTo>
                    <a:pt x="152" y="78"/>
                    <a:pt x="156" y="60"/>
                    <a:pt x="156" y="60"/>
                  </a:cubicBezTo>
                  <a:cubicBezTo>
                    <a:pt x="163" y="37"/>
                    <a:pt x="134" y="31"/>
                    <a:pt x="134" y="31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0" y="11"/>
                    <a:pt x="50" y="0"/>
                    <a:pt x="30" y="24"/>
                  </a:cubicBezTo>
                  <a:cubicBezTo>
                    <a:pt x="0" y="53"/>
                    <a:pt x="0" y="53"/>
                    <a:pt x="0" y="53"/>
                  </a:cubicBezTo>
                </a:path>
              </a:pathLst>
            </a:custGeom>
            <a:solidFill>
              <a:srgbClr val="EDDA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2" name="Freeform 405">
              <a:extLst>
                <a:ext uri="{FF2B5EF4-FFF2-40B4-BE49-F238E27FC236}">
                  <a16:creationId xmlns:a16="http://schemas.microsoft.com/office/drawing/2014/main" id="{8BD19C03-279E-4F1F-BD0A-2E2A8016A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7832" y="9664232"/>
              <a:ext cx="360363" cy="247650"/>
            </a:xfrm>
            <a:custGeom>
              <a:avLst/>
              <a:gdLst>
                <a:gd name="T0" fmla="*/ 0 w 168"/>
                <a:gd name="T1" fmla="*/ 55 h 116"/>
                <a:gd name="T2" fmla="*/ 30 w 168"/>
                <a:gd name="T3" fmla="*/ 25 h 116"/>
                <a:gd name="T4" fmla="*/ 72 w 168"/>
                <a:gd name="T5" fmla="*/ 12 h 116"/>
                <a:gd name="T6" fmla="*/ 138 w 168"/>
                <a:gd name="T7" fmla="*/ 33 h 116"/>
                <a:gd name="T8" fmla="*/ 161 w 168"/>
                <a:gd name="T9" fmla="*/ 62 h 116"/>
                <a:gd name="T10" fmla="*/ 128 w 168"/>
                <a:gd name="T11" fmla="*/ 70 h 116"/>
                <a:gd name="T12" fmla="*/ 71 w 168"/>
                <a:gd name="T13" fmla="*/ 57 h 116"/>
                <a:gd name="T14" fmla="*/ 3 w 168"/>
                <a:gd name="T1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8" h="116">
                  <a:moveTo>
                    <a:pt x="0" y="55"/>
                  </a:moveTo>
                  <a:cubicBezTo>
                    <a:pt x="30" y="25"/>
                    <a:pt x="30" y="25"/>
                    <a:pt x="30" y="25"/>
                  </a:cubicBezTo>
                  <a:cubicBezTo>
                    <a:pt x="51" y="0"/>
                    <a:pt x="72" y="12"/>
                    <a:pt x="72" y="12"/>
                  </a:cubicBezTo>
                  <a:cubicBezTo>
                    <a:pt x="138" y="33"/>
                    <a:pt x="138" y="33"/>
                    <a:pt x="138" y="33"/>
                  </a:cubicBezTo>
                  <a:cubicBezTo>
                    <a:pt x="138" y="33"/>
                    <a:pt x="168" y="38"/>
                    <a:pt x="161" y="62"/>
                  </a:cubicBezTo>
                  <a:cubicBezTo>
                    <a:pt x="161" y="62"/>
                    <a:pt x="157" y="81"/>
                    <a:pt x="128" y="70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1" y="57"/>
                    <a:pt x="37" y="99"/>
                    <a:pt x="3" y="116"/>
                  </a:cubicBezTo>
                </a:path>
              </a:pathLst>
            </a:custGeom>
            <a:solidFill>
              <a:srgbClr val="EDDA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3" name="Freeform 407">
              <a:extLst>
                <a:ext uri="{FF2B5EF4-FFF2-40B4-BE49-F238E27FC236}">
                  <a16:creationId xmlns:a16="http://schemas.microsoft.com/office/drawing/2014/main" id="{BC5C2437-DC92-48F8-AB72-22BFC72F5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4169" y="10375432"/>
              <a:ext cx="434975" cy="1000125"/>
            </a:xfrm>
            <a:custGeom>
              <a:avLst/>
              <a:gdLst>
                <a:gd name="T0" fmla="*/ 187 w 202"/>
                <a:gd name="T1" fmla="*/ 467 h 467"/>
                <a:gd name="T2" fmla="*/ 146 w 202"/>
                <a:gd name="T3" fmla="*/ 53 h 467"/>
                <a:gd name="T4" fmla="*/ 0 w 202"/>
                <a:gd name="T5" fmla="*/ 0 h 467"/>
                <a:gd name="T6" fmla="*/ 45 w 202"/>
                <a:gd name="T7" fmla="*/ 467 h 467"/>
                <a:gd name="T8" fmla="*/ 187 w 202"/>
                <a:gd name="T9" fmla="*/ 467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467">
                  <a:moveTo>
                    <a:pt x="187" y="467"/>
                  </a:moveTo>
                  <a:cubicBezTo>
                    <a:pt x="202" y="356"/>
                    <a:pt x="196" y="207"/>
                    <a:pt x="146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11" y="227"/>
                    <a:pt x="45" y="467"/>
                  </a:cubicBezTo>
                  <a:lnTo>
                    <a:pt x="187" y="467"/>
                  </a:lnTo>
                  <a:close/>
                </a:path>
              </a:pathLst>
            </a:custGeom>
            <a:solidFill>
              <a:srgbClr val="64B5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4" name="Freeform 408">
              <a:extLst>
                <a:ext uri="{FF2B5EF4-FFF2-40B4-BE49-F238E27FC236}">
                  <a16:creationId xmlns:a16="http://schemas.microsoft.com/office/drawing/2014/main" id="{1AF0396A-08F8-4F61-9D98-BA3253245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0994" y="10461157"/>
              <a:ext cx="401638" cy="252413"/>
            </a:xfrm>
            <a:custGeom>
              <a:avLst/>
              <a:gdLst>
                <a:gd name="T0" fmla="*/ 133 w 187"/>
                <a:gd name="T1" fmla="*/ 16 h 118"/>
                <a:gd name="T2" fmla="*/ 39 w 187"/>
                <a:gd name="T3" fmla="*/ 51 h 118"/>
                <a:gd name="T4" fmla="*/ 10 w 187"/>
                <a:gd name="T5" fmla="*/ 66 h 118"/>
                <a:gd name="T6" fmla="*/ 26 w 187"/>
                <a:gd name="T7" fmla="*/ 97 h 118"/>
                <a:gd name="T8" fmla="*/ 166 w 187"/>
                <a:gd name="T9" fmla="*/ 55 h 118"/>
                <a:gd name="T10" fmla="*/ 170 w 187"/>
                <a:gd name="T11" fmla="*/ 12 h 118"/>
                <a:gd name="T12" fmla="*/ 145 w 187"/>
                <a:gd name="T13" fmla="*/ 1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" h="118">
                  <a:moveTo>
                    <a:pt x="133" y="16"/>
                  </a:moveTo>
                  <a:cubicBezTo>
                    <a:pt x="39" y="51"/>
                    <a:pt x="39" y="51"/>
                    <a:pt x="39" y="51"/>
                  </a:cubicBezTo>
                  <a:cubicBezTo>
                    <a:pt x="22" y="51"/>
                    <a:pt x="20" y="42"/>
                    <a:pt x="10" y="66"/>
                  </a:cubicBezTo>
                  <a:cubicBezTo>
                    <a:pt x="0" y="89"/>
                    <a:pt x="26" y="97"/>
                    <a:pt x="26" y="97"/>
                  </a:cubicBezTo>
                  <a:cubicBezTo>
                    <a:pt x="103" y="118"/>
                    <a:pt x="149" y="74"/>
                    <a:pt x="166" y="55"/>
                  </a:cubicBezTo>
                  <a:cubicBezTo>
                    <a:pt x="166" y="55"/>
                    <a:pt x="187" y="37"/>
                    <a:pt x="170" y="12"/>
                  </a:cubicBezTo>
                  <a:cubicBezTo>
                    <a:pt x="170" y="12"/>
                    <a:pt x="158" y="0"/>
                    <a:pt x="145" y="12"/>
                  </a:cubicBezTo>
                </a:path>
              </a:pathLst>
            </a:custGeom>
            <a:solidFill>
              <a:srgbClr val="0098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5" name="Freeform 409">
              <a:extLst>
                <a:ext uri="{FF2B5EF4-FFF2-40B4-BE49-F238E27FC236}">
                  <a16:creationId xmlns:a16="http://schemas.microsoft.com/office/drawing/2014/main" id="{88A746E6-9725-43CD-896E-A93B67967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2232" y="10073807"/>
              <a:ext cx="584200" cy="546100"/>
            </a:xfrm>
            <a:custGeom>
              <a:avLst/>
              <a:gdLst>
                <a:gd name="T0" fmla="*/ 168 w 272"/>
                <a:gd name="T1" fmla="*/ 25 h 255"/>
                <a:gd name="T2" fmla="*/ 216 w 272"/>
                <a:gd name="T3" fmla="*/ 19 h 255"/>
                <a:gd name="T4" fmla="*/ 229 w 272"/>
                <a:gd name="T5" fmla="*/ 37 h 255"/>
                <a:gd name="T6" fmla="*/ 262 w 272"/>
                <a:gd name="T7" fmla="*/ 115 h 255"/>
                <a:gd name="T8" fmla="*/ 271 w 272"/>
                <a:gd name="T9" fmla="*/ 149 h 255"/>
                <a:gd name="T10" fmla="*/ 254 w 272"/>
                <a:gd name="T11" fmla="*/ 209 h 255"/>
                <a:gd name="T12" fmla="*/ 142 w 272"/>
                <a:gd name="T13" fmla="*/ 231 h 255"/>
                <a:gd name="T14" fmla="*/ 36 w 272"/>
                <a:gd name="T15" fmla="*/ 196 h 255"/>
                <a:gd name="T16" fmla="*/ 17 w 272"/>
                <a:gd name="T17" fmla="*/ 155 h 255"/>
                <a:gd name="T18" fmla="*/ 68 w 272"/>
                <a:gd name="T19" fmla="*/ 154 h 255"/>
                <a:gd name="T20" fmla="*/ 95 w 272"/>
                <a:gd name="T21" fmla="*/ 158 h 255"/>
                <a:gd name="T22" fmla="*/ 114 w 272"/>
                <a:gd name="T23" fmla="*/ 152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2" h="255">
                  <a:moveTo>
                    <a:pt x="168" y="25"/>
                  </a:moveTo>
                  <a:cubicBezTo>
                    <a:pt x="182" y="0"/>
                    <a:pt x="203" y="12"/>
                    <a:pt x="216" y="19"/>
                  </a:cubicBezTo>
                  <a:cubicBezTo>
                    <a:pt x="226" y="25"/>
                    <a:pt x="229" y="37"/>
                    <a:pt x="229" y="37"/>
                  </a:cubicBezTo>
                  <a:cubicBezTo>
                    <a:pt x="262" y="115"/>
                    <a:pt x="262" y="115"/>
                    <a:pt x="262" y="115"/>
                  </a:cubicBezTo>
                  <a:cubicBezTo>
                    <a:pt x="262" y="115"/>
                    <a:pt x="271" y="140"/>
                    <a:pt x="271" y="149"/>
                  </a:cubicBezTo>
                  <a:cubicBezTo>
                    <a:pt x="272" y="167"/>
                    <a:pt x="271" y="192"/>
                    <a:pt x="254" y="209"/>
                  </a:cubicBezTo>
                  <a:cubicBezTo>
                    <a:pt x="254" y="209"/>
                    <a:pt x="207" y="255"/>
                    <a:pt x="142" y="231"/>
                  </a:cubicBezTo>
                  <a:cubicBezTo>
                    <a:pt x="36" y="196"/>
                    <a:pt x="36" y="196"/>
                    <a:pt x="36" y="196"/>
                  </a:cubicBezTo>
                  <a:cubicBezTo>
                    <a:pt x="36" y="196"/>
                    <a:pt x="0" y="187"/>
                    <a:pt x="17" y="155"/>
                  </a:cubicBezTo>
                  <a:cubicBezTo>
                    <a:pt x="17" y="155"/>
                    <a:pt x="21" y="134"/>
                    <a:pt x="68" y="154"/>
                  </a:cubicBezTo>
                  <a:cubicBezTo>
                    <a:pt x="83" y="160"/>
                    <a:pt x="95" y="158"/>
                    <a:pt x="95" y="158"/>
                  </a:cubicBezTo>
                  <a:cubicBezTo>
                    <a:pt x="114" y="152"/>
                    <a:pt x="114" y="152"/>
                    <a:pt x="114" y="152"/>
                  </a:cubicBezTo>
                </a:path>
              </a:pathLst>
            </a:custGeom>
            <a:solidFill>
              <a:srgbClr val="EDDA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6" name="Freeform 410">
              <a:extLst>
                <a:ext uri="{FF2B5EF4-FFF2-40B4-BE49-F238E27FC236}">
                  <a16:creationId xmlns:a16="http://schemas.microsoft.com/office/drawing/2014/main" id="{D5D01852-FEA4-4BE8-B7A0-5C793AB23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5744" y="10037295"/>
              <a:ext cx="290513" cy="190500"/>
            </a:xfrm>
            <a:custGeom>
              <a:avLst/>
              <a:gdLst>
                <a:gd name="T0" fmla="*/ 94 w 135"/>
                <a:gd name="T1" fmla="*/ 89 h 89"/>
                <a:gd name="T2" fmla="*/ 79 w 135"/>
                <a:gd name="T3" fmla="*/ 49 h 89"/>
                <a:gd name="T4" fmla="*/ 28 w 135"/>
                <a:gd name="T5" fmla="*/ 43 h 89"/>
                <a:gd name="T6" fmla="*/ 4 w 135"/>
                <a:gd name="T7" fmla="*/ 23 h 89"/>
                <a:gd name="T8" fmla="*/ 35 w 135"/>
                <a:gd name="T9" fmla="*/ 8 h 89"/>
                <a:gd name="T10" fmla="*/ 99 w 135"/>
                <a:gd name="T11" fmla="*/ 18 h 89"/>
                <a:gd name="T12" fmla="*/ 129 w 135"/>
                <a:gd name="T13" fmla="*/ 47 h 89"/>
                <a:gd name="T14" fmla="*/ 135 w 135"/>
                <a:gd name="T15" fmla="*/ 8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5" h="89">
                  <a:moveTo>
                    <a:pt x="94" y="89"/>
                  </a:moveTo>
                  <a:cubicBezTo>
                    <a:pt x="79" y="49"/>
                    <a:pt x="79" y="49"/>
                    <a:pt x="79" y="49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0" y="40"/>
                    <a:pt x="4" y="23"/>
                    <a:pt x="4" y="23"/>
                  </a:cubicBezTo>
                  <a:cubicBezTo>
                    <a:pt x="8" y="0"/>
                    <a:pt x="35" y="8"/>
                    <a:pt x="35" y="8"/>
                  </a:cubicBezTo>
                  <a:cubicBezTo>
                    <a:pt x="99" y="18"/>
                    <a:pt x="99" y="18"/>
                    <a:pt x="99" y="18"/>
                  </a:cubicBezTo>
                  <a:cubicBezTo>
                    <a:pt x="99" y="18"/>
                    <a:pt x="121" y="17"/>
                    <a:pt x="129" y="47"/>
                  </a:cubicBezTo>
                  <a:cubicBezTo>
                    <a:pt x="135" y="85"/>
                    <a:pt x="135" y="85"/>
                    <a:pt x="135" y="85"/>
                  </a:cubicBezTo>
                </a:path>
              </a:pathLst>
            </a:custGeom>
            <a:solidFill>
              <a:srgbClr val="EDDA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7" name="Freeform 411">
              <a:extLst>
                <a:ext uri="{FF2B5EF4-FFF2-40B4-BE49-F238E27FC236}">
                  <a16:creationId xmlns:a16="http://schemas.microsoft.com/office/drawing/2014/main" id="{C1034473-5E2B-4225-89D9-A3BB3BF2F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0019" y="10073807"/>
              <a:ext cx="323850" cy="209550"/>
            </a:xfrm>
            <a:custGeom>
              <a:avLst/>
              <a:gdLst>
                <a:gd name="T0" fmla="*/ 98 w 151"/>
                <a:gd name="T1" fmla="*/ 98 h 98"/>
                <a:gd name="T2" fmla="*/ 82 w 151"/>
                <a:gd name="T3" fmla="*/ 51 h 98"/>
                <a:gd name="T4" fmla="*/ 30 w 151"/>
                <a:gd name="T5" fmla="*/ 45 h 98"/>
                <a:gd name="T6" fmla="*/ 5 w 151"/>
                <a:gd name="T7" fmla="*/ 24 h 98"/>
                <a:gd name="T8" fmla="*/ 37 w 151"/>
                <a:gd name="T9" fmla="*/ 8 h 98"/>
                <a:gd name="T10" fmla="*/ 103 w 151"/>
                <a:gd name="T11" fmla="*/ 19 h 98"/>
                <a:gd name="T12" fmla="*/ 136 w 151"/>
                <a:gd name="T13" fmla="*/ 38 h 98"/>
                <a:gd name="T14" fmla="*/ 151 w 151"/>
                <a:gd name="T15" fmla="*/ 8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98">
                  <a:moveTo>
                    <a:pt x="98" y="98"/>
                  </a:moveTo>
                  <a:cubicBezTo>
                    <a:pt x="82" y="51"/>
                    <a:pt x="82" y="51"/>
                    <a:pt x="82" y="51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0" y="42"/>
                    <a:pt x="5" y="24"/>
                    <a:pt x="5" y="24"/>
                  </a:cubicBezTo>
                  <a:cubicBezTo>
                    <a:pt x="9" y="0"/>
                    <a:pt x="37" y="8"/>
                    <a:pt x="37" y="8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26" y="20"/>
                    <a:pt x="136" y="38"/>
                  </a:cubicBezTo>
                  <a:cubicBezTo>
                    <a:pt x="151" y="81"/>
                    <a:pt x="151" y="81"/>
                    <a:pt x="151" y="81"/>
                  </a:cubicBezTo>
                </a:path>
              </a:pathLst>
            </a:custGeom>
            <a:solidFill>
              <a:srgbClr val="EDDA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8" name="Freeform 412">
              <a:extLst>
                <a:ext uri="{FF2B5EF4-FFF2-40B4-BE49-F238E27FC236}">
                  <a16:creationId xmlns:a16="http://schemas.microsoft.com/office/drawing/2014/main" id="{463C8B89-9181-4D22-92E7-33A48BEEB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4294" y="10113495"/>
              <a:ext cx="347663" cy="306388"/>
            </a:xfrm>
            <a:custGeom>
              <a:avLst/>
              <a:gdLst>
                <a:gd name="T0" fmla="*/ 162 w 162"/>
                <a:gd name="T1" fmla="*/ 76 h 143"/>
                <a:gd name="T2" fmla="*/ 140 w 162"/>
                <a:gd name="T3" fmla="*/ 42 h 143"/>
                <a:gd name="T4" fmla="*/ 106 w 162"/>
                <a:gd name="T5" fmla="*/ 19 h 143"/>
                <a:gd name="T6" fmla="*/ 38 w 162"/>
                <a:gd name="T7" fmla="*/ 8 h 143"/>
                <a:gd name="T8" fmla="*/ 4 w 162"/>
                <a:gd name="T9" fmla="*/ 25 h 143"/>
                <a:gd name="T10" fmla="*/ 30 w 162"/>
                <a:gd name="T11" fmla="*/ 46 h 143"/>
                <a:gd name="T12" fmla="*/ 92 w 162"/>
                <a:gd name="T13" fmla="*/ 69 h 143"/>
                <a:gd name="T14" fmla="*/ 121 w 162"/>
                <a:gd name="T1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2" h="143">
                  <a:moveTo>
                    <a:pt x="162" y="76"/>
                  </a:moveTo>
                  <a:cubicBezTo>
                    <a:pt x="140" y="42"/>
                    <a:pt x="140" y="42"/>
                    <a:pt x="140" y="42"/>
                  </a:cubicBezTo>
                  <a:cubicBezTo>
                    <a:pt x="128" y="22"/>
                    <a:pt x="106" y="19"/>
                    <a:pt x="106" y="19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8"/>
                    <a:pt x="9" y="0"/>
                    <a:pt x="4" y="25"/>
                  </a:cubicBezTo>
                  <a:cubicBezTo>
                    <a:pt x="4" y="25"/>
                    <a:pt x="0" y="43"/>
                    <a:pt x="30" y="46"/>
                  </a:cubicBezTo>
                  <a:cubicBezTo>
                    <a:pt x="92" y="69"/>
                    <a:pt x="92" y="69"/>
                    <a:pt x="92" y="69"/>
                  </a:cubicBezTo>
                  <a:cubicBezTo>
                    <a:pt x="92" y="69"/>
                    <a:pt x="111" y="104"/>
                    <a:pt x="121" y="143"/>
                  </a:cubicBezTo>
                </a:path>
              </a:pathLst>
            </a:custGeom>
            <a:solidFill>
              <a:srgbClr val="EDDA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9" name="Freeform 413">
              <a:extLst>
                <a:ext uri="{FF2B5EF4-FFF2-40B4-BE49-F238E27FC236}">
                  <a16:creationId xmlns:a16="http://schemas.microsoft.com/office/drawing/2014/main" id="{5FEE2080-89AD-45EF-A905-219BB2985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2532" y="8102132"/>
              <a:ext cx="433388" cy="2078038"/>
            </a:xfrm>
            <a:custGeom>
              <a:avLst/>
              <a:gdLst>
                <a:gd name="T0" fmla="*/ 201 w 202"/>
                <a:gd name="T1" fmla="*/ 948 h 970"/>
                <a:gd name="T2" fmla="*/ 191 w 202"/>
                <a:gd name="T3" fmla="*/ 961 h 970"/>
                <a:gd name="T4" fmla="*/ 94 w 202"/>
                <a:gd name="T5" fmla="*/ 969 h 970"/>
                <a:gd name="T6" fmla="*/ 82 w 202"/>
                <a:gd name="T7" fmla="*/ 959 h 970"/>
                <a:gd name="T8" fmla="*/ 0 w 202"/>
                <a:gd name="T9" fmla="*/ 21 h 970"/>
                <a:gd name="T10" fmla="*/ 11 w 202"/>
                <a:gd name="T11" fmla="*/ 9 h 970"/>
                <a:gd name="T12" fmla="*/ 108 w 202"/>
                <a:gd name="T13" fmla="*/ 0 h 970"/>
                <a:gd name="T14" fmla="*/ 120 w 202"/>
                <a:gd name="T15" fmla="*/ 10 h 970"/>
                <a:gd name="T16" fmla="*/ 201 w 202"/>
                <a:gd name="T17" fmla="*/ 948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" h="970">
                  <a:moveTo>
                    <a:pt x="201" y="948"/>
                  </a:moveTo>
                  <a:cubicBezTo>
                    <a:pt x="202" y="955"/>
                    <a:pt x="197" y="960"/>
                    <a:pt x="191" y="961"/>
                  </a:cubicBezTo>
                  <a:cubicBezTo>
                    <a:pt x="94" y="969"/>
                    <a:pt x="94" y="969"/>
                    <a:pt x="94" y="969"/>
                  </a:cubicBezTo>
                  <a:cubicBezTo>
                    <a:pt x="88" y="970"/>
                    <a:pt x="82" y="965"/>
                    <a:pt x="82" y="95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5"/>
                    <a:pt x="4" y="9"/>
                    <a:pt x="11" y="9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4" y="0"/>
                    <a:pt x="119" y="4"/>
                    <a:pt x="120" y="10"/>
                  </a:cubicBezTo>
                  <a:lnTo>
                    <a:pt x="201" y="948"/>
                  </a:lnTo>
                  <a:close/>
                </a:path>
              </a:pathLst>
            </a:custGeom>
            <a:solidFill>
              <a:srgbClr val="6ED6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0" name="Freeform 414">
              <a:extLst>
                <a:ext uri="{FF2B5EF4-FFF2-40B4-BE49-F238E27FC236}">
                  <a16:creationId xmlns:a16="http://schemas.microsoft.com/office/drawing/2014/main" id="{3C78038D-B280-4AE2-B34D-6964FAB29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0469" y="8294220"/>
              <a:ext cx="103188" cy="22225"/>
            </a:xfrm>
            <a:custGeom>
              <a:avLst/>
              <a:gdLst>
                <a:gd name="T0" fmla="*/ 3 w 48"/>
                <a:gd name="T1" fmla="*/ 9 h 10"/>
                <a:gd name="T2" fmla="*/ 46 w 48"/>
                <a:gd name="T3" fmla="*/ 6 h 10"/>
                <a:gd name="T4" fmla="*/ 48 w 48"/>
                <a:gd name="T5" fmla="*/ 2 h 10"/>
                <a:gd name="T6" fmla="*/ 45 w 48"/>
                <a:gd name="T7" fmla="*/ 0 h 10"/>
                <a:gd name="T8" fmla="*/ 3 w 48"/>
                <a:gd name="T9" fmla="*/ 3 h 10"/>
                <a:gd name="T10" fmla="*/ 0 w 48"/>
                <a:gd name="T11" fmla="*/ 7 h 10"/>
                <a:gd name="T12" fmla="*/ 3 w 48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0">
                  <a:moveTo>
                    <a:pt x="3" y="9"/>
                  </a:moveTo>
                  <a:cubicBezTo>
                    <a:pt x="46" y="6"/>
                    <a:pt x="46" y="6"/>
                    <a:pt x="46" y="6"/>
                  </a:cubicBezTo>
                  <a:cubicBezTo>
                    <a:pt x="47" y="6"/>
                    <a:pt x="48" y="4"/>
                    <a:pt x="48" y="2"/>
                  </a:cubicBezTo>
                  <a:cubicBezTo>
                    <a:pt x="48" y="1"/>
                    <a:pt x="47" y="0"/>
                    <a:pt x="45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4"/>
                    <a:pt x="0" y="5"/>
                    <a:pt x="0" y="7"/>
                  </a:cubicBezTo>
                  <a:cubicBezTo>
                    <a:pt x="0" y="8"/>
                    <a:pt x="1" y="10"/>
                    <a:pt x="3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1" name="Freeform 415">
              <a:extLst>
                <a:ext uri="{FF2B5EF4-FFF2-40B4-BE49-F238E27FC236}">
                  <a16:creationId xmlns:a16="http://schemas.microsoft.com/office/drawing/2014/main" id="{03D941E0-F8D3-4E9C-9EC6-7C7182F17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6819" y="8364070"/>
              <a:ext cx="103188" cy="20638"/>
            </a:xfrm>
            <a:custGeom>
              <a:avLst/>
              <a:gdLst>
                <a:gd name="T0" fmla="*/ 3 w 48"/>
                <a:gd name="T1" fmla="*/ 10 h 10"/>
                <a:gd name="T2" fmla="*/ 45 w 48"/>
                <a:gd name="T3" fmla="*/ 7 h 10"/>
                <a:gd name="T4" fmla="*/ 48 w 48"/>
                <a:gd name="T5" fmla="*/ 3 h 10"/>
                <a:gd name="T6" fmla="*/ 45 w 48"/>
                <a:gd name="T7" fmla="*/ 1 h 10"/>
                <a:gd name="T8" fmla="*/ 2 w 48"/>
                <a:gd name="T9" fmla="*/ 4 h 10"/>
                <a:gd name="T10" fmla="*/ 0 w 48"/>
                <a:gd name="T11" fmla="*/ 7 h 10"/>
                <a:gd name="T12" fmla="*/ 3 w 4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0">
                  <a:moveTo>
                    <a:pt x="3" y="10"/>
                  </a:moveTo>
                  <a:cubicBezTo>
                    <a:pt x="45" y="7"/>
                    <a:pt x="45" y="7"/>
                    <a:pt x="45" y="7"/>
                  </a:cubicBezTo>
                  <a:cubicBezTo>
                    <a:pt x="47" y="6"/>
                    <a:pt x="48" y="5"/>
                    <a:pt x="48" y="3"/>
                  </a:cubicBezTo>
                  <a:cubicBezTo>
                    <a:pt x="48" y="2"/>
                    <a:pt x="47" y="0"/>
                    <a:pt x="45" y="1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6"/>
                    <a:pt x="0" y="7"/>
                  </a:cubicBezTo>
                  <a:cubicBezTo>
                    <a:pt x="0" y="9"/>
                    <a:pt x="1" y="10"/>
                    <a:pt x="3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2" name="Freeform 416">
              <a:extLst>
                <a:ext uri="{FF2B5EF4-FFF2-40B4-BE49-F238E27FC236}">
                  <a16:creationId xmlns:a16="http://schemas.microsoft.com/office/drawing/2014/main" id="{50102839-A756-46DB-BB4E-ED06DFE2C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582" y="8433920"/>
              <a:ext cx="104775" cy="22225"/>
            </a:xfrm>
            <a:custGeom>
              <a:avLst/>
              <a:gdLst>
                <a:gd name="T0" fmla="*/ 4 w 49"/>
                <a:gd name="T1" fmla="*/ 10 h 10"/>
                <a:gd name="T2" fmla="*/ 46 w 49"/>
                <a:gd name="T3" fmla="*/ 6 h 10"/>
                <a:gd name="T4" fmla="*/ 49 w 49"/>
                <a:gd name="T5" fmla="*/ 3 h 10"/>
                <a:gd name="T6" fmla="*/ 46 w 49"/>
                <a:gd name="T7" fmla="*/ 0 h 10"/>
                <a:gd name="T8" fmla="*/ 3 w 49"/>
                <a:gd name="T9" fmla="*/ 4 h 10"/>
                <a:gd name="T10" fmla="*/ 1 w 49"/>
                <a:gd name="T11" fmla="*/ 7 h 10"/>
                <a:gd name="T12" fmla="*/ 4 w 49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10">
                  <a:moveTo>
                    <a:pt x="4" y="10"/>
                  </a:moveTo>
                  <a:cubicBezTo>
                    <a:pt x="46" y="6"/>
                    <a:pt x="46" y="6"/>
                    <a:pt x="46" y="6"/>
                  </a:cubicBezTo>
                  <a:cubicBezTo>
                    <a:pt x="48" y="6"/>
                    <a:pt x="49" y="5"/>
                    <a:pt x="49" y="3"/>
                  </a:cubicBezTo>
                  <a:cubicBezTo>
                    <a:pt x="49" y="1"/>
                    <a:pt x="47" y="0"/>
                    <a:pt x="46" y="0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0" y="6"/>
                    <a:pt x="1" y="7"/>
                  </a:cubicBezTo>
                  <a:cubicBezTo>
                    <a:pt x="1" y="9"/>
                    <a:pt x="2" y="10"/>
                    <a:pt x="4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3" name="Freeform 417">
              <a:extLst>
                <a:ext uri="{FF2B5EF4-FFF2-40B4-BE49-F238E27FC236}">
                  <a16:creationId xmlns:a16="http://schemas.microsoft.com/office/drawing/2014/main" id="{AB5789C8-07E2-40CE-AD35-35723F4A3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7932" y="8505357"/>
              <a:ext cx="104775" cy="20638"/>
            </a:xfrm>
            <a:custGeom>
              <a:avLst/>
              <a:gdLst>
                <a:gd name="T0" fmla="*/ 4 w 49"/>
                <a:gd name="T1" fmla="*/ 10 h 10"/>
                <a:gd name="T2" fmla="*/ 46 w 49"/>
                <a:gd name="T3" fmla="*/ 6 h 10"/>
                <a:gd name="T4" fmla="*/ 49 w 49"/>
                <a:gd name="T5" fmla="*/ 3 h 10"/>
                <a:gd name="T6" fmla="*/ 46 w 49"/>
                <a:gd name="T7" fmla="*/ 0 h 10"/>
                <a:gd name="T8" fmla="*/ 3 w 49"/>
                <a:gd name="T9" fmla="*/ 4 h 10"/>
                <a:gd name="T10" fmla="*/ 0 w 49"/>
                <a:gd name="T11" fmla="*/ 7 h 10"/>
                <a:gd name="T12" fmla="*/ 4 w 49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10">
                  <a:moveTo>
                    <a:pt x="4" y="10"/>
                  </a:moveTo>
                  <a:cubicBezTo>
                    <a:pt x="46" y="6"/>
                    <a:pt x="46" y="6"/>
                    <a:pt x="46" y="6"/>
                  </a:cubicBezTo>
                  <a:cubicBezTo>
                    <a:pt x="48" y="6"/>
                    <a:pt x="49" y="4"/>
                    <a:pt x="49" y="3"/>
                  </a:cubicBezTo>
                  <a:cubicBezTo>
                    <a:pt x="49" y="1"/>
                    <a:pt x="47" y="0"/>
                    <a:pt x="46" y="0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0" y="5"/>
                    <a:pt x="0" y="7"/>
                  </a:cubicBezTo>
                  <a:cubicBezTo>
                    <a:pt x="1" y="9"/>
                    <a:pt x="2" y="10"/>
                    <a:pt x="4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4" name="Freeform 418">
              <a:extLst>
                <a:ext uri="{FF2B5EF4-FFF2-40B4-BE49-F238E27FC236}">
                  <a16:creationId xmlns:a16="http://schemas.microsoft.com/office/drawing/2014/main" id="{A4E00294-1477-450C-9781-6D8F4D54F1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632" y="8646645"/>
              <a:ext cx="104775" cy="19050"/>
            </a:xfrm>
            <a:custGeom>
              <a:avLst/>
              <a:gdLst>
                <a:gd name="T0" fmla="*/ 3 w 49"/>
                <a:gd name="T1" fmla="*/ 9 h 9"/>
                <a:gd name="T2" fmla="*/ 46 w 49"/>
                <a:gd name="T3" fmla="*/ 6 h 9"/>
                <a:gd name="T4" fmla="*/ 49 w 49"/>
                <a:gd name="T5" fmla="*/ 2 h 9"/>
                <a:gd name="T6" fmla="*/ 45 w 49"/>
                <a:gd name="T7" fmla="*/ 0 h 9"/>
                <a:gd name="T8" fmla="*/ 3 w 49"/>
                <a:gd name="T9" fmla="*/ 3 h 9"/>
                <a:gd name="T10" fmla="*/ 0 w 49"/>
                <a:gd name="T11" fmla="*/ 7 h 9"/>
                <a:gd name="T12" fmla="*/ 3 w 49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9">
                  <a:moveTo>
                    <a:pt x="3" y="9"/>
                  </a:moveTo>
                  <a:cubicBezTo>
                    <a:pt x="46" y="6"/>
                    <a:pt x="46" y="6"/>
                    <a:pt x="46" y="6"/>
                  </a:cubicBezTo>
                  <a:cubicBezTo>
                    <a:pt x="47" y="6"/>
                    <a:pt x="49" y="4"/>
                    <a:pt x="49" y="2"/>
                  </a:cubicBezTo>
                  <a:cubicBezTo>
                    <a:pt x="48" y="1"/>
                    <a:pt x="47" y="0"/>
                    <a:pt x="45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4"/>
                    <a:pt x="0" y="5"/>
                    <a:pt x="0" y="7"/>
                  </a:cubicBezTo>
                  <a:cubicBezTo>
                    <a:pt x="0" y="8"/>
                    <a:pt x="2" y="9"/>
                    <a:pt x="3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5" name="Freeform 419">
              <a:extLst>
                <a:ext uri="{FF2B5EF4-FFF2-40B4-BE49-F238E27FC236}">
                  <a16:creationId xmlns:a16="http://schemas.microsoft.com/office/drawing/2014/main" id="{028D67EF-E023-40AC-B824-74CA23258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6982" y="8714907"/>
              <a:ext cx="106363" cy="20638"/>
            </a:xfrm>
            <a:custGeom>
              <a:avLst/>
              <a:gdLst>
                <a:gd name="T0" fmla="*/ 3 w 49"/>
                <a:gd name="T1" fmla="*/ 10 h 10"/>
                <a:gd name="T2" fmla="*/ 46 w 49"/>
                <a:gd name="T3" fmla="*/ 6 h 10"/>
                <a:gd name="T4" fmla="*/ 48 w 49"/>
                <a:gd name="T5" fmla="*/ 3 h 10"/>
                <a:gd name="T6" fmla="*/ 45 w 49"/>
                <a:gd name="T7" fmla="*/ 0 h 10"/>
                <a:gd name="T8" fmla="*/ 3 w 49"/>
                <a:gd name="T9" fmla="*/ 4 h 10"/>
                <a:gd name="T10" fmla="*/ 0 w 49"/>
                <a:gd name="T11" fmla="*/ 7 h 10"/>
                <a:gd name="T12" fmla="*/ 3 w 49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10">
                  <a:moveTo>
                    <a:pt x="3" y="10"/>
                  </a:moveTo>
                  <a:cubicBezTo>
                    <a:pt x="46" y="6"/>
                    <a:pt x="46" y="6"/>
                    <a:pt x="46" y="6"/>
                  </a:cubicBezTo>
                  <a:cubicBezTo>
                    <a:pt x="47" y="6"/>
                    <a:pt x="49" y="5"/>
                    <a:pt x="48" y="3"/>
                  </a:cubicBezTo>
                  <a:cubicBezTo>
                    <a:pt x="48" y="2"/>
                    <a:pt x="47" y="0"/>
                    <a:pt x="45" y="0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0" y="6"/>
                    <a:pt x="0" y="7"/>
                  </a:cubicBezTo>
                  <a:cubicBezTo>
                    <a:pt x="0" y="9"/>
                    <a:pt x="2" y="10"/>
                    <a:pt x="3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6" name="Freeform 420">
              <a:extLst>
                <a:ext uri="{FF2B5EF4-FFF2-40B4-BE49-F238E27FC236}">
                  <a16:creationId xmlns:a16="http://schemas.microsoft.com/office/drawing/2014/main" id="{B27135D8-0068-44C0-A891-F6E708ABD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3332" y="8784757"/>
              <a:ext cx="103188" cy="22225"/>
            </a:xfrm>
            <a:custGeom>
              <a:avLst/>
              <a:gdLst>
                <a:gd name="T0" fmla="*/ 3 w 48"/>
                <a:gd name="T1" fmla="*/ 10 h 10"/>
                <a:gd name="T2" fmla="*/ 46 w 48"/>
                <a:gd name="T3" fmla="*/ 6 h 10"/>
                <a:gd name="T4" fmla="*/ 48 w 48"/>
                <a:gd name="T5" fmla="*/ 3 h 10"/>
                <a:gd name="T6" fmla="*/ 45 w 48"/>
                <a:gd name="T7" fmla="*/ 0 h 10"/>
                <a:gd name="T8" fmla="*/ 3 w 48"/>
                <a:gd name="T9" fmla="*/ 4 h 10"/>
                <a:gd name="T10" fmla="*/ 0 w 48"/>
                <a:gd name="T11" fmla="*/ 7 h 10"/>
                <a:gd name="T12" fmla="*/ 3 w 4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0">
                  <a:moveTo>
                    <a:pt x="3" y="10"/>
                  </a:moveTo>
                  <a:cubicBezTo>
                    <a:pt x="46" y="6"/>
                    <a:pt x="46" y="6"/>
                    <a:pt x="46" y="6"/>
                  </a:cubicBezTo>
                  <a:cubicBezTo>
                    <a:pt x="47" y="6"/>
                    <a:pt x="48" y="5"/>
                    <a:pt x="48" y="3"/>
                  </a:cubicBezTo>
                  <a:cubicBezTo>
                    <a:pt x="48" y="1"/>
                    <a:pt x="47" y="0"/>
                    <a:pt x="45" y="0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0" y="6"/>
                    <a:pt x="0" y="7"/>
                  </a:cubicBezTo>
                  <a:cubicBezTo>
                    <a:pt x="0" y="9"/>
                    <a:pt x="1" y="10"/>
                    <a:pt x="3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7" name="Freeform 421">
              <a:extLst>
                <a:ext uri="{FF2B5EF4-FFF2-40B4-BE49-F238E27FC236}">
                  <a16:creationId xmlns:a16="http://schemas.microsoft.com/office/drawing/2014/main" id="{A6871439-5A06-4908-AC69-34881C33C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9682" y="8856195"/>
              <a:ext cx="103188" cy="20638"/>
            </a:xfrm>
            <a:custGeom>
              <a:avLst/>
              <a:gdLst>
                <a:gd name="T0" fmla="*/ 3 w 48"/>
                <a:gd name="T1" fmla="*/ 10 h 10"/>
                <a:gd name="T2" fmla="*/ 45 w 48"/>
                <a:gd name="T3" fmla="*/ 6 h 10"/>
                <a:gd name="T4" fmla="*/ 48 w 48"/>
                <a:gd name="T5" fmla="*/ 3 h 10"/>
                <a:gd name="T6" fmla="*/ 45 w 48"/>
                <a:gd name="T7" fmla="*/ 0 h 10"/>
                <a:gd name="T8" fmla="*/ 2 w 48"/>
                <a:gd name="T9" fmla="*/ 4 h 10"/>
                <a:gd name="T10" fmla="*/ 0 w 48"/>
                <a:gd name="T11" fmla="*/ 7 h 10"/>
                <a:gd name="T12" fmla="*/ 3 w 4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0">
                  <a:moveTo>
                    <a:pt x="3" y="10"/>
                  </a:moveTo>
                  <a:cubicBezTo>
                    <a:pt x="45" y="6"/>
                    <a:pt x="45" y="6"/>
                    <a:pt x="45" y="6"/>
                  </a:cubicBezTo>
                  <a:cubicBezTo>
                    <a:pt x="47" y="6"/>
                    <a:pt x="48" y="4"/>
                    <a:pt x="48" y="3"/>
                  </a:cubicBezTo>
                  <a:cubicBezTo>
                    <a:pt x="48" y="1"/>
                    <a:pt x="47" y="0"/>
                    <a:pt x="45" y="0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5"/>
                    <a:pt x="0" y="7"/>
                  </a:cubicBezTo>
                  <a:cubicBezTo>
                    <a:pt x="0" y="9"/>
                    <a:pt x="1" y="10"/>
                    <a:pt x="3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8" name="Freeform 422">
              <a:extLst>
                <a:ext uri="{FF2B5EF4-FFF2-40B4-BE49-F238E27FC236}">
                  <a16:creationId xmlns:a16="http://schemas.microsoft.com/office/drawing/2014/main" id="{2C25958F-C3EE-4B15-A47B-85229096A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0794" y="8995895"/>
              <a:ext cx="104775" cy="20638"/>
            </a:xfrm>
            <a:custGeom>
              <a:avLst/>
              <a:gdLst>
                <a:gd name="T0" fmla="*/ 4 w 49"/>
                <a:gd name="T1" fmla="*/ 10 h 10"/>
                <a:gd name="T2" fmla="*/ 46 w 49"/>
                <a:gd name="T3" fmla="*/ 7 h 10"/>
                <a:gd name="T4" fmla="*/ 49 w 49"/>
                <a:gd name="T5" fmla="*/ 3 h 10"/>
                <a:gd name="T6" fmla="*/ 46 w 49"/>
                <a:gd name="T7" fmla="*/ 1 h 10"/>
                <a:gd name="T8" fmla="*/ 3 w 49"/>
                <a:gd name="T9" fmla="*/ 4 h 10"/>
                <a:gd name="T10" fmla="*/ 0 w 49"/>
                <a:gd name="T11" fmla="*/ 8 h 10"/>
                <a:gd name="T12" fmla="*/ 4 w 49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10">
                  <a:moveTo>
                    <a:pt x="4" y="10"/>
                  </a:moveTo>
                  <a:cubicBezTo>
                    <a:pt x="46" y="7"/>
                    <a:pt x="46" y="7"/>
                    <a:pt x="46" y="7"/>
                  </a:cubicBezTo>
                  <a:cubicBezTo>
                    <a:pt x="48" y="6"/>
                    <a:pt x="49" y="5"/>
                    <a:pt x="49" y="3"/>
                  </a:cubicBezTo>
                  <a:cubicBezTo>
                    <a:pt x="49" y="2"/>
                    <a:pt x="47" y="0"/>
                    <a:pt x="46" y="1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1" y="9"/>
                    <a:pt x="2" y="10"/>
                    <a:pt x="4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9" name="Freeform 423">
              <a:extLst>
                <a:ext uri="{FF2B5EF4-FFF2-40B4-BE49-F238E27FC236}">
                  <a16:creationId xmlns:a16="http://schemas.microsoft.com/office/drawing/2014/main" id="{D1EB784D-A789-4451-8FDC-818D63371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7144" y="9065745"/>
              <a:ext cx="104775" cy="22225"/>
            </a:xfrm>
            <a:custGeom>
              <a:avLst/>
              <a:gdLst>
                <a:gd name="T0" fmla="*/ 3 w 49"/>
                <a:gd name="T1" fmla="*/ 10 h 10"/>
                <a:gd name="T2" fmla="*/ 46 w 49"/>
                <a:gd name="T3" fmla="*/ 6 h 10"/>
                <a:gd name="T4" fmla="*/ 49 w 49"/>
                <a:gd name="T5" fmla="*/ 3 h 10"/>
                <a:gd name="T6" fmla="*/ 45 w 49"/>
                <a:gd name="T7" fmla="*/ 0 h 10"/>
                <a:gd name="T8" fmla="*/ 3 w 49"/>
                <a:gd name="T9" fmla="*/ 4 h 10"/>
                <a:gd name="T10" fmla="*/ 0 w 49"/>
                <a:gd name="T11" fmla="*/ 7 h 10"/>
                <a:gd name="T12" fmla="*/ 3 w 49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10">
                  <a:moveTo>
                    <a:pt x="3" y="10"/>
                  </a:moveTo>
                  <a:cubicBezTo>
                    <a:pt x="46" y="6"/>
                    <a:pt x="46" y="6"/>
                    <a:pt x="46" y="6"/>
                  </a:cubicBezTo>
                  <a:cubicBezTo>
                    <a:pt x="48" y="6"/>
                    <a:pt x="49" y="5"/>
                    <a:pt x="49" y="3"/>
                  </a:cubicBezTo>
                  <a:cubicBezTo>
                    <a:pt x="49" y="1"/>
                    <a:pt x="47" y="0"/>
                    <a:pt x="45" y="0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0" y="6"/>
                    <a:pt x="0" y="7"/>
                  </a:cubicBezTo>
                  <a:cubicBezTo>
                    <a:pt x="0" y="9"/>
                    <a:pt x="2" y="10"/>
                    <a:pt x="3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0" name="Freeform 424">
              <a:extLst>
                <a:ext uri="{FF2B5EF4-FFF2-40B4-BE49-F238E27FC236}">
                  <a16:creationId xmlns:a16="http://schemas.microsoft.com/office/drawing/2014/main" id="{6A4AF7DE-62E9-41D3-9E3C-CF23B2ABA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3494" y="9137182"/>
              <a:ext cx="106363" cy="20638"/>
            </a:xfrm>
            <a:custGeom>
              <a:avLst/>
              <a:gdLst>
                <a:gd name="T0" fmla="*/ 3 w 49"/>
                <a:gd name="T1" fmla="*/ 10 h 10"/>
                <a:gd name="T2" fmla="*/ 46 w 49"/>
                <a:gd name="T3" fmla="*/ 6 h 10"/>
                <a:gd name="T4" fmla="*/ 49 w 49"/>
                <a:gd name="T5" fmla="*/ 3 h 10"/>
                <a:gd name="T6" fmla="*/ 45 w 49"/>
                <a:gd name="T7" fmla="*/ 0 h 10"/>
                <a:gd name="T8" fmla="*/ 3 w 49"/>
                <a:gd name="T9" fmla="*/ 4 h 10"/>
                <a:gd name="T10" fmla="*/ 0 w 49"/>
                <a:gd name="T11" fmla="*/ 7 h 10"/>
                <a:gd name="T12" fmla="*/ 3 w 49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10">
                  <a:moveTo>
                    <a:pt x="3" y="10"/>
                  </a:moveTo>
                  <a:cubicBezTo>
                    <a:pt x="46" y="6"/>
                    <a:pt x="46" y="6"/>
                    <a:pt x="46" y="6"/>
                  </a:cubicBezTo>
                  <a:cubicBezTo>
                    <a:pt x="47" y="6"/>
                    <a:pt x="49" y="5"/>
                    <a:pt x="49" y="3"/>
                  </a:cubicBezTo>
                  <a:cubicBezTo>
                    <a:pt x="48" y="1"/>
                    <a:pt x="47" y="0"/>
                    <a:pt x="45" y="0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0" y="5"/>
                    <a:pt x="0" y="7"/>
                  </a:cubicBezTo>
                  <a:cubicBezTo>
                    <a:pt x="0" y="9"/>
                    <a:pt x="2" y="10"/>
                    <a:pt x="3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1" name="Freeform 425">
              <a:extLst>
                <a:ext uri="{FF2B5EF4-FFF2-40B4-BE49-F238E27FC236}">
                  <a16:creationId xmlns:a16="http://schemas.microsoft.com/office/drawing/2014/main" id="{1C14F6B2-ED32-4196-A4EB-B37063A23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9844" y="9207032"/>
              <a:ext cx="106363" cy="22225"/>
            </a:xfrm>
            <a:custGeom>
              <a:avLst/>
              <a:gdLst>
                <a:gd name="T0" fmla="*/ 3 w 49"/>
                <a:gd name="T1" fmla="*/ 10 h 10"/>
                <a:gd name="T2" fmla="*/ 46 w 49"/>
                <a:gd name="T3" fmla="*/ 6 h 10"/>
                <a:gd name="T4" fmla="*/ 48 w 49"/>
                <a:gd name="T5" fmla="*/ 3 h 10"/>
                <a:gd name="T6" fmla="*/ 45 w 49"/>
                <a:gd name="T7" fmla="*/ 0 h 10"/>
                <a:gd name="T8" fmla="*/ 3 w 49"/>
                <a:gd name="T9" fmla="*/ 4 h 10"/>
                <a:gd name="T10" fmla="*/ 0 w 49"/>
                <a:gd name="T11" fmla="*/ 7 h 10"/>
                <a:gd name="T12" fmla="*/ 3 w 49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10">
                  <a:moveTo>
                    <a:pt x="3" y="10"/>
                  </a:moveTo>
                  <a:cubicBezTo>
                    <a:pt x="46" y="6"/>
                    <a:pt x="46" y="6"/>
                    <a:pt x="46" y="6"/>
                  </a:cubicBezTo>
                  <a:cubicBezTo>
                    <a:pt x="47" y="6"/>
                    <a:pt x="49" y="4"/>
                    <a:pt x="48" y="3"/>
                  </a:cubicBezTo>
                  <a:cubicBezTo>
                    <a:pt x="48" y="1"/>
                    <a:pt x="47" y="0"/>
                    <a:pt x="45" y="0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0" y="5"/>
                    <a:pt x="0" y="7"/>
                  </a:cubicBezTo>
                  <a:cubicBezTo>
                    <a:pt x="0" y="9"/>
                    <a:pt x="2" y="10"/>
                    <a:pt x="3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2" name="Freeform 426">
              <a:extLst>
                <a:ext uri="{FF2B5EF4-FFF2-40B4-BE49-F238E27FC236}">
                  <a16:creationId xmlns:a16="http://schemas.microsoft.com/office/drawing/2014/main" id="{4C7A0783-A523-4AAC-A2C0-C2399BA35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544" y="9346732"/>
              <a:ext cx="103188" cy="20638"/>
            </a:xfrm>
            <a:custGeom>
              <a:avLst/>
              <a:gdLst>
                <a:gd name="T0" fmla="*/ 3 w 48"/>
                <a:gd name="T1" fmla="*/ 10 h 10"/>
                <a:gd name="T2" fmla="*/ 45 w 48"/>
                <a:gd name="T3" fmla="*/ 6 h 10"/>
                <a:gd name="T4" fmla="*/ 48 w 48"/>
                <a:gd name="T5" fmla="*/ 3 h 10"/>
                <a:gd name="T6" fmla="*/ 45 w 48"/>
                <a:gd name="T7" fmla="*/ 0 h 10"/>
                <a:gd name="T8" fmla="*/ 2 w 48"/>
                <a:gd name="T9" fmla="*/ 4 h 10"/>
                <a:gd name="T10" fmla="*/ 0 w 48"/>
                <a:gd name="T11" fmla="*/ 7 h 10"/>
                <a:gd name="T12" fmla="*/ 3 w 4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0">
                  <a:moveTo>
                    <a:pt x="3" y="10"/>
                  </a:moveTo>
                  <a:cubicBezTo>
                    <a:pt x="45" y="6"/>
                    <a:pt x="45" y="6"/>
                    <a:pt x="45" y="6"/>
                  </a:cubicBezTo>
                  <a:cubicBezTo>
                    <a:pt x="47" y="6"/>
                    <a:pt x="48" y="5"/>
                    <a:pt x="48" y="3"/>
                  </a:cubicBezTo>
                  <a:cubicBezTo>
                    <a:pt x="48" y="2"/>
                    <a:pt x="47" y="0"/>
                    <a:pt x="45" y="0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6"/>
                    <a:pt x="0" y="7"/>
                  </a:cubicBezTo>
                  <a:cubicBezTo>
                    <a:pt x="0" y="9"/>
                    <a:pt x="1" y="10"/>
                    <a:pt x="3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3" name="Freeform 427">
              <a:extLst>
                <a:ext uri="{FF2B5EF4-FFF2-40B4-BE49-F238E27FC236}">
                  <a16:creationId xmlns:a16="http://schemas.microsoft.com/office/drawing/2014/main" id="{52614315-2E7E-4791-B178-DFB79D02D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7307" y="9418170"/>
              <a:ext cx="104775" cy="20638"/>
            </a:xfrm>
            <a:custGeom>
              <a:avLst/>
              <a:gdLst>
                <a:gd name="T0" fmla="*/ 4 w 49"/>
                <a:gd name="T1" fmla="*/ 10 h 10"/>
                <a:gd name="T2" fmla="*/ 46 w 49"/>
                <a:gd name="T3" fmla="*/ 6 h 10"/>
                <a:gd name="T4" fmla="*/ 49 w 49"/>
                <a:gd name="T5" fmla="*/ 3 h 10"/>
                <a:gd name="T6" fmla="*/ 46 w 49"/>
                <a:gd name="T7" fmla="*/ 0 h 10"/>
                <a:gd name="T8" fmla="*/ 3 w 49"/>
                <a:gd name="T9" fmla="*/ 4 h 10"/>
                <a:gd name="T10" fmla="*/ 1 w 49"/>
                <a:gd name="T11" fmla="*/ 7 h 10"/>
                <a:gd name="T12" fmla="*/ 4 w 49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10">
                  <a:moveTo>
                    <a:pt x="4" y="10"/>
                  </a:moveTo>
                  <a:cubicBezTo>
                    <a:pt x="46" y="6"/>
                    <a:pt x="46" y="6"/>
                    <a:pt x="46" y="6"/>
                  </a:cubicBezTo>
                  <a:cubicBezTo>
                    <a:pt x="48" y="6"/>
                    <a:pt x="49" y="5"/>
                    <a:pt x="49" y="3"/>
                  </a:cubicBezTo>
                  <a:cubicBezTo>
                    <a:pt x="49" y="1"/>
                    <a:pt x="47" y="0"/>
                    <a:pt x="46" y="0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0" y="6"/>
                    <a:pt x="1" y="7"/>
                  </a:cubicBezTo>
                  <a:cubicBezTo>
                    <a:pt x="1" y="9"/>
                    <a:pt x="2" y="10"/>
                    <a:pt x="4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4" name="Freeform 428">
              <a:extLst>
                <a:ext uri="{FF2B5EF4-FFF2-40B4-BE49-F238E27FC236}">
                  <a16:creationId xmlns:a16="http://schemas.microsoft.com/office/drawing/2014/main" id="{4B883000-1BE7-450F-A688-6E65DE30D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3657" y="9488020"/>
              <a:ext cx="104775" cy="22225"/>
            </a:xfrm>
            <a:custGeom>
              <a:avLst/>
              <a:gdLst>
                <a:gd name="T0" fmla="*/ 4 w 49"/>
                <a:gd name="T1" fmla="*/ 10 h 10"/>
                <a:gd name="T2" fmla="*/ 46 w 49"/>
                <a:gd name="T3" fmla="*/ 6 h 10"/>
                <a:gd name="T4" fmla="*/ 49 w 49"/>
                <a:gd name="T5" fmla="*/ 3 h 10"/>
                <a:gd name="T6" fmla="*/ 46 w 49"/>
                <a:gd name="T7" fmla="*/ 0 h 10"/>
                <a:gd name="T8" fmla="*/ 3 w 49"/>
                <a:gd name="T9" fmla="*/ 4 h 10"/>
                <a:gd name="T10" fmla="*/ 0 w 49"/>
                <a:gd name="T11" fmla="*/ 7 h 10"/>
                <a:gd name="T12" fmla="*/ 4 w 49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10">
                  <a:moveTo>
                    <a:pt x="4" y="10"/>
                  </a:moveTo>
                  <a:cubicBezTo>
                    <a:pt x="46" y="6"/>
                    <a:pt x="46" y="6"/>
                    <a:pt x="46" y="6"/>
                  </a:cubicBezTo>
                  <a:cubicBezTo>
                    <a:pt x="48" y="6"/>
                    <a:pt x="49" y="4"/>
                    <a:pt x="49" y="3"/>
                  </a:cubicBezTo>
                  <a:cubicBezTo>
                    <a:pt x="49" y="1"/>
                    <a:pt x="47" y="0"/>
                    <a:pt x="46" y="0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0" y="5"/>
                    <a:pt x="0" y="7"/>
                  </a:cubicBezTo>
                  <a:cubicBezTo>
                    <a:pt x="1" y="9"/>
                    <a:pt x="2" y="10"/>
                    <a:pt x="4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5" name="Freeform 429">
              <a:extLst>
                <a:ext uri="{FF2B5EF4-FFF2-40B4-BE49-F238E27FC236}">
                  <a16:creationId xmlns:a16="http://schemas.microsoft.com/office/drawing/2014/main" id="{357E6D66-0580-47F7-96FB-6F98F2CFE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0007" y="9559457"/>
              <a:ext cx="106363" cy="20638"/>
            </a:xfrm>
            <a:custGeom>
              <a:avLst/>
              <a:gdLst>
                <a:gd name="T0" fmla="*/ 3 w 49"/>
                <a:gd name="T1" fmla="*/ 10 h 10"/>
                <a:gd name="T2" fmla="*/ 46 w 49"/>
                <a:gd name="T3" fmla="*/ 6 h 10"/>
                <a:gd name="T4" fmla="*/ 49 w 49"/>
                <a:gd name="T5" fmla="*/ 3 h 10"/>
                <a:gd name="T6" fmla="*/ 45 w 49"/>
                <a:gd name="T7" fmla="*/ 0 h 10"/>
                <a:gd name="T8" fmla="*/ 3 w 49"/>
                <a:gd name="T9" fmla="*/ 4 h 10"/>
                <a:gd name="T10" fmla="*/ 0 w 49"/>
                <a:gd name="T11" fmla="*/ 7 h 10"/>
                <a:gd name="T12" fmla="*/ 3 w 49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10">
                  <a:moveTo>
                    <a:pt x="3" y="10"/>
                  </a:moveTo>
                  <a:cubicBezTo>
                    <a:pt x="46" y="6"/>
                    <a:pt x="46" y="6"/>
                    <a:pt x="46" y="6"/>
                  </a:cubicBezTo>
                  <a:cubicBezTo>
                    <a:pt x="48" y="6"/>
                    <a:pt x="49" y="4"/>
                    <a:pt x="49" y="3"/>
                  </a:cubicBezTo>
                  <a:cubicBezTo>
                    <a:pt x="49" y="1"/>
                    <a:pt x="47" y="0"/>
                    <a:pt x="45" y="0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0" y="5"/>
                    <a:pt x="0" y="7"/>
                  </a:cubicBezTo>
                  <a:cubicBezTo>
                    <a:pt x="0" y="8"/>
                    <a:pt x="2" y="10"/>
                    <a:pt x="3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6" name="Freeform 430">
              <a:extLst>
                <a:ext uri="{FF2B5EF4-FFF2-40B4-BE49-F238E27FC236}">
                  <a16:creationId xmlns:a16="http://schemas.microsoft.com/office/drawing/2014/main" id="{A873A7A6-420B-401B-9E2E-1036CC1E3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2707" y="9697570"/>
              <a:ext cx="106363" cy="22225"/>
            </a:xfrm>
            <a:custGeom>
              <a:avLst/>
              <a:gdLst>
                <a:gd name="T0" fmla="*/ 3 w 49"/>
                <a:gd name="T1" fmla="*/ 10 h 10"/>
                <a:gd name="T2" fmla="*/ 46 w 49"/>
                <a:gd name="T3" fmla="*/ 6 h 10"/>
                <a:gd name="T4" fmla="*/ 48 w 49"/>
                <a:gd name="T5" fmla="*/ 3 h 10"/>
                <a:gd name="T6" fmla="*/ 45 w 49"/>
                <a:gd name="T7" fmla="*/ 0 h 10"/>
                <a:gd name="T8" fmla="*/ 3 w 49"/>
                <a:gd name="T9" fmla="*/ 4 h 10"/>
                <a:gd name="T10" fmla="*/ 0 w 49"/>
                <a:gd name="T11" fmla="*/ 7 h 10"/>
                <a:gd name="T12" fmla="*/ 3 w 49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10">
                  <a:moveTo>
                    <a:pt x="3" y="10"/>
                  </a:moveTo>
                  <a:cubicBezTo>
                    <a:pt x="46" y="6"/>
                    <a:pt x="46" y="6"/>
                    <a:pt x="46" y="6"/>
                  </a:cubicBezTo>
                  <a:cubicBezTo>
                    <a:pt x="47" y="6"/>
                    <a:pt x="49" y="5"/>
                    <a:pt x="48" y="3"/>
                  </a:cubicBezTo>
                  <a:cubicBezTo>
                    <a:pt x="48" y="1"/>
                    <a:pt x="47" y="0"/>
                    <a:pt x="45" y="0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0" y="6"/>
                    <a:pt x="0" y="7"/>
                  </a:cubicBezTo>
                  <a:cubicBezTo>
                    <a:pt x="0" y="9"/>
                    <a:pt x="2" y="10"/>
                    <a:pt x="3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7" name="Freeform 431">
              <a:extLst>
                <a:ext uri="{FF2B5EF4-FFF2-40B4-BE49-F238E27FC236}">
                  <a16:creationId xmlns:a16="http://schemas.microsoft.com/office/drawing/2014/main" id="{BE5F40D7-DE7B-4319-A876-FD0F24391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9057" y="9769007"/>
              <a:ext cx="103188" cy="20638"/>
            </a:xfrm>
            <a:custGeom>
              <a:avLst/>
              <a:gdLst>
                <a:gd name="T0" fmla="*/ 3 w 48"/>
                <a:gd name="T1" fmla="*/ 10 h 10"/>
                <a:gd name="T2" fmla="*/ 46 w 48"/>
                <a:gd name="T3" fmla="*/ 6 h 10"/>
                <a:gd name="T4" fmla="*/ 48 w 48"/>
                <a:gd name="T5" fmla="*/ 3 h 10"/>
                <a:gd name="T6" fmla="*/ 45 w 48"/>
                <a:gd name="T7" fmla="*/ 0 h 10"/>
                <a:gd name="T8" fmla="*/ 3 w 48"/>
                <a:gd name="T9" fmla="*/ 4 h 10"/>
                <a:gd name="T10" fmla="*/ 0 w 48"/>
                <a:gd name="T11" fmla="*/ 7 h 10"/>
                <a:gd name="T12" fmla="*/ 3 w 4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0">
                  <a:moveTo>
                    <a:pt x="3" y="10"/>
                  </a:moveTo>
                  <a:cubicBezTo>
                    <a:pt x="46" y="6"/>
                    <a:pt x="46" y="6"/>
                    <a:pt x="46" y="6"/>
                  </a:cubicBezTo>
                  <a:cubicBezTo>
                    <a:pt x="47" y="6"/>
                    <a:pt x="48" y="5"/>
                    <a:pt x="48" y="3"/>
                  </a:cubicBezTo>
                  <a:cubicBezTo>
                    <a:pt x="48" y="1"/>
                    <a:pt x="47" y="0"/>
                    <a:pt x="45" y="0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0" y="5"/>
                    <a:pt x="0" y="7"/>
                  </a:cubicBezTo>
                  <a:cubicBezTo>
                    <a:pt x="0" y="9"/>
                    <a:pt x="1" y="10"/>
                    <a:pt x="3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8" name="Freeform 432">
              <a:extLst>
                <a:ext uri="{FF2B5EF4-FFF2-40B4-BE49-F238E27FC236}">
                  <a16:creationId xmlns:a16="http://schemas.microsoft.com/office/drawing/2014/main" id="{B60064EA-44D2-4F18-857E-EA89A81B6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3819" y="9838857"/>
              <a:ext cx="104775" cy="22225"/>
            </a:xfrm>
            <a:custGeom>
              <a:avLst/>
              <a:gdLst>
                <a:gd name="T0" fmla="*/ 4 w 49"/>
                <a:gd name="T1" fmla="*/ 10 h 10"/>
                <a:gd name="T2" fmla="*/ 46 w 49"/>
                <a:gd name="T3" fmla="*/ 6 h 10"/>
                <a:gd name="T4" fmla="*/ 49 w 49"/>
                <a:gd name="T5" fmla="*/ 3 h 10"/>
                <a:gd name="T6" fmla="*/ 46 w 49"/>
                <a:gd name="T7" fmla="*/ 0 h 10"/>
                <a:gd name="T8" fmla="*/ 3 w 49"/>
                <a:gd name="T9" fmla="*/ 4 h 10"/>
                <a:gd name="T10" fmla="*/ 1 w 49"/>
                <a:gd name="T11" fmla="*/ 7 h 10"/>
                <a:gd name="T12" fmla="*/ 4 w 49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10">
                  <a:moveTo>
                    <a:pt x="4" y="10"/>
                  </a:moveTo>
                  <a:cubicBezTo>
                    <a:pt x="46" y="6"/>
                    <a:pt x="46" y="6"/>
                    <a:pt x="46" y="6"/>
                  </a:cubicBezTo>
                  <a:cubicBezTo>
                    <a:pt x="48" y="6"/>
                    <a:pt x="49" y="4"/>
                    <a:pt x="49" y="3"/>
                  </a:cubicBezTo>
                  <a:cubicBezTo>
                    <a:pt x="49" y="1"/>
                    <a:pt x="47" y="0"/>
                    <a:pt x="46" y="0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0" y="5"/>
                    <a:pt x="1" y="7"/>
                  </a:cubicBezTo>
                  <a:cubicBezTo>
                    <a:pt x="1" y="9"/>
                    <a:pt x="2" y="10"/>
                    <a:pt x="4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9" name="Freeform 433">
              <a:extLst>
                <a:ext uri="{FF2B5EF4-FFF2-40B4-BE49-F238E27FC236}">
                  <a16:creationId xmlns:a16="http://schemas.microsoft.com/office/drawing/2014/main" id="{6C0C2CCC-ED58-4349-9E7D-1660088437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169" y="9910295"/>
              <a:ext cx="104775" cy="20638"/>
            </a:xfrm>
            <a:custGeom>
              <a:avLst/>
              <a:gdLst>
                <a:gd name="T0" fmla="*/ 4 w 49"/>
                <a:gd name="T1" fmla="*/ 9 h 10"/>
                <a:gd name="T2" fmla="*/ 46 w 49"/>
                <a:gd name="T3" fmla="*/ 6 h 10"/>
                <a:gd name="T4" fmla="*/ 49 w 49"/>
                <a:gd name="T5" fmla="*/ 2 h 10"/>
                <a:gd name="T6" fmla="*/ 46 w 49"/>
                <a:gd name="T7" fmla="*/ 0 h 10"/>
                <a:gd name="T8" fmla="*/ 3 w 49"/>
                <a:gd name="T9" fmla="*/ 3 h 10"/>
                <a:gd name="T10" fmla="*/ 0 w 49"/>
                <a:gd name="T11" fmla="*/ 7 h 10"/>
                <a:gd name="T12" fmla="*/ 4 w 49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10">
                  <a:moveTo>
                    <a:pt x="4" y="9"/>
                  </a:moveTo>
                  <a:cubicBezTo>
                    <a:pt x="46" y="6"/>
                    <a:pt x="46" y="6"/>
                    <a:pt x="46" y="6"/>
                  </a:cubicBezTo>
                  <a:cubicBezTo>
                    <a:pt x="48" y="6"/>
                    <a:pt x="49" y="4"/>
                    <a:pt x="49" y="2"/>
                  </a:cubicBezTo>
                  <a:cubicBezTo>
                    <a:pt x="49" y="1"/>
                    <a:pt x="47" y="0"/>
                    <a:pt x="46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4"/>
                    <a:pt x="0" y="5"/>
                    <a:pt x="0" y="7"/>
                  </a:cubicBezTo>
                  <a:cubicBezTo>
                    <a:pt x="1" y="8"/>
                    <a:pt x="2" y="10"/>
                    <a:pt x="4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30" name="Freeform 434">
              <a:extLst>
                <a:ext uri="{FF2B5EF4-FFF2-40B4-BE49-F238E27FC236}">
                  <a16:creationId xmlns:a16="http://schemas.microsoft.com/office/drawing/2014/main" id="{BA030E38-4122-4333-A814-C1A24836E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4282" y="8568857"/>
              <a:ext cx="168275" cy="28575"/>
            </a:xfrm>
            <a:custGeom>
              <a:avLst/>
              <a:gdLst>
                <a:gd name="T0" fmla="*/ 4 w 78"/>
                <a:gd name="T1" fmla="*/ 13 h 13"/>
                <a:gd name="T2" fmla="*/ 75 w 78"/>
                <a:gd name="T3" fmla="*/ 6 h 13"/>
                <a:gd name="T4" fmla="*/ 78 w 78"/>
                <a:gd name="T5" fmla="*/ 3 h 13"/>
                <a:gd name="T6" fmla="*/ 75 w 78"/>
                <a:gd name="T7" fmla="*/ 0 h 13"/>
                <a:gd name="T8" fmla="*/ 3 w 78"/>
                <a:gd name="T9" fmla="*/ 7 h 13"/>
                <a:gd name="T10" fmla="*/ 0 w 78"/>
                <a:gd name="T11" fmla="*/ 10 h 13"/>
                <a:gd name="T12" fmla="*/ 4 w 78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3">
                  <a:moveTo>
                    <a:pt x="4" y="13"/>
                  </a:moveTo>
                  <a:cubicBezTo>
                    <a:pt x="75" y="6"/>
                    <a:pt x="75" y="6"/>
                    <a:pt x="75" y="6"/>
                  </a:cubicBezTo>
                  <a:cubicBezTo>
                    <a:pt x="77" y="6"/>
                    <a:pt x="78" y="5"/>
                    <a:pt x="78" y="3"/>
                  </a:cubicBezTo>
                  <a:cubicBezTo>
                    <a:pt x="78" y="1"/>
                    <a:pt x="76" y="0"/>
                    <a:pt x="75" y="0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8"/>
                    <a:pt x="0" y="10"/>
                  </a:cubicBezTo>
                  <a:cubicBezTo>
                    <a:pt x="0" y="11"/>
                    <a:pt x="2" y="13"/>
                    <a:pt x="4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31" name="Freeform 435">
              <a:extLst>
                <a:ext uri="{FF2B5EF4-FFF2-40B4-BE49-F238E27FC236}">
                  <a16:creationId xmlns:a16="http://schemas.microsoft.com/office/drawing/2014/main" id="{BFD14C58-A3C3-42B9-9111-2E3CCD577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4444" y="8919695"/>
              <a:ext cx="168275" cy="28575"/>
            </a:xfrm>
            <a:custGeom>
              <a:avLst/>
              <a:gdLst>
                <a:gd name="T0" fmla="*/ 4 w 78"/>
                <a:gd name="T1" fmla="*/ 12 h 13"/>
                <a:gd name="T2" fmla="*/ 76 w 78"/>
                <a:gd name="T3" fmla="*/ 6 h 13"/>
                <a:gd name="T4" fmla="*/ 78 w 78"/>
                <a:gd name="T5" fmla="*/ 3 h 13"/>
                <a:gd name="T6" fmla="*/ 75 w 78"/>
                <a:gd name="T7" fmla="*/ 0 h 13"/>
                <a:gd name="T8" fmla="*/ 3 w 78"/>
                <a:gd name="T9" fmla="*/ 6 h 13"/>
                <a:gd name="T10" fmla="*/ 1 w 78"/>
                <a:gd name="T11" fmla="*/ 10 h 13"/>
                <a:gd name="T12" fmla="*/ 4 w 78"/>
                <a:gd name="T13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3">
                  <a:moveTo>
                    <a:pt x="4" y="12"/>
                  </a:moveTo>
                  <a:cubicBezTo>
                    <a:pt x="76" y="6"/>
                    <a:pt x="76" y="6"/>
                    <a:pt x="76" y="6"/>
                  </a:cubicBezTo>
                  <a:cubicBezTo>
                    <a:pt x="77" y="6"/>
                    <a:pt x="78" y="5"/>
                    <a:pt x="78" y="3"/>
                  </a:cubicBezTo>
                  <a:cubicBezTo>
                    <a:pt x="78" y="1"/>
                    <a:pt x="77" y="0"/>
                    <a:pt x="75" y="0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7"/>
                    <a:pt x="0" y="8"/>
                    <a:pt x="1" y="10"/>
                  </a:cubicBezTo>
                  <a:cubicBezTo>
                    <a:pt x="1" y="11"/>
                    <a:pt x="2" y="13"/>
                    <a:pt x="4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32" name="Freeform 436">
              <a:extLst>
                <a:ext uri="{FF2B5EF4-FFF2-40B4-BE49-F238E27FC236}">
                  <a16:creationId xmlns:a16="http://schemas.microsoft.com/office/drawing/2014/main" id="{C98FFCD0-75DF-4693-AC2D-D59F7BF54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6194" y="9272120"/>
              <a:ext cx="168275" cy="26988"/>
            </a:xfrm>
            <a:custGeom>
              <a:avLst/>
              <a:gdLst>
                <a:gd name="T0" fmla="*/ 3 w 78"/>
                <a:gd name="T1" fmla="*/ 12 h 13"/>
                <a:gd name="T2" fmla="*/ 75 w 78"/>
                <a:gd name="T3" fmla="*/ 6 h 13"/>
                <a:gd name="T4" fmla="*/ 78 w 78"/>
                <a:gd name="T5" fmla="*/ 3 h 13"/>
                <a:gd name="T6" fmla="*/ 74 w 78"/>
                <a:gd name="T7" fmla="*/ 0 h 13"/>
                <a:gd name="T8" fmla="*/ 3 w 78"/>
                <a:gd name="T9" fmla="*/ 6 h 13"/>
                <a:gd name="T10" fmla="*/ 0 w 78"/>
                <a:gd name="T11" fmla="*/ 10 h 13"/>
                <a:gd name="T12" fmla="*/ 3 w 78"/>
                <a:gd name="T13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3">
                  <a:moveTo>
                    <a:pt x="3" y="12"/>
                  </a:moveTo>
                  <a:cubicBezTo>
                    <a:pt x="75" y="6"/>
                    <a:pt x="75" y="6"/>
                    <a:pt x="75" y="6"/>
                  </a:cubicBezTo>
                  <a:cubicBezTo>
                    <a:pt x="76" y="6"/>
                    <a:pt x="78" y="5"/>
                    <a:pt x="78" y="3"/>
                  </a:cubicBezTo>
                  <a:cubicBezTo>
                    <a:pt x="77" y="1"/>
                    <a:pt x="76" y="0"/>
                    <a:pt x="74" y="0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7"/>
                    <a:pt x="0" y="8"/>
                    <a:pt x="0" y="10"/>
                  </a:cubicBezTo>
                  <a:cubicBezTo>
                    <a:pt x="0" y="11"/>
                    <a:pt x="1" y="13"/>
                    <a:pt x="3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33" name="Freeform 437">
              <a:extLst>
                <a:ext uri="{FF2B5EF4-FFF2-40B4-BE49-F238E27FC236}">
                  <a16:creationId xmlns:a16="http://schemas.microsoft.com/office/drawing/2014/main" id="{B33E0415-F89E-407B-A4D6-A8C1D82ED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6357" y="9622957"/>
              <a:ext cx="168275" cy="25400"/>
            </a:xfrm>
            <a:custGeom>
              <a:avLst/>
              <a:gdLst>
                <a:gd name="T0" fmla="*/ 3 w 78"/>
                <a:gd name="T1" fmla="*/ 12 h 12"/>
                <a:gd name="T2" fmla="*/ 75 w 78"/>
                <a:gd name="T3" fmla="*/ 6 h 12"/>
                <a:gd name="T4" fmla="*/ 78 w 78"/>
                <a:gd name="T5" fmla="*/ 3 h 12"/>
                <a:gd name="T6" fmla="*/ 75 w 78"/>
                <a:gd name="T7" fmla="*/ 0 h 12"/>
                <a:gd name="T8" fmla="*/ 3 w 78"/>
                <a:gd name="T9" fmla="*/ 6 h 12"/>
                <a:gd name="T10" fmla="*/ 0 w 78"/>
                <a:gd name="T11" fmla="*/ 10 h 12"/>
                <a:gd name="T12" fmla="*/ 3 w 7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2">
                  <a:moveTo>
                    <a:pt x="3" y="12"/>
                  </a:moveTo>
                  <a:cubicBezTo>
                    <a:pt x="75" y="6"/>
                    <a:pt x="75" y="6"/>
                    <a:pt x="75" y="6"/>
                  </a:cubicBezTo>
                  <a:cubicBezTo>
                    <a:pt x="77" y="6"/>
                    <a:pt x="78" y="4"/>
                    <a:pt x="78" y="3"/>
                  </a:cubicBezTo>
                  <a:cubicBezTo>
                    <a:pt x="78" y="1"/>
                    <a:pt x="76" y="0"/>
                    <a:pt x="75" y="0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8"/>
                    <a:pt x="0" y="10"/>
                  </a:cubicBezTo>
                  <a:cubicBezTo>
                    <a:pt x="0" y="11"/>
                    <a:pt x="2" y="12"/>
                    <a:pt x="3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34" name="Freeform 438">
              <a:extLst>
                <a:ext uri="{FF2B5EF4-FFF2-40B4-BE49-F238E27FC236}">
                  <a16:creationId xmlns:a16="http://schemas.microsoft.com/office/drawing/2014/main" id="{FFB8C767-EEA0-4599-941F-E58F97E75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6519" y="9973795"/>
              <a:ext cx="168275" cy="26988"/>
            </a:xfrm>
            <a:custGeom>
              <a:avLst/>
              <a:gdLst>
                <a:gd name="T0" fmla="*/ 4 w 78"/>
                <a:gd name="T1" fmla="*/ 12 h 12"/>
                <a:gd name="T2" fmla="*/ 75 w 78"/>
                <a:gd name="T3" fmla="*/ 6 h 12"/>
                <a:gd name="T4" fmla="*/ 78 w 78"/>
                <a:gd name="T5" fmla="*/ 3 h 12"/>
                <a:gd name="T6" fmla="*/ 75 w 78"/>
                <a:gd name="T7" fmla="*/ 0 h 12"/>
                <a:gd name="T8" fmla="*/ 3 w 78"/>
                <a:gd name="T9" fmla="*/ 6 h 12"/>
                <a:gd name="T10" fmla="*/ 0 w 78"/>
                <a:gd name="T11" fmla="*/ 9 h 12"/>
                <a:gd name="T12" fmla="*/ 4 w 7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2">
                  <a:moveTo>
                    <a:pt x="4" y="12"/>
                  </a:moveTo>
                  <a:cubicBezTo>
                    <a:pt x="75" y="6"/>
                    <a:pt x="75" y="6"/>
                    <a:pt x="75" y="6"/>
                  </a:cubicBezTo>
                  <a:cubicBezTo>
                    <a:pt x="77" y="6"/>
                    <a:pt x="78" y="4"/>
                    <a:pt x="78" y="3"/>
                  </a:cubicBezTo>
                  <a:cubicBezTo>
                    <a:pt x="78" y="1"/>
                    <a:pt x="76" y="0"/>
                    <a:pt x="75" y="0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8"/>
                    <a:pt x="0" y="9"/>
                  </a:cubicBezTo>
                  <a:cubicBezTo>
                    <a:pt x="0" y="11"/>
                    <a:pt x="2" y="12"/>
                    <a:pt x="4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35" name="Freeform 439">
              <a:extLst>
                <a:ext uri="{FF2B5EF4-FFF2-40B4-BE49-F238E27FC236}">
                  <a16:creationId xmlns:a16="http://schemas.microsoft.com/office/drawing/2014/main" id="{F71A6E45-B5FF-4056-AA17-9FC4AE682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0069" y="7500470"/>
              <a:ext cx="296863" cy="312738"/>
            </a:xfrm>
            <a:custGeom>
              <a:avLst/>
              <a:gdLst>
                <a:gd name="T0" fmla="*/ 136 w 138"/>
                <a:gd name="T1" fmla="*/ 45 h 146"/>
                <a:gd name="T2" fmla="*/ 129 w 138"/>
                <a:gd name="T3" fmla="*/ 30 h 146"/>
                <a:gd name="T4" fmla="*/ 53 w 138"/>
                <a:gd name="T5" fmla="*/ 2 h 146"/>
                <a:gd name="T6" fmla="*/ 38 w 138"/>
                <a:gd name="T7" fmla="*/ 9 h 146"/>
                <a:gd name="T8" fmla="*/ 0 w 138"/>
                <a:gd name="T9" fmla="*/ 110 h 146"/>
                <a:gd name="T10" fmla="*/ 98 w 138"/>
                <a:gd name="T11" fmla="*/ 146 h 146"/>
                <a:gd name="T12" fmla="*/ 136 w 138"/>
                <a:gd name="T13" fmla="*/ 4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146">
                  <a:moveTo>
                    <a:pt x="136" y="45"/>
                  </a:moveTo>
                  <a:cubicBezTo>
                    <a:pt x="138" y="39"/>
                    <a:pt x="135" y="33"/>
                    <a:pt x="129" y="30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47" y="0"/>
                    <a:pt x="40" y="3"/>
                    <a:pt x="38" y="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8" y="146"/>
                    <a:pt x="98" y="146"/>
                    <a:pt x="98" y="146"/>
                  </a:cubicBezTo>
                  <a:lnTo>
                    <a:pt x="136" y="45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36" name="Freeform 440">
              <a:extLst>
                <a:ext uri="{FF2B5EF4-FFF2-40B4-BE49-F238E27FC236}">
                  <a16:creationId xmlns:a16="http://schemas.microsoft.com/office/drawing/2014/main" id="{832FAA2E-7D2B-411C-9FEB-FB0E47468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344" y="7735420"/>
              <a:ext cx="296863" cy="312738"/>
            </a:xfrm>
            <a:custGeom>
              <a:avLst/>
              <a:gdLst>
                <a:gd name="T0" fmla="*/ 40 w 138"/>
                <a:gd name="T1" fmla="*/ 0 h 146"/>
                <a:gd name="T2" fmla="*/ 3 w 138"/>
                <a:gd name="T3" fmla="*/ 101 h 146"/>
                <a:gd name="T4" fmla="*/ 9 w 138"/>
                <a:gd name="T5" fmla="*/ 115 h 146"/>
                <a:gd name="T6" fmla="*/ 85 w 138"/>
                <a:gd name="T7" fmla="*/ 144 h 146"/>
                <a:gd name="T8" fmla="*/ 100 w 138"/>
                <a:gd name="T9" fmla="*/ 137 h 146"/>
                <a:gd name="T10" fmla="*/ 138 w 138"/>
                <a:gd name="T11" fmla="*/ 36 h 146"/>
                <a:gd name="T12" fmla="*/ 40 w 138"/>
                <a:gd name="T1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146">
                  <a:moveTo>
                    <a:pt x="40" y="0"/>
                  </a:moveTo>
                  <a:cubicBezTo>
                    <a:pt x="3" y="101"/>
                    <a:pt x="3" y="101"/>
                    <a:pt x="3" y="101"/>
                  </a:cubicBezTo>
                  <a:cubicBezTo>
                    <a:pt x="0" y="106"/>
                    <a:pt x="3" y="113"/>
                    <a:pt x="9" y="115"/>
                  </a:cubicBezTo>
                  <a:cubicBezTo>
                    <a:pt x="85" y="144"/>
                    <a:pt x="85" y="144"/>
                    <a:pt x="85" y="144"/>
                  </a:cubicBezTo>
                  <a:cubicBezTo>
                    <a:pt x="91" y="146"/>
                    <a:pt x="98" y="143"/>
                    <a:pt x="100" y="137"/>
                  </a:cubicBezTo>
                  <a:cubicBezTo>
                    <a:pt x="138" y="36"/>
                    <a:pt x="138" y="36"/>
                    <a:pt x="138" y="36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64B5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37" name="Freeform 441">
              <a:extLst>
                <a:ext uri="{FF2B5EF4-FFF2-40B4-BE49-F238E27FC236}">
                  <a16:creationId xmlns:a16="http://schemas.microsoft.com/office/drawing/2014/main" id="{0853D5E1-9234-40F2-A6FC-4D54CAE4B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3707" y="8610132"/>
              <a:ext cx="731838" cy="869950"/>
            </a:xfrm>
            <a:custGeom>
              <a:avLst/>
              <a:gdLst>
                <a:gd name="T0" fmla="*/ 66 w 341"/>
                <a:gd name="T1" fmla="*/ 0 h 406"/>
                <a:gd name="T2" fmla="*/ 16 w 341"/>
                <a:gd name="T3" fmla="*/ 86 h 406"/>
                <a:gd name="T4" fmla="*/ 92 w 341"/>
                <a:gd name="T5" fmla="*/ 152 h 406"/>
                <a:gd name="T6" fmla="*/ 134 w 341"/>
                <a:gd name="T7" fmla="*/ 187 h 406"/>
                <a:gd name="T8" fmla="*/ 152 w 341"/>
                <a:gd name="T9" fmla="*/ 232 h 406"/>
                <a:gd name="T10" fmla="*/ 162 w 341"/>
                <a:gd name="T11" fmla="*/ 333 h 406"/>
                <a:gd name="T12" fmla="*/ 208 w 341"/>
                <a:gd name="T13" fmla="*/ 394 h 406"/>
                <a:gd name="T14" fmla="*/ 313 w 341"/>
                <a:gd name="T15" fmla="*/ 362 h 406"/>
                <a:gd name="T16" fmla="*/ 328 w 341"/>
                <a:gd name="T17" fmla="*/ 244 h 406"/>
                <a:gd name="T18" fmla="*/ 246 w 341"/>
                <a:gd name="T19" fmla="*/ 163 h 406"/>
                <a:gd name="T20" fmla="*/ 111 w 341"/>
                <a:gd name="T21" fmla="*/ 122 h 406"/>
                <a:gd name="T22" fmla="*/ 55 w 341"/>
                <a:gd name="T23" fmla="*/ 79 h 406"/>
                <a:gd name="T24" fmla="*/ 74 w 341"/>
                <a:gd name="T25" fmla="*/ 9 h 406"/>
                <a:gd name="T26" fmla="*/ 72 w 341"/>
                <a:gd name="T27" fmla="*/ 4 h 406"/>
                <a:gd name="T28" fmla="*/ 58 w 341"/>
                <a:gd name="T29" fmla="*/ 94 h 406"/>
                <a:gd name="T30" fmla="*/ 160 w 341"/>
                <a:gd name="T31" fmla="*/ 143 h 406"/>
                <a:gd name="T32" fmla="*/ 279 w 341"/>
                <a:gd name="T33" fmla="*/ 189 h 406"/>
                <a:gd name="T34" fmla="*/ 328 w 341"/>
                <a:gd name="T35" fmla="*/ 308 h 406"/>
                <a:gd name="T36" fmla="*/ 238 w 341"/>
                <a:gd name="T37" fmla="*/ 392 h 406"/>
                <a:gd name="T38" fmla="*/ 188 w 341"/>
                <a:gd name="T39" fmla="*/ 376 h 406"/>
                <a:gd name="T40" fmla="*/ 169 w 341"/>
                <a:gd name="T41" fmla="*/ 337 h 406"/>
                <a:gd name="T42" fmla="*/ 159 w 341"/>
                <a:gd name="T43" fmla="*/ 236 h 406"/>
                <a:gd name="T44" fmla="*/ 146 w 341"/>
                <a:gd name="T45" fmla="*/ 193 h 406"/>
                <a:gd name="T46" fmla="*/ 112 w 341"/>
                <a:gd name="T47" fmla="*/ 158 h 406"/>
                <a:gd name="T48" fmla="*/ 31 w 341"/>
                <a:gd name="T49" fmla="*/ 100 h 406"/>
                <a:gd name="T50" fmla="*/ 16 w 341"/>
                <a:gd name="T51" fmla="*/ 58 h 406"/>
                <a:gd name="T52" fmla="*/ 67 w 341"/>
                <a:gd name="T53" fmla="*/ 6 h 406"/>
                <a:gd name="T54" fmla="*/ 66 w 341"/>
                <a:gd name="T55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1" h="406">
                  <a:moveTo>
                    <a:pt x="66" y="0"/>
                  </a:moveTo>
                  <a:cubicBezTo>
                    <a:pt x="26" y="4"/>
                    <a:pt x="0" y="50"/>
                    <a:pt x="16" y="86"/>
                  </a:cubicBezTo>
                  <a:cubicBezTo>
                    <a:pt x="29" y="118"/>
                    <a:pt x="65" y="135"/>
                    <a:pt x="92" y="152"/>
                  </a:cubicBezTo>
                  <a:cubicBezTo>
                    <a:pt x="107" y="162"/>
                    <a:pt x="123" y="172"/>
                    <a:pt x="134" y="187"/>
                  </a:cubicBezTo>
                  <a:cubicBezTo>
                    <a:pt x="145" y="200"/>
                    <a:pt x="150" y="216"/>
                    <a:pt x="152" y="232"/>
                  </a:cubicBezTo>
                  <a:cubicBezTo>
                    <a:pt x="158" y="266"/>
                    <a:pt x="156" y="300"/>
                    <a:pt x="162" y="333"/>
                  </a:cubicBezTo>
                  <a:cubicBezTo>
                    <a:pt x="167" y="361"/>
                    <a:pt x="180" y="385"/>
                    <a:pt x="208" y="394"/>
                  </a:cubicBezTo>
                  <a:cubicBezTo>
                    <a:pt x="246" y="406"/>
                    <a:pt x="289" y="393"/>
                    <a:pt x="313" y="362"/>
                  </a:cubicBezTo>
                  <a:cubicBezTo>
                    <a:pt x="338" y="329"/>
                    <a:pt x="341" y="282"/>
                    <a:pt x="328" y="244"/>
                  </a:cubicBezTo>
                  <a:cubicBezTo>
                    <a:pt x="314" y="206"/>
                    <a:pt x="281" y="180"/>
                    <a:pt x="246" y="163"/>
                  </a:cubicBezTo>
                  <a:cubicBezTo>
                    <a:pt x="202" y="143"/>
                    <a:pt x="155" y="140"/>
                    <a:pt x="111" y="122"/>
                  </a:cubicBezTo>
                  <a:cubicBezTo>
                    <a:pt x="89" y="113"/>
                    <a:pt x="67" y="100"/>
                    <a:pt x="55" y="79"/>
                  </a:cubicBezTo>
                  <a:cubicBezTo>
                    <a:pt x="39" y="54"/>
                    <a:pt x="46" y="21"/>
                    <a:pt x="74" y="9"/>
                  </a:cubicBezTo>
                  <a:cubicBezTo>
                    <a:pt x="77" y="8"/>
                    <a:pt x="75" y="2"/>
                    <a:pt x="72" y="4"/>
                  </a:cubicBezTo>
                  <a:cubicBezTo>
                    <a:pt x="34" y="20"/>
                    <a:pt x="33" y="66"/>
                    <a:pt x="58" y="94"/>
                  </a:cubicBezTo>
                  <a:cubicBezTo>
                    <a:pt x="84" y="123"/>
                    <a:pt x="124" y="136"/>
                    <a:pt x="160" y="143"/>
                  </a:cubicBezTo>
                  <a:cubicBezTo>
                    <a:pt x="202" y="152"/>
                    <a:pt x="244" y="164"/>
                    <a:pt x="279" y="189"/>
                  </a:cubicBezTo>
                  <a:cubicBezTo>
                    <a:pt x="317" y="217"/>
                    <a:pt x="334" y="262"/>
                    <a:pt x="328" y="308"/>
                  </a:cubicBezTo>
                  <a:cubicBezTo>
                    <a:pt x="322" y="355"/>
                    <a:pt x="286" y="392"/>
                    <a:pt x="238" y="392"/>
                  </a:cubicBezTo>
                  <a:cubicBezTo>
                    <a:pt x="220" y="392"/>
                    <a:pt x="202" y="388"/>
                    <a:pt x="188" y="376"/>
                  </a:cubicBezTo>
                  <a:cubicBezTo>
                    <a:pt x="177" y="366"/>
                    <a:pt x="172" y="351"/>
                    <a:pt x="169" y="337"/>
                  </a:cubicBezTo>
                  <a:cubicBezTo>
                    <a:pt x="161" y="304"/>
                    <a:pt x="164" y="269"/>
                    <a:pt x="159" y="236"/>
                  </a:cubicBezTo>
                  <a:cubicBezTo>
                    <a:pt x="157" y="221"/>
                    <a:pt x="153" y="206"/>
                    <a:pt x="146" y="193"/>
                  </a:cubicBezTo>
                  <a:cubicBezTo>
                    <a:pt x="138" y="178"/>
                    <a:pt x="125" y="168"/>
                    <a:pt x="112" y="158"/>
                  </a:cubicBezTo>
                  <a:cubicBezTo>
                    <a:pt x="85" y="139"/>
                    <a:pt x="53" y="125"/>
                    <a:pt x="31" y="100"/>
                  </a:cubicBezTo>
                  <a:cubicBezTo>
                    <a:pt x="21" y="88"/>
                    <a:pt x="16" y="74"/>
                    <a:pt x="16" y="58"/>
                  </a:cubicBezTo>
                  <a:cubicBezTo>
                    <a:pt x="17" y="33"/>
                    <a:pt x="42" y="8"/>
                    <a:pt x="67" y="6"/>
                  </a:cubicBezTo>
                  <a:cubicBezTo>
                    <a:pt x="70" y="6"/>
                    <a:pt x="70" y="0"/>
                    <a:pt x="66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38" name="Freeform 442">
              <a:extLst>
                <a:ext uri="{FF2B5EF4-FFF2-40B4-BE49-F238E27FC236}">
                  <a16:creationId xmlns:a16="http://schemas.microsoft.com/office/drawing/2014/main" id="{80E2C3FA-55E1-4129-8FB4-197E31AD3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4257" y="8513295"/>
              <a:ext cx="185738" cy="158750"/>
            </a:xfrm>
            <a:custGeom>
              <a:avLst/>
              <a:gdLst>
                <a:gd name="T0" fmla="*/ 117 w 117"/>
                <a:gd name="T1" fmla="*/ 93 h 100"/>
                <a:gd name="T2" fmla="*/ 5 w 117"/>
                <a:gd name="T3" fmla="*/ 100 h 100"/>
                <a:gd name="T4" fmla="*/ 0 w 117"/>
                <a:gd name="T5" fmla="*/ 7 h 100"/>
                <a:gd name="T6" fmla="*/ 111 w 117"/>
                <a:gd name="T7" fmla="*/ 0 h 100"/>
                <a:gd name="T8" fmla="*/ 117 w 117"/>
                <a:gd name="T9" fmla="*/ 9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00">
                  <a:moveTo>
                    <a:pt x="117" y="93"/>
                  </a:moveTo>
                  <a:lnTo>
                    <a:pt x="5" y="100"/>
                  </a:lnTo>
                  <a:lnTo>
                    <a:pt x="0" y="7"/>
                  </a:lnTo>
                  <a:lnTo>
                    <a:pt x="111" y="0"/>
                  </a:lnTo>
                  <a:lnTo>
                    <a:pt x="117" y="93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39" name="Freeform 443">
              <a:extLst>
                <a:ext uri="{FF2B5EF4-FFF2-40B4-BE49-F238E27FC236}">
                  <a16:creationId xmlns:a16="http://schemas.microsoft.com/office/drawing/2014/main" id="{4183191C-1062-4656-940A-79AAFBF12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994" y="8489482"/>
              <a:ext cx="496888" cy="239713"/>
            </a:xfrm>
            <a:custGeom>
              <a:avLst/>
              <a:gdLst>
                <a:gd name="T0" fmla="*/ 231 w 231"/>
                <a:gd name="T1" fmla="*/ 87 h 112"/>
                <a:gd name="T2" fmla="*/ 220 w 231"/>
                <a:gd name="T3" fmla="*/ 99 h 112"/>
                <a:gd name="T4" fmla="*/ 17 w 231"/>
                <a:gd name="T5" fmla="*/ 112 h 112"/>
                <a:gd name="T6" fmla="*/ 5 w 231"/>
                <a:gd name="T7" fmla="*/ 101 h 112"/>
                <a:gd name="T8" fmla="*/ 0 w 231"/>
                <a:gd name="T9" fmla="*/ 25 h 112"/>
                <a:gd name="T10" fmla="*/ 11 w 231"/>
                <a:gd name="T11" fmla="*/ 13 h 112"/>
                <a:gd name="T12" fmla="*/ 214 w 231"/>
                <a:gd name="T13" fmla="*/ 1 h 112"/>
                <a:gd name="T14" fmla="*/ 226 w 231"/>
                <a:gd name="T15" fmla="*/ 11 h 112"/>
                <a:gd name="T16" fmla="*/ 231 w 231"/>
                <a:gd name="T17" fmla="*/ 8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1" h="112">
                  <a:moveTo>
                    <a:pt x="231" y="87"/>
                  </a:moveTo>
                  <a:cubicBezTo>
                    <a:pt x="231" y="94"/>
                    <a:pt x="226" y="99"/>
                    <a:pt x="220" y="99"/>
                  </a:cubicBezTo>
                  <a:cubicBezTo>
                    <a:pt x="17" y="112"/>
                    <a:pt x="17" y="112"/>
                    <a:pt x="17" y="112"/>
                  </a:cubicBezTo>
                  <a:cubicBezTo>
                    <a:pt x="11" y="112"/>
                    <a:pt x="5" y="107"/>
                    <a:pt x="5" y="10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9"/>
                    <a:pt x="5" y="14"/>
                    <a:pt x="11" y="13"/>
                  </a:cubicBezTo>
                  <a:cubicBezTo>
                    <a:pt x="214" y="1"/>
                    <a:pt x="214" y="1"/>
                    <a:pt x="214" y="1"/>
                  </a:cubicBezTo>
                  <a:cubicBezTo>
                    <a:pt x="220" y="0"/>
                    <a:pt x="226" y="5"/>
                    <a:pt x="226" y="11"/>
                  </a:cubicBezTo>
                  <a:lnTo>
                    <a:pt x="231" y="87"/>
                  </a:lnTo>
                  <a:close/>
                </a:path>
              </a:pathLst>
            </a:custGeom>
            <a:solidFill>
              <a:srgbClr val="E155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40" name="Freeform 444">
              <a:extLst>
                <a:ext uri="{FF2B5EF4-FFF2-40B4-BE49-F238E27FC236}">
                  <a16:creationId xmlns:a16="http://schemas.microsoft.com/office/drawing/2014/main" id="{37581709-0EF3-4BB9-B368-28D11DAAF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7757" y="8535520"/>
              <a:ext cx="41275" cy="42863"/>
            </a:xfrm>
            <a:custGeom>
              <a:avLst/>
              <a:gdLst>
                <a:gd name="T0" fmla="*/ 26 w 26"/>
                <a:gd name="T1" fmla="*/ 25 h 27"/>
                <a:gd name="T2" fmla="*/ 2 w 26"/>
                <a:gd name="T3" fmla="*/ 27 h 27"/>
                <a:gd name="T4" fmla="*/ 0 w 26"/>
                <a:gd name="T5" fmla="*/ 1 h 27"/>
                <a:gd name="T6" fmla="*/ 25 w 26"/>
                <a:gd name="T7" fmla="*/ 0 h 27"/>
                <a:gd name="T8" fmla="*/ 26 w 26"/>
                <a:gd name="T9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6" y="25"/>
                  </a:moveTo>
                  <a:lnTo>
                    <a:pt x="2" y="27"/>
                  </a:lnTo>
                  <a:lnTo>
                    <a:pt x="0" y="1"/>
                  </a:lnTo>
                  <a:lnTo>
                    <a:pt x="25" y="0"/>
                  </a:lnTo>
                  <a:lnTo>
                    <a:pt x="26" y="25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41" name="Freeform 445">
              <a:extLst>
                <a:ext uri="{FF2B5EF4-FFF2-40B4-BE49-F238E27FC236}">
                  <a16:creationId xmlns:a16="http://schemas.microsoft.com/office/drawing/2014/main" id="{91DC28FA-235E-4858-AD09-BA24C0897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2519" y="8606957"/>
              <a:ext cx="42863" cy="42863"/>
            </a:xfrm>
            <a:custGeom>
              <a:avLst/>
              <a:gdLst>
                <a:gd name="T0" fmla="*/ 27 w 27"/>
                <a:gd name="T1" fmla="*/ 26 h 27"/>
                <a:gd name="T2" fmla="*/ 1 w 27"/>
                <a:gd name="T3" fmla="*/ 27 h 27"/>
                <a:gd name="T4" fmla="*/ 0 w 27"/>
                <a:gd name="T5" fmla="*/ 2 h 27"/>
                <a:gd name="T6" fmla="*/ 24 w 27"/>
                <a:gd name="T7" fmla="*/ 0 h 27"/>
                <a:gd name="T8" fmla="*/ 27 w 27"/>
                <a:gd name="T9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7" y="26"/>
                  </a:moveTo>
                  <a:lnTo>
                    <a:pt x="1" y="27"/>
                  </a:lnTo>
                  <a:lnTo>
                    <a:pt x="0" y="2"/>
                  </a:lnTo>
                  <a:lnTo>
                    <a:pt x="24" y="0"/>
                  </a:lnTo>
                  <a:lnTo>
                    <a:pt x="27" y="2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42" name="Freeform 446">
              <a:extLst>
                <a:ext uri="{FF2B5EF4-FFF2-40B4-BE49-F238E27FC236}">
                  <a16:creationId xmlns:a16="http://schemas.microsoft.com/office/drawing/2014/main" id="{696FC1B2-0697-4E6F-955A-1879FE8D3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1207" y="7460782"/>
              <a:ext cx="879475" cy="941388"/>
            </a:xfrm>
            <a:custGeom>
              <a:avLst/>
              <a:gdLst>
                <a:gd name="T0" fmla="*/ 457 w 554"/>
                <a:gd name="T1" fmla="*/ 593 h 593"/>
                <a:gd name="T2" fmla="*/ 0 w 554"/>
                <a:gd name="T3" fmla="*/ 505 h 593"/>
                <a:gd name="T4" fmla="*/ 97 w 554"/>
                <a:gd name="T5" fmla="*/ 0 h 593"/>
                <a:gd name="T6" fmla="*/ 554 w 554"/>
                <a:gd name="T7" fmla="*/ 88 h 593"/>
                <a:gd name="T8" fmla="*/ 457 w 554"/>
                <a:gd name="T9" fmla="*/ 593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4" h="593">
                  <a:moveTo>
                    <a:pt x="457" y="593"/>
                  </a:moveTo>
                  <a:lnTo>
                    <a:pt x="0" y="505"/>
                  </a:lnTo>
                  <a:lnTo>
                    <a:pt x="97" y="0"/>
                  </a:lnTo>
                  <a:lnTo>
                    <a:pt x="554" y="88"/>
                  </a:lnTo>
                  <a:lnTo>
                    <a:pt x="457" y="593"/>
                  </a:lnTo>
                  <a:close/>
                </a:path>
              </a:pathLst>
            </a:custGeom>
            <a:solidFill>
              <a:srgbClr val="FFE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43" name="Freeform 447">
              <a:extLst>
                <a:ext uri="{FF2B5EF4-FFF2-40B4-BE49-F238E27FC236}">
                  <a16:creationId xmlns:a16="http://schemas.microsoft.com/office/drawing/2014/main" id="{5B275735-3172-4334-88A1-59E1FB165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9369" y="7516345"/>
              <a:ext cx="15875" cy="20638"/>
            </a:xfrm>
            <a:custGeom>
              <a:avLst/>
              <a:gdLst>
                <a:gd name="T0" fmla="*/ 7 w 7"/>
                <a:gd name="T1" fmla="*/ 4 h 9"/>
                <a:gd name="T2" fmla="*/ 5 w 7"/>
                <a:gd name="T3" fmla="*/ 0 h 9"/>
                <a:gd name="T4" fmla="*/ 1 w 7"/>
                <a:gd name="T5" fmla="*/ 3 h 9"/>
                <a:gd name="T6" fmla="*/ 0 w 7"/>
                <a:gd name="T7" fmla="*/ 8 h 9"/>
                <a:gd name="T8" fmla="*/ 6 w 7"/>
                <a:gd name="T9" fmla="*/ 9 h 9"/>
                <a:gd name="T10" fmla="*/ 7 w 7"/>
                <a:gd name="T11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7" y="4"/>
                  </a:moveTo>
                  <a:cubicBezTo>
                    <a:pt x="7" y="2"/>
                    <a:pt x="6" y="1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6" y="9"/>
                    <a:pt x="6" y="9"/>
                    <a:pt x="6" y="9"/>
                  </a:cubicBezTo>
                  <a:lnTo>
                    <a:pt x="7" y="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44" name="Freeform 448">
              <a:extLst>
                <a:ext uri="{FF2B5EF4-FFF2-40B4-BE49-F238E27FC236}">
                  <a16:creationId xmlns:a16="http://schemas.microsoft.com/office/drawing/2014/main" id="{BAA7F6CA-87DD-4EDD-BDBB-558676E74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4594" y="7424270"/>
              <a:ext cx="146050" cy="304800"/>
            </a:xfrm>
            <a:custGeom>
              <a:avLst/>
              <a:gdLst>
                <a:gd name="T0" fmla="*/ 47 w 68"/>
                <a:gd name="T1" fmla="*/ 125 h 142"/>
                <a:gd name="T2" fmla="*/ 65 w 68"/>
                <a:gd name="T3" fmla="*/ 29 h 142"/>
                <a:gd name="T4" fmla="*/ 52 w 68"/>
                <a:gd name="T5" fmla="*/ 3 h 142"/>
                <a:gd name="T6" fmla="*/ 32 w 68"/>
                <a:gd name="T7" fmla="*/ 14 h 142"/>
                <a:gd name="T8" fmla="*/ 26 w 68"/>
                <a:gd name="T9" fmla="*/ 47 h 142"/>
                <a:gd name="T10" fmla="*/ 31 w 68"/>
                <a:gd name="T11" fmla="*/ 48 h 142"/>
                <a:gd name="T12" fmla="*/ 38 w 68"/>
                <a:gd name="T13" fmla="*/ 15 h 142"/>
                <a:gd name="T14" fmla="*/ 51 w 68"/>
                <a:gd name="T15" fmla="*/ 8 h 142"/>
                <a:gd name="T16" fmla="*/ 60 w 68"/>
                <a:gd name="T17" fmla="*/ 28 h 142"/>
                <a:gd name="T18" fmla="*/ 41 w 68"/>
                <a:gd name="T19" fmla="*/ 124 h 142"/>
                <a:gd name="T20" fmla="*/ 41 w 68"/>
                <a:gd name="T21" fmla="*/ 125 h 142"/>
                <a:gd name="T22" fmla="*/ 37 w 68"/>
                <a:gd name="T23" fmla="*/ 133 h 142"/>
                <a:gd name="T24" fmla="*/ 24 w 68"/>
                <a:gd name="T25" fmla="*/ 135 h 142"/>
                <a:gd name="T26" fmla="*/ 12 w 68"/>
                <a:gd name="T27" fmla="*/ 102 h 142"/>
                <a:gd name="T28" fmla="*/ 23 w 68"/>
                <a:gd name="T29" fmla="*/ 45 h 142"/>
                <a:gd name="T30" fmla="*/ 21 w 68"/>
                <a:gd name="T31" fmla="*/ 42 h 142"/>
                <a:gd name="T32" fmla="*/ 18 w 68"/>
                <a:gd name="T33" fmla="*/ 44 h 142"/>
                <a:gd name="T34" fmla="*/ 7 w 68"/>
                <a:gd name="T35" fmla="*/ 101 h 142"/>
                <a:gd name="T36" fmla="*/ 23 w 68"/>
                <a:gd name="T37" fmla="*/ 141 h 142"/>
                <a:gd name="T38" fmla="*/ 40 w 68"/>
                <a:gd name="T39" fmla="*/ 138 h 142"/>
                <a:gd name="T40" fmla="*/ 47 w 68"/>
                <a:gd name="T41" fmla="*/ 12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142">
                  <a:moveTo>
                    <a:pt x="47" y="125"/>
                  </a:moveTo>
                  <a:cubicBezTo>
                    <a:pt x="65" y="29"/>
                    <a:pt x="65" y="29"/>
                    <a:pt x="65" y="29"/>
                  </a:cubicBezTo>
                  <a:cubicBezTo>
                    <a:pt x="68" y="14"/>
                    <a:pt x="63" y="5"/>
                    <a:pt x="52" y="3"/>
                  </a:cubicBezTo>
                  <a:cubicBezTo>
                    <a:pt x="41" y="0"/>
                    <a:pt x="34" y="9"/>
                    <a:pt x="32" y="14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4"/>
                    <a:pt x="42" y="6"/>
                    <a:pt x="51" y="8"/>
                  </a:cubicBezTo>
                  <a:cubicBezTo>
                    <a:pt x="59" y="10"/>
                    <a:pt x="62" y="16"/>
                    <a:pt x="60" y="28"/>
                  </a:cubicBezTo>
                  <a:cubicBezTo>
                    <a:pt x="41" y="124"/>
                    <a:pt x="41" y="124"/>
                    <a:pt x="41" y="124"/>
                  </a:cubicBezTo>
                  <a:cubicBezTo>
                    <a:pt x="41" y="125"/>
                    <a:pt x="41" y="125"/>
                    <a:pt x="41" y="125"/>
                  </a:cubicBezTo>
                  <a:cubicBezTo>
                    <a:pt x="41" y="125"/>
                    <a:pt x="41" y="130"/>
                    <a:pt x="37" y="133"/>
                  </a:cubicBezTo>
                  <a:cubicBezTo>
                    <a:pt x="34" y="136"/>
                    <a:pt x="29" y="136"/>
                    <a:pt x="24" y="135"/>
                  </a:cubicBezTo>
                  <a:cubicBezTo>
                    <a:pt x="9" y="132"/>
                    <a:pt x="8" y="122"/>
                    <a:pt x="12" y="102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4" y="43"/>
                    <a:pt x="23" y="42"/>
                    <a:pt x="21" y="42"/>
                  </a:cubicBezTo>
                  <a:cubicBezTo>
                    <a:pt x="20" y="41"/>
                    <a:pt x="18" y="42"/>
                    <a:pt x="18" y="44"/>
                  </a:cubicBezTo>
                  <a:cubicBezTo>
                    <a:pt x="7" y="101"/>
                    <a:pt x="7" y="101"/>
                    <a:pt x="7" y="101"/>
                  </a:cubicBezTo>
                  <a:cubicBezTo>
                    <a:pt x="4" y="114"/>
                    <a:pt x="0" y="136"/>
                    <a:pt x="23" y="141"/>
                  </a:cubicBezTo>
                  <a:cubicBezTo>
                    <a:pt x="30" y="142"/>
                    <a:pt x="36" y="141"/>
                    <a:pt x="40" y="138"/>
                  </a:cubicBezTo>
                  <a:cubicBezTo>
                    <a:pt x="46" y="133"/>
                    <a:pt x="47" y="127"/>
                    <a:pt x="47" y="125"/>
                  </a:cubicBezTo>
                  <a:close/>
                </a:path>
              </a:pathLst>
            </a:custGeom>
            <a:solidFill>
              <a:srgbClr val="E155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45" name="Freeform 449">
              <a:extLst>
                <a:ext uri="{FF2B5EF4-FFF2-40B4-BE49-F238E27FC236}">
                  <a16:creationId xmlns:a16="http://schemas.microsoft.com/office/drawing/2014/main" id="{FCFD1FC2-45F3-4718-90DC-926D783B9D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59957" y="8667282"/>
              <a:ext cx="652463" cy="984250"/>
            </a:xfrm>
            <a:custGeom>
              <a:avLst/>
              <a:gdLst>
                <a:gd name="T0" fmla="*/ 259 w 304"/>
                <a:gd name="T1" fmla="*/ 1 h 459"/>
                <a:gd name="T2" fmla="*/ 10 w 304"/>
                <a:gd name="T3" fmla="*/ 20 h 459"/>
                <a:gd name="T4" fmla="*/ 0 w 304"/>
                <a:gd name="T5" fmla="*/ 32 h 459"/>
                <a:gd name="T6" fmla="*/ 32 w 304"/>
                <a:gd name="T7" fmla="*/ 448 h 459"/>
                <a:gd name="T8" fmla="*/ 44 w 304"/>
                <a:gd name="T9" fmla="*/ 458 h 459"/>
                <a:gd name="T10" fmla="*/ 293 w 304"/>
                <a:gd name="T11" fmla="*/ 439 h 459"/>
                <a:gd name="T12" fmla="*/ 303 w 304"/>
                <a:gd name="T13" fmla="*/ 427 h 459"/>
                <a:gd name="T14" fmla="*/ 271 w 304"/>
                <a:gd name="T15" fmla="*/ 11 h 459"/>
                <a:gd name="T16" fmla="*/ 259 w 304"/>
                <a:gd name="T17" fmla="*/ 1 h 459"/>
                <a:gd name="T18" fmla="*/ 245 w 304"/>
                <a:gd name="T19" fmla="*/ 46 h 459"/>
                <a:gd name="T20" fmla="*/ 271 w 304"/>
                <a:gd name="T21" fmla="*/ 385 h 459"/>
                <a:gd name="T22" fmla="*/ 261 w 304"/>
                <a:gd name="T23" fmla="*/ 397 h 459"/>
                <a:gd name="T24" fmla="*/ 70 w 304"/>
                <a:gd name="T25" fmla="*/ 411 h 459"/>
                <a:gd name="T26" fmla="*/ 59 w 304"/>
                <a:gd name="T27" fmla="*/ 405 h 459"/>
                <a:gd name="T28" fmla="*/ 50 w 304"/>
                <a:gd name="T29" fmla="*/ 424 h 459"/>
                <a:gd name="T30" fmla="*/ 59 w 304"/>
                <a:gd name="T31" fmla="*/ 405 h 459"/>
                <a:gd name="T32" fmla="*/ 58 w 304"/>
                <a:gd name="T33" fmla="*/ 401 h 459"/>
                <a:gd name="T34" fmla="*/ 31 w 304"/>
                <a:gd name="T35" fmla="*/ 63 h 459"/>
                <a:gd name="T36" fmla="*/ 42 w 304"/>
                <a:gd name="T37" fmla="*/ 51 h 459"/>
                <a:gd name="T38" fmla="*/ 233 w 304"/>
                <a:gd name="T39" fmla="*/ 36 h 459"/>
                <a:gd name="T40" fmla="*/ 244 w 304"/>
                <a:gd name="T41" fmla="*/ 42 h 459"/>
                <a:gd name="T42" fmla="*/ 253 w 304"/>
                <a:gd name="T43" fmla="*/ 24 h 459"/>
                <a:gd name="T44" fmla="*/ 244 w 304"/>
                <a:gd name="T45" fmla="*/ 42 h 459"/>
                <a:gd name="T46" fmla="*/ 245 w 304"/>
                <a:gd name="T47" fmla="*/ 46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4" h="459">
                  <a:moveTo>
                    <a:pt x="259" y="1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4" y="21"/>
                    <a:pt x="0" y="26"/>
                    <a:pt x="0" y="32"/>
                  </a:cubicBezTo>
                  <a:cubicBezTo>
                    <a:pt x="32" y="448"/>
                    <a:pt x="32" y="448"/>
                    <a:pt x="32" y="448"/>
                  </a:cubicBezTo>
                  <a:cubicBezTo>
                    <a:pt x="33" y="454"/>
                    <a:pt x="38" y="459"/>
                    <a:pt x="44" y="458"/>
                  </a:cubicBezTo>
                  <a:cubicBezTo>
                    <a:pt x="293" y="439"/>
                    <a:pt x="293" y="439"/>
                    <a:pt x="293" y="439"/>
                  </a:cubicBezTo>
                  <a:cubicBezTo>
                    <a:pt x="299" y="439"/>
                    <a:pt x="304" y="433"/>
                    <a:pt x="303" y="427"/>
                  </a:cubicBezTo>
                  <a:cubicBezTo>
                    <a:pt x="271" y="11"/>
                    <a:pt x="271" y="11"/>
                    <a:pt x="271" y="11"/>
                  </a:cubicBezTo>
                  <a:cubicBezTo>
                    <a:pt x="271" y="5"/>
                    <a:pt x="265" y="0"/>
                    <a:pt x="259" y="1"/>
                  </a:cubicBezTo>
                  <a:moveTo>
                    <a:pt x="245" y="46"/>
                  </a:moveTo>
                  <a:cubicBezTo>
                    <a:pt x="271" y="385"/>
                    <a:pt x="271" y="385"/>
                    <a:pt x="271" y="385"/>
                  </a:cubicBezTo>
                  <a:cubicBezTo>
                    <a:pt x="272" y="391"/>
                    <a:pt x="267" y="396"/>
                    <a:pt x="261" y="397"/>
                  </a:cubicBezTo>
                  <a:cubicBezTo>
                    <a:pt x="70" y="411"/>
                    <a:pt x="70" y="411"/>
                    <a:pt x="70" y="411"/>
                  </a:cubicBezTo>
                  <a:cubicBezTo>
                    <a:pt x="65" y="412"/>
                    <a:pt x="61" y="409"/>
                    <a:pt x="59" y="405"/>
                  </a:cubicBezTo>
                  <a:cubicBezTo>
                    <a:pt x="50" y="424"/>
                    <a:pt x="50" y="424"/>
                    <a:pt x="50" y="424"/>
                  </a:cubicBezTo>
                  <a:cubicBezTo>
                    <a:pt x="59" y="405"/>
                    <a:pt x="59" y="405"/>
                    <a:pt x="59" y="405"/>
                  </a:cubicBezTo>
                  <a:cubicBezTo>
                    <a:pt x="58" y="404"/>
                    <a:pt x="58" y="403"/>
                    <a:pt x="58" y="401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31" y="57"/>
                    <a:pt x="36" y="51"/>
                    <a:pt x="42" y="51"/>
                  </a:cubicBezTo>
                  <a:cubicBezTo>
                    <a:pt x="233" y="36"/>
                    <a:pt x="233" y="36"/>
                    <a:pt x="233" y="36"/>
                  </a:cubicBezTo>
                  <a:cubicBezTo>
                    <a:pt x="237" y="35"/>
                    <a:pt x="242" y="38"/>
                    <a:pt x="244" y="42"/>
                  </a:cubicBezTo>
                  <a:cubicBezTo>
                    <a:pt x="253" y="24"/>
                    <a:pt x="253" y="24"/>
                    <a:pt x="253" y="24"/>
                  </a:cubicBezTo>
                  <a:cubicBezTo>
                    <a:pt x="244" y="42"/>
                    <a:pt x="244" y="42"/>
                    <a:pt x="244" y="42"/>
                  </a:cubicBezTo>
                  <a:cubicBezTo>
                    <a:pt x="244" y="43"/>
                    <a:pt x="245" y="45"/>
                    <a:pt x="245" y="4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46" name="Freeform 450">
              <a:extLst>
                <a:ext uri="{FF2B5EF4-FFF2-40B4-BE49-F238E27FC236}">
                  <a16:creationId xmlns:a16="http://schemas.microsoft.com/office/drawing/2014/main" id="{105AAED9-0986-4188-8775-485479A06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6957" y="8757770"/>
              <a:ext cx="457200" cy="792163"/>
            </a:xfrm>
            <a:custGeom>
              <a:avLst/>
              <a:gdLst>
                <a:gd name="T0" fmla="*/ 11 w 213"/>
                <a:gd name="T1" fmla="*/ 369 h 370"/>
                <a:gd name="T2" fmla="*/ 202 w 213"/>
                <a:gd name="T3" fmla="*/ 355 h 370"/>
                <a:gd name="T4" fmla="*/ 212 w 213"/>
                <a:gd name="T5" fmla="*/ 343 h 370"/>
                <a:gd name="T6" fmla="*/ 186 w 213"/>
                <a:gd name="T7" fmla="*/ 4 h 370"/>
                <a:gd name="T8" fmla="*/ 185 w 213"/>
                <a:gd name="T9" fmla="*/ 0 h 370"/>
                <a:gd name="T10" fmla="*/ 0 w 213"/>
                <a:gd name="T11" fmla="*/ 363 h 370"/>
                <a:gd name="T12" fmla="*/ 11 w 213"/>
                <a:gd name="T13" fmla="*/ 369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3" h="370">
                  <a:moveTo>
                    <a:pt x="11" y="369"/>
                  </a:moveTo>
                  <a:cubicBezTo>
                    <a:pt x="202" y="355"/>
                    <a:pt x="202" y="355"/>
                    <a:pt x="202" y="355"/>
                  </a:cubicBezTo>
                  <a:cubicBezTo>
                    <a:pt x="208" y="354"/>
                    <a:pt x="213" y="349"/>
                    <a:pt x="212" y="343"/>
                  </a:cubicBezTo>
                  <a:cubicBezTo>
                    <a:pt x="186" y="4"/>
                    <a:pt x="186" y="4"/>
                    <a:pt x="186" y="4"/>
                  </a:cubicBezTo>
                  <a:cubicBezTo>
                    <a:pt x="186" y="3"/>
                    <a:pt x="185" y="1"/>
                    <a:pt x="185" y="0"/>
                  </a:cubicBezTo>
                  <a:cubicBezTo>
                    <a:pt x="0" y="363"/>
                    <a:pt x="0" y="363"/>
                    <a:pt x="0" y="363"/>
                  </a:cubicBezTo>
                  <a:cubicBezTo>
                    <a:pt x="2" y="367"/>
                    <a:pt x="6" y="370"/>
                    <a:pt x="11" y="369"/>
                  </a:cubicBezTo>
                </a:path>
              </a:pathLst>
            </a:custGeom>
            <a:solidFill>
              <a:srgbClr val="64B5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47" name="Freeform 451">
              <a:extLst>
                <a:ext uri="{FF2B5EF4-FFF2-40B4-BE49-F238E27FC236}">
                  <a16:creationId xmlns:a16="http://schemas.microsoft.com/office/drawing/2014/main" id="{3FE51D9D-F1E5-4BBC-804F-C99B53861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6957" y="8757770"/>
              <a:ext cx="454025" cy="792163"/>
            </a:xfrm>
            <a:custGeom>
              <a:avLst/>
              <a:gdLst>
                <a:gd name="T0" fmla="*/ 185 w 212"/>
                <a:gd name="T1" fmla="*/ 0 h 370"/>
                <a:gd name="T2" fmla="*/ 185 w 212"/>
                <a:gd name="T3" fmla="*/ 0 h 370"/>
                <a:gd name="T4" fmla="*/ 0 w 212"/>
                <a:gd name="T5" fmla="*/ 363 h 370"/>
                <a:gd name="T6" fmla="*/ 10 w 212"/>
                <a:gd name="T7" fmla="*/ 370 h 370"/>
                <a:gd name="T8" fmla="*/ 11 w 212"/>
                <a:gd name="T9" fmla="*/ 369 h 370"/>
                <a:gd name="T10" fmla="*/ 202 w 212"/>
                <a:gd name="T11" fmla="*/ 355 h 370"/>
                <a:gd name="T12" fmla="*/ 212 w 212"/>
                <a:gd name="T13" fmla="*/ 343 h 370"/>
                <a:gd name="T14" fmla="*/ 212 w 212"/>
                <a:gd name="T15" fmla="*/ 343 h 370"/>
                <a:gd name="T16" fmla="*/ 186 w 212"/>
                <a:gd name="T17" fmla="*/ 4 h 370"/>
                <a:gd name="T18" fmla="*/ 185 w 212"/>
                <a:gd name="T19" fmla="*/ 0 h 370"/>
                <a:gd name="T20" fmla="*/ 185 w 212"/>
                <a:gd name="T21" fmla="*/ 0 h 370"/>
                <a:gd name="T22" fmla="*/ 185 w 212"/>
                <a:gd name="T23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2" h="370">
                  <a:moveTo>
                    <a:pt x="185" y="0"/>
                  </a:moveTo>
                  <a:cubicBezTo>
                    <a:pt x="185" y="0"/>
                    <a:pt x="185" y="0"/>
                    <a:pt x="185" y="0"/>
                  </a:cubicBezTo>
                  <a:cubicBezTo>
                    <a:pt x="0" y="363"/>
                    <a:pt x="0" y="363"/>
                    <a:pt x="0" y="363"/>
                  </a:cubicBezTo>
                  <a:cubicBezTo>
                    <a:pt x="2" y="367"/>
                    <a:pt x="6" y="370"/>
                    <a:pt x="10" y="370"/>
                  </a:cubicBezTo>
                  <a:cubicBezTo>
                    <a:pt x="10" y="370"/>
                    <a:pt x="11" y="370"/>
                    <a:pt x="11" y="369"/>
                  </a:cubicBezTo>
                  <a:cubicBezTo>
                    <a:pt x="202" y="355"/>
                    <a:pt x="202" y="355"/>
                    <a:pt x="202" y="355"/>
                  </a:cubicBezTo>
                  <a:cubicBezTo>
                    <a:pt x="208" y="354"/>
                    <a:pt x="212" y="349"/>
                    <a:pt x="212" y="343"/>
                  </a:cubicBezTo>
                  <a:cubicBezTo>
                    <a:pt x="212" y="343"/>
                    <a:pt x="212" y="343"/>
                    <a:pt x="212" y="343"/>
                  </a:cubicBezTo>
                  <a:cubicBezTo>
                    <a:pt x="186" y="4"/>
                    <a:pt x="186" y="4"/>
                    <a:pt x="186" y="4"/>
                  </a:cubicBezTo>
                  <a:cubicBezTo>
                    <a:pt x="186" y="3"/>
                    <a:pt x="185" y="1"/>
                    <a:pt x="185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5" y="0"/>
                    <a:pt x="185" y="0"/>
                    <a:pt x="185" y="0"/>
                  </a:cubicBezTo>
                </a:path>
              </a:pathLst>
            </a:custGeom>
            <a:solidFill>
              <a:srgbClr val="83C4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48" name="Freeform 452">
              <a:extLst>
                <a:ext uri="{FF2B5EF4-FFF2-40B4-BE49-F238E27FC236}">
                  <a16:creationId xmlns:a16="http://schemas.microsoft.com/office/drawing/2014/main" id="{245EE896-C827-4B87-8749-7F97DB3B2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6632" y="8741895"/>
              <a:ext cx="457200" cy="793750"/>
            </a:xfrm>
            <a:custGeom>
              <a:avLst/>
              <a:gdLst>
                <a:gd name="T0" fmla="*/ 202 w 213"/>
                <a:gd name="T1" fmla="*/ 1 h 370"/>
                <a:gd name="T2" fmla="*/ 11 w 213"/>
                <a:gd name="T3" fmla="*/ 16 h 370"/>
                <a:gd name="T4" fmla="*/ 0 w 213"/>
                <a:gd name="T5" fmla="*/ 28 h 370"/>
                <a:gd name="T6" fmla="*/ 27 w 213"/>
                <a:gd name="T7" fmla="*/ 366 h 370"/>
                <a:gd name="T8" fmla="*/ 28 w 213"/>
                <a:gd name="T9" fmla="*/ 370 h 370"/>
                <a:gd name="T10" fmla="*/ 213 w 213"/>
                <a:gd name="T11" fmla="*/ 7 h 370"/>
                <a:gd name="T12" fmla="*/ 202 w 213"/>
                <a:gd name="T13" fmla="*/ 1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3" h="370">
                  <a:moveTo>
                    <a:pt x="202" y="1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5" y="16"/>
                    <a:pt x="0" y="22"/>
                    <a:pt x="0" y="28"/>
                  </a:cubicBezTo>
                  <a:cubicBezTo>
                    <a:pt x="27" y="366"/>
                    <a:pt x="27" y="366"/>
                    <a:pt x="27" y="366"/>
                  </a:cubicBezTo>
                  <a:cubicBezTo>
                    <a:pt x="27" y="368"/>
                    <a:pt x="27" y="369"/>
                    <a:pt x="28" y="370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11" y="3"/>
                    <a:pt x="206" y="0"/>
                    <a:pt x="202" y="1"/>
                  </a:cubicBezTo>
                  <a:close/>
                </a:path>
              </a:pathLst>
            </a:custGeom>
            <a:solidFill>
              <a:srgbClr val="64B5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49" name="Freeform 453">
              <a:extLst>
                <a:ext uri="{FF2B5EF4-FFF2-40B4-BE49-F238E27FC236}">
                  <a16:creationId xmlns:a16="http://schemas.microsoft.com/office/drawing/2014/main" id="{99D3D988-8BD6-418D-A0C6-B2E4D2D6D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6507" y="9562632"/>
              <a:ext cx="42863" cy="42863"/>
            </a:xfrm>
            <a:custGeom>
              <a:avLst/>
              <a:gdLst>
                <a:gd name="T0" fmla="*/ 20 w 20"/>
                <a:gd name="T1" fmla="*/ 9 h 20"/>
                <a:gd name="T2" fmla="*/ 11 w 20"/>
                <a:gd name="T3" fmla="*/ 20 h 20"/>
                <a:gd name="T4" fmla="*/ 0 w 20"/>
                <a:gd name="T5" fmla="*/ 11 h 20"/>
                <a:gd name="T6" fmla="*/ 9 w 20"/>
                <a:gd name="T7" fmla="*/ 0 h 20"/>
                <a:gd name="T8" fmla="*/ 20 w 20"/>
                <a:gd name="T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20" y="9"/>
                  </a:moveTo>
                  <a:cubicBezTo>
                    <a:pt x="20" y="14"/>
                    <a:pt x="16" y="19"/>
                    <a:pt x="11" y="20"/>
                  </a:cubicBezTo>
                  <a:cubicBezTo>
                    <a:pt x="5" y="20"/>
                    <a:pt x="1" y="16"/>
                    <a:pt x="0" y="11"/>
                  </a:cubicBezTo>
                  <a:cubicBezTo>
                    <a:pt x="0" y="5"/>
                    <a:pt x="4" y="0"/>
                    <a:pt x="9" y="0"/>
                  </a:cubicBezTo>
                  <a:cubicBezTo>
                    <a:pt x="15" y="0"/>
                    <a:pt x="20" y="4"/>
                    <a:pt x="20" y="9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0" name="Freeform 454">
              <a:extLst>
                <a:ext uri="{FF2B5EF4-FFF2-40B4-BE49-F238E27FC236}">
                  <a16:creationId xmlns:a16="http://schemas.microsoft.com/office/drawing/2014/main" id="{04AEBFC2-1A99-4F38-B7EF-6D185D874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3157" y="8703795"/>
              <a:ext cx="176213" cy="38100"/>
            </a:xfrm>
            <a:custGeom>
              <a:avLst/>
              <a:gdLst>
                <a:gd name="T0" fmla="*/ 82 w 82"/>
                <a:gd name="T1" fmla="*/ 6 h 18"/>
                <a:gd name="T2" fmla="*/ 76 w 82"/>
                <a:gd name="T3" fmla="*/ 12 h 18"/>
                <a:gd name="T4" fmla="*/ 6 w 82"/>
                <a:gd name="T5" fmla="*/ 17 h 18"/>
                <a:gd name="T6" fmla="*/ 0 w 82"/>
                <a:gd name="T7" fmla="*/ 12 h 18"/>
                <a:gd name="T8" fmla="*/ 5 w 82"/>
                <a:gd name="T9" fmla="*/ 6 h 18"/>
                <a:gd name="T10" fmla="*/ 76 w 82"/>
                <a:gd name="T11" fmla="*/ 0 h 18"/>
                <a:gd name="T12" fmla="*/ 82 w 82"/>
                <a:gd name="T13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18">
                  <a:moveTo>
                    <a:pt x="82" y="6"/>
                  </a:moveTo>
                  <a:cubicBezTo>
                    <a:pt x="82" y="9"/>
                    <a:pt x="80" y="12"/>
                    <a:pt x="76" y="12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3" y="18"/>
                    <a:pt x="0" y="15"/>
                    <a:pt x="0" y="12"/>
                  </a:cubicBezTo>
                  <a:cubicBezTo>
                    <a:pt x="0" y="9"/>
                    <a:pt x="2" y="6"/>
                    <a:pt x="5" y="6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9" y="0"/>
                    <a:pt x="82" y="2"/>
                    <a:pt x="82" y="6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1" name="Freeform 455">
              <a:extLst>
                <a:ext uri="{FF2B5EF4-FFF2-40B4-BE49-F238E27FC236}">
                  <a16:creationId xmlns:a16="http://schemas.microsoft.com/office/drawing/2014/main" id="{B2BE8A78-8A14-4215-ACB9-20126AC88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5169" y="9451507"/>
              <a:ext cx="165100" cy="338138"/>
            </a:xfrm>
            <a:custGeom>
              <a:avLst/>
              <a:gdLst>
                <a:gd name="T0" fmla="*/ 3 w 77"/>
                <a:gd name="T1" fmla="*/ 109 h 158"/>
                <a:gd name="T2" fmla="*/ 20 w 77"/>
                <a:gd name="T3" fmla="*/ 155 h 158"/>
                <a:gd name="T4" fmla="*/ 49 w 77"/>
                <a:gd name="T5" fmla="*/ 131 h 158"/>
                <a:gd name="T6" fmla="*/ 49 w 77"/>
                <a:gd name="T7" fmla="*/ 127 h 158"/>
                <a:gd name="T8" fmla="*/ 39 w 77"/>
                <a:gd name="T9" fmla="*/ 109 h 158"/>
                <a:gd name="T10" fmla="*/ 39 w 77"/>
                <a:gd name="T11" fmla="*/ 109 h 158"/>
                <a:gd name="T12" fmla="*/ 57 w 77"/>
                <a:gd name="T13" fmla="*/ 96 h 158"/>
                <a:gd name="T14" fmla="*/ 58 w 77"/>
                <a:gd name="T15" fmla="*/ 95 h 158"/>
                <a:gd name="T16" fmla="*/ 46 w 77"/>
                <a:gd name="T17" fmla="*/ 76 h 158"/>
                <a:gd name="T18" fmla="*/ 46 w 77"/>
                <a:gd name="T19" fmla="*/ 75 h 158"/>
                <a:gd name="T20" fmla="*/ 63 w 77"/>
                <a:gd name="T21" fmla="*/ 64 h 158"/>
                <a:gd name="T22" fmla="*/ 66 w 77"/>
                <a:gd name="T23" fmla="*/ 60 h 158"/>
                <a:gd name="T24" fmla="*/ 77 w 77"/>
                <a:gd name="T25" fmla="*/ 11 h 158"/>
                <a:gd name="T26" fmla="*/ 27 w 77"/>
                <a:gd name="T27" fmla="*/ 0 h 158"/>
                <a:gd name="T28" fmla="*/ 3 w 77"/>
                <a:gd name="T29" fmla="*/ 10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7" h="158">
                  <a:moveTo>
                    <a:pt x="3" y="109"/>
                  </a:moveTo>
                  <a:cubicBezTo>
                    <a:pt x="0" y="123"/>
                    <a:pt x="6" y="152"/>
                    <a:pt x="20" y="155"/>
                  </a:cubicBezTo>
                  <a:cubicBezTo>
                    <a:pt x="30" y="158"/>
                    <a:pt x="43" y="143"/>
                    <a:pt x="49" y="131"/>
                  </a:cubicBezTo>
                  <a:cubicBezTo>
                    <a:pt x="50" y="130"/>
                    <a:pt x="50" y="128"/>
                    <a:pt x="49" y="127"/>
                  </a:cubicBezTo>
                  <a:cubicBezTo>
                    <a:pt x="45" y="120"/>
                    <a:pt x="39" y="109"/>
                    <a:pt x="39" y="109"/>
                  </a:cubicBezTo>
                  <a:cubicBezTo>
                    <a:pt x="39" y="109"/>
                    <a:pt x="39" y="109"/>
                    <a:pt x="39" y="109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8" y="96"/>
                    <a:pt x="58" y="95"/>
                    <a:pt x="58" y="95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58" y="67"/>
                    <a:pt x="63" y="64"/>
                  </a:cubicBezTo>
                  <a:cubicBezTo>
                    <a:pt x="64" y="63"/>
                    <a:pt x="65" y="62"/>
                    <a:pt x="66" y="60"/>
                  </a:cubicBezTo>
                  <a:cubicBezTo>
                    <a:pt x="67" y="54"/>
                    <a:pt x="71" y="36"/>
                    <a:pt x="77" y="11"/>
                  </a:cubicBezTo>
                  <a:cubicBezTo>
                    <a:pt x="27" y="0"/>
                    <a:pt x="27" y="0"/>
                    <a:pt x="27" y="0"/>
                  </a:cubicBezTo>
                  <a:lnTo>
                    <a:pt x="3" y="109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2" name="Freeform 456">
              <a:extLst>
                <a:ext uri="{FF2B5EF4-FFF2-40B4-BE49-F238E27FC236}">
                  <a16:creationId xmlns:a16="http://schemas.microsoft.com/office/drawing/2014/main" id="{9C84A596-58D6-4C7F-A802-7CE0B5F261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91832" y="9100670"/>
              <a:ext cx="350838" cy="400050"/>
            </a:xfrm>
            <a:custGeom>
              <a:avLst/>
              <a:gdLst>
                <a:gd name="T0" fmla="*/ 159 w 163"/>
                <a:gd name="T1" fmla="*/ 48 h 187"/>
                <a:gd name="T2" fmla="*/ 126 w 163"/>
                <a:gd name="T3" fmla="*/ 41 h 187"/>
                <a:gd name="T4" fmla="*/ 131 w 163"/>
                <a:gd name="T5" fmla="*/ 18 h 187"/>
                <a:gd name="T6" fmla="*/ 127 w 163"/>
                <a:gd name="T7" fmla="*/ 11 h 187"/>
                <a:gd name="T8" fmla="*/ 79 w 163"/>
                <a:gd name="T9" fmla="*/ 0 h 187"/>
                <a:gd name="T10" fmla="*/ 72 w 163"/>
                <a:gd name="T11" fmla="*/ 5 h 187"/>
                <a:gd name="T12" fmla="*/ 67 w 163"/>
                <a:gd name="T13" fmla="*/ 27 h 187"/>
                <a:gd name="T14" fmla="*/ 34 w 163"/>
                <a:gd name="T15" fmla="*/ 20 h 187"/>
                <a:gd name="T16" fmla="*/ 29 w 163"/>
                <a:gd name="T17" fmla="*/ 23 h 187"/>
                <a:gd name="T18" fmla="*/ 0 w 163"/>
                <a:gd name="T19" fmla="*/ 154 h 187"/>
                <a:gd name="T20" fmla="*/ 4 w 163"/>
                <a:gd name="T21" fmla="*/ 159 h 187"/>
                <a:gd name="T22" fmla="*/ 129 w 163"/>
                <a:gd name="T23" fmla="*/ 186 h 187"/>
                <a:gd name="T24" fmla="*/ 134 w 163"/>
                <a:gd name="T25" fmla="*/ 183 h 187"/>
                <a:gd name="T26" fmla="*/ 163 w 163"/>
                <a:gd name="T27" fmla="*/ 53 h 187"/>
                <a:gd name="T28" fmla="*/ 159 w 163"/>
                <a:gd name="T29" fmla="*/ 48 h 187"/>
                <a:gd name="T30" fmla="*/ 81 w 163"/>
                <a:gd name="T31" fmla="*/ 10 h 187"/>
                <a:gd name="T32" fmla="*/ 121 w 163"/>
                <a:gd name="T33" fmla="*/ 19 h 187"/>
                <a:gd name="T34" fmla="*/ 117 w 163"/>
                <a:gd name="T35" fmla="*/ 37 h 187"/>
                <a:gd name="T36" fmla="*/ 77 w 163"/>
                <a:gd name="T37" fmla="*/ 28 h 187"/>
                <a:gd name="T38" fmla="*/ 81 w 163"/>
                <a:gd name="T39" fmla="*/ 1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3" h="187">
                  <a:moveTo>
                    <a:pt x="159" y="48"/>
                  </a:moveTo>
                  <a:cubicBezTo>
                    <a:pt x="126" y="41"/>
                    <a:pt x="126" y="41"/>
                    <a:pt x="126" y="41"/>
                  </a:cubicBezTo>
                  <a:cubicBezTo>
                    <a:pt x="131" y="18"/>
                    <a:pt x="131" y="18"/>
                    <a:pt x="131" y="18"/>
                  </a:cubicBezTo>
                  <a:cubicBezTo>
                    <a:pt x="132" y="15"/>
                    <a:pt x="130" y="12"/>
                    <a:pt x="127" y="11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6" y="0"/>
                    <a:pt x="73" y="2"/>
                    <a:pt x="72" y="5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2" y="20"/>
                    <a:pt x="30" y="21"/>
                    <a:pt x="29" y="23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6"/>
                    <a:pt x="1" y="158"/>
                    <a:pt x="4" y="159"/>
                  </a:cubicBezTo>
                  <a:cubicBezTo>
                    <a:pt x="129" y="186"/>
                    <a:pt x="129" y="186"/>
                    <a:pt x="129" y="186"/>
                  </a:cubicBezTo>
                  <a:cubicBezTo>
                    <a:pt x="131" y="187"/>
                    <a:pt x="133" y="185"/>
                    <a:pt x="134" y="183"/>
                  </a:cubicBezTo>
                  <a:cubicBezTo>
                    <a:pt x="163" y="53"/>
                    <a:pt x="163" y="53"/>
                    <a:pt x="163" y="53"/>
                  </a:cubicBezTo>
                  <a:cubicBezTo>
                    <a:pt x="163" y="51"/>
                    <a:pt x="162" y="48"/>
                    <a:pt x="159" y="48"/>
                  </a:cubicBezTo>
                  <a:close/>
                  <a:moveTo>
                    <a:pt x="81" y="10"/>
                  </a:moveTo>
                  <a:cubicBezTo>
                    <a:pt x="121" y="19"/>
                    <a:pt x="121" y="19"/>
                    <a:pt x="121" y="19"/>
                  </a:cubicBezTo>
                  <a:cubicBezTo>
                    <a:pt x="117" y="37"/>
                    <a:pt x="117" y="37"/>
                    <a:pt x="117" y="37"/>
                  </a:cubicBezTo>
                  <a:cubicBezTo>
                    <a:pt x="77" y="28"/>
                    <a:pt x="77" y="28"/>
                    <a:pt x="77" y="28"/>
                  </a:cubicBezTo>
                  <a:lnTo>
                    <a:pt x="81" y="1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3" name="Freeform 457">
              <a:extLst>
                <a:ext uri="{FF2B5EF4-FFF2-40B4-BE49-F238E27FC236}">
                  <a16:creationId xmlns:a16="http://schemas.microsoft.com/office/drawing/2014/main" id="{2EB49A1D-9321-44B0-A909-522FEBE7D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0732" y="9226082"/>
              <a:ext cx="190500" cy="114300"/>
            </a:xfrm>
            <a:custGeom>
              <a:avLst/>
              <a:gdLst>
                <a:gd name="T0" fmla="*/ 88 w 89"/>
                <a:gd name="T1" fmla="*/ 18 h 53"/>
                <a:gd name="T2" fmla="*/ 89 w 89"/>
                <a:gd name="T3" fmla="*/ 19 h 53"/>
                <a:gd name="T4" fmla="*/ 82 w 89"/>
                <a:gd name="T5" fmla="*/ 52 h 53"/>
                <a:gd name="T6" fmla="*/ 81 w 89"/>
                <a:gd name="T7" fmla="*/ 53 h 53"/>
                <a:gd name="T8" fmla="*/ 0 w 89"/>
                <a:gd name="T9" fmla="*/ 35 h 53"/>
                <a:gd name="T10" fmla="*/ 0 w 89"/>
                <a:gd name="T11" fmla="*/ 34 h 53"/>
                <a:gd name="T12" fmla="*/ 7 w 89"/>
                <a:gd name="T13" fmla="*/ 0 h 53"/>
                <a:gd name="T14" fmla="*/ 8 w 89"/>
                <a:gd name="T15" fmla="*/ 0 h 53"/>
                <a:gd name="T16" fmla="*/ 88 w 89"/>
                <a:gd name="T17" fmla="*/ 1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53">
                  <a:moveTo>
                    <a:pt x="88" y="18"/>
                  </a:moveTo>
                  <a:cubicBezTo>
                    <a:pt x="89" y="18"/>
                    <a:pt x="89" y="18"/>
                    <a:pt x="89" y="19"/>
                  </a:cubicBezTo>
                  <a:cubicBezTo>
                    <a:pt x="82" y="52"/>
                    <a:pt x="82" y="52"/>
                    <a:pt x="82" y="52"/>
                  </a:cubicBezTo>
                  <a:cubicBezTo>
                    <a:pt x="82" y="53"/>
                    <a:pt x="81" y="53"/>
                    <a:pt x="81" y="5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lnTo>
                    <a:pt x="88" y="18"/>
                  </a:lnTo>
                  <a:close/>
                </a:path>
              </a:pathLst>
            </a:custGeom>
            <a:solidFill>
              <a:srgbClr val="E155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4" name="Freeform 458">
              <a:extLst>
                <a:ext uri="{FF2B5EF4-FFF2-40B4-BE49-F238E27FC236}">
                  <a16:creationId xmlns:a16="http://schemas.microsoft.com/office/drawing/2014/main" id="{38CD7B52-28C4-4934-8FFF-CD5BBFEEF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2307" y="8519645"/>
              <a:ext cx="615950" cy="604838"/>
            </a:xfrm>
            <a:custGeom>
              <a:avLst/>
              <a:gdLst>
                <a:gd name="T0" fmla="*/ 106 w 287"/>
                <a:gd name="T1" fmla="*/ 274 h 282"/>
                <a:gd name="T2" fmla="*/ 32 w 287"/>
                <a:gd name="T3" fmla="*/ 117 h 282"/>
                <a:gd name="T4" fmla="*/ 190 w 287"/>
                <a:gd name="T5" fmla="*/ 20 h 282"/>
                <a:gd name="T6" fmla="*/ 271 w 287"/>
                <a:gd name="T7" fmla="*/ 91 h 282"/>
                <a:gd name="T8" fmla="*/ 202 w 287"/>
                <a:gd name="T9" fmla="*/ 111 h 282"/>
                <a:gd name="T10" fmla="*/ 96 w 287"/>
                <a:gd name="T11" fmla="*/ 151 h 282"/>
                <a:gd name="T12" fmla="*/ 110 w 287"/>
                <a:gd name="T13" fmla="*/ 274 h 282"/>
                <a:gd name="T14" fmla="*/ 117 w 287"/>
                <a:gd name="T15" fmla="*/ 278 h 282"/>
                <a:gd name="T16" fmla="*/ 123 w 287"/>
                <a:gd name="T17" fmla="*/ 201 h 282"/>
                <a:gd name="T18" fmla="*/ 106 w 287"/>
                <a:gd name="T19" fmla="*/ 129 h 282"/>
                <a:gd name="T20" fmla="*/ 193 w 287"/>
                <a:gd name="T21" fmla="*/ 119 h 282"/>
                <a:gd name="T22" fmla="*/ 265 w 287"/>
                <a:gd name="T23" fmla="*/ 115 h 282"/>
                <a:gd name="T24" fmla="*/ 269 w 287"/>
                <a:gd name="T25" fmla="*/ 65 h 282"/>
                <a:gd name="T26" fmla="*/ 196 w 287"/>
                <a:gd name="T27" fmla="*/ 13 h 282"/>
                <a:gd name="T28" fmla="*/ 26 w 287"/>
                <a:gd name="T29" fmla="*/ 64 h 282"/>
                <a:gd name="T30" fmla="*/ 48 w 287"/>
                <a:gd name="T31" fmla="*/ 164 h 282"/>
                <a:gd name="T32" fmla="*/ 98 w 287"/>
                <a:gd name="T33" fmla="*/ 273 h 282"/>
                <a:gd name="T34" fmla="*/ 106 w 287"/>
                <a:gd name="T35" fmla="*/ 274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7" h="282">
                  <a:moveTo>
                    <a:pt x="106" y="274"/>
                  </a:moveTo>
                  <a:cubicBezTo>
                    <a:pt x="117" y="214"/>
                    <a:pt x="50" y="170"/>
                    <a:pt x="32" y="117"/>
                  </a:cubicBezTo>
                  <a:cubicBezTo>
                    <a:pt x="0" y="22"/>
                    <a:pt x="128" y="8"/>
                    <a:pt x="190" y="20"/>
                  </a:cubicBezTo>
                  <a:cubicBezTo>
                    <a:pt x="227" y="27"/>
                    <a:pt x="264" y="51"/>
                    <a:pt x="271" y="91"/>
                  </a:cubicBezTo>
                  <a:cubicBezTo>
                    <a:pt x="276" y="121"/>
                    <a:pt x="218" y="113"/>
                    <a:pt x="202" y="111"/>
                  </a:cubicBezTo>
                  <a:cubicBezTo>
                    <a:pt x="170" y="109"/>
                    <a:pt x="86" y="95"/>
                    <a:pt x="96" y="151"/>
                  </a:cubicBezTo>
                  <a:cubicBezTo>
                    <a:pt x="104" y="193"/>
                    <a:pt x="140" y="231"/>
                    <a:pt x="110" y="274"/>
                  </a:cubicBezTo>
                  <a:cubicBezTo>
                    <a:pt x="107" y="278"/>
                    <a:pt x="114" y="282"/>
                    <a:pt x="117" y="278"/>
                  </a:cubicBezTo>
                  <a:cubicBezTo>
                    <a:pt x="134" y="254"/>
                    <a:pt x="132" y="228"/>
                    <a:pt x="123" y="201"/>
                  </a:cubicBezTo>
                  <a:cubicBezTo>
                    <a:pt x="117" y="183"/>
                    <a:pt x="93" y="147"/>
                    <a:pt x="106" y="129"/>
                  </a:cubicBezTo>
                  <a:cubicBezTo>
                    <a:pt x="123" y="107"/>
                    <a:pt x="171" y="116"/>
                    <a:pt x="193" y="119"/>
                  </a:cubicBezTo>
                  <a:cubicBezTo>
                    <a:pt x="216" y="121"/>
                    <a:pt x="245" y="126"/>
                    <a:pt x="265" y="115"/>
                  </a:cubicBezTo>
                  <a:cubicBezTo>
                    <a:pt x="287" y="104"/>
                    <a:pt x="278" y="81"/>
                    <a:pt x="269" y="65"/>
                  </a:cubicBezTo>
                  <a:cubicBezTo>
                    <a:pt x="253" y="36"/>
                    <a:pt x="228" y="21"/>
                    <a:pt x="196" y="13"/>
                  </a:cubicBezTo>
                  <a:cubicBezTo>
                    <a:pt x="142" y="0"/>
                    <a:pt x="49" y="3"/>
                    <a:pt x="26" y="64"/>
                  </a:cubicBezTo>
                  <a:cubicBezTo>
                    <a:pt x="12" y="100"/>
                    <a:pt x="28" y="134"/>
                    <a:pt x="48" y="164"/>
                  </a:cubicBezTo>
                  <a:cubicBezTo>
                    <a:pt x="69" y="195"/>
                    <a:pt x="106" y="231"/>
                    <a:pt x="98" y="273"/>
                  </a:cubicBezTo>
                  <a:cubicBezTo>
                    <a:pt x="97" y="278"/>
                    <a:pt x="105" y="279"/>
                    <a:pt x="106" y="274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456" name="TextBox 142"/>
          <p:cNvSpPr txBox="1"/>
          <p:nvPr/>
        </p:nvSpPr>
        <p:spPr>
          <a:xfrm flipH="1">
            <a:off x="9281849" y="4203903"/>
            <a:ext cx="2391057" cy="7979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amet, consectetur adipiscingo Lorem ipsum dolor sit amet, </a:t>
            </a:r>
          </a:p>
        </p:txBody>
      </p:sp>
      <p:sp>
        <p:nvSpPr>
          <p:cNvPr id="457" name="Shape 5347"/>
          <p:cNvSpPr/>
          <p:nvPr/>
        </p:nvSpPr>
        <p:spPr>
          <a:xfrm>
            <a:off x="8694506" y="4191706"/>
            <a:ext cx="299810" cy="282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extrusionOk="0">
                <a:moveTo>
                  <a:pt x="18305" y="17673"/>
                </a:moveTo>
                <a:cubicBezTo>
                  <a:pt x="18305" y="20029"/>
                  <a:pt x="16475" y="21600"/>
                  <a:pt x="14644" y="21600"/>
                </a:cubicBezTo>
                <a:cubicBezTo>
                  <a:pt x="3661" y="21600"/>
                  <a:pt x="3661" y="21600"/>
                  <a:pt x="3661" y="21600"/>
                </a:cubicBezTo>
                <a:cubicBezTo>
                  <a:pt x="1464" y="21600"/>
                  <a:pt x="0" y="20029"/>
                  <a:pt x="0" y="17673"/>
                </a:cubicBezTo>
                <a:cubicBezTo>
                  <a:pt x="0" y="5891"/>
                  <a:pt x="0" y="5891"/>
                  <a:pt x="0" y="5891"/>
                </a:cubicBezTo>
                <a:cubicBezTo>
                  <a:pt x="0" y="3927"/>
                  <a:pt x="1464" y="1964"/>
                  <a:pt x="3661" y="1964"/>
                </a:cubicBezTo>
                <a:cubicBezTo>
                  <a:pt x="6956" y="1964"/>
                  <a:pt x="6956" y="1964"/>
                  <a:pt x="6956" y="1964"/>
                </a:cubicBezTo>
                <a:cubicBezTo>
                  <a:pt x="7322" y="1964"/>
                  <a:pt x="7322" y="1964"/>
                  <a:pt x="7322" y="2356"/>
                </a:cubicBezTo>
                <a:cubicBezTo>
                  <a:pt x="7322" y="2749"/>
                  <a:pt x="7322" y="2749"/>
                  <a:pt x="6956" y="2749"/>
                </a:cubicBezTo>
                <a:cubicBezTo>
                  <a:pt x="6590" y="3142"/>
                  <a:pt x="5858" y="3535"/>
                  <a:pt x="5492" y="3535"/>
                </a:cubicBezTo>
                <a:cubicBezTo>
                  <a:pt x="5125" y="3535"/>
                  <a:pt x="5125" y="3535"/>
                  <a:pt x="5125" y="3535"/>
                </a:cubicBezTo>
                <a:cubicBezTo>
                  <a:pt x="3661" y="3535"/>
                  <a:pt x="3661" y="3535"/>
                  <a:pt x="3661" y="3535"/>
                </a:cubicBezTo>
                <a:cubicBezTo>
                  <a:pt x="2563" y="3535"/>
                  <a:pt x="1464" y="4713"/>
                  <a:pt x="1464" y="5891"/>
                </a:cubicBezTo>
                <a:cubicBezTo>
                  <a:pt x="1464" y="17673"/>
                  <a:pt x="1464" y="17673"/>
                  <a:pt x="1464" y="17673"/>
                </a:cubicBezTo>
                <a:cubicBezTo>
                  <a:pt x="1464" y="18851"/>
                  <a:pt x="2563" y="20029"/>
                  <a:pt x="3661" y="20029"/>
                </a:cubicBezTo>
                <a:cubicBezTo>
                  <a:pt x="14644" y="20029"/>
                  <a:pt x="14644" y="20029"/>
                  <a:pt x="14644" y="20029"/>
                </a:cubicBezTo>
                <a:cubicBezTo>
                  <a:pt x="15742" y="20029"/>
                  <a:pt x="16475" y="18851"/>
                  <a:pt x="16475" y="17673"/>
                </a:cubicBezTo>
                <a:cubicBezTo>
                  <a:pt x="16475" y="14531"/>
                  <a:pt x="16475" y="14531"/>
                  <a:pt x="16475" y="14531"/>
                </a:cubicBezTo>
                <a:cubicBezTo>
                  <a:pt x="16475" y="14531"/>
                  <a:pt x="16841" y="14138"/>
                  <a:pt x="16841" y="14138"/>
                </a:cubicBezTo>
                <a:cubicBezTo>
                  <a:pt x="17207" y="14138"/>
                  <a:pt x="17207" y="13745"/>
                  <a:pt x="17573" y="13745"/>
                </a:cubicBezTo>
                <a:cubicBezTo>
                  <a:pt x="17573" y="13745"/>
                  <a:pt x="17939" y="13353"/>
                  <a:pt x="17939" y="13745"/>
                </a:cubicBezTo>
                <a:cubicBezTo>
                  <a:pt x="18305" y="13745"/>
                  <a:pt x="18305" y="13745"/>
                  <a:pt x="18305" y="14138"/>
                </a:cubicBezTo>
                <a:lnTo>
                  <a:pt x="18305" y="17673"/>
                </a:lnTo>
                <a:close/>
                <a:moveTo>
                  <a:pt x="16475" y="12567"/>
                </a:moveTo>
                <a:cubicBezTo>
                  <a:pt x="16108" y="12567"/>
                  <a:pt x="16108" y="12567"/>
                  <a:pt x="15742" y="12567"/>
                </a:cubicBezTo>
                <a:cubicBezTo>
                  <a:pt x="15742" y="12567"/>
                  <a:pt x="15742" y="12567"/>
                  <a:pt x="15376" y="12567"/>
                </a:cubicBezTo>
                <a:cubicBezTo>
                  <a:pt x="15010" y="12567"/>
                  <a:pt x="15010" y="12175"/>
                  <a:pt x="15010" y="11782"/>
                </a:cubicBezTo>
                <a:cubicBezTo>
                  <a:pt x="15010" y="9033"/>
                  <a:pt x="15010" y="9033"/>
                  <a:pt x="15010" y="9033"/>
                </a:cubicBezTo>
                <a:cubicBezTo>
                  <a:pt x="12814" y="9033"/>
                  <a:pt x="12814" y="9033"/>
                  <a:pt x="12814" y="9033"/>
                </a:cubicBezTo>
                <a:cubicBezTo>
                  <a:pt x="9885" y="9033"/>
                  <a:pt x="8054" y="9818"/>
                  <a:pt x="7322" y="10996"/>
                </a:cubicBezTo>
                <a:cubicBezTo>
                  <a:pt x="6224" y="12175"/>
                  <a:pt x="5858" y="14531"/>
                  <a:pt x="6224" y="17673"/>
                </a:cubicBezTo>
                <a:cubicBezTo>
                  <a:pt x="6224" y="17673"/>
                  <a:pt x="6224" y="18065"/>
                  <a:pt x="5858" y="18065"/>
                </a:cubicBezTo>
                <a:cubicBezTo>
                  <a:pt x="5858" y="18065"/>
                  <a:pt x="5858" y="18065"/>
                  <a:pt x="5858" y="18065"/>
                </a:cubicBezTo>
                <a:cubicBezTo>
                  <a:pt x="5492" y="18065"/>
                  <a:pt x="5492" y="18065"/>
                  <a:pt x="5492" y="18065"/>
                </a:cubicBezTo>
                <a:cubicBezTo>
                  <a:pt x="5492" y="17673"/>
                  <a:pt x="3295" y="14531"/>
                  <a:pt x="3295" y="11782"/>
                </a:cubicBezTo>
                <a:cubicBezTo>
                  <a:pt x="3295" y="7855"/>
                  <a:pt x="4393" y="3535"/>
                  <a:pt x="12814" y="3535"/>
                </a:cubicBezTo>
                <a:cubicBezTo>
                  <a:pt x="15010" y="3535"/>
                  <a:pt x="15010" y="3535"/>
                  <a:pt x="15010" y="3535"/>
                </a:cubicBezTo>
                <a:cubicBezTo>
                  <a:pt x="15010" y="1178"/>
                  <a:pt x="15010" y="1178"/>
                  <a:pt x="15010" y="1178"/>
                </a:cubicBezTo>
                <a:cubicBezTo>
                  <a:pt x="15010" y="785"/>
                  <a:pt x="15010" y="393"/>
                  <a:pt x="15376" y="393"/>
                </a:cubicBezTo>
                <a:cubicBezTo>
                  <a:pt x="15742" y="0"/>
                  <a:pt x="15742" y="0"/>
                  <a:pt x="15742" y="0"/>
                </a:cubicBezTo>
                <a:cubicBezTo>
                  <a:pt x="16108" y="0"/>
                  <a:pt x="16108" y="393"/>
                  <a:pt x="16475" y="393"/>
                </a:cubicBezTo>
                <a:cubicBezTo>
                  <a:pt x="21234" y="5891"/>
                  <a:pt x="21234" y="5891"/>
                  <a:pt x="21234" y="5891"/>
                </a:cubicBezTo>
                <a:cubicBezTo>
                  <a:pt x="21600" y="6284"/>
                  <a:pt x="21600" y="6676"/>
                  <a:pt x="21234" y="7069"/>
                </a:cubicBezTo>
                <a:lnTo>
                  <a:pt x="16475" y="12567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000" scaled="1"/>
          </a:gra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999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8" name="TextBox 457"/>
          <p:cNvSpPr txBox="1"/>
          <p:nvPr/>
        </p:nvSpPr>
        <p:spPr>
          <a:xfrm>
            <a:off x="9281849" y="2458744"/>
            <a:ext cx="138980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400" b="1" dirty="0">
                <a:solidFill>
                  <a:schemeClr val="bg1">
                    <a:lumMod val="50000"/>
                  </a:schemeClr>
                </a:solidFill>
              </a:rPr>
              <a:t>Title goes here</a:t>
            </a:r>
          </a:p>
        </p:txBody>
      </p:sp>
      <p:sp>
        <p:nvSpPr>
          <p:cNvPr id="459" name="TextBox 142"/>
          <p:cNvSpPr txBox="1"/>
          <p:nvPr/>
        </p:nvSpPr>
        <p:spPr>
          <a:xfrm flipH="1">
            <a:off x="9281849" y="2720320"/>
            <a:ext cx="2370872" cy="7979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amet, consectetur adipiscingo Lorem ipsum dolor sit amet, </a:t>
            </a:r>
          </a:p>
        </p:txBody>
      </p:sp>
      <p:sp>
        <p:nvSpPr>
          <p:cNvPr id="460" name="Shape 5275"/>
          <p:cNvSpPr/>
          <p:nvPr/>
        </p:nvSpPr>
        <p:spPr>
          <a:xfrm>
            <a:off x="8735859" y="2731931"/>
            <a:ext cx="250271" cy="2345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029"/>
                </a:moveTo>
                <a:cubicBezTo>
                  <a:pt x="21600" y="20815"/>
                  <a:pt x="21234" y="21600"/>
                  <a:pt x="20502" y="21600"/>
                </a:cubicBezTo>
                <a:cubicBezTo>
                  <a:pt x="1098" y="21600"/>
                  <a:pt x="1098" y="21600"/>
                  <a:pt x="1098" y="21600"/>
                </a:cubicBezTo>
                <a:cubicBezTo>
                  <a:pt x="366" y="21600"/>
                  <a:pt x="0" y="20815"/>
                  <a:pt x="0" y="20029"/>
                </a:cubicBezTo>
                <a:cubicBezTo>
                  <a:pt x="0" y="15709"/>
                  <a:pt x="0" y="15709"/>
                  <a:pt x="0" y="15709"/>
                </a:cubicBezTo>
                <a:cubicBezTo>
                  <a:pt x="0" y="14924"/>
                  <a:pt x="366" y="14531"/>
                  <a:pt x="1098" y="14531"/>
                </a:cubicBezTo>
                <a:cubicBezTo>
                  <a:pt x="7322" y="14531"/>
                  <a:pt x="7322" y="14531"/>
                  <a:pt x="7322" y="14531"/>
                </a:cubicBezTo>
                <a:cubicBezTo>
                  <a:pt x="9153" y="16102"/>
                  <a:pt x="9153" y="16102"/>
                  <a:pt x="9153" y="16102"/>
                </a:cubicBezTo>
                <a:cubicBezTo>
                  <a:pt x="9519" y="16887"/>
                  <a:pt x="10251" y="16887"/>
                  <a:pt x="10617" y="16887"/>
                </a:cubicBezTo>
                <a:cubicBezTo>
                  <a:pt x="11349" y="16887"/>
                  <a:pt x="12081" y="16887"/>
                  <a:pt x="12447" y="16102"/>
                </a:cubicBezTo>
                <a:cubicBezTo>
                  <a:pt x="14278" y="14531"/>
                  <a:pt x="14278" y="14531"/>
                  <a:pt x="14278" y="14531"/>
                </a:cubicBezTo>
                <a:cubicBezTo>
                  <a:pt x="20502" y="14531"/>
                  <a:pt x="20502" y="14531"/>
                  <a:pt x="20502" y="14531"/>
                </a:cubicBezTo>
                <a:cubicBezTo>
                  <a:pt x="21234" y="14531"/>
                  <a:pt x="21600" y="14924"/>
                  <a:pt x="21600" y="15709"/>
                </a:cubicBezTo>
                <a:lnTo>
                  <a:pt x="21600" y="20029"/>
                </a:lnTo>
                <a:close/>
                <a:moveTo>
                  <a:pt x="17207" y="8640"/>
                </a:moveTo>
                <a:cubicBezTo>
                  <a:pt x="11349" y="14924"/>
                  <a:pt x="11349" y="14924"/>
                  <a:pt x="11349" y="14924"/>
                </a:cubicBezTo>
                <a:cubicBezTo>
                  <a:pt x="11349" y="15316"/>
                  <a:pt x="10983" y="15316"/>
                  <a:pt x="10617" y="15316"/>
                </a:cubicBezTo>
                <a:cubicBezTo>
                  <a:pt x="10617" y="15316"/>
                  <a:pt x="10251" y="15316"/>
                  <a:pt x="10251" y="14924"/>
                </a:cubicBezTo>
                <a:cubicBezTo>
                  <a:pt x="4393" y="8640"/>
                  <a:pt x="4393" y="8640"/>
                  <a:pt x="4393" y="8640"/>
                </a:cubicBezTo>
                <a:cubicBezTo>
                  <a:pt x="4027" y="8247"/>
                  <a:pt x="4027" y="7855"/>
                  <a:pt x="4027" y="7855"/>
                </a:cubicBezTo>
                <a:cubicBezTo>
                  <a:pt x="4393" y="7462"/>
                  <a:pt x="4759" y="7069"/>
                  <a:pt x="4759" y="7069"/>
                </a:cubicBezTo>
                <a:cubicBezTo>
                  <a:pt x="8420" y="7069"/>
                  <a:pt x="8420" y="7069"/>
                  <a:pt x="8420" y="7069"/>
                </a:cubicBezTo>
                <a:cubicBezTo>
                  <a:pt x="8420" y="785"/>
                  <a:pt x="8420" y="785"/>
                  <a:pt x="8420" y="785"/>
                </a:cubicBezTo>
                <a:cubicBezTo>
                  <a:pt x="8420" y="393"/>
                  <a:pt x="8786" y="0"/>
                  <a:pt x="9153" y="0"/>
                </a:cubicBezTo>
                <a:cubicBezTo>
                  <a:pt x="12447" y="0"/>
                  <a:pt x="12447" y="0"/>
                  <a:pt x="12447" y="0"/>
                </a:cubicBezTo>
                <a:cubicBezTo>
                  <a:pt x="12814" y="0"/>
                  <a:pt x="13180" y="393"/>
                  <a:pt x="13180" y="785"/>
                </a:cubicBezTo>
                <a:cubicBezTo>
                  <a:pt x="13180" y="7069"/>
                  <a:pt x="13180" y="7069"/>
                  <a:pt x="13180" y="7069"/>
                </a:cubicBezTo>
                <a:cubicBezTo>
                  <a:pt x="16475" y="7069"/>
                  <a:pt x="16475" y="7069"/>
                  <a:pt x="16475" y="7069"/>
                </a:cubicBezTo>
                <a:cubicBezTo>
                  <a:pt x="16841" y="7069"/>
                  <a:pt x="17207" y="7462"/>
                  <a:pt x="17573" y="7855"/>
                </a:cubicBezTo>
                <a:cubicBezTo>
                  <a:pt x="17573" y="7855"/>
                  <a:pt x="17573" y="8247"/>
                  <a:pt x="17207" y="8640"/>
                </a:cubicBezTo>
                <a:close/>
                <a:moveTo>
                  <a:pt x="15742" y="18065"/>
                </a:moveTo>
                <a:cubicBezTo>
                  <a:pt x="15376" y="18065"/>
                  <a:pt x="15010" y="18458"/>
                  <a:pt x="15010" y="18851"/>
                </a:cubicBezTo>
                <a:cubicBezTo>
                  <a:pt x="15010" y="19244"/>
                  <a:pt x="15376" y="19636"/>
                  <a:pt x="15742" y="19636"/>
                </a:cubicBezTo>
                <a:cubicBezTo>
                  <a:pt x="16108" y="19636"/>
                  <a:pt x="16475" y="19244"/>
                  <a:pt x="16475" y="18851"/>
                </a:cubicBezTo>
                <a:cubicBezTo>
                  <a:pt x="16475" y="18458"/>
                  <a:pt x="16108" y="18065"/>
                  <a:pt x="15742" y="18065"/>
                </a:cubicBezTo>
                <a:close/>
                <a:moveTo>
                  <a:pt x="19037" y="18065"/>
                </a:moveTo>
                <a:cubicBezTo>
                  <a:pt x="18671" y="18065"/>
                  <a:pt x="18305" y="18458"/>
                  <a:pt x="18305" y="18851"/>
                </a:cubicBezTo>
                <a:cubicBezTo>
                  <a:pt x="18305" y="19244"/>
                  <a:pt x="18671" y="19636"/>
                  <a:pt x="19037" y="19636"/>
                </a:cubicBezTo>
                <a:cubicBezTo>
                  <a:pt x="19769" y="19636"/>
                  <a:pt x="20136" y="19244"/>
                  <a:pt x="20136" y="18851"/>
                </a:cubicBezTo>
                <a:cubicBezTo>
                  <a:pt x="20136" y="18458"/>
                  <a:pt x="19769" y="18065"/>
                  <a:pt x="19037" y="18065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000" scaled="1"/>
          </a:gra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999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2" name="TextBox 142"/>
          <p:cNvSpPr txBox="1"/>
          <p:nvPr/>
        </p:nvSpPr>
        <p:spPr>
          <a:xfrm flipH="1">
            <a:off x="9281849" y="5687484"/>
            <a:ext cx="2370872" cy="7979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amet, consectetur adipiscingo Lorem ipsum dolor sit amet, </a:t>
            </a:r>
          </a:p>
        </p:txBody>
      </p:sp>
      <p:sp>
        <p:nvSpPr>
          <p:cNvPr id="463" name="Shape 5275"/>
          <p:cNvSpPr/>
          <p:nvPr/>
        </p:nvSpPr>
        <p:spPr>
          <a:xfrm>
            <a:off x="8735859" y="5699096"/>
            <a:ext cx="250271" cy="2345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029"/>
                </a:moveTo>
                <a:cubicBezTo>
                  <a:pt x="21600" y="20815"/>
                  <a:pt x="21234" y="21600"/>
                  <a:pt x="20502" y="21600"/>
                </a:cubicBezTo>
                <a:cubicBezTo>
                  <a:pt x="1098" y="21600"/>
                  <a:pt x="1098" y="21600"/>
                  <a:pt x="1098" y="21600"/>
                </a:cubicBezTo>
                <a:cubicBezTo>
                  <a:pt x="366" y="21600"/>
                  <a:pt x="0" y="20815"/>
                  <a:pt x="0" y="20029"/>
                </a:cubicBezTo>
                <a:cubicBezTo>
                  <a:pt x="0" y="15709"/>
                  <a:pt x="0" y="15709"/>
                  <a:pt x="0" y="15709"/>
                </a:cubicBezTo>
                <a:cubicBezTo>
                  <a:pt x="0" y="14924"/>
                  <a:pt x="366" y="14531"/>
                  <a:pt x="1098" y="14531"/>
                </a:cubicBezTo>
                <a:cubicBezTo>
                  <a:pt x="7322" y="14531"/>
                  <a:pt x="7322" y="14531"/>
                  <a:pt x="7322" y="14531"/>
                </a:cubicBezTo>
                <a:cubicBezTo>
                  <a:pt x="9153" y="16102"/>
                  <a:pt x="9153" y="16102"/>
                  <a:pt x="9153" y="16102"/>
                </a:cubicBezTo>
                <a:cubicBezTo>
                  <a:pt x="9519" y="16887"/>
                  <a:pt x="10251" y="16887"/>
                  <a:pt x="10617" y="16887"/>
                </a:cubicBezTo>
                <a:cubicBezTo>
                  <a:pt x="11349" y="16887"/>
                  <a:pt x="12081" y="16887"/>
                  <a:pt x="12447" y="16102"/>
                </a:cubicBezTo>
                <a:cubicBezTo>
                  <a:pt x="14278" y="14531"/>
                  <a:pt x="14278" y="14531"/>
                  <a:pt x="14278" y="14531"/>
                </a:cubicBezTo>
                <a:cubicBezTo>
                  <a:pt x="20502" y="14531"/>
                  <a:pt x="20502" y="14531"/>
                  <a:pt x="20502" y="14531"/>
                </a:cubicBezTo>
                <a:cubicBezTo>
                  <a:pt x="21234" y="14531"/>
                  <a:pt x="21600" y="14924"/>
                  <a:pt x="21600" y="15709"/>
                </a:cubicBezTo>
                <a:lnTo>
                  <a:pt x="21600" y="20029"/>
                </a:lnTo>
                <a:close/>
                <a:moveTo>
                  <a:pt x="17207" y="8640"/>
                </a:moveTo>
                <a:cubicBezTo>
                  <a:pt x="11349" y="14924"/>
                  <a:pt x="11349" y="14924"/>
                  <a:pt x="11349" y="14924"/>
                </a:cubicBezTo>
                <a:cubicBezTo>
                  <a:pt x="11349" y="15316"/>
                  <a:pt x="10983" y="15316"/>
                  <a:pt x="10617" y="15316"/>
                </a:cubicBezTo>
                <a:cubicBezTo>
                  <a:pt x="10617" y="15316"/>
                  <a:pt x="10251" y="15316"/>
                  <a:pt x="10251" y="14924"/>
                </a:cubicBezTo>
                <a:cubicBezTo>
                  <a:pt x="4393" y="8640"/>
                  <a:pt x="4393" y="8640"/>
                  <a:pt x="4393" y="8640"/>
                </a:cubicBezTo>
                <a:cubicBezTo>
                  <a:pt x="4027" y="8247"/>
                  <a:pt x="4027" y="7855"/>
                  <a:pt x="4027" y="7855"/>
                </a:cubicBezTo>
                <a:cubicBezTo>
                  <a:pt x="4393" y="7462"/>
                  <a:pt x="4759" y="7069"/>
                  <a:pt x="4759" y="7069"/>
                </a:cubicBezTo>
                <a:cubicBezTo>
                  <a:pt x="8420" y="7069"/>
                  <a:pt x="8420" y="7069"/>
                  <a:pt x="8420" y="7069"/>
                </a:cubicBezTo>
                <a:cubicBezTo>
                  <a:pt x="8420" y="785"/>
                  <a:pt x="8420" y="785"/>
                  <a:pt x="8420" y="785"/>
                </a:cubicBezTo>
                <a:cubicBezTo>
                  <a:pt x="8420" y="393"/>
                  <a:pt x="8786" y="0"/>
                  <a:pt x="9153" y="0"/>
                </a:cubicBezTo>
                <a:cubicBezTo>
                  <a:pt x="12447" y="0"/>
                  <a:pt x="12447" y="0"/>
                  <a:pt x="12447" y="0"/>
                </a:cubicBezTo>
                <a:cubicBezTo>
                  <a:pt x="12814" y="0"/>
                  <a:pt x="13180" y="393"/>
                  <a:pt x="13180" y="785"/>
                </a:cubicBezTo>
                <a:cubicBezTo>
                  <a:pt x="13180" y="7069"/>
                  <a:pt x="13180" y="7069"/>
                  <a:pt x="13180" y="7069"/>
                </a:cubicBezTo>
                <a:cubicBezTo>
                  <a:pt x="16475" y="7069"/>
                  <a:pt x="16475" y="7069"/>
                  <a:pt x="16475" y="7069"/>
                </a:cubicBezTo>
                <a:cubicBezTo>
                  <a:pt x="16841" y="7069"/>
                  <a:pt x="17207" y="7462"/>
                  <a:pt x="17573" y="7855"/>
                </a:cubicBezTo>
                <a:cubicBezTo>
                  <a:pt x="17573" y="7855"/>
                  <a:pt x="17573" y="8247"/>
                  <a:pt x="17207" y="8640"/>
                </a:cubicBezTo>
                <a:close/>
                <a:moveTo>
                  <a:pt x="15742" y="18065"/>
                </a:moveTo>
                <a:cubicBezTo>
                  <a:pt x="15376" y="18065"/>
                  <a:pt x="15010" y="18458"/>
                  <a:pt x="15010" y="18851"/>
                </a:cubicBezTo>
                <a:cubicBezTo>
                  <a:pt x="15010" y="19244"/>
                  <a:pt x="15376" y="19636"/>
                  <a:pt x="15742" y="19636"/>
                </a:cubicBezTo>
                <a:cubicBezTo>
                  <a:pt x="16108" y="19636"/>
                  <a:pt x="16475" y="19244"/>
                  <a:pt x="16475" y="18851"/>
                </a:cubicBezTo>
                <a:cubicBezTo>
                  <a:pt x="16475" y="18458"/>
                  <a:pt x="16108" y="18065"/>
                  <a:pt x="15742" y="18065"/>
                </a:cubicBezTo>
                <a:close/>
                <a:moveTo>
                  <a:pt x="19037" y="18065"/>
                </a:moveTo>
                <a:cubicBezTo>
                  <a:pt x="18671" y="18065"/>
                  <a:pt x="18305" y="18458"/>
                  <a:pt x="18305" y="18851"/>
                </a:cubicBezTo>
                <a:cubicBezTo>
                  <a:pt x="18305" y="19244"/>
                  <a:pt x="18671" y="19636"/>
                  <a:pt x="19037" y="19636"/>
                </a:cubicBezTo>
                <a:cubicBezTo>
                  <a:pt x="19769" y="19636"/>
                  <a:pt x="20136" y="19244"/>
                  <a:pt x="20136" y="18851"/>
                </a:cubicBezTo>
                <a:cubicBezTo>
                  <a:pt x="20136" y="18458"/>
                  <a:pt x="19769" y="18065"/>
                  <a:pt x="19037" y="18065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000" scaled="1"/>
          </a:gra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999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5" name="TextBox 142"/>
          <p:cNvSpPr txBox="1"/>
          <p:nvPr/>
        </p:nvSpPr>
        <p:spPr>
          <a:xfrm flipH="1">
            <a:off x="5822712" y="4203903"/>
            <a:ext cx="2391057" cy="7979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amet, consectetur adipiscingo Lorem ipsum dolor sit amet, </a:t>
            </a:r>
          </a:p>
        </p:txBody>
      </p:sp>
      <p:sp>
        <p:nvSpPr>
          <p:cNvPr id="466" name="Shape 5347"/>
          <p:cNvSpPr/>
          <p:nvPr/>
        </p:nvSpPr>
        <p:spPr>
          <a:xfrm>
            <a:off x="5235369" y="4191706"/>
            <a:ext cx="299810" cy="282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extrusionOk="0">
                <a:moveTo>
                  <a:pt x="18305" y="17673"/>
                </a:moveTo>
                <a:cubicBezTo>
                  <a:pt x="18305" y="20029"/>
                  <a:pt x="16475" y="21600"/>
                  <a:pt x="14644" y="21600"/>
                </a:cubicBezTo>
                <a:cubicBezTo>
                  <a:pt x="3661" y="21600"/>
                  <a:pt x="3661" y="21600"/>
                  <a:pt x="3661" y="21600"/>
                </a:cubicBezTo>
                <a:cubicBezTo>
                  <a:pt x="1464" y="21600"/>
                  <a:pt x="0" y="20029"/>
                  <a:pt x="0" y="17673"/>
                </a:cubicBezTo>
                <a:cubicBezTo>
                  <a:pt x="0" y="5891"/>
                  <a:pt x="0" y="5891"/>
                  <a:pt x="0" y="5891"/>
                </a:cubicBezTo>
                <a:cubicBezTo>
                  <a:pt x="0" y="3927"/>
                  <a:pt x="1464" y="1964"/>
                  <a:pt x="3661" y="1964"/>
                </a:cubicBezTo>
                <a:cubicBezTo>
                  <a:pt x="6956" y="1964"/>
                  <a:pt x="6956" y="1964"/>
                  <a:pt x="6956" y="1964"/>
                </a:cubicBezTo>
                <a:cubicBezTo>
                  <a:pt x="7322" y="1964"/>
                  <a:pt x="7322" y="1964"/>
                  <a:pt x="7322" y="2356"/>
                </a:cubicBezTo>
                <a:cubicBezTo>
                  <a:pt x="7322" y="2749"/>
                  <a:pt x="7322" y="2749"/>
                  <a:pt x="6956" y="2749"/>
                </a:cubicBezTo>
                <a:cubicBezTo>
                  <a:pt x="6590" y="3142"/>
                  <a:pt x="5858" y="3535"/>
                  <a:pt x="5492" y="3535"/>
                </a:cubicBezTo>
                <a:cubicBezTo>
                  <a:pt x="5125" y="3535"/>
                  <a:pt x="5125" y="3535"/>
                  <a:pt x="5125" y="3535"/>
                </a:cubicBezTo>
                <a:cubicBezTo>
                  <a:pt x="3661" y="3535"/>
                  <a:pt x="3661" y="3535"/>
                  <a:pt x="3661" y="3535"/>
                </a:cubicBezTo>
                <a:cubicBezTo>
                  <a:pt x="2563" y="3535"/>
                  <a:pt x="1464" y="4713"/>
                  <a:pt x="1464" y="5891"/>
                </a:cubicBezTo>
                <a:cubicBezTo>
                  <a:pt x="1464" y="17673"/>
                  <a:pt x="1464" y="17673"/>
                  <a:pt x="1464" y="17673"/>
                </a:cubicBezTo>
                <a:cubicBezTo>
                  <a:pt x="1464" y="18851"/>
                  <a:pt x="2563" y="20029"/>
                  <a:pt x="3661" y="20029"/>
                </a:cubicBezTo>
                <a:cubicBezTo>
                  <a:pt x="14644" y="20029"/>
                  <a:pt x="14644" y="20029"/>
                  <a:pt x="14644" y="20029"/>
                </a:cubicBezTo>
                <a:cubicBezTo>
                  <a:pt x="15742" y="20029"/>
                  <a:pt x="16475" y="18851"/>
                  <a:pt x="16475" y="17673"/>
                </a:cubicBezTo>
                <a:cubicBezTo>
                  <a:pt x="16475" y="14531"/>
                  <a:pt x="16475" y="14531"/>
                  <a:pt x="16475" y="14531"/>
                </a:cubicBezTo>
                <a:cubicBezTo>
                  <a:pt x="16475" y="14531"/>
                  <a:pt x="16841" y="14138"/>
                  <a:pt x="16841" y="14138"/>
                </a:cubicBezTo>
                <a:cubicBezTo>
                  <a:pt x="17207" y="14138"/>
                  <a:pt x="17207" y="13745"/>
                  <a:pt x="17573" y="13745"/>
                </a:cubicBezTo>
                <a:cubicBezTo>
                  <a:pt x="17573" y="13745"/>
                  <a:pt x="17939" y="13353"/>
                  <a:pt x="17939" y="13745"/>
                </a:cubicBezTo>
                <a:cubicBezTo>
                  <a:pt x="18305" y="13745"/>
                  <a:pt x="18305" y="13745"/>
                  <a:pt x="18305" y="14138"/>
                </a:cubicBezTo>
                <a:lnTo>
                  <a:pt x="18305" y="17673"/>
                </a:lnTo>
                <a:close/>
                <a:moveTo>
                  <a:pt x="16475" y="12567"/>
                </a:moveTo>
                <a:cubicBezTo>
                  <a:pt x="16108" y="12567"/>
                  <a:pt x="16108" y="12567"/>
                  <a:pt x="15742" y="12567"/>
                </a:cubicBezTo>
                <a:cubicBezTo>
                  <a:pt x="15742" y="12567"/>
                  <a:pt x="15742" y="12567"/>
                  <a:pt x="15376" y="12567"/>
                </a:cubicBezTo>
                <a:cubicBezTo>
                  <a:pt x="15010" y="12567"/>
                  <a:pt x="15010" y="12175"/>
                  <a:pt x="15010" y="11782"/>
                </a:cubicBezTo>
                <a:cubicBezTo>
                  <a:pt x="15010" y="9033"/>
                  <a:pt x="15010" y="9033"/>
                  <a:pt x="15010" y="9033"/>
                </a:cubicBezTo>
                <a:cubicBezTo>
                  <a:pt x="12814" y="9033"/>
                  <a:pt x="12814" y="9033"/>
                  <a:pt x="12814" y="9033"/>
                </a:cubicBezTo>
                <a:cubicBezTo>
                  <a:pt x="9885" y="9033"/>
                  <a:pt x="8054" y="9818"/>
                  <a:pt x="7322" y="10996"/>
                </a:cubicBezTo>
                <a:cubicBezTo>
                  <a:pt x="6224" y="12175"/>
                  <a:pt x="5858" y="14531"/>
                  <a:pt x="6224" y="17673"/>
                </a:cubicBezTo>
                <a:cubicBezTo>
                  <a:pt x="6224" y="17673"/>
                  <a:pt x="6224" y="18065"/>
                  <a:pt x="5858" y="18065"/>
                </a:cubicBezTo>
                <a:cubicBezTo>
                  <a:pt x="5858" y="18065"/>
                  <a:pt x="5858" y="18065"/>
                  <a:pt x="5858" y="18065"/>
                </a:cubicBezTo>
                <a:cubicBezTo>
                  <a:pt x="5492" y="18065"/>
                  <a:pt x="5492" y="18065"/>
                  <a:pt x="5492" y="18065"/>
                </a:cubicBezTo>
                <a:cubicBezTo>
                  <a:pt x="5492" y="17673"/>
                  <a:pt x="3295" y="14531"/>
                  <a:pt x="3295" y="11782"/>
                </a:cubicBezTo>
                <a:cubicBezTo>
                  <a:pt x="3295" y="7855"/>
                  <a:pt x="4393" y="3535"/>
                  <a:pt x="12814" y="3535"/>
                </a:cubicBezTo>
                <a:cubicBezTo>
                  <a:pt x="15010" y="3535"/>
                  <a:pt x="15010" y="3535"/>
                  <a:pt x="15010" y="3535"/>
                </a:cubicBezTo>
                <a:cubicBezTo>
                  <a:pt x="15010" y="1178"/>
                  <a:pt x="15010" y="1178"/>
                  <a:pt x="15010" y="1178"/>
                </a:cubicBezTo>
                <a:cubicBezTo>
                  <a:pt x="15010" y="785"/>
                  <a:pt x="15010" y="393"/>
                  <a:pt x="15376" y="393"/>
                </a:cubicBezTo>
                <a:cubicBezTo>
                  <a:pt x="15742" y="0"/>
                  <a:pt x="15742" y="0"/>
                  <a:pt x="15742" y="0"/>
                </a:cubicBezTo>
                <a:cubicBezTo>
                  <a:pt x="16108" y="0"/>
                  <a:pt x="16108" y="393"/>
                  <a:pt x="16475" y="393"/>
                </a:cubicBezTo>
                <a:cubicBezTo>
                  <a:pt x="21234" y="5891"/>
                  <a:pt x="21234" y="5891"/>
                  <a:pt x="21234" y="5891"/>
                </a:cubicBezTo>
                <a:cubicBezTo>
                  <a:pt x="21600" y="6284"/>
                  <a:pt x="21600" y="6676"/>
                  <a:pt x="21234" y="7069"/>
                </a:cubicBezTo>
                <a:lnTo>
                  <a:pt x="16475" y="12567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000" scaled="1"/>
          </a:gra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999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8" name="TextBox 142"/>
          <p:cNvSpPr txBox="1"/>
          <p:nvPr/>
        </p:nvSpPr>
        <p:spPr>
          <a:xfrm flipH="1">
            <a:off x="5822712" y="2720320"/>
            <a:ext cx="2370872" cy="7979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adipiscingo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</a:p>
        </p:txBody>
      </p:sp>
      <p:sp>
        <p:nvSpPr>
          <p:cNvPr id="469" name="Shape 5275"/>
          <p:cNvSpPr/>
          <p:nvPr/>
        </p:nvSpPr>
        <p:spPr>
          <a:xfrm>
            <a:off x="5276722" y="2731931"/>
            <a:ext cx="250271" cy="2345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029"/>
                </a:moveTo>
                <a:cubicBezTo>
                  <a:pt x="21600" y="20815"/>
                  <a:pt x="21234" y="21600"/>
                  <a:pt x="20502" y="21600"/>
                </a:cubicBezTo>
                <a:cubicBezTo>
                  <a:pt x="1098" y="21600"/>
                  <a:pt x="1098" y="21600"/>
                  <a:pt x="1098" y="21600"/>
                </a:cubicBezTo>
                <a:cubicBezTo>
                  <a:pt x="366" y="21600"/>
                  <a:pt x="0" y="20815"/>
                  <a:pt x="0" y="20029"/>
                </a:cubicBezTo>
                <a:cubicBezTo>
                  <a:pt x="0" y="15709"/>
                  <a:pt x="0" y="15709"/>
                  <a:pt x="0" y="15709"/>
                </a:cubicBezTo>
                <a:cubicBezTo>
                  <a:pt x="0" y="14924"/>
                  <a:pt x="366" y="14531"/>
                  <a:pt x="1098" y="14531"/>
                </a:cubicBezTo>
                <a:cubicBezTo>
                  <a:pt x="7322" y="14531"/>
                  <a:pt x="7322" y="14531"/>
                  <a:pt x="7322" y="14531"/>
                </a:cubicBezTo>
                <a:cubicBezTo>
                  <a:pt x="9153" y="16102"/>
                  <a:pt x="9153" y="16102"/>
                  <a:pt x="9153" y="16102"/>
                </a:cubicBezTo>
                <a:cubicBezTo>
                  <a:pt x="9519" y="16887"/>
                  <a:pt x="10251" y="16887"/>
                  <a:pt x="10617" y="16887"/>
                </a:cubicBezTo>
                <a:cubicBezTo>
                  <a:pt x="11349" y="16887"/>
                  <a:pt x="12081" y="16887"/>
                  <a:pt x="12447" y="16102"/>
                </a:cubicBezTo>
                <a:cubicBezTo>
                  <a:pt x="14278" y="14531"/>
                  <a:pt x="14278" y="14531"/>
                  <a:pt x="14278" y="14531"/>
                </a:cubicBezTo>
                <a:cubicBezTo>
                  <a:pt x="20502" y="14531"/>
                  <a:pt x="20502" y="14531"/>
                  <a:pt x="20502" y="14531"/>
                </a:cubicBezTo>
                <a:cubicBezTo>
                  <a:pt x="21234" y="14531"/>
                  <a:pt x="21600" y="14924"/>
                  <a:pt x="21600" y="15709"/>
                </a:cubicBezTo>
                <a:lnTo>
                  <a:pt x="21600" y="20029"/>
                </a:lnTo>
                <a:close/>
                <a:moveTo>
                  <a:pt x="17207" y="8640"/>
                </a:moveTo>
                <a:cubicBezTo>
                  <a:pt x="11349" y="14924"/>
                  <a:pt x="11349" y="14924"/>
                  <a:pt x="11349" y="14924"/>
                </a:cubicBezTo>
                <a:cubicBezTo>
                  <a:pt x="11349" y="15316"/>
                  <a:pt x="10983" y="15316"/>
                  <a:pt x="10617" y="15316"/>
                </a:cubicBezTo>
                <a:cubicBezTo>
                  <a:pt x="10617" y="15316"/>
                  <a:pt x="10251" y="15316"/>
                  <a:pt x="10251" y="14924"/>
                </a:cubicBezTo>
                <a:cubicBezTo>
                  <a:pt x="4393" y="8640"/>
                  <a:pt x="4393" y="8640"/>
                  <a:pt x="4393" y="8640"/>
                </a:cubicBezTo>
                <a:cubicBezTo>
                  <a:pt x="4027" y="8247"/>
                  <a:pt x="4027" y="7855"/>
                  <a:pt x="4027" y="7855"/>
                </a:cubicBezTo>
                <a:cubicBezTo>
                  <a:pt x="4393" y="7462"/>
                  <a:pt x="4759" y="7069"/>
                  <a:pt x="4759" y="7069"/>
                </a:cubicBezTo>
                <a:cubicBezTo>
                  <a:pt x="8420" y="7069"/>
                  <a:pt x="8420" y="7069"/>
                  <a:pt x="8420" y="7069"/>
                </a:cubicBezTo>
                <a:cubicBezTo>
                  <a:pt x="8420" y="785"/>
                  <a:pt x="8420" y="785"/>
                  <a:pt x="8420" y="785"/>
                </a:cubicBezTo>
                <a:cubicBezTo>
                  <a:pt x="8420" y="393"/>
                  <a:pt x="8786" y="0"/>
                  <a:pt x="9153" y="0"/>
                </a:cubicBezTo>
                <a:cubicBezTo>
                  <a:pt x="12447" y="0"/>
                  <a:pt x="12447" y="0"/>
                  <a:pt x="12447" y="0"/>
                </a:cubicBezTo>
                <a:cubicBezTo>
                  <a:pt x="12814" y="0"/>
                  <a:pt x="13180" y="393"/>
                  <a:pt x="13180" y="785"/>
                </a:cubicBezTo>
                <a:cubicBezTo>
                  <a:pt x="13180" y="7069"/>
                  <a:pt x="13180" y="7069"/>
                  <a:pt x="13180" y="7069"/>
                </a:cubicBezTo>
                <a:cubicBezTo>
                  <a:pt x="16475" y="7069"/>
                  <a:pt x="16475" y="7069"/>
                  <a:pt x="16475" y="7069"/>
                </a:cubicBezTo>
                <a:cubicBezTo>
                  <a:pt x="16841" y="7069"/>
                  <a:pt x="17207" y="7462"/>
                  <a:pt x="17573" y="7855"/>
                </a:cubicBezTo>
                <a:cubicBezTo>
                  <a:pt x="17573" y="7855"/>
                  <a:pt x="17573" y="8247"/>
                  <a:pt x="17207" y="8640"/>
                </a:cubicBezTo>
                <a:close/>
                <a:moveTo>
                  <a:pt x="15742" y="18065"/>
                </a:moveTo>
                <a:cubicBezTo>
                  <a:pt x="15376" y="18065"/>
                  <a:pt x="15010" y="18458"/>
                  <a:pt x="15010" y="18851"/>
                </a:cubicBezTo>
                <a:cubicBezTo>
                  <a:pt x="15010" y="19244"/>
                  <a:pt x="15376" y="19636"/>
                  <a:pt x="15742" y="19636"/>
                </a:cubicBezTo>
                <a:cubicBezTo>
                  <a:pt x="16108" y="19636"/>
                  <a:pt x="16475" y="19244"/>
                  <a:pt x="16475" y="18851"/>
                </a:cubicBezTo>
                <a:cubicBezTo>
                  <a:pt x="16475" y="18458"/>
                  <a:pt x="16108" y="18065"/>
                  <a:pt x="15742" y="18065"/>
                </a:cubicBezTo>
                <a:close/>
                <a:moveTo>
                  <a:pt x="19037" y="18065"/>
                </a:moveTo>
                <a:cubicBezTo>
                  <a:pt x="18671" y="18065"/>
                  <a:pt x="18305" y="18458"/>
                  <a:pt x="18305" y="18851"/>
                </a:cubicBezTo>
                <a:cubicBezTo>
                  <a:pt x="18305" y="19244"/>
                  <a:pt x="18671" y="19636"/>
                  <a:pt x="19037" y="19636"/>
                </a:cubicBezTo>
                <a:cubicBezTo>
                  <a:pt x="19769" y="19636"/>
                  <a:pt x="20136" y="19244"/>
                  <a:pt x="20136" y="18851"/>
                </a:cubicBezTo>
                <a:cubicBezTo>
                  <a:pt x="20136" y="18458"/>
                  <a:pt x="19769" y="18065"/>
                  <a:pt x="19037" y="18065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000" scaled="1"/>
          </a:gra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999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1" name="TextBox 142"/>
          <p:cNvSpPr txBox="1"/>
          <p:nvPr/>
        </p:nvSpPr>
        <p:spPr>
          <a:xfrm flipH="1">
            <a:off x="5822712" y="5687484"/>
            <a:ext cx="2370872" cy="7979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amet, consectetur adipiscingo Lorem ipsum dolor sit amet, </a:t>
            </a:r>
          </a:p>
        </p:txBody>
      </p:sp>
      <p:sp>
        <p:nvSpPr>
          <p:cNvPr id="472" name="Shape 5275"/>
          <p:cNvSpPr/>
          <p:nvPr/>
        </p:nvSpPr>
        <p:spPr>
          <a:xfrm>
            <a:off x="5276722" y="5699096"/>
            <a:ext cx="250271" cy="2345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029"/>
                </a:moveTo>
                <a:cubicBezTo>
                  <a:pt x="21600" y="20815"/>
                  <a:pt x="21234" y="21600"/>
                  <a:pt x="20502" y="21600"/>
                </a:cubicBezTo>
                <a:cubicBezTo>
                  <a:pt x="1098" y="21600"/>
                  <a:pt x="1098" y="21600"/>
                  <a:pt x="1098" y="21600"/>
                </a:cubicBezTo>
                <a:cubicBezTo>
                  <a:pt x="366" y="21600"/>
                  <a:pt x="0" y="20815"/>
                  <a:pt x="0" y="20029"/>
                </a:cubicBezTo>
                <a:cubicBezTo>
                  <a:pt x="0" y="15709"/>
                  <a:pt x="0" y="15709"/>
                  <a:pt x="0" y="15709"/>
                </a:cubicBezTo>
                <a:cubicBezTo>
                  <a:pt x="0" y="14924"/>
                  <a:pt x="366" y="14531"/>
                  <a:pt x="1098" y="14531"/>
                </a:cubicBezTo>
                <a:cubicBezTo>
                  <a:pt x="7322" y="14531"/>
                  <a:pt x="7322" y="14531"/>
                  <a:pt x="7322" y="14531"/>
                </a:cubicBezTo>
                <a:cubicBezTo>
                  <a:pt x="9153" y="16102"/>
                  <a:pt x="9153" y="16102"/>
                  <a:pt x="9153" y="16102"/>
                </a:cubicBezTo>
                <a:cubicBezTo>
                  <a:pt x="9519" y="16887"/>
                  <a:pt x="10251" y="16887"/>
                  <a:pt x="10617" y="16887"/>
                </a:cubicBezTo>
                <a:cubicBezTo>
                  <a:pt x="11349" y="16887"/>
                  <a:pt x="12081" y="16887"/>
                  <a:pt x="12447" y="16102"/>
                </a:cubicBezTo>
                <a:cubicBezTo>
                  <a:pt x="14278" y="14531"/>
                  <a:pt x="14278" y="14531"/>
                  <a:pt x="14278" y="14531"/>
                </a:cubicBezTo>
                <a:cubicBezTo>
                  <a:pt x="20502" y="14531"/>
                  <a:pt x="20502" y="14531"/>
                  <a:pt x="20502" y="14531"/>
                </a:cubicBezTo>
                <a:cubicBezTo>
                  <a:pt x="21234" y="14531"/>
                  <a:pt x="21600" y="14924"/>
                  <a:pt x="21600" y="15709"/>
                </a:cubicBezTo>
                <a:lnTo>
                  <a:pt x="21600" y="20029"/>
                </a:lnTo>
                <a:close/>
                <a:moveTo>
                  <a:pt x="17207" y="8640"/>
                </a:moveTo>
                <a:cubicBezTo>
                  <a:pt x="11349" y="14924"/>
                  <a:pt x="11349" y="14924"/>
                  <a:pt x="11349" y="14924"/>
                </a:cubicBezTo>
                <a:cubicBezTo>
                  <a:pt x="11349" y="15316"/>
                  <a:pt x="10983" y="15316"/>
                  <a:pt x="10617" y="15316"/>
                </a:cubicBezTo>
                <a:cubicBezTo>
                  <a:pt x="10617" y="15316"/>
                  <a:pt x="10251" y="15316"/>
                  <a:pt x="10251" y="14924"/>
                </a:cubicBezTo>
                <a:cubicBezTo>
                  <a:pt x="4393" y="8640"/>
                  <a:pt x="4393" y="8640"/>
                  <a:pt x="4393" y="8640"/>
                </a:cubicBezTo>
                <a:cubicBezTo>
                  <a:pt x="4027" y="8247"/>
                  <a:pt x="4027" y="7855"/>
                  <a:pt x="4027" y="7855"/>
                </a:cubicBezTo>
                <a:cubicBezTo>
                  <a:pt x="4393" y="7462"/>
                  <a:pt x="4759" y="7069"/>
                  <a:pt x="4759" y="7069"/>
                </a:cubicBezTo>
                <a:cubicBezTo>
                  <a:pt x="8420" y="7069"/>
                  <a:pt x="8420" y="7069"/>
                  <a:pt x="8420" y="7069"/>
                </a:cubicBezTo>
                <a:cubicBezTo>
                  <a:pt x="8420" y="785"/>
                  <a:pt x="8420" y="785"/>
                  <a:pt x="8420" y="785"/>
                </a:cubicBezTo>
                <a:cubicBezTo>
                  <a:pt x="8420" y="393"/>
                  <a:pt x="8786" y="0"/>
                  <a:pt x="9153" y="0"/>
                </a:cubicBezTo>
                <a:cubicBezTo>
                  <a:pt x="12447" y="0"/>
                  <a:pt x="12447" y="0"/>
                  <a:pt x="12447" y="0"/>
                </a:cubicBezTo>
                <a:cubicBezTo>
                  <a:pt x="12814" y="0"/>
                  <a:pt x="13180" y="393"/>
                  <a:pt x="13180" y="785"/>
                </a:cubicBezTo>
                <a:cubicBezTo>
                  <a:pt x="13180" y="7069"/>
                  <a:pt x="13180" y="7069"/>
                  <a:pt x="13180" y="7069"/>
                </a:cubicBezTo>
                <a:cubicBezTo>
                  <a:pt x="16475" y="7069"/>
                  <a:pt x="16475" y="7069"/>
                  <a:pt x="16475" y="7069"/>
                </a:cubicBezTo>
                <a:cubicBezTo>
                  <a:pt x="16841" y="7069"/>
                  <a:pt x="17207" y="7462"/>
                  <a:pt x="17573" y="7855"/>
                </a:cubicBezTo>
                <a:cubicBezTo>
                  <a:pt x="17573" y="7855"/>
                  <a:pt x="17573" y="8247"/>
                  <a:pt x="17207" y="8640"/>
                </a:cubicBezTo>
                <a:close/>
                <a:moveTo>
                  <a:pt x="15742" y="18065"/>
                </a:moveTo>
                <a:cubicBezTo>
                  <a:pt x="15376" y="18065"/>
                  <a:pt x="15010" y="18458"/>
                  <a:pt x="15010" y="18851"/>
                </a:cubicBezTo>
                <a:cubicBezTo>
                  <a:pt x="15010" y="19244"/>
                  <a:pt x="15376" y="19636"/>
                  <a:pt x="15742" y="19636"/>
                </a:cubicBezTo>
                <a:cubicBezTo>
                  <a:pt x="16108" y="19636"/>
                  <a:pt x="16475" y="19244"/>
                  <a:pt x="16475" y="18851"/>
                </a:cubicBezTo>
                <a:cubicBezTo>
                  <a:pt x="16475" y="18458"/>
                  <a:pt x="16108" y="18065"/>
                  <a:pt x="15742" y="18065"/>
                </a:cubicBezTo>
                <a:close/>
                <a:moveTo>
                  <a:pt x="19037" y="18065"/>
                </a:moveTo>
                <a:cubicBezTo>
                  <a:pt x="18671" y="18065"/>
                  <a:pt x="18305" y="18458"/>
                  <a:pt x="18305" y="18851"/>
                </a:cubicBezTo>
                <a:cubicBezTo>
                  <a:pt x="18305" y="19244"/>
                  <a:pt x="18671" y="19636"/>
                  <a:pt x="19037" y="19636"/>
                </a:cubicBezTo>
                <a:cubicBezTo>
                  <a:pt x="19769" y="19636"/>
                  <a:pt x="20136" y="19244"/>
                  <a:pt x="20136" y="18851"/>
                </a:cubicBezTo>
                <a:cubicBezTo>
                  <a:pt x="20136" y="18458"/>
                  <a:pt x="19769" y="18065"/>
                  <a:pt x="19037" y="18065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000" scaled="1"/>
          </a:gra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999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3" name="TextBox 142"/>
          <p:cNvSpPr txBox="1"/>
          <p:nvPr/>
        </p:nvSpPr>
        <p:spPr>
          <a:xfrm flipH="1">
            <a:off x="2417859" y="1218205"/>
            <a:ext cx="7389278" cy="4401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5000"/>
              </a:lnSpc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200" b="1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consectur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sed 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sed do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C208A6-A5E8-49F1-835C-5473BD940E02}"/>
              </a:ext>
            </a:extLst>
          </p:cNvPr>
          <p:cNvSpPr txBox="1"/>
          <p:nvPr/>
        </p:nvSpPr>
        <p:spPr>
          <a:xfrm>
            <a:off x="4014548" y="337095"/>
            <a:ext cx="4182235" cy="73853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799" b="1" spc="300" dirty="0"/>
              <a:t>Infographic</a:t>
            </a:r>
          </a:p>
        </p:txBody>
      </p:sp>
      <p:sp>
        <p:nvSpPr>
          <p:cNvPr id="477" name="TextBox 476">
            <a:extLst>
              <a:ext uri="{FF2B5EF4-FFF2-40B4-BE49-F238E27FC236}">
                <a16:creationId xmlns:a16="http://schemas.microsoft.com/office/drawing/2014/main" id="{B7123603-6842-4AE1-AD9C-637D55DB58FF}"/>
              </a:ext>
            </a:extLst>
          </p:cNvPr>
          <p:cNvSpPr txBox="1"/>
          <p:nvPr/>
        </p:nvSpPr>
        <p:spPr>
          <a:xfrm>
            <a:off x="5822712" y="2458744"/>
            <a:ext cx="138980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400" b="1" dirty="0">
                <a:solidFill>
                  <a:schemeClr val="bg1">
                    <a:lumMod val="50000"/>
                  </a:schemeClr>
                </a:solidFill>
              </a:rPr>
              <a:t>Title goes here</a:t>
            </a:r>
          </a:p>
        </p:txBody>
      </p:sp>
      <p:sp>
        <p:nvSpPr>
          <p:cNvPr id="478" name="TextBox 477">
            <a:extLst>
              <a:ext uri="{FF2B5EF4-FFF2-40B4-BE49-F238E27FC236}">
                <a16:creationId xmlns:a16="http://schemas.microsoft.com/office/drawing/2014/main" id="{5CEA969F-6322-46AF-AC16-F480BBCCFF2B}"/>
              </a:ext>
            </a:extLst>
          </p:cNvPr>
          <p:cNvSpPr txBox="1"/>
          <p:nvPr/>
        </p:nvSpPr>
        <p:spPr>
          <a:xfrm>
            <a:off x="5840269" y="4009269"/>
            <a:ext cx="138980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400" b="1" dirty="0">
                <a:solidFill>
                  <a:schemeClr val="bg1">
                    <a:lumMod val="50000"/>
                  </a:schemeClr>
                </a:solidFill>
              </a:rPr>
              <a:t>Title goes here</a:t>
            </a:r>
          </a:p>
        </p:txBody>
      </p:sp>
      <p:sp>
        <p:nvSpPr>
          <p:cNvPr id="479" name="TextBox 478">
            <a:extLst>
              <a:ext uri="{FF2B5EF4-FFF2-40B4-BE49-F238E27FC236}">
                <a16:creationId xmlns:a16="http://schemas.microsoft.com/office/drawing/2014/main" id="{BC135D3C-DD08-45D6-A83D-7CC6D0FFB6F0}"/>
              </a:ext>
            </a:extLst>
          </p:cNvPr>
          <p:cNvSpPr txBox="1"/>
          <p:nvPr/>
        </p:nvSpPr>
        <p:spPr>
          <a:xfrm>
            <a:off x="9187722" y="3993017"/>
            <a:ext cx="138980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400" b="1" dirty="0">
                <a:solidFill>
                  <a:schemeClr val="bg1">
                    <a:lumMod val="50000"/>
                  </a:schemeClr>
                </a:solidFill>
              </a:rPr>
              <a:t>Title goes here</a:t>
            </a:r>
          </a:p>
        </p:txBody>
      </p:sp>
      <p:sp>
        <p:nvSpPr>
          <p:cNvPr id="480" name="TextBox 479">
            <a:extLst>
              <a:ext uri="{FF2B5EF4-FFF2-40B4-BE49-F238E27FC236}">
                <a16:creationId xmlns:a16="http://schemas.microsoft.com/office/drawing/2014/main" id="{187C3DBD-916A-4920-8A59-F8E963769659}"/>
              </a:ext>
            </a:extLst>
          </p:cNvPr>
          <p:cNvSpPr txBox="1"/>
          <p:nvPr/>
        </p:nvSpPr>
        <p:spPr>
          <a:xfrm>
            <a:off x="5756579" y="5478858"/>
            <a:ext cx="138980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400" b="1" dirty="0">
                <a:solidFill>
                  <a:schemeClr val="bg1">
                    <a:lumMod val="50000"/>
                  </a:schemeClr>
                </a:solidFill>
              </a:rPr>
              <a:t>Title goes here</a:t>
            </a:r>
          </a:p>
        </p:txBody>
      </p:sp>
      <p:sp>
        <p:nvSpPr>
          <p:cNvPr id="481" name="TextBox 480">
            <a:extLst>
              <a:ext uri="{FF2B5EF4-FFF2-40B4-BE49-F238E27FC236}">
                <a16:creationId xmlns:a16="http://schemas.microsoft.com/office/drawing/2014/main" id="{79613549-8ADE-4104-A935-1E8A391BD1B2}"/>
              </a:ext>
            </a:extLst>
          </p:cNvPr>
          <p:cNvSpPr txBox="1"/>
          <p:nvPr/>
        </p:nvSpPr>
        <p:spPr>
          <a:xfrm>
            <a:off x="9277724" y="5478858"/>
            <a:ext cx="138980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400" b="1" dirty="0">
                <a:solidFill>
                  <a:schemeClr val="bg1">
                    <a:lumMod val="50000"/>
                  </a:schemeClr>
                </a:solidFill>
              </a:rPr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19679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2580032" y="2831099"/>
            <a:ext cx="8098598" cy="2350180"/>
            <a:chOff x="5198835" y="5372263"/>
            <a:chExt cx="16199306" cy="4700972"/>
          </a:xfrm>
        </p:grpSpPr>
        <p:sp>
          <p:nvSpPr>
            <p:cNvPr id="3" name="Rectangle 2"/>
            <p:cNvSpPr/>
            <p:nvPr/>
          </p:nvSpPr>
          <p:spPr>
            <a:xfrm>
              <a:off x="5198835" y="6210555"/>
              <a:ext cx="3024387" cy="302438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343107" y="6210555"/>
              <a:ext cx="3024387" cy="30243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1487381" y="6210555"/>
              <a:ext cx="3024387" cy="302438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4631653" y="6210555"/>
              <a:ext cx="3024387" cy="302438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Isosceles Triangle 6"/>
            <p:cNvSpPr/>
            <p:nvPr/>
          </p:nvSpPr>
          <p:spPr>
            <a:xfrm rot="5400000">
              <a:off x="17486149" y="5909152"/>
              <a:ext cx="4201770" cy="362221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872735" y="5372263"/>
              <a:ext cx="1676585" cy="1676585"/>
            </a:xfrm>
            <a:prstGeom prst="ellips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9018585" y="8396650"/>
              <a:ext cx="1676585" cy="1676585"/>
            </a:xfrm>
            <a:prstGeom prst="ellipse">
              <a:avLst/>
            </a:pr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2160492" y="5372263"/>
              <a:ext cx="1676585" cy="1676585"/>
            </a:xfrm>
            <a:prstGeom prst="ellipse">
              <a:avLst/>
            </a:prstGeom>
            <a:solidFill>
              <a:schemeClr val="accent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5305553" y="8396650"/>
              <a:ext cx="1676585" cy="1676585"/>
            </a:xfrm>
            <a:prstGeom prst="ellipse">
              <a:avLst/>
            </a:prstGeom>
            <a:solidFill>
              <a:schemeClr val="accent4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4" name="TextBox 142"/>
          <p:cNvSpPr txBox="1"/>
          <p:nvPr/>
        </p:nvSpPr>
        <p:spPr>
          <a:xfrm flipH="1">
            <a:off x="1584030" y="5648223"/>
            <a:ext cx="3094186" cy="2092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5000"/>
              </a:lnSpc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20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20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consectur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43835" y="5248176"/>
            <a:ext cx="189635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600" b="1">
                <a:solidFill>
                  <a:schemeClr val="bg1">
                    <a:lumMod val="50000"/>
                  </a:schemeClr>
                </a:solidFill>
              </a:rPr>
              <a:t>YOUR TEXT HERE</a:t>
            </a:r>
          </a:p>
        </p:txBody>
      </p:sp>
      <p:sp>
        <p:nvSpPr>
          <p:cNvPr id="17" name="TextBox 142"/>
          <p:cNvSpPr txBox="1"/>
          <p:nvPr/>
        </p:nvSpPr>
        <p:spPr>
          <a:xfrm flipH="1">
            <a:off x="4752420" y="5648223"/>
            <a:ext cx="3094186" cy="2092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5000"/>
              </a:lnSpc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20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20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consectur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12225" y="5248176"/>
            <a:ext cx="189635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600" b="1">
                <a:solidFill>
                  <a:schemeClr val="bg1">
                    <a:lumMod val="50000"/>
                  </a:schemeClr>
                </a:solidFill>
              </a:rPr>
              <a:t>YOUR TEXT HERE</a:t>
            </a:r>
          </a:p>
        </p:txBody>
      </p:sp>
      <p:sp>
        <p:nvSpPr>
          <p:cNvPr id="20" name="TextBox 142"/>
          <p:cNvSpPr txBox="1"/>
          <p:nvPr/>
        </p:nvSpPr>
        <p:spPr>
          <a:xfrm flipH="1">
            <a:off x="6692525" y="2506463"/>
            <a:ext cx="3094186" cy="2092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consectur</a:t>
            </a:r>
            <a:endParaRPr lang="en-US" sz="1200" dirty="0">
              <a:solidFill>
                <a:schemeClr val="bg1">
                  <a:lumMod val="50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92526" y="2106416"/>
            <a:ext cx="189635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>
                <a:solidFill>
                  <a:schemeClr val="bg1">
                    <a:lumMod val="50000"/>
                  </a:schemeClr>
                </a:solidFill>
              </a:rPr>
              <a:t>YOUR TEXT HERE</a:t>
            </a:r>
          </a:p>
        </p:txBody>
      </p:sp>
      <p:sp>
        <p:nvSpPr>
          <p:cNvPr id="23" name="TextBox 142"/>
          <p:cNvSpPr txBox="1"/>
          <p:nvPr/>
        </p:nvSpPr>
        <p:spPr>
          <a:xfrm flipH="1">
            <a:off x="2876443" y="2506463"/>
            <a:ext cx="3094186" cy="2092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consectur</a:t>
            </a:r>
            <a:endParaRPr lang="en-US" sz="1200" dirty="0">
              <a:solidFill>
                <a:schemeClr val="bg1">
                  <a:lumMod val="50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76444" y="2106416"/>
            <a:ext cx="189635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>
                <a:solidFill>
                  <a:schemeClr val="bg1">
                    <a:lumMod val="50000"/>
                  </a:schemeClr>
                </a:solidFill>
              </a:rPr>
              <a:t>YOUR TEXT HERE</a:t>
            </a:r>
          </a:p>
        </p:txBody>
      </p:sp>
      <p:sp>
        <p:nvSpPr>
          <p:cNvPr id="27" name="Oval 26"/>
          <p:cNvSpPr/>
          <p:nvPr/>
        </p:nvSpPr>
        <p:spPr>
          <a:xfrm>
            <a:off x="6145865" y="6233075"/>
            <a:ext cx="224481" cy="224481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Shape 5255"/>
          <p:cNvSpPr/>
          <p:nvPr/>
        </p:nvSpPr>
        <p:spPr>
          <a:xfrm>
            <a:off x="6221371" y="6288344"/>
            <a:ext cx="73470" cy="1139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08" h="21414" extrusionOk="0">
                <a:moveTo>
                  <a:pt x="5692" y="21135"/>
                </a:moveTo>
                <a:cubicBezTo>
                  <a:pt x="5108" y="21507"/>
                  <a:pt x="3940" y="21507"/>
                  <a:pt x="3940" y="21135"/>
                </a:cubicBezTo>
                <a:cubicBezTo>
                  <a:pt x="438" y="18900"/>
                  <a:pt x="438" y="18900"/>
                  <a:pt x="438" y="18900"/>
                </a:cubicBezTo>
                <a:cubicBezTo>
                  <a:pt x="-146" y="18528"/>
                  <a:pt x="-146" y="18155"/>
                  <a:pt x="438" y="17783"/>
                </a:cubicBezTo>
                <a:cubicBezTo>
                  <a:pt x="11530" y="10707"/>
                  <a:pt x="11530" y="10707"/>
                  <a:pt x="11530" y="10707"/>
                </a:cubicBezTo>
                <a:cubicBezTo>
                  <a:pt x="438" y="3631"/>
                  <a:pt x="438" y="3631"/>
                  <a:pt x="438" y="3631"/>
                </a:cubicBezTo>
                <a:cubicBezTo>
                  <a:pt x="-146" y="3259"/>
                  <a:pt x="-146" y="2886"/>
                  <a:pt x="438" y="2514"/>
                </a:cubicBezTo>
                <a:cubicBezTo>
                  <a:pt x="3940" y="279"/>
                  <a:pt x="3940" y="279"/>
                  <a:pt x="3940" y="279"/>
                </a:cubicBezTo>
                <a:cubicBezTo>
                  <a:pt x="3940" y="-93"/>
                  <a:pt x="5108" y="-93"/>
                  <a:pt x="5692" y="279"/>
                </a:cubicBezTo>
                <a:cubicBezTo>
                  <a:pt x="20870" y="9962"/>
                  <a:pt x="20870" y="9962"/>
                  <a:pt x="20870" y="9962"/>
                </a:cubicBezTo>
                <a:cubicBezTo>
                  <a:pt x="21454" y="10335"/>
                  <a:pt x="21454" y="11079"/>
                  <a:pt x="20870" y="11452"/>
                </a:cubicBezTo>
                <a:lnTo>
                  <a:pt x="5692" y="2113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 flipH="1">
            <a:off x="5821654" y="6232072"/>
            <a:ext cx="224481" cy="224481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Shape 5255"/>
          <p:cNvSpPr/>
          <p:nvPr/>
        </p:nvSpPr>
        <p:spPr>
          <a:xfrm flipH="1">
            <a:off x="5897160" y="6287342"/>
            <a:ext cx="73470" cy="1139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08" h="21414" extrusionOk="0">
                <a:moveTo>
                  <a:pt x="5692" y="21135"/>
                </a:moveTo>
                <a:cubicBezTo>
                  <a:pt x="5108" y="21507"/>
                  <a:pt x="3940" y="21507"/>
                  <a:pt x="3940" y="21135"/>
                </a:cubicBezTo>
                <a:cubicBezTo>
                  <a:pt x="438" y="18900"/>
                  <a:pt x="438" y="18900"/>
                  <a:pt x="438" y="18900"/>
                </a:cubicBezTo>
                <a:cubicBezTo>
                  <a:pt x="-146" y="18528"/>
                  <a:pt x="-146" y="18155"/>
                  <a:pt x="438" y="17783"/>
                </a:cubicBezTo>
                <a:cubicBezTo>
                  <a:pt x="11530" y="10707"/>
                  <a:pt x="11530" y="10707"/>
                  <a:pt x="11530" y="10707"/>
                </a:cubicBezTo>
                <a:cubicBezTo>
                  <a:pt x="438" y="3631"/>
                  <a:pt x="438" y="3631"/>
                  <a:pt x="438" y="3631"/>
                </a:cubicBezTo>
                <a:cubicBezTo>
                  <a:pt x="-146" y="3259"/>
                  <a:pt x="-146" y="2886"/>
                  <a:pt x="438" y="2514"/>
                </a:cubicBezTo>
                <a:cubicBezTo>
                  <a:pt x="3940" y="279"/>
                  <a:pt x="3940" y="279"/>
                  <a:pt x="3940" y="279"/>
                </a:cubicBezTo>
                <a:cubicBezTo>
                  <a:pt x="3940" y="-93"/>
                  <a:pt x="5108" y="-93"/>
                  <a:pt x="5692" y="279"/>
                </a:cubicBezTo>
                <a:cubicBezTo>
                  <a:pt x="20870" y="9962"/>
                  <a:pt x="20870" y="9962"/>
                  <a:pt x="20870" y="9962"/>
                </a:cubicBezTo>
                <a:cubicBezTo>
                  <a:pt x="21454" y="10335"/>
                  <a:pt x="21454" y="11079"/>
                  <a:pt x="20870" y="11452"/>
                </a:cubicBezTo>
                <a:lnTo>
                  <a:pt x="5692" y="2113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Shape 5337"/>
          <p:cNvSpPr/>
          <p:nvPr/>
        </p:nvSpPr>
        <p:spPr>
          <a:xfrm>
            <a:off x="7891192" y="4612849"/>
            <a:ext cx="321265" cy="2986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673"/>
                </a:moveTo>
                <a:cubicBezTo>
                  <a:pt x="21600" y="17673"/>
                  <a:pt x="21600" y="18065"/>
                  <a:pt x="21234" y="18065"/>
                </a:cubicBezTo>
                <a:cubicBezTo>
                  <a:pt x="18305" y="18065"/>
                  <a:pt x="18305" y="18065"/>
                  <a:pt x="18305" y="18065"/>
                </a:cubicBezTo>
                <a:cubicBezTo>
                  <a:pt x="18305" y="20422"/>
                  <a:pt x="18305" y="20422"/>
                  <a:pt x="18305" y="20422"/>
                </a:cubicBezTo>
                <a:cubicBezTo>
                  <a:pt x="18305" y="21207"/>
                  <a:pt x="17573" y="21600"/>
                  <a:pt x="17207" y="21600"/>
                </a:cubicBezTo>
                <a:cubicBezTo>
                  <a:pt x="4393" y="21600"/>
                  <a:pt x="4393" y="21600"/>
                  <a:pt x="4393" y="21600"/>
                </a:cubicBezTo>
                <a:cubicBezTo>
                  <a:pt x="3661" y="21600"/>
                  <a:pt x="3295" y="21207"/>
                  <a:pt x="3295" y="20422"/>
                </a:cubicBezTo>
                <a:cubicBezTo>
                  <a:pt x="3295" y="18065"/>
                  <a:pt x="3295" y="18065"/>
                  <a:pt x="3295" y="18065"/>
                </a:cubicBezTo>
                <a:cubicBezTo>
                  <a:pt x="366" y="18065"/>
                  <a:pt x="366" y="18065"/>
                  <a:pt x="366" y="18065"/>
                </a:cubicBezTo>
                <a:cubicBezTo>
                  <a:pt x="0" y="18065"/>
                  <a:pt x="0" y="17673"/>
                  <a:pt x="0" y="17673"/>
                </a:cubicBezTo>
                <a:cubicBezTo>
                  <a:pt x="0" y="11782"/>
                  <a:pt x="0" y="11782"/>
                  <a:pt x="0" y="11782"/>
                </a:cubicBezTo>
                <a:cubicBezTo>
                  <a:pt x="0" y="10211"/>
                  <a:pt x="1098" y="9033"/>
                  <a:pt x="2563" y="9033"/>
                </a:cubicBezTo>
                <a:cubicBezTo>
                  <a:pt x="3295" y="9033"/>
                  <a:pt x="3295" y="9033"/>
                  <a:pt x="3295" y="9033"/>
                </a:cubicBezTo>
                <a:cubicBezTo>
                  <a:pt x="3295" y="1571"/>
                  <a:pt x="3295" y="1571"/>
                  <a:pt x="3295" y="1571"/>
                </a:cubicBezTo>
                <a:cubicBezTo>
                  <a:pt x="3295" y="785"/>
                  <a:pt x="3661" y="0"/>
                  <a:pt x="4393" y="0"/>
                </a:cubicBezTo>
                <a:cubicBezTo>
                  <a:pt x="13180" y="0"/>
                  <a:pt x="13180" y="0"/>
                  <a:pt x="13180" y="0"/>
                </a:cubicBezTo>
                <a:cubicBezTo>
                  <a:pt x="13912" y="0"/>
                  <a:pt x="15010" y="393"/>
                  <a:pt x="15376" y="1178"/>
                </a:cubicBezTo>
                <a:cubicBezTo>
                  <a:pt x="17573" y="3142"/>
                  <a:pt x="17573" y="3142"/>
                  <a:pt x="17573" y="3142"/>
                </a:cubicBezTo>
                <a:cubicBezTo>
                  <a:pt x="17939" y="3927"/>
                  <a:pt x="18305" y="4713"/>
                  <a:pt x="18305" y="5498"/>
                </a:cubicBezTo>
                <a:cubicBezTo>
                  <a:pt x="18305" y="9033"/>
                  <a:pt x="18305" y="9033"/>
                  <a:pt x="18305" y="9033"/>
                </a:cubicBezTo>
                <a:cubicBezTo>
                  <a:pt x="19037" y="9033"/>
                  <a:pt x="19037" y="9033"/>
                  <a:pt x="19037" y="9033"/>
                </a:cubicBezTo>
                <a:cubicBezTo>
                  <a:pt x="20502" y="9033"/>
                  <a:pt x="21600" y="10211"/>
                  <a:pt x="21600" y="11782"/>
                </a:cubicBezTo>
                <a:lnTo>
                  <a:pt x="21600" y="17673"/>
                </a:lnTo>
                <a:close/>
                <a:moveTo>
                  <a:pt x="16475" y="10996"/>
                </a:moveTo>
                <a:cubicBezTo>
                  <a:pt x="16475" y="5498"/>
                  <a:pt x="16475" y="5498"/>
                  <a:pt x="16475" y="5498"/>
                </a:cubicBezTo>
                <a:cubicBezTo>
                  <a:pt x="14644" y="5498"/>
                  <a:pt x="14644" y="5498"/>
                  <a:pt x="14644" y="5498"/>
                </a:cubicBezTo>
                <a:cubicBezTo>
                  <a:pt x="13912" y="5498"/>
                  <a:pt x="13180" y="5105"/>
                  <a:pt x="13180" y="4320"/>
                </a:cubicBezTo>
                <a:cubicBezTo>
                  <a:pt x="13180" y="1964"/>
                  <a:pt x="13180" y="1964"/>
                  <a:pt x="13180" y="1964"/>
                </a:cubicBezTo>
                <a:cubicBezTo>
                  <a:pt x="4759" y="1964"/>
                  <a:pt x="4759" y="1964"/>
                  <a:pt x="4759" y="1964"/>
                </a:cubicBezTo>
                <a:cubicBezTo>
                  <a:pt x="4759" y="10996"/>
                  <a:pt x="4759" y="10996"/>
                  <a:pt x="4759" y="10996"/>
                </a:cubicBezTo>
                <a:lnTo>
                  <a:pt x="16475" y="10996"/>
                </a:lnTo>
                <a:close/>
                <a:moveTo>
                  <a:pt x="16475" y="20029"/>
                </a:moveTo>
                <a:cubicBezTo>
                  <a:pt x="16475" y="16102"/>
                  <a:pt x="16475" y="16102"/>
                  <a:pt x="16475" y="16102"/>
                </a:cubicBezTo>
                <a:cubicBezTo>
                  <a:pt x="4759" y="16102"/>
                  <a:pt x="4759" y="16102"/>
                  <a:pt x="4759" y="16102"/>
                </a:cubicBezTo>
                <a:cubicBezTo>
                  <a:pt x="4759" y="20029"/>
                  <a:pt x="4759" y="20029"/>
                  <a:pt x="4759" y="20029"/>
                </a:cubicBezTo>
                <a:lnTo>
                  <a:pt x="16475" y="20029"/>
                </a:lnTo>
                <a:close/>
                <a:moveTo>
                  <a:pt x="19037" y="10996"/>
                </a:moveTo>
                <a:cubicBezTo>
                  <a:pt x="18671" y="10996"/>
                  <a:pt x="18305" y="11389"/>
                  <a:pt x="18305" y="11782"/>
                </a:cubicBezTo>
                <a:cubicBezTo>
                  <a:pt x="18305" y="12175"/>
                  <a:pt x="18671" y="12567"/>
                  <a:pt x="19037" y="12567"/>
                </a:cubicBezTo>
                <a:cubicBezTo>
                  <a:pt x="19769" y="12567"/>
                  <a:pt x="20136" y="12175"/>
                  <a:pt x="20136" y="11782"/>
                </a:cubicBezTo>
                <a:cubicBezTo>
                  <a:pt x="20136" y="11389"/>
                  <a:pt x="19769" y="10996"/>
                  <a:pt x="19037" y="10996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Shape 5348"/>
          <p:cNvSpPr/>
          <p:nvPr/>
        </p:nvSpPr>
        <p:spPr>
          <a:xfrm>
            <a:off x="4748117" y="4622889"/>
            <a:ext cx="321266" cy="2785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1012"/>
                </a:moveTo>
                <a:cubicBezTo>
                  <a:pt x="21600" y="11435"/>
                  <a:pt x="21234" y="11859"/>
                  <a:pt x="20868" y="11859"/>
                </a:cubicBezTo>
                <a:cubicBezTo>
                  <a:pt x="7322" y="13553"/>
                  <a:pt x="7322" y="13553"/>
                  <a:pt x="7322" y="13553"/>
                </a:cubicBezTo>
                <a:cubicBezTo>
                  <a:pt x="7322" y="13976"/>
                  <a:pt x="7322" y="14400"/>
                  <a:pt x="7322" y="14824"/>
                </a:cubicBezTo>
                <a:cubicBezTo>
                  <a:pt x="7322" y="15247"/>
                  <a:pt x="7322" y="15247"/>
                  <a:pt x="6956" y="15671"/>
                </a:cubicBezTo>
                <a:cubicBezTo>
                  <a:pt x="19037" y="15671"/>
                  <a:pt x="19037" y="15671"/>
                  <a:pt x="19037" y="15671"/>
                </a:cubicBezTo>
                <a:cubicBezTo>
                  <a:pt x="19769" y="15671"/>
                  <a:pt x="20136" y="16094"/>
                  <a:pt x="20136" y="16518"/>
                </a:cubicBezTo>
                <a:cubicBezTo>
                  <a:pt x="20136" y="17365"/>
                  <a:pt x="19769" y="17788"/>
                  <a:pt x="19037" y="17788"/>
                </a:cubicBezTo>
                <a:cubicBezTo>
                  <a:pt x="5858" y="17788"/>
                  <a:pt x="5858" y="17788"/>
                  <a:pt x="5858" y="17788"/>
                </a:cubicBezTo>
                <a:cubicBezTo>
                  <a:pt x="5492" y="17788"/>
                  <a:pt x="4759" y="17365"/>
                  <a:pt x="4759" y="16518"/>
                </a:cubicBezTo>
                <a:cubicBezTo>
                  <a:pt x="4759" y="16094"/>
                  <a:pt x="5492" y="14824"/>
                  <a:pt x="5858" y="14400"/>
                </a:cubicBezTo>
                <a:cubicBezTo>
                  <a:pt x="3295" y="2118"/>
                  <a:pt x="3295" y="2118"/>
                  <a:pt x="3295" y="2118"/>
                </a:cubicBezTo>
                <a:cubicBezTo>
                  <a:pt x="732" y="2118"/>
                  <a:pt x="732" y="2118"/>
                  <a:pt x="732" y="2118"/>
                </a:cubicBezTo>
                <a:cubicBezTo>
                  <a:pt x="366" y="2118"/>
                  <a:pt x="0" y="1694"/>
                  <a:pt x="0" y="1271"/>
                </a:cubicBezTo>
                <a:cubicBezTo>
                  <a:pt x="0" y="847"/>
                  <a:pt x="366" y="0"/>
                  <a:pt x="732" y="0"/>
                </a:cubicBezTo>
                <a:cubicBezTo>
                  <a:pt x="4027" y="0"/>
                  <a:pt x="4027" y="0"/>
                  <a:pt x="4027" y="0"/>
                </a:cubicBezTo>
                <a:cubicBezTo>
                  <a:pt x="5125" y="0"/>
                  <a:pt x="5125" y="1271"/>
                  <a:pt x="5125" y="2118"/>
                </a:cubicBezTo>
                <a:cubicBezTo>
                  <a:pt x="20868" y="2118"/>
                  <a:pt x="20868" y="2118"/>
                  <a:pt x="20868" y="2118"/>
                </a:cubicBezTo>
                <a:cubicBezTo>
                  <a:pt x="21234" y="2118"/>
                  <a:pt x="21600" y="2541"/>
                  <a:pt x="21600" y="2965"/>
                </a:cubicBezTo>
                <a:lnTo>
                  <a:pt x="21600" y="11012"/>
                </a:lnTo>
                <a:close/>
                <a:moveTo>
                  <a:pt x="6590" y="21600"/>
                </a:moveTo>
                <a:cubicBezTo>
                  <a:pt x="5858" y="21600"/>
                  <a:pt x="4759" y="20753"/>
                  <a:pt x="4759" y="19482"/>
                </a:cubicBezTo>
                <a:cubicBezTo>
                  <a:pt x="4759" y="18635"/>
                  <a:pt x="5858" y="17788"/>
                  <a:pt x="6590" y="17788"/>
                </a:cubicBezTo>
                <a:cubicBezTo>
                  <a:pt x="7688" y="17788"/>
                  <a:pt x="8420" y="18635"/>
                  <a:pt x="8420" y="19482"/>
                </a:cubicBezTo>
                <a:cubicBezTo>
                  <a:pt x="8420" y="20753"/>
                  <a:pt x="7688" y="21600"/>
                  <a:pt x="6590" y="21600"/>
                </a:cubicBezTo>
                <a:close/>
                <a:moveTo>
                  <a:pt x="18305" y="21600"/>
                </a:moveTo>
                <a:cubicBezTo>
                  <a:pt x="17207" y="21600"/>
                  <a:pt x="16475" y="20753"/>
                  <a:pt x="16475" y="19482"/>
                </a:cubicBezTo>
                <a:cubicBezTo>
                  <a:pt x="16475" y="18635"/>
                  <a:pt x="17207" y="17788"/>
                  <a:pt x="18305" y="17788"/>
                </a:cubicBezTo>
                <a:cubicBezTo>
                  <a:pt x="19403" y="17788"/>
                  <a:pt x="20136" y="18635"/>
                  <a:pt x="20136" y="19482"/>
                </a:cubicBezTo>
                <a:cubicBezTo>
                  <a:pt x="20136" y="20753"/>
                  <a:pt x="19403" y="21600"/>
                  <a:pt x="18305" y="2160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Shape 5275"/>
          <p:cNvSpPr/>
          <p:nvPr/>
        </p:nvSpPr>
        <p:spPr>
          <a:xfrm>
            <a:off x="3176652" y="3100852"/>
            <a:ext cx="318756" cy="2986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029"/>
                </a:moveTo>
                <a:cubicBezTo>
                  <a:pt x="21600" y="20815"/>
                  <a:pt x="21234" y="21600"/>
                  <a:pt x="20502" y="21600"/>
                </a:cubicBezTo>
                <a:cubicBezTo>
                  <a:pt x="1098" y="21600"/>
                  <a:pt x="1098" y="21600"/>
                  <a:pt x="1098" y="21600"/>
                </a:cubicBezTo>
                <a:cubicBezTo>
                  <a:pt x="366" y="21600"/>
                  <a:pt x="0" y="20815"/>
                  <a:pt x="0" y="20029"/>
                </a:cubicBezTo>
                <a:cubicBezTo>
                  <a:pt x="0" y="15709"/>
                  <a:pt x="0" y="15709"/>
                  <a:pt x="0" y="15709"/>
                </a:cubicBezTo>
                <a:cubicBezTo>
                  <a:pt x="0" y="14924"/>
                  <a:pt x="366" y="14531"/>
                  <a:pt x="1098" y="14531"/>
                </a:cubicBezTo>
                <a:cubicBezTo>
                  <a:pt x="7322" y="14531"/>
                  <a:pt x="7322" y="14531"/>
                  <a:pt x="7322" y="14531"/>
                </a:cubicBezTo>
                <a:cubicBezTo>
                  <a:pt x="9153" y="16102"/>
                  <a:pt x="9153" y="16102"/>
                  <a:pt x="9153" y="16102"/>
                </a:cubicBezTo>
                <a:cubicBezTo>
                  <a:pt x="9519" y="16887"/>
                  <a:pt x="10251" y="16887"/>
                  <a:pt x="10617" y="16887"/>
                </a:cubicBezTo>
                <a:cubicBezTo>
                  <a:pt x="11349" y="16887"/>
                  <a:pt x="12081" y="16887"/>
                  <a:pt x="12447" y="16102"/>
                </a:cubicBezTo>
                <a:cubicBezTo>
                  <a:pt x="14278" y="14531"/>
                  <a:pt x="14278" y="14531"/>
                  <a:pt x="14278" y="14531"/>
                </a:cubicBezTo>
                <a:cubicBezTo>
                  <a:pt x="20502" y="14531"/>
                  <a:pt x="20502" y="14531"/>
                  <a:pt x="20502" y="14531"/>
                </a:cubicBezTo>
                <a:cubicBezTo>
                  <a:pt x="21234" y="14531"/>
                  <a:pt x="21600" y="14924"/>
                  <a:pt x="21600" y="15709"/>
                </a:cubicBezTo>
                <a:lnTo>
                  <a:pt x="21600" y="20029"/>
                </a:lnTo>
                <a:close/>
                <a:moveTo>
                  <a:pt x="17207" y="8640"/>
                </a:moveTo>
                <a:cubicBezTo>
                  <a:pt x="11349" y="14924"/>
                  <a:pt x="11349" y="14924"/>
                  <a:pt x="11349" y="14924"/>
                </a:cubicBezTo>
                <a:cubicBezTo>
                  <a:pt x="11349" y="15316"/>
                  <a:pt x="10983" y="15316"/>
                  <a:pt x="10617" y="15316"/>
                </a:cubicBezTo>
                <a:cubicBezTo>
                  <a:pt x="10617" y="15316"/>
                  <a:pt x="10251" y="15316"/>
                  <a:pt x="10251" y="14924"/>
                </a:cubicBezTo>
                <a:cubicBezTo>
                  <a:pt x="4393" y="8640"/>
                  <a:pt x="4393" y="8640"/>
                  <a:pt x="4393" y="8640"/>
                </a:cubicBezTo>
                <a:cubicBezTo>
                  <a:pt x="4027" y="8247"/>
                  <a:pt x="4027" y="7855"/>
                  <a:pt x="4027" y="7855"/>
                </a:cubicBezTo>
                <a:cubicBezTo>
                  <a:pt x="4393" y="7462"/>
                  <a:pt x="4759" y="7069"/>
                  <a:pt x="4759" y="7069"/>
                </a:cubicBezTo>
                <a:cubicBezTo>
                  <a:pt x="8420" y="7069"/>
                  <a:pt x="8420" y="7069"/>
                  <a:pt x="8420" y="7069"/>
                </a:cubicBezTo>
                <a:cubicBezTo>
                  <a:pt x="8420" y="785"/>
                  <a:pt x="8420" y="785"/>
                  <a:pt x="8420" y="785"/>
                </a:cubicBezTo>
                <a:cubicBezTo>
                  <a:pt x="8420" y="393"/>
                  <a:pt x="8786" y="0"/>
                  <a:pt x="9153" y="0"/>
                </a:cubicBezTo>
                <a:cubicBezTo>
                  <a:pt x="12447" y="0"/>
                  <a:pt x="12447" y="0"/>
                  <a:pt x="12447" y="0"/>
                </a:cubicBezTo>
                <a:cubicBezTo>
                  <a:pt x="12814" y="0"/>
                  <a:pt x="13180" y="393"/>
                  <a:pt x="13180" y="785"/>
                </a:cubicBezTo>
                <a:cubicBezTo>
                  <a:pt x="13180" y="7069"/>
                  <a:pt x="13180" y="7069"/>
                  <a:pt x="13180" y="7069"/>
                </a:cubicBezTo>
                <a:cubicBezTo>
                  <a:pt x="16475" y="7069"/>
                  <a:pt x="16475" y="7069"/>
                  <a:pt x="16475" y="7069"/>
                </a:cubicBezTo>
                <a:cubicBezTo>
                  <a:pt x="16841" y="7069"/>
                  <a:pt x="17207" y="7462"/>
                  <a:pt x="17573" y="7855"/>
                </a:cubicBezTo>
                <a:cubicBezTo>
                  <a:pt x="17573" y="7855"/>
                  <a:pt x="17573" y="8247"/>
                  <a:pt x="17207" y="8640"/>
                </a:cubicBezTo>
                <a:close/>
                <a:moveTo>
                  <a:pt x="15742" y="18065"/>
                </a:moveTo>
                <a:cubicBezTo>
                  <a:pt x="15376" y="18065"/>
                  <a:pt x="15010" y="18458"/>
                  <a:pt x="15010" y="18851"/>
                </a:cubicBezTo>
                <a:cubicBezTo>
                  <a:pt x="15010" y="19244"/>
                  <a:pt x="15376" y="19636"/>
                  <a:pt x="15742" y="19636"/>
                </a:cubicBezTo>
                <a:cubicBezTo>
                  <a:pt x="16108" y="19636"/>
                  <a:pt x="16475" y="19244"/>
                  <a:pt x="16475" y="18851"/>
                </a:cubicBezTo>
                <a:cubicBezTo>
                  <a:pt x="16475" y="18458"/>
                  <a:pt x="16108" y="18065"/>
                  <a:pt x="15742" y="18065"/>
                </a:cubicBezTo>
                <a:close/>
                <a:moveTo>
                  <a:pt x="19037" y="18065"/>
                </a:moveTo>
                <a:cubicBezTo>
                  <a:pt x="18671" y="18065"/>
                  <a:pt x="18305" y="18458"/>
                  <a:pt x="18305" y="18851"/>
                </a:cubicBezTo>
                <a:cubicBezTo>
                  <a:pt x="18305" y="19244"/>
                  <a:pt x="18671" y="19636"/>
                  <a:pt x="19037" y="19636"/>
                </a:cubicBezTo>
                <a:cubicBezTo>
                  <a:pt x="19769" y="19636"/>
                  <a:pt x="20136" y="19244"/>
                  <a:pt x="20136" y="18851"/>
                </a:cubicBezTo>
                <a:cubicBezTo>
                  <a:pt x="20136" y="18458"/>
                  <a:pt x="19769" y="18065"/>
                  <a:pt x="19037" y="18065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Shape 5306"/>
          <p:cNvSpPr/>
          <p:nvPr/>
        </p:nvSpPr>
        <p:spPr>
          <a:xfrm>
            <a:off x="6263132" y="3050014"/>
            <a:ext cx="432735" cy="400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294" y="12000"/>
                </a:moveTo>
                <a:cubicBezTo>
                  <a:pt x="14294" y="12000"/>
                  <a:pt x="14294" y="12343"/>
                  <a:pt x="14294" y="12343"/>
                </a:cubicBezTo>
                <a:cubicBezTo>
                  <a:pt x="12388" y="12343"/>
                  <a:pt x="12388" y="12343"/>
                  <a:pt x="12388" y="12343"/>
                </a:cubicBezTo>
                <a:cubicBezTo>
                  <a:pt x="12388" y="12686"/>
                  <a:pt x="12071" y="13029"/>
                  <a:pt x="12071" y="13371"/>
                </a:cubicBezTo>
                <a:cubicBezTo>
                  <a:pt x="12388" y="14057"/>
                  <a:pt x="12706" y="14400"/>
                  <a:pt x="13024" y="14743"/>
                </a:cubicBezTo>
                <a:cubicBezTo>
                  <a:pt x="13024" y="14743"/>
                  <a:pt x="13024" y="15086"/>
                  <a:pt x="13024" y="15086"/>
                </a:cubicBezTo>
                <a:cubicBezTo>
                  <a:pt x="13024" y="15086"/>
                  <a:pt x="13024" y="15086"/>
                  <a:pt x="13024" y="15429"/>
                </a:cubicBezTo>
                <a:cubicBezTo>
                  <a:pt x="12706" y="15771"/>
                  <a:pt x="11435" y="17143"/>
                  <a:pt x="11118" y="17143"/>
                </a:cubicBezTo>
                <a:cubicBezTo>
                  <a:pt x="11118" y="17143"/>
                  <a:pt x="11118" y="17143"/>
                  <a:pt x="11118" y="17143"/>
                </a:cubicBezTo>
                <a:cubicBezTo>
                  <a:pt x="9847" y="16114"/>
                  <a:pt x="9847" y="16114"/>
                  <a:pt x="9847" y="16114"/>
                </a:cubicBezTo>
                <a:cubicBezTo>
                  <a:pt x="9529" y="16114"/>
                  <a:pt x="9212" y="16114"/>
                  <a:pt x="8894" y="16457"/>
                </a:cubicBezTo>
                <a:cubicBezTo>
                  <a:pt x="8894" y="16800"/>
                  <a:pt x="8576" y="17486"/>
                  <a:pt x="8576" y="18171"/>
                </a:cubicBezTo>
                <a:cubicBezTo>
                  <a:pt x="8576" y="18514"/>
                  <a:pt x="8259" y="18514"/>
                  <a:pt x="8259" y="18514"/>
                </a:cubicBezTo>
                <a:cubicBezTo>
                  <a:pt x="6035" y="18514"/>
                  <a:pt x="6035" y="18514"/>
                  <a:pt x="6035" y="18514"/>
                </a:cubicBezTo>
                <a:cubicBezTo>
                  <a:pt x="6035" y="18514"/>
                  <a:pt x="5718" y="18514"/>
                  <a:pt x="5718" y="18171"/>
                </a:cubicBezTo>
                <a:cubicBezTo>
                  <a:pt x="5400" y="16457"/>
                  <a:pt x="5400" y="16457"/>
                  <a:pt x="5400" y="16457"/>
                </a:cubicBezTo>
                <a:cubicBezTo>
                  <a:pt x="5082" y="16114"/>
                  <a:pt x="5082" y="16114"/>
                  <a:pt x="4765" y="16114"/>
                </a:cubicBezTo>
                <a:cubicBezTo>
                  <a:pt x="3494" y="17143"/>
                  <a:pt x="3494" y="17143"/>
                  <a:pt x="3494" y="17143"/>
                </a:cubicBezTo>
                <a:cubicBezTo>
                  <a:pt x="3176" y="17143"/>
                  <a:pt x="3176" y="17143"/>
                  <a:pt x="3176" y="17143"/>
                </a:cubicBezTo>
                <a:cubicBezTo>
                  <a:pt x="3176" y="17143"/>
                  <a:pt x="2859" y="17143"/>
                  <a:pt x="2859" y="17143"/>
                </a:cubicBezTo>
                <a:cubicBezTo>
                  <a:pt x="2541" y="16800"/>
                  <a:pt x="1271" y="15429"/>
                  <a:pt x="1271" y="15086"/>
                </a:cubicBezTo>
                <a:cubicBezTo>
                  <a:pt x="1271" y="15086"/>
                  <a:pt x="1271" y="15086"/>
                  <a:pt x="1271" y="14743"/>
                </a:cubicBezTo>
                <a:cubicBezTo>
                  <a:pt x="1588" y="14400"/>
                  <a:pt x="1906" y="14057"/>
                  <a:pt x="2224" y="13371"/>
                </a:cubicBezTo>
                <a:cubicBezTo>
                  <a:pt x="2224" y="13029"/>
                  <a:pt x="1906" y="12686"/>
                  <a:pt x="1906" y="12343"/>
                </a:cubicBezTo>
                <a:cubicBezTo>
                  <a:pt x="318" y="12000"/>
                  <a:pt x="318" y="12000"/>
                  <a:pt x="318" y="12000"/>
                </a:cubicBezTo>
                <a:cubicBezTo>
                  <a:pt x="0" y="12000"/>
                  <a:pt x="0" y="12000"/>
                  <a:pt x="0" y="11657"/>
                </a:cubicBezTo>
                <a:cubicBezTo>
                  <a:pt x="0" y="9600"/>
                  <a:pt x="0" y="9600"/>
                  <a:pt x="0" y="9600"/>
                </a:cubicBezTo>
                <a:cubicBezTo>
                  <a:pt x="0" y="9257"/>
                  <a:pt x="0" y="9257"/>
                  <a:pt x="318" y="9257"/>
                </a:cubicBezTo>
                <a:cubicBezTo>
                  <a:pt x="1906" y="8914"/>
                  <a:pt x="1906" y="8914"/>
                  <a:pt x="1906" y="8914"/>
                </a:cubicBezTo>
                <a:cubicBezTo>
                  <a:pt x="1906" y="8571"/>
                  <a:pt x="2224" y="8229"/>
                  <a:pt x="2224" y="7886"/>
                </a:cubicBezTo>
                <a:cubicBezTo>
                  <a:pt x="1906" y="7543"/>
                  <a:pt x="1588" y="6857"/>
                  <a:pt x="1271" y="6514"/>
                </a:cubicBezTo>
                <a:cubicBezTo>
                  <a:pt x="1271" y="6514"/>
                  <a:pt x="1271" y="6514"/>
                  <a:pt x="1271" y="6171"/>
                </a:cubicBezTo>
                <a:cubicBezTo>
                  <a:pt x="1271" y="6171"/>
                  <a:pt x="1271" y="6171"/>
                  <a:pt x="1271" y="6171"/>
                </a:cubicBezTo>
                <a:cubicBezTo>
                  <a:pt x="1588" y="5829"/>
                  <a:pt x="2859" y="4114"/>
                  <a:pt x="3176" y="4114"/>
                </a:cubicBezTo>
                <a:cubicBezTo>
                  <a:pt x="3176" y="4114"/>
                  <a:pt x="3176" y="4114"/>
                  <a:pt x="3494" y="4457"/>
                </a:cubicBezTo>
                <a:cubicBezTo>
                  <a:pt x="4765" y="5486"/>
                  <a:pt x="4765" y="5486"/>
                  <a:pt x="4765" y="5486"/>
                </a:cubicBezTo>
                <a:cubicBezTo>
                  <a:pt x="5082" y="5143"/>
                  <a:pt x="5082" y="5143"/>
                  <a:pt x="5400" y="5143"/>
                </a:cubicBezTo>
                <a:cubicBezTo>
                  <a:pt x="5718" y="4457"/>
                  <a:pt x="5718" y="3771"/>
                  <a:pt x="5718" y="3086"/>
                </a:cubicBezTo>
                <a:cubicBezTo>
                  <a:pt x="5718" y="3086"/>
                  <a:pt x="6035" y="2743"/>
                  <a:pt x="6035" y="2743"/>
                </a:cubicBezTo>
                <a:cubicBezTo>
                  <a:pt x="8259" y="2743"/>
                  <a:pt x="8259" y="2743"/>
                  <a:pt x="8259" y="2743"/>
                </a:cubicBezTo>
                <a:cubicBezTo>
                  <a:pt x="8259" y="2743"/>
                  <a:pt x="8576" y="3086"/>
                  <a:pt x="8576" y="3086"/>
                </a:cubicBezTo>
                <a:cubicBezTo>
                  <a:pt x="8894" y="5143"/>
                  <a:pt x="8894" y="5143"/>
                  <a:pt x="8894" y="5143"/>
                </a:cubicBezTo>
                <a:cubicBezTo>
                  <a:pt x="9212" y="5143"/>
                  <a:pt x="9529" y="5143"/>
                  <a:pt x="9847" y="5486"/>
                </a:cubicBezTo>
                <a:cubicBezTo>
                  <a:pt x="11118" y="4457"/>
                  <a:pt x="11118" y="4457"/>
                  <a:pt x="11118" y="4457"/>
                </a:cubicBezTo>
                <a:cubicBezTo>
                  <a:pt x="11118" y="4114"/>
                  <a:pt x="11118" y="4114"/>
                  <a:pt x="11118" y="4114"/>
                </a:cubicBezTo>
                <a:cubicBezTo>
                  <a:pt x="11435" y="4114"/>
                  <a:pt x="11435" y="4114"/>
                  <a:pt x="11435" y="4457"/>
                </a:cubicBezTo>
                <a:cubicBezTo>
                  <a:pt x="11753" y="4457"/>
                  <a:pt x="13024" y="5829"/>
                  <a:pt x="13024" y="6171"/>
                </a:cubicBezTo>
                <a:cubicBezTo>
                  <a:pt x="13024" y="6514"/>
                  <a:pt x="13024" y="6514"/>
                  <a:pt x="13024" y="6514"/>
                </a:cubicBezTo>
                <a:cubicBezTo>
                  <a:pt x="12706" y="6857"/>
                  <a:pt x="12388" y="7543"/>
                  <a:pt x="12071" y="7886"/>
                </a:cubicBezTo>
                <a:cubicBezTo>
                  <a:pt x="12071" y="8229"/>
                  <a:pt x="12388" y="8571"/>
                  <a:pt x="12388" y="8914"/>
                </a:cubicBezTo>
                <a:cubicBezTo>
                  <a:pt x="14294" y="9257"/>
                  <a:pt x="14294" y="9257"/>
                  <a:pt x="14294" y="9257"/>
                </a:cubicBezTo>
                <a:cubicBezTo>
                  <a:pt x="14294" y="9257"/>
                  <a:pt x="14294" y="9257"/>
                  <a:pt x="14294" y="9600"/>
                </a:cubicBezTo>
                <a:lnTo>
                  <a:pt x="14294" y="12000"/>
                </a:lnTo>
                <a:close/>
                <a:moveTo>
                  <a:pt x="7306" y="7543"/>
                </a:moveTo>
                <a:cubicBezTo>
                  <a:pt x="5718" y="7543"/>
                  <a:pt x="4129" y="8914"/>
                  <a:pt x="4129" y="10629"/>
                </a:cubicBezTo>
                <a:cubicBezTo>
                  <a:pt x="4129" y="12343"/>
                  <a:pt x="5718" y="13714"/>
                  <a:pt x="7306" y="13714"/>
                </a:cubicBezTo>
                <a:cubicBezTo>
                  <a:pt x="8894" y="13714"/>
                  <a:pt x="10165" y="12343"/>
                  <a:pt x="10165" y="10629"/>
                </a:cubicBezTo>
                <a:cubicBezTo>
                  <a:pt x="10165" y="8914"/>
                  <a:pt x="8894" y="7543"/>
                  <a:pt x="7306" y="7543"/>
                </a:cubicBezTo>
                <a:close/>
                <a:moveTo>
                  <a:pt x="21600" y="5143"/>
                </a:moveTo>
                <a:cubicBezTo>
                  <a:pt x="21600" y="5486"/>
                  <a:pt x="20329" y="5486"/>
                  <a:pt x="20012" y="5486"/>
                </a:cubicBezTo>
                <a:cubicBezTo>
                  <a:pt x="20012" y="5829"/>
                  <a:pt x="19694" y="6171"/>
                  <a:pt x="19694" y="6171"/>
                </a:cubicBezTo>
                <a:cubicBezTo>
                  <a:pt x="19694" y="6514"/>
                  <a:pt x="20329" y="7886"/>
                  <a:pt x="20329" y="7886"/>
                </a:cubicBezTo>
                <a:cubicBezTo>
                  <a:pt x="20329" y="7886"/>
                  <a:pt x="20329" y="7886"/>
                  <a:pt x="20329" y="8229"/>
                </a:cubicBezTo>
                <a:cubicBezTo>
                  <a:pt x="20012" y="8229"/>
                  <a:pt x="18741" y="8914"/>
                  <a:pt x="18741" y="8914"/>
                </a:cubicBezTo>
                <a:cubicBezTo>
                  <a:pt x="18741" y="8914"/>
                  <a:pt x="17788" y="7543"/>
                  <a:pt x="17788" y="7543"/>
                </a:cubicBezTo>
                <a:cubicBezTo>
                  <a:pt x="17471" y="7543"/>
                  <a:pt x="17471" y="7543"/>
                  <a:pt x="17471" y="7543"/>
                </a:cubicBezTo>
                <a:cubicBezTo>
                  <a:pt x="17153" y="7543"/>
                  <a:pt x="17153" y="7543"/>
                  <a:pt x="17153" y="7543"/>
                </a:cubicBezTo>
                <a:cubicBezTo>
                  <a:pt x="16835" y="7543"/>
                  <a:pt x="15882" y="8914"/>
                  <a:pt x="15882" y="8914"/>
                </a:cubicBezTo>
                <a:cubicBezTo>
                  <a:pt x="15882" y="8914"/>
                  <a:pt x="14612" y="8229"/>
                  <a:pt x="14612" y="8229"/>
                </a:cubicBezTo>
                <a:cubicBezTo>
                  <a:pt x="14294" y="7886"/>
                  <a:pt x="14294" y="7886"/>
                  <a:pt x="14294" y="7886"/>
                </a:cubicBezTo>
                <a:cubicBezTo>
                  <a:pt x="14294" y="7886"/>
                  <a:pt x="14929" y="6514"/>
                  <a:pt x="14929" y="6171"/>
                </a:cubicBezTo>
                <a:cubicBezTo>
                  <a:pt x="14929" y="6171"/>
                  <a:pt x="14612" y="5829"/>
                  <a:pt x="14612" y="5486"/>
                </a:cubicBezTo>
                <a:cubicBezTo>
                  <a:pt x="14294" y="5486"/>
                  <a:pt x="13024" y="5486"/>
                  <a:pt x="13024" y="5143"/>
                </a:cubicBezTo>
                <a:cubicBezTo>
                  <a:pt x="13024" y="3429"/>
                  <a:pt x="13024" y="3429"/>
                  <a:pt x="13024" y="3429"/>
                </a:cubicBezTo>
                <a:cubicBezTo>
                  <a:pt x="13024" y="3429"/>
                  <a:pt x="14294" y="3086"/>
                  <a:pt x="14612" y="3086"/>
                </a:cubicBezTo>
                <a:cubicBezTo>
                  <a:pt x="14612" y="3086"/>
                  <a:pt x="14929" y="2743"/>
                  <a:pt x="14929" y="2400"/>
                </a:cubicBezTo>
                <a:cubicBezTo>
                  <a:pt x="14929" y="2400"/>
                  <a:pt x="14294" y="1029"/>
                  <a:pt x="14294" y="686"/>
                </a:cubicBezTo>
                <a:cubicBezTo>
                  <a:pt x="14294" y="686"/>
                  <a:pt x="14294" y="686"/>
                  <a:pt x="14612" y="686"/>
                </a:cubicBezTo>
                <a:cubicBezTo>
                  <a:pt x="14612" y="686"/>
                  <a:pt x="15882" y="0"/>
                  <a:pt x="15882" y="0"/>
                </a:cubicBezTo>
                <a:cubicBezTo>
                  <a:pt x="15882" y="0"/>
                  <a:pt x="16835" y="1029"/>
                  <a:pt x="17153" y="1371"/>
                </a:cubicBezTo>
                <a:cubicBezTo>
                  <a:pt x="17153" y="1371"/>
                  <a:pt x="17153" y="1371"/>
                  <a:pt x="17471" y="1371"/>
                </a:cubicBezTo>
                <a:cubicBezTo>
                  <a:pt x="17471" y="1371"/>
                  <a:pt x="17471" y="1371"/>
                  <a:pt x="17788" y="1371"/>
                </a:cubicBezTo>
                <a:cubicBezTo>
                  <a:pt x="18106" y="686"/>
                  <a:pt x="18424" y="343"/>
                  <a:pt x="18741" y="0"/>
                </a:cubicBezTo>
                <a:cubicBezTo>
                  <a:pt x="18741" y="0"/>
                  <a:pt x="18741" y="0"/>
                  <a:pt x="18741" y="0"/>
                </a:cubicBezTo>
                <a:cubicBezTo>
                  <a:pt x="18741" y="0"/>
                  <a:pt x="20012" y="686"/>
                  <a:pt x="20329" y="686"/>
                </a:cubicBezTo>
                <a:cubicBezTo>
                  <a:pt x="20329" y="686"/>
                  <a:pt x="20329" y="686"/>
                  <a:pt x="20329" y="686"/>
                </a:cubicBezTo>
                <a:cubicBezTo>
                  <a:pt x="20329" y="1029"/>
                  <a:pt x="19694" y="2400"/>
                  <a:pt x="19694" y="2400"/>
                </a:cubicBezTo>
                <a:cubicBezTo>
                  <a:pt x="19694" y="2743"/>
                  <a:pt x="20012" y="3086"/>
                  <a:pt x="20012" y="3086"/>
                </a:cubicBezTo>
                <a:cubicBezTo>
                  <a:pt x="20329" y="3086"/>
                  <a:pt x="21600" y="3429"/>
                  <a:pt x="21600" y="3429"/>
                </a:cubicBezTo>
                <a:lnTo>
                  <a:pt x="21600" y="5143"/>
                </a:lnTo>
                <a:close/>
                <a:moveTo>
                  <a:pt x="21600" y="17829"/>
                </a:moveTo>
                <a:cubicBezTo>
                  <a:pt x="21600" y="17829"/>
                  <a:pt x="20329" y="18171"/>
                  <a:pt x="20012" y="18171"/>
                </a:cubicBezTo>
                <a:cubicBezTo>
                  <a:pt x="20012" y="18514"/>
                  <a:pt x="19694" y="18514"/>
                  <a:pt x="19694" y="18857"/>
                </a:cubicBezTo>
                <a:cubicBezTo>
                  <a:pt x="19694" y="19200"/>
                  <a:pt x="20329" y="20229"/>
                  <a:pt x="20329" y="20571"/>
                </a:cubicBezTo>
                <a:cubicBezTo>
                  <a:pt x="20329" y="20571"/>
                  <a:pt x="20329" y="20571"/>
                  <a:pt x="20329" y="20571"/>
                </a:cubicBezTo>
                <a:cubicBezTo>
                  <a:pt x="20012" y="20571"/>
                  <a:pt x="18741" y="21600"/>
                  <a:pt x="18741" y="21600"/>
                </a:cubicBezTo>
                <a:cubicBezTo>
                  <a:pt x="18741" y="21600"/>
                  <a:pt x="17788" y="20229"/>
                  <a:pt x="17788" y="20229"/>
                </a:cubicBezTo>
                <a:cubicBezTo>
                  <a:pt x="17471" y="20229"/>
                  <a:pt x="17471" y="20229"/>
                  <a:pt x="17471" y="20229"/>
                </a:cubicBezTo>
                <a:cubicBezTo>
                  <a:pt x="17153" y="20229"/>
                  <a:pt x="17153" y="20229"/>
                  <a:pt x="17153" y="20229"/>
                </a:cubicBezTo>
                <a:cubicBezTo>
                  <a:pt x="16835" y="20229"/>
                  <a:pt x="15882" y="21600"/>
                  <a:pt x="15882" y="21600"/>
                </a:cubicBezTo>
                <a:cubicBezTo>
                  <a:pt x="15882" y="21600"/>
                  <a:pt x="14612" y="20571"/>
                  <a:pt x="14612" y="20571"/>
                </a:cubicBezTo>
                <a:cubicBezTo>
                  <a:pt x="14294" y="20571"/>
                  <a:pt x="14294" y="20571"/>
                  <a:pt x="14294" y="20571"/>
                </a:cubicBezTo>
                <a:cubicBezTo>
                  <a:pt x="14294" y="20229"/>
                  <a:pt x="14929" y="19200"/>
                  <a:pt x="14929" y="18857"/>
                </a:cubicBezTo>
                <a:cubicBezTo>
                  <a:pt x="14929" y="18514"/>
                  <a:pt x="14612" y="18514"/>
                  <a:pt x="14612" y="18171"/>
                </a:cubicBezTo>
                <a:cubicBezTo>
                  <a:pt x="14294" y="18171"/>
                  <a:pt x="13024" y="17829"/>
                  <a:pt x="13024" y="17829"/>
                </a:cubicBezTo>
                <a:cubicBezTo>
                  <a:pt x="13024" y="16114"/>
                  <a:pt x="13024" y="16114"/>
                  <a:pt x="13024" y="16114"/>
                </a:cubicBezTo>
                <a:cubicBezTo>
                  <a:pt x="13024" y="15771"/>
                  <a:pt x="14294" y="15771"/>
                  <a:pt x="14612" y="15771"/>
                </a:cubicBezTo>
                <a:cubicBezTo>
                  <a:pt x="14612" y="15429"/>
                  <a:pt x="14929" y="15429"/>
                  <a:pt x="14929" y="15086"/>
                </a:cubicBezTo>
                <a:cubicBezTo>
                  <a:pt x="14929" y="14743"/>
                  <a:pt x="14294" y="13714"/>
                  <a:pt x="14294" y="13371"/>
                </a:cubicBezTo>
                <a:cubicBezTo>
                  <a:pt x="14294" y="13371"/>
                  <a:pt x="14294" y="13371"/>
                  <a:pt x="14612" y="13371"/>
                </a:cubicBezTo>
                <a:cubicBezTo>
                  <a:pt x="14612" y="13371"/>
                  <a:pt x="15882" y="12343"/>
                  <a:pt x="15882" y="12343"/>
                </a:cubicBezTo>
                <a:cubicBezTo>
                  <a:pt x="15882" y="12343"/>
                  <a:pt x="16835" y="13714"/>
                  <a:pt x="17153" y="13714"/>
                </a:cubicBezTo>
                <a:cubicBezTo>
                  <a:pt x="17153" y="13714"/>
                  <a:pt x="17153" y="13714"/>
                  <a:pt x="17471" y="13714"/>
                </a:cubicBezTo>
                <a:cubicBezTo>
                  <a:pt x="17471" y="13714"/>
                  <a:pt x="17471" y="13714"/>
                  <a:pt x="17788" y="13714"/>
                </a:cubicBezTo>
                <a:cubicBezTo>
                  <a:pt x="18106" y="13371"/>
                  <a:pt x="18424" y="13029"/>
                  <a:pt x="18741" y="12343"/>
                </a:cubicBezTo>
                <a:cubicBezTo>
                  <a:pt x="18741" y="12343"/>
                  <a:pt x="18741" y="12343"/>
                  <a:pt x="18741" y="12343"/>
                </a:cubicBezTo>
                <a:cubicBezTo>
                  <a:pt x="18741" y="12343"/>
                  <a:pt x="20012" y="13371"/>
                  <a:pt x="20329" y="13371"/>
                </a:cubicBezTo>
                <a:cubicBezTo>
                  <a:pt x="20329" y="13371"/>
                  <a:pt x="20329" y="13371"/>
                  <a:pt x="20329" y="13371"/>
                </a:cubicBezTo>
                <a:cubicBezTo>
                  <a:pt x="20329" y="13714"/>
                  <a:pt x="19694" y="14743"/>
                  <a:pt x="19694" y="15086"/>
                </a:cubicBezTo>
                <a:cubicBezTo>
                  <a:pt x="19694" y="15429"/>
                  <a:pt x="20012" y="15429"/>
                  <a:pt x="20012" y="15771"/>
                </a:cubicBezTo>
                <a:cubicBezTo>
                  <a:pt x="20329" y="15771"/>
                  <a:pt x="21600" y="15771"/>
                  <a:pt x="21600" y="16114"/>
                </a:cubicBezTo>
                <a:lnTo>
                  <a:pt x="21600" y="17829"/>
                </a:lnTo>
                <a:close/>
                <a:moveTo>
                  <a:pt x="17471" y="2743"/>
                </a:moveTo>
                <a:cubicBezTo>
                  <a:pt x="16518" y="2743"/>
                  <a:pt x="15882" y="3429"/>
                  <a:pt x="15882" y="4457"/>
                </a:cubicBezTo>
                <a:cubicBezTo>
                  <a:pt x="15882" y="5143"/>
                  <a:pt x="16518" y="5829"/>
                  <a:pt x="17471" y="5829"/>
                </a:cubicBezTo>
                <a:cubicBezTo>
                  <a:pt x="18106" y="5829"/>
                  <a:pt x="18741" y="5143"/>
                  <a:pt x="18741" y="4457"/>
                </a:cubicBezTo>
                <a:cubicBezTo>
                  <a:pt x="18741" y="3429"/>
                  <a:pt x="18106" y="2743"/>
                  <a:pt x="17471" y="2743"/>
                </a:cubicBezTo>
                <a:close/>
                <a:moveTo>
                  <a:pt x="17471" y="15429"/>
                </a:moveTo>
                <a:cubicBezTo>
                  <a:pt x="16518" y="15429"/>
                  <a:pt x="15882" y="16114"/>
                  <a:pt x="15882" y="16800"/>
                </a:cubicBezTo>
                <a:cubicBezTo>
                  <a:pt x="15882" y="17829"/>
                  <a:pt x="16518" y="18514"/>
                  <a:pt x="17471" y="18514"/>
                </a:cubicBezTo>
                <a:cubicBezTo>
                  <a:pt x="18106" y="18514"/>
                  <a:pt x="18741" y="17829"/>
                  <a:pt x="18741" y="16800"/>
                </a:cubicBezTo>
                <a:cubicBezTo>
                  <a:pt x="18741" y="16114"/>
                  <a:pt x="18106" y="15429"/>
                  <a:pt x="17471" y="15429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AE2FA0-7D8E-426A-A130-5E7A4319511D}"/>
              </a:ext>
            </a:extLst>
          </p:cNvPr>
          <p:cNvSpPr txBox="1"/>
          <p:nvPr/>
        </p:nvSpPr>
        <p:spPr>
          <a:xfrm>
            <a:off x="4014548" y="337095"/>
            <a:ext cx="4182235" cy="73853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799" b="1" spc="300" dirty="0"/>
              <a:t>Infographic</a:t>
            </a:r>
          </a:p>
        </p:txBody>
      </p:sp>
    </p:spTree>
    <p:extLst>
      <p:ext uri="{BB962C8B-B14F-4D97-AF65-F5344CB8AC3E}">
        <p14:creationId xmlns:p14="http://schemas.microsoft.com/office/powerpoint/2010/main" val="3074004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5389"/>
          <p:cNvSpPr/>
          <p:nvPr/>
        </p:nvSpPr>
        <p:spPr>
          <a:xfrm>
            <a:off x="887892" y="1517649"/>
            <a:ext cx="269386" cy="2107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853"/>
                </a:moveTo>
                <a:cubicBezTo>
                  <a:pt x="21600" y="3260"/>
                  <a:pt x="21282" y="3668"/>
                  <a:pt x="20647" y="3668"/>
                </a:cubicBezTo>
                <a:cubicBezTo>
                  <a:pt x="635" y="3668"/>
                  <a:pt x="635" y="3668"/>
                  <a:pt x="635" y="3668"/>
                </a:cubicBezTo>
                <a:cubicBezTo>
                  <a:pt x="318" y="3668"/>
                  <a:pt x="0" y="3260"/>
                  <a:pt x="0" y="2853"/>
                </a:cubicBezTo>
                <a:cubicBezTo>
                  <a:pt x="0" y="815"/>
                  <a:pt x="0" y="815"/>
                  <a:pt x="0" y="815"/>
                </a:cubicBezTo>
                <a:cubicBezTo>
                  <a:pt x="0" y="408"/>
                  <a:pt x="318" y="0"/>
                  <a:pt x="635" y="0"/>
                </a:cubicBezTo>
                <a:cubicBezTo>
                  <a:pt x="20647" y="0"/>
                  <a:pt x="20647" y="0"/>
                  <a:pt x="20647" y="0"/>
                </a:cubicBezTo>
                <a:cubicBezTo>
                  <a:pt x="21282" y="0"/>
                  <a:pt x="21600" y="408"/>
                  <a:pt x="21600" y="815"/>
                </a:cubicBezTo>
                <a:lnTo>
                  <a:pt x="21600" y="2853"/>
                </a:lnTo>
                <a:close/>
                <a:moveTo>
                  <a:pt x="21600" y="8558"/>
                </a:moveTo>
                <a:cubicBezTo>
                  <a:pt x="21600" y="9374"/>
                  <a:pt x="21282" y="9781"/>
                  <a:pt x="20647" y="9781"/>
                </a:cubicBezTo>
                <a:cubicBezTo>
                  <a:pt x="635" y="9781"/>
                  <a:pt x="635" y="9781"/>
                  <a:pt x="635" y="9781"/>
                </a:cubicBezTo>
                <a:cubicBezTo>
                  <a:pt x="318" y="9781"/>
                  <a:pt x="0" y="9374"/>
                  <a:pt x="0" y="8558"/>
                </a:cubicBezTo>
                <a:cubicBezTo>
                  <a:pt x="0" y="6928"/>
                  <a:pt x="0" y="6928"/>
                  <a:pt x="0" y="6928"/>
                </a:cubicBezTo>
                <a:cubicBezTo>
                  <a:pt x="0" y="6113"/>
                  <a:pt x="318" y="5706"/>
                  <a:pt x="635" y="5706"/>
                </a:cubicBezTo>
                <a:cubicBezTo>
                  <a:pt x="20647" y="5706"/>
                  <a:pt x="20647" y="5706"/>
                  <a:pt x="20647" y="5706"/>
                </a:cubicBezTo>
                <a:cubicBezTo>
                  <a:pt x="21282" y="5706"/>
                  <a:pt x="21600" y="6113"/>
                  <a:pt x="21600" y="6928"/>
                </a:cubicBezTo>
                <a:lnTo>
                  <a:pt x="21600" y="8558"/>
                </a:lnTo>
                <a:close/>
                <a:moveTo>
                  <a:pt x="21600" y="14672"/>
                </a:moveTo>
                <a:cubicBezTo>
                  <a:pt x="21600" y="15079"/>
                  <a:pt x="21282" y="15487"/>
                  <a:pt x="20647" y="15487"/>
                </a:cubicBezTo>
                <a:cubicBezTo>
                  <a:pt x="635" y="15487"/>
                  <a:pt x="635" y="15487"/>
                  <a:pt x="635" y="15487"/>
                </a:cubicBezTo>
                <a:cubicBezTo>
                  <a:pt x="318" y="15487"/>
                  <a:pt x="0" y="15079"/>
                  <a:pt x="0" y="14672"/>
                </a:cubicBezTo>
                <a:cubicBezTo>
                  <a:pt x="0" y="12634"/>
                  <a:pt x="0" y="12634"/>
                  <a:pt x="0" y="12634"/>
                </a:cubicBezTo>
                <a:cubicBezTo>
                  <a:pt x="0" y="12226"/>
                  <a:pt x="318" y="11819"/>
                  <a:pt x="635" y="11819"/>
                </a:cubicBezTo>
                <a:cubicBezTo>
                  <a:pt x="20647" y="11819"/>
                  <a:pt x="20647" y="11819"/>
                  <a:pt x="20647" y="11819"/>
                </a:cubicBezTo>
                <a:cubicBezTo>
                  <a:pt x="21282" y="11819"/>
                  <a:pt x="21600" y="12226"/>
                  <a:pt x="21600" y="12634"/>
                </a:cubicBezTo>
                <a:lnTo>
                  <a:pt x="21600" y="14672"/>
                </a:lnTo>
                <a:close/>
                <a:moveTo>
                  <a:pt x="21600" y="20785"/>
                </a:moveTo>
                <a:cubicBezTo>
                  <a:pt x="21600" y="21192"/>
                  <a:pt x="21282" y="21600"/>
                  <a:pt x="20647" y="21600"/>
                </a:cubicBezTo>
                <a:cubicBezTo>
                  <a:pt x="635" y="21600"/>
                  <a:pt x="635" y="21600"/>
                  <a:pt x="635" y="21600"/>
                </a:cubicBezTo>
                <a:cubicBezTo>
                  <a:pt x="318" y="21600"/>
                  <a:pt x="0" y="21192"/>
                  <a:pt x="0" y="20785"/>
                </a:cubicBezTo>
                <a:cubicBezTo>
                  <a:pt x="0" y="18747"/>
                  <a:pt x="0" y="18747"/>
                  <a:pt x="0" y="18747"/>
                </a:cubicBezTo>
                <a:cubicBezTo>
                  <a:pt x="0" y="17932"/>
                  <a:pt x="318" y="17525"/>
                  <a:pt x="635" y="17525"/>
                </a:cubicBezTo>
                <a:cubicBezTo>
                  <a:pt x="20647" y="17525"/>
                  <a:pt x="20647" y="17525"/>
                  <a:pt x="20647" y="17525"/>
                </a:cubicBezTo>
                <a:cubicBezTo>
                  <a:pt x="21282" y="17525"/>
                  <a:pt x="21600" y="17932"/>
                  <a:pt x="21600" y="18747"/>
                </a:cubicBezTo>
                <a:lnTo>
                  <a:pt x="21600" y="20785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73" name="Shape 5390"/>
          <p:cNvSpPr/>
          <p:nvPr/>
        </p:nvSpPr>
        <p:spPr>
          <a:xfrm>
            <a:off x="1375350" y="1497492"/>
            <a:ext cx="269386" cy="2657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8699"/>
                </a:moveTo>
                <a:cubicBezTo>
                  <a:pt x="21600" y="18699"/>
                  <a:pt x="21282" y="19021"/>
                  <a:pt x="21282" y="19021"/>
                </a:cubicBezTo>
                <a:cubicBezTo>
                  <a:pt x="21282" y="19021"/>
                  <a:pt x="21282" y="19021"/>
                  <a:pt x="21282" y="19021"/>
                </a:cubicBezTo>
                <a:cubicBezTo>
                  <a:pt x="20965" y="19021"/>
                  <a:pt x="20965" y="19021"/>
                  <a:pt x="20965" y="19021"/>
                </a:cubicBezTo>
                <a:cubicBezTo>
                  <a:pt x="19694" y="17731"/>
                  <a:pt x="19694" y="17731"/>
                  <a:pt x="19694" y="17731"/>
                </a:cubicBezTo>
                <a:cubicBezTo>
                  <a:pt x="17788" y="20310"/>
                  <a:pt x="14612" y="21600"/>
                  <a:pt x="10800" y="21600"/>
                </a:cubicBezTo>
                <a:cubicBezTo>
                  <a:pt x="6988" y="21600"/>
                  <a:pt x="3494" y="20310"/>
                  <a:pt x="1588" y="17731"/>
                </a:cubicBezTo>
                <a:cubicBezTo>
                  <a:pt x="635" y="19021"/>
                  <a:pt x="635" y="19021"/>
                  <a:pt x="635" y="19021"/>
                </a:cubicBezTo>
                <a:cubicBezTo>
                  <a:pt x="635" y="19021"/>
                  <a:pt x="318" y="19021"/>
                  <a:pt x="318" y="19021"/>
                </a:cubicBezTo>
                <a:cubicBezTo>
                  <a:pt x="318" y="19021"/>
                  <a:pt x="318" y="19021"/>
                  <a:pt x="318" y="19021"/>
                </a:cubicBezTo>
                <a:cubicBezTo>
                  <a:pt x="0" y="19021"/>
                  <a:pt x="0" y="18699"/>
                  <a:pt x="0" y="18699"/>
                </a:cubicBezTo>
                <a:cubicBezTo>
                  <a:pt x="0" y="14507"/>
                  <a:pt x="0" y="14507"/>
                  <a:pt x="0" y="14507"/>
                </a:cubicBezTo>
                <a:cubicBezTo>
                  <a:pt x="0" y="14185"/>
                  <a:pt x="0" y="13863"/>
                  <a:pt x="318" y="13863"/>
                </a:cubicBezTo>
                <a:cubicBezTo>
                  <a:pt x="4447" y="13863"/>
                  <a:pt x="4447" y="13863"/>
                  <a:pt x="4447" y="13863"/>
                </a:cubicBezTo>
                <a:cubicBezTo>
                  <a:pt x="4765" y="13863"/>
                  <a:pt x="4765" y="14185"/>
                  <a:pt x="4765" y="14185"/>
                </a:cubicBezTo>
                <a:cubicBezTo>
                  <a:pt x="5082" y="14507"/>
                  <a:pt x="5082" y="14507"/>
                  <a:pt x="4765" y="14830"/>
                </a:cubicBezTo>
                <a:cubicBezTo>
                  <a:pt x="3494" y="15797"/>
                  <a:pt x="3494" y="15797"/>
                  <a:pt x="3494" y="15797"/>
                </a:cubicBezTo>
                <a:cubicBezTo>
                  <a:pt x="4765" y="17409"/>
                  <a:pt x="6671" y="18376"/>
                  <a:pt x="9212" y="18699"/>
                </a:cubicBezTo>
                <a:cubicBezTo>
                  <a:pt x="9212" y="10961"/>
                  <a:pt x="9212" y="10961"/>
                  <a:pt x="9212" y="10961"/>
                </a:cubicBezTo>
                <a:cubicBezTo>
                  <a:pt x="6988" y="10961"/>
                  <a:pt x="6988" y="10961"/>
                  <a:pt x="6988" y="10961"/>
                </a:cubicBezTo>
                <a:cubicBezTo>
                  <a:pt x="6353" y="10961"/>
                  <a:pt x="6035" y="10639"/>
                  <a:pt x="6035" y="9994"/>
                </a:cubicBezTo>
                <a:cubicBezTo>
                  <a:pt x="6035" y="8382"/>
                  <a:pt x="6035" y="8382"/>
                  <a:pt x="6035" y="8382"/>
                </a:cubicBezTo>
                <a:cubicBezTo>
                  <a:pt x="6035" y="8060"/>
                  <a:pt x="6353" y="7737"/>
                  <a:pt x="6988" y="7737"/>
                </a:cubicBezTo>
                <a:cubicBezTo>
                  <a:pt x="9212" y="7737"/>
                  <a:pt x="9212" y="7737"/>
                  <a:pt x="9212" y="7737"/>
                </a:cubicBezTo>
                <a:cubicBezTo>
                  <a:pt x="9212" y="5803"/>
                  <a:pt x="9212" y="5803"/>
                  <a:pt x="9212" y="5803"/>
                </a:cubicBezTo>
                <a:cubicBezTo>
                  <a:pt x="8259" y="5158"/>
                  <a:pt x="7624" y="4191"/>
                  <a:pt x="7624" y="2901"/>
                </a:cubicBezTo>
                <a:cubicBezTo>
                  <a:pt x="7624" y="1290"/>
                  <a:pt x="8894" y="0"/>
                  <a:pt x="10800" y="0"/>
                </a:cubicBezTo>
                <a:cubicBezTo>
                  <a:pt x="12388" y="0"/>
                  <a:pt x="13659" y="1290"/>
                  <a:pt x="13659" y="2901"/>
                </a:cubicBezTo>
                <a:cubicBezTo>
                  <a:pt x="13659" y="4191"/>
                  <a:pt x="13341" y="5158"/>
                  <a:pt x="12388" y="5803"/>
                </a:cubicBezTo>
                <a:cubicBezTo>
                  <a:pt x="12388" y="7737"/>
                  <a:pt x="12388" y="7737"/>
                  <a:pt x="12388" y="7737"/>
                </a:cubicBezTo>
                <a:cubicBezTo>
                  <a:pt x="14612" y="7737"/>
                  <a:pt x="14612" y="7737"/>
                  <a:pt x="14612" y="7737"/>
                </a:cubicBezTo>
                <a:cubicBezTo>
                  <a:pt x="14929" y="7737"/>
                  <a:pt x="15247" y="8060"/>
                  <a:pt x="15247" y="8382"/>
                </a:cubicBezTo>
                <a:cubicBezTo>
                  <a:pt x="15247" y="9994"/>
                  <a:pt x="15247" y="9994"/>
                  <a:pt x="15247" y="9994"/>
                </a:cubicBezTo>
                <a:cubicBezTo>
                  <a:pt x="15247" y="10639"/>
                  <a:pt x="14929" y="10961"/>
                  <a:pt x="14612" y="10961"/>
                </a:cubicBezTo>
                <a:cubicBezTo>
                  <a:pt x="12388" y="10961"/>
                  <a:pt x="12388" y="10961"/>
                  <a:pt x="12388" y="10961"/>
                </a:cubicBezTo>
                <a:cubicBezTo>
                  <a:pt x="12388" y="18699"/>
                  <a:pt x="12388" y="18699"/>
                  <a:pt x="12388" y="18699"/>
                </a:cubicBezTo>
                <a:cubicBezTo>
                  <a:pt x="14612" y="18376"/>
                  <a:pt x="16835" y="17409"/>
                  <a:pt x="17788" y="15797"/>
                </a:cubicBezTo>
                <a:cubicBezTo>
                  <a:pt x="16518" y="14830"/>
                  <a:pt x="16518" y="14830"/>
                  <a:pt x="16518" y="14830"/>
                </a:cubicBezTo>
                <a:cubicBezTo>
                  <a:pt x="16518" y="14507"/>
                  <a:pt x="16518" y="14507"/>
                  <a:pt x="16518" y="14185"/>
                </a:cubicBezTo>
                <a:cubicBezTo>
                  <a:pt x="16518" y="14185"/>
                  <a:pt x="16835" y="13863"/>
                  <a:pt x="16835" y="13863"/>
                </a:cubicBezTo>
                <a:cubicBezTo>
                  <a:pt x="21282" y="13863"/>
                  <a:pt x="21282" y="13863"/>
                  <a:pt x="21282" y="13863"/>
                </a:cubicBezTo>
                <a:cubicBezTo>
                  <a:pt x="21282" y="13863"/>
                  <a:pt x="21600" y="14185"/>
                  <a:pt x="21600" y="14507"/>
                </a:cubicBezTo>
                <a:lnTo>
                  <a:pt x="21600" y="18699"/>
                </a:lnTo>
                <a:close/>
                <a:moveTo>
                  <a:pt x="10800" y="2257"/>
                </a:moveTo>
                <a:cubicBezTo>
                  <a:pt x="10165" y="2257"/>
                  <a:pt x="9847" y="2579"/>
                  <a:pt x="9847" y="2901"/>
                </a:cubicBezTo>
                <a:cubicBezTo>
                  <a:pt x="9847" y="3546"/>
                  <a:pt x="10165" y="3869"/>
                  <a:pt x="10800" y="3869"/>
                </a:cubicBezTo>
                <a:cubicBezTo>
                  <a:pt x="11118" y="3869"/>
                  <a:pt x="11435" y="3546"/>
                  <a:pt x="11435" y="2901"/>
                </a:cubicBezTo>
                <a:cubicBezTo>
                  <a:pt x="11435" y="2579"/>
                  <a:pt x="11118" y="2257"/>
                  <a:pt x="10800" y="2257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74" name="Shape 5391"/>
          <p:cNvSpPr/>
          <p:nvPr/>
        </p:nvSpPr>
        <p:spPr>
          <a:xfrm>
            <a:off x="1950771" y="1565296"/>
            <a:ext cx="146605" cy="150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843" y="20463"/>
                </a:moveTo>
                <a:cubicBezTo>
                  <a:pt x="11676" y="21600"/>
                  <a:pt x="11676" y="21600"/>
                  <a:pt x="11676" y="21600"/>
                </a:cubicBezTo>
                <a:cubicBezTo>
                  <a:pt x="11676" y="21600"/>
                  <a:pt x="11676" y="21600"/>
                  <a:pt x="11092" y="21600"/>
                </a:cubicBezTo>
                <a:cubicBezTo>
                  <a:pt x="11092" y="21600"/>
                  <a:pt x="11092" y="21600"/>
                  <a:pt x="11092" y="21600"/>
                </a:cubicBezTo>
                <a:cubicBezTo>
                  <a:pt x="584" y="11368"/>
                  <a:pt x="584" y="11368"/>
                  <a:pt x="584" y="11368"/>
                </a:cubicBezTo>
                <a:cubicBezTo>
                  <a:pt x="584" y="11368"/>
                  <a:pt x="0" y="10800"/>
                  <a:pt x="0" y="10800"/>
                </a:cubicBezTo>
                <a:cubicBezTo>
                  <a:pt x="0" y="10800"/>
                  <a:pt x="584" y="10232"/>
                  <a:pt x="584" y="10232"/>
                </a:cubicBezTo>
                <a:cubicBezTo>
                  <a:pt x="11092" y="568"/>
                  <a:pt x="11092" y="568"/>
                  <a:pt x="11092" y="568"/>
                </a:cubicBezTo>
                <a:cubicBezTo>
                  <a:pt x="11092" y="0"/>
                  <a:pt x="11092" y="0"/>
                  <a:pt x="11092" y="0"/>
                </a:cubicBezTo>
                <a:cubicBezTo>
                  <a:pt x="11676" y="0"/>
                  <a:pt x="11676" y="0"/>
                  <a:pt x="11676" y="568"/>
                </a:cubicBezTo>
                <a:cubicBezTo>
                  <a:pt x="12843" y="1137"/>
                  <a:pt x="12843" y="1137"/>
                  <a:pt x="12843" y="1137"/>
                </a:cubicBezTo>
                <a:cubicBezTo>
                  <a:pt x="12843" y="1705"/>
                  <a:pt x="13427" y="1705"/>
                  <a:pt x="13427" y="1705"/>
                </a:cubicBezTo>
                <a:cubicBezTo>
                  <a:pt x="13427" y="2274"/>
                  <a:pt x="12843" y="2274"/>
                  <a:pt x="12843" y="2274"/>
                </a:cubicBezTo>
                <a:cubicBezTo>
                  <a:pt x="4086" y="10800"/>
                  <a:pt x="4086" y="10800"/>
                  <a:pt x="4086" y="10800"/>
                </a:cubicBezTo>
                <a:cubicBezTo>
                  <a:pt x="12843" y="19326"/>
                  <a:pt x="12843" y="19326"/>
                  <a:pt x="12843" y="19326"/>
                </a:cubicBezTo>
                <a:cubicBezTo>
                  <a:pt x="12843" y="19326"/>
                  <a:pt x="13427" y="19895"/>
                  <a:pt x="13427" y="19895"/>
                </a:cubicBezTo>
                <a:cubicBezTo>
                  <a:pt x="13427" y="19895"/>
                  <a:pt x="12843" y="20463"/>
                  <a:pt x="12843" y="20463"/>
                </a:cubicBezTo>
                <a:close/>
                <a:moveTo>
                  <a:pt x="21600" y="20463"/>
                </a:moveTo>
                <a:cubicBezTo>
                  <a:pt x="20432" y="21600"/>
                  <a:pt x="20432" y="21600"/>
                  <a:pt x="20432" y="21600"/>
                </a:cubicBezTo>
                <a:cubicBezTo>
                  <a:pt x="20432" y="21600"/>
                  <a:pt x="19849" y="21600"/>
                  <a:pt x="19849" y="21600"/>
                </a:cubicBezTo>
                <a:cubicBezTo>
                  <a:pt x="19849" y="21600"/>
                  <a:pt x="19265" y="21600"/>
                  <a:pt x="19265" y="21600"/>
                </a:cubicBezTo>
                <a:cubicBezTo>
                  <a:pt x="8757" y="11368"/>
                  <a:pt x="8757" y="11368"/>
                  <a:pt x="8757" y="11368"/>
                </a:cubicBezTo>
                <a:cubicBezTo>
                  <a:pt x="8757" y="11368"/>
                  <a:pt x="8757" y="10800"/>
                  <a:pt x="8757" y="10800"/>
                </a:cubicBezTo>
                <a:cubicBezTo>
                  <a:pt x="8757" y="10800"/>
                  <a:pt x="8757" y="10232"/>
                  <a:pt x="8757" y="10232"/>
                </a:cubicBezTo>
                <a:cubicBezTo>
                  <a:pt x="19265" y="568"/>
                  <a:pt x="19265" y="568"/>
                  <a:pt x="19265" y="568"/>
                </a:cubicBezTo>
                <a:cubicBezTo>
                  <a:pt x="19265" y="0"/>
                  <a:pt x="19849" y="0"/>
                  <a:pt x="19849" y="0"/>
                </a:cubicBezTo>
                <a:cubicBezTo>
                  <a:pt x="19849" y="0"/>
                  <a:pt x="20432" y="0"/>
                  <a:pt x="20432" y="568"/>
                </a:cubicBezTo>
                <a:cubicBezTo>
                  <a:pt x="21600" y="1137"/>
                  <a:pt x="21600" y="1137"/>
                  <a:pt x="21600" y="1137"/>
                </a:cubicBezTo>
                <a:cubicBezTo>
                  <a:pt x="21600" y="1705"/>
                  <a:pt x="21600" y="1705"/>
                  <a:pt x="21600" y="1705"/>
                </a:cubicBezTo>
                <a:cubicBezTo>
                  <a:pt x="21600" y="2274"/>
                  <a:pt x="21600" y="2274"/>
                  <a:pt x="21600" y="2274"/>
                </a:cubicBezTo>
                <a:cubicBezTo>
                  <a:pt x="12843" y="10800"/>
                  <a:pt x="12843" y="10800"/>
                  <a:pt x="12843" y="10800"/>
                </a:cubicBezTo>
                <a:cubicBezTo>
                  <a:pt x="21600" y="19326"/>
                  <a:pt x="21600" y="19326"/>
                  <a:pt x="21600" y="19326"/>
                </a:cubicBezTo>
                <a:cubicBezTo>
                  <a:pt x="21600" y="19326"/>
                  <a:pt x="21600" y="19895"/>
                  <a:pt x="21600" y="19895"/>
                </a:cubicBezTo>
                <a:cubicBezTo>
                  <a:pt x="21600" y="19895"/>
                  <a:pt x="21600" y="20463"/>
                  <a:pt x="21600" y="20463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75" name="Shape 5392"/>
          <p:cNvSpPr/>
          <p:nvPr/>
        </p:nvSpPr>
        <p:spPr>
          <a:xfrm>
            <a:off x="2520694" y="1565296"/>
            <a:ext cx="91628" cy="150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61" y="2274"/>
                </a:moveTo>
                <a:cubicBezTo>
                  <a:pt x="6574" y="10800"/>
                  <a:pt x="6574" y="10800"/>
                  <a:pt x="6574" y="10800"/>
                </a:cubicBezTo>
                <a:cubicBezTo>
                  <a:pt x="20661" y="19326"/>
                  <a:pt x="20661" y="19326"/>
                  <a:pt x="20661" y="19326"/>
                </a:cubicBezTo>
                <a:cubicBezTo>
                  <a:pt x="20661" y="19326"/>
                  <a:pt x="21600" y="19895"/>
                  <a:pt x="21600" y="19895"/>
                </a:cubicBezTo>
                <a:cubicBezTo>
                  <a:pt x="21600" y="19895"/>
                  <a:pt x="20661" y="20463"/>
                  <a:pt x="20661" y="20463"/>
                </a:cubicBezTo>
                <a:cubicBezTo>
                  <a:pt x="18783" y="21600"/>
                  <a:pt x="18783" y="21600"/>
                  <a:pt x="18783" y="21600"/>
                </a:cubicBezTo>
                <a:cubicBezTo>
                  <a:pt x="18783" y="21600"/>
                  <a:pt x="18783" y="21600"/>
                  <a:pt x="17843" y="21600"/>
                </a:cubicBezTo>
                <a:cubicBezTo>
                  <a:pt x="17843" y="21600"/>
                  <a:pt x="17843" y="21600"/>
                  <a:pt x="17843" y="21600"/>
                </a:cubicBezTo>
                <a:cubicBezTo>
                  <a:pt x="939" y="11368"/>
                  <a:pt x="939" y="11368"/>
                  <a:pt x="939" y="11368"/>
                </a:cubicBezTo>
                <a:cubicBezTo>
                  <a:pt x="939" y="11368"/>
                  <a:pt x="0" y="10800"/>
                  <a:pt x="0" y="10800"/>
                </a:cubicBezTo>
                <a:cubicBezTo>
                  <a:pt x="0" y="10800"/>
                  <a:pt x="939" y="10232"/>
                  <a:pt x="939" y="10232"/>
                </a:cubicBezTo>
                <a:cubicBezTo>
                  <a:pt x="17843" y="568"/>
                  <a:pt x="17843" y="568"/>
                  <a:pt x="17843" y="568"/>
                </a:cubicBezTo>
                <a:cubicBezTo>
                  <a:pt x="17843" y="0"/>
                  <a:pt x="17843" y="0"/>
                  <a:pt x="17843" y="0"/>
                </a:cubicBezTo>
                <a:cubicBezTo>
                  <a:pt x="18783" y="0"/>
                  <a:pt x="18783" y="0"/>
                  <a:pt x="18783" y="568"/>
                </a:cubicBezTo>
                <a:cubicBezTo>
                  <a:pt x="20661" y="1137"/>
                  <a:pt x="20661" y="1137"/>
                  <a:pt x="20661" y="1137"/>
                </a:cubicBezTo>
                <a:cubicBezTo>
                  <a:pt x="20661" y="1705"/>
                  <a:pt x="21600" y="1705"/>
                  <a:pt x="21600" y="1705"/>
                </a:cubicBezTo>
                <a:cubicBezTo>
                  <a:pt x="21600" y="2274"/>
                  <a:pt x="20661" y="2274"/>
                  <a:pt x="20661" y="2274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76" name="Shape 5393"/>
          <p:cNvSpPr/>
          <p:nvPr/>
        </p:nvSpPr>
        <p:spPr>
          <a:xfrm>
            <a:off x="3096115" y="1517649"/>
            <a:ext cx="249228" cy="2309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4469"/>
                </a:moveTo>
                <a:cubicBezTo>
                  <a:pt x="21600" y="4841"/>
                  <a:pt x="21257" y="5214"/>
                  <a:pt x="20914" y="5214"/>
                </a:cubicBezTo>
                <a:cubicBezTo>
                  <a:pt x="1029" y="5214"/>
                  <a:pt x="1029" y="5214"/>
                  <a:pt x="1029" y="5214"/>
                </a:cubicBezTo>
                <a:cubicBezTo>
                  <a:pt x="343" y="5214"/>
                  <a:pt x="0" y="4841"/>
                  <a:pt x="0" y="4469"/>
                </a:cubicBezTo>
                <a:cubicBezTo>
                  <a:pt x="0" y="745"/>
                  <a:pt x="0" y="745"/>
                  <a:pt x="0" y="745"/>
                </a:cubicBezTo>
                <a:cubicBezTo>
                  <a:pt x="0" y="372"/>
                  <a:pt x="343" y="0"/>
                  <a:pt x="1029" y="0"/>
                </a:cubicBezTo>
                <a:cubicBezTo>
                  <a:pt x="20914" y="0"/>
                  <a:pt x="20914" y="0"/>
                  <a:pt x="20914" y="0"/>
                </a:cubicBezTo>
                <a:cubicBezTo>
                  <a:pt x="21257" y="0"/>
                  <a:pt x="21600" y="372"/>
                  <a:pt x="21600" y="745"/>
                </a:cubicBezTo>
                <a:lnTo>
                  <a:pt x="21600" y="4469"/>
                </a:lnTo>
                <a:close/>
                <a:moveTo>
                  <a:pt x="20914" y="20483"/>
                </a:moveTo>
                <a:cubicBezTo>
                  <a:pt x="20914" y="21228"/>
                  <a:pt x="20571" y="21600"/>
                  <a:pt x="20229" y="21600"/>
                </a:cubicBezTo>
                <a:cubicBezTo>
                  <a:pt x="1714" y="21600"/>
                  <a:pt x="1714" y="21600"/>
                  <a:pt x="1714" y="21600"/>
                </a:cubicBezTo>
                <a:cubicBezTo>
                  <a:pt x="1371" y="21600"/>
                  <a:pt x="1029" y="21228"/>
                  <a:pt x="1029" y="20483"/>
                </a:cubicBezTo>
                <a:cubicBezTo>
                  <a:pt x="1029" y="7076"/>
                  <a:pt x="1029" y="7076"/>
                  <a:pt x="1029" y="7076"/>
                </a:cubicBezTo>
                <a:cubicBezTo>
                  <a:pt x="1029" y="6703"/>
                  <a:pt x="1371" y="6331"/>
                  <a:pt x="1714" y="6331"/>
                </a:cubicBezTo>
                <a:cubicBezTo>
                  <a:pt x="20229" y="6331"/>
                  <a:pt x="20229" y="6331"/>
                  <a:pt x="20229" y="6331"/>
                </a:cubicBezTo>
                <a:cubicBezTo>
                  <a:pt x="20571" y="6331"/>
                  <a:pt x="20914" y="6703"/>
                  <a:pt x="20914" y="7076"/>
                </a:cubicBezTo>
                <a:lnTo>
                  <a:pt x="20914" y="20483"/>
                </a:lnTo>
                <a:close/>
                <a:moveTo>
                  <a:pt x="12686" y="8938"/>
                </a:moveTo>
                <a:cubicBezTo>
                  <a:pt x="9257" y="8938"/>
                  <a:pt x="9257" y="8938"/>
                  <a:pt x="9257" y="8938"/>
                </a:cubicBezTo>
                <a:cubicBezTo>
                  <a:pt x="8914" y="8938"/>
                  <a:pt x="8229" y="9310"/>
                  <a:pt x="8229" y="9683"/>
                </a:cubicBezTo>
                <a:cubicBezTo>
                  <a:pt x="8229" y="10428"/>
                  <a:pt x="8914" y="10800"/>
                  <a:pt x="9257" y="10800"/>
                </a:cubicBezTo>
                <a:cubicBezTo>
                  <a:pt x="12686" y="10800"/>
                  <a:pt x="12686" y="10800"/>
                  <a:pt x="12686" y="10800"/>
                </a:cubicBezTo>
                <a:cubicBezTo>
                  <a:pt x="13029" y="10800"/>
                  <a:pt x="13371" y="10428"/>
                  <a:pt x="13371" y="9683"/>
                </a:cubicBezTo>
                <a:cubicBezTo>
                  <a:pt x="13371" y="9310"/>
                  <a:pt x="13029" y="8938"/>
                  <a:pt x="12686" y="8938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77" name="Shape 5394"/>
          <p:cNvSpPr/>
          <p:nvPr/>
        </p:nvSpPr>
        <p:spPr>
          <a:xfrm>
            <a:off x="3658708" y="1517649"/>
            <a:ext cx="232735" cy="2309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83" y="21600"/>
                </a:moveTo>
                <a:cubicBezTo>
                  <a:pt x="4759" y="21600"/>
                  <a:pt x="0" y="16759"/>
                  <a:pt x="0" y="10800"/>
                </a:cubicBezTo>
                <a:cubicBezTo>
                  <a:pt x="0" y="4841"/>
                  <a:pt x="4759" y="0"/>
                  <a:pt x="10983" y="0"/>
                </a:cubicBezTo>
                <a:cubicBezTo>
                  <a:pt x="16841" y="0"/>
                  <a:pt x="21600" y="4841"/>
                  <a:pt x="21600" y="10800"/>
                </a:cubicBezTo>
                <a:cubicBezTo>
                  <a:pt x="21600" y="16759"/>
                  <a:pt x="16841" y="21600"/>
                  <a:pt x="10983" y="21600"/>
                </a:cubicBezTo>
                <a:close/>
                <a:moveTo>
                  <a:pt x="3295" y="10800"/>
                </a:moveTo>
                <a:cubicBezTo>
                  <a:pt x="3295" y="14897"/>
                  <a:pt x="6590" y="18248"/>
                  <a:pt x="10983" y="18248"/>
                </a:cubicBezTo>
                <a:cubicBezTo>
                  <a:pt x="15010" y="18248"/>
                  <a:pt x="18305" y="14897"/>
                  <a:pt x="18305" y="10800"/>
                </a:cubicBezTo>
                <a:cubicBezTo>
                  <a:pt x="18305" y="6331"/>
                  <a:pt x="15010" y="2979"/>
                  <a:pt x="10983" y="2979"/>
                </a:cubicBezTo>
                <a:cubicBezTo>
                  <a:pt x="6590" y="2979"/>
                  <a:pt x="3295" y="6331"/>
                  <a:pt x="3295" y="10800"/>
                </a:cubicBezTo>
                <a:close/>
                <a:moveTo>
                  <a:pt x="15742" y="11545"/>
                </a:moveTo>
                <a:cubicBezTo>
                  <a:pt x="10983" y="16014"/>
                  <a:pt x="10983" y="16014"/>
                  <a:pt x="10983" y="16014"/>
                </a:cubicBezTo>
                <a:cubicBezTo>
                  <a:pt x="10983" y="16014"/>
                  <a:pt x="10983" y="16014"/>
                  <a:pt x="10983" y="16014"/>
                </a:cubicBezTo>
                <a:cubicBezTo>
                  <a:pt x="10617" y="16014"/>
                  <a:pt x="10617" y="16014"/>
                  <a:pt x="10617" y="16014"/>
                </a:cubicBezTo>
                <a:cubicBezTo>
                  <a:pt x="6224" y="11545"/>
                  <a:pt x="6224" y="11545"/>
                  <a:pt x="6224" y="11545"/>
                </a:cubicBezTo>
                <a:cubicBezTo>
                  <a:pt x="5858" y="11172"/>
                  <a:pt x="5858" y="11172"/>
                  <a:pt x="5858" y="10800"/>
                </a:cubicBezTo>
                <a:cubicBezTo>
                  <a:pt x="5858" y="10800"/>
                  <a:pt x="6224" y="10800"/>
                  <a:pt x="6224" y="10800"/>
                </a:cubicBezTo>
                <a:cubicBezTo>
                  <a:pt x="9153" y="10800"/>
                  <a:pt x="9153" y="10800"/>
                  <a:pt x="9153" y="10800"/>
                </a:cubicBezTo>
                <a:cubicBezTo>
                  <a:pt x="9153" y="5586"/>
                  <a:pt x="9153" y="5586"/>
                  <a:pt x="9153" y="5586"/>
                </a:cubicBezTo>
                <a:cubicBezTo>
                  <a:pt x="9153" y="5586"/>
                  <a:pt x="9153" y="5214"/>
                  <a:pt x="9519" y="5214"/>
                </a:cubicBezTo>
                <a:cubicBezTo>
                  <a:pt x="12081" y="5214"/>
                  <a:pt x="12081" y="5214"/>
                  <a:pt x="12081" y="5214"/>
                </a:cubicBezTo>
                <a:cubicBezTo>
                  <a:pt x="12447" y="5214"/>
                  <a:pt x="12447" y="5586"/>
                  <a:pt x="12447" y="5586"/>
                </a:cubicBezTo>
                <a:cubicBezTo>
                  <a:pt x="12447" y="10800"/>
                  <a:pt x="12447" y="10800"/>
                  <a:pt x="12447" y="10800"/>
                </a:cubicBezTo>
                <a:cubicBezTo>
                  <a:pt x="15376" y="10800"/>
                  <a:pt x="15376" y="10800"/>
                  <a:pt x="15376" y="10800"/>
                </a:cubicBezTo>
                <a:cubicBezTo>
                  <a:pt x="15376" y="10800"/>
                  <a:pt x="15742" y="10800"/>
                  <a:pt x="15742" y="11172"/>
                </a:cubicBezTo>
                <a:cubicBezTo>
                  <a:pt x="15742" y="11172"/>
                  <a:pt x="15742" y="11545"/>
                  <a:pt x="15742" y="11545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78" name="Shape 5395"/>
          <p:cNvSpPr/>
          <p:nvPr/>
        </p:nvSpPr>
        <p:spPr>
          <a:xfrm>
            <a:off x="4228632" y="1517649"/>
            <a:ext cx="234567" cy="2309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83" y="21600"/>
                </a:moveTo>
                <a:cubicBezTo>
                  <a:pt x="4759" y="21600"/>
                  <a:pt x="0" y="16759"/>
                  <a:pt x="0" y="10800"/>
                </a:cubicBezTo>
                <a:cubicBezTo>
                  <a:pt x="0" y="4841"/>
                  <a:pt x="4759" y="0"/>
                  <a:pt x="10983" y="0"/>
                </a:cubicBezTo>
                <a:cubicBezTo>
                  <a:pt x="16841" y="0"/>
                  <a:pt x="21600" y="4841"/>
                  <a:pt x="21600" y="10800"/>
                </a:cubicBezTo>
                <a:cubicBezTo>
                  <a:pt x="21600" y="16759"/>
                  <a:pt x="16841" y="21600"/>
                  <a:pt x="10983" y="21600"/>
                </a:cubicBezTo>
                <a:close/>
                <a:moveTo>
                  <a:pt x="17939" y="10055"/>
                </a:moveTo>
                <a:cubicBezTo>
                  <a:pt x="16475" y="8938"/>
                  <a:pt x="16475" y="8938"/>
                  <a:pt x="16475" y="8938"/>
                </a:cubicBezTo>
                <a:cubicBezTo>
                  <a:pt x="11349" y="3724"/>
                  <a:pt x="11349" y="3724"/>
                  <a:pt x="11349" y="3724"/>
                </a:cubicBezTo>
                <a:cubicBezTo>
                  <a:pt x="11349" y="3352"/>
                  <a:pt x="10983" y="3352"/>
                  <a:pt x="10983" y="3352"/>
                </a:cubicBezTo>
                <a:cubicBezTo>
                  <a:pt x="10617" y="3352"/>
                  <a:pt x="10251" y="3352"/>
                  <a:pt x="10251" y="3724"/>
                </a:cubicBezTo>
                <a:cubicBezTo>
                  <a:pt x="8786" y="4841"/>
                  <a:pt x="8786" y="4841"/>
                  <a:pt x="8786" y="4841"/>
                </a:cubicBezTo>
                <a:cubicBezTo>
                  <a:pt x="8786" y="5214"/>
                  <a:pt x="8786" y="5214"/>
                  <a:pt x="8786" y="5586"/>
                </a:cubicBezTo>
                <a:cubicBezTo>
                  <a:pt x="8786" y="5959"/>
                  <a:pt x="8786" y="5959"/>
                  <a:pt x="8786" y="6331"/>
                </a:cubicBezTo>
                <a:cubicBezTo>
                  <a:pt x="11715" y="8938"/>
                  <a:pt x="11715" y="8938"/>
                  <a:pt x="11715" y="8938"/>
                </a:cubicBezTo>
                <a:cubicBezTo>
                  <a:pt x="4759" y="8938"/>
                  <a:pt x="4759" y="8938"/>
                  <a:pt x="4759" y="8938"/>
                </a:cubicBezTo>
                <a:cubicBezTo>
                  <a:pt x="4027" y="8938"/>
                  <a:pt x="3661" y="9310"/>
                  <a:pt x="3661" y="9683"/>
                </a:cubicBezTo>
                <a:cubicBezTo>
                  <a:pt x="3661" y="11545"/>
                  <a:pt x="3661" y="11545"/>
                  <a:pt x="3661" y="11545"/>
                </a:cubicBezTo>
                <a:cubicBezTo>
                  <a:pt x="3661" y="11917"/>
                  <a:pt x="4027" y="12662"/>
                  <a:pt x="4759" y="12662"/>
                </a:cubicBezTo>
                <a:cubicBezTo>
                  <a:pt x="11715" y="12662"/>
                  <a:pt x="11715" y="12662"/>
                  <a:pt x="11715" y="12662"/>
                </a:cubicBezTo>
                <a:cubicBezTo>
                  <a:pt x="8786" y="15269"/>
                  <a:pt x="8786" y="15269"/>
                  <a:pt x="8786" y="15269"/>
                </a:cubicBezTo>
                <a:cubicBezTo>
                  <a:pt x="8786" y="15269"/>
                  <a:pt x="8786" y="15641"/>
                  <a:pt x="8786" y="15641"/>
                </a:cubicBezTo>
                <a:cubicBezTo>
                  <a:pt x="8786" y="16014"/>
                  <a:pt x="8786" y="16386"/>
                  <a:pt x="8786" y="16386"/>
                </a:cubicBezTo>
                <a:cubicBezTo>
                  <a:pt x="10251" y="17876"/>
                  <a:pt x="10251" y="17876"/>
                  <a:pt x="10251" y="17876"/>
                </a:cubicBezTo>
                <a:cubicBezTo>
                  <a:pt x="10251" y="17876"/>
                  <a:pt x="10617" y="17876"/>
                  <a:pt x="10983" y="17876"/>
                </a:cubicBezTo>
                <a:cubicBezTo>
                  <a:pt x="10983" y="17876"/>
                  <a:pt x="11349" y="17876"/>
                  <a:pt x="11349" y="17876"/>
                </a:cubicBezTo>
                <a:cubicBezTo>
                  <a:pt x="16475" y="12662"/>
                  <a:pt x="16475" y="12662"/>
                  <a:pt x="16475" y="12662"/>
                </a:cubicBezTo>
                <a:cubicBezTo>
                  <a:pt x="17939" y="11172"/>
                  <a:pt x="17939" y="11172"/>
                  <a:pt x="17939" y="11172"/>
                </a:cubicBezTo>
                <a:cubicBezTo>
                  <a:pt x="17939" y="11172"/>
                  <a:pt x="17939" y="10800"/>
                  <a:pt x="17939" y="10800"/>
                </a:cubicBezTo>
                <a:cubicBezTo>
                  <a:pt x="17939" y="10428"/>
                  <a:pt x="17939" y="10055"/>
                  <a:pt x="17939" y="10055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79" name="Shape 5396"/>
          <p:cNvSpPr/>
          <p:nvPr/>
        </p:nvSpPr>
        <p:spPr>
          <a:xfrm>
            <a:off x="4800387" y="1524980"/>
            <a:ext cx="221739" cy="234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14" y="12081"/>
                </a:moveTo>
                <a:cubicBezTo>
                  <a:pt x="11571" y="20868"/>
                  <a:pt x="11571" y="20868"/>
                  <a:pt x="11571" y="20868"/>
                </a:cubicBezTo>
                <a:cubicBezTo>
                  <a:pt x="11186" y="21234"/>
                  <a:pt x="10800" y="21600"/>
                  <a:pt x="10414" y="21600"/>
                </a:cubicBezTo>
                <a:cubicBezTo>
                  <a:pt x="9643" y="21600"/>
                  <a:pt x="9257" y="21234"/>
                  <a:pt x="8871" y="20868"/>
                </a:cubicBezTo>
                <a:cubicBezTo>
                  <a:pt x="7714" y="19769"/>
                  <a:pt x="7714" y="19769"/>
                  <a:pt x="7714" y="19769"/>
                </a:cubicBezTo>
                <a:cubicBezTo>
                  <a:pt x="7714" y="19769"/>
                  <a:pt x="7329" y="19037"/>
                  <a:pt x="7329" y="18671"/>
                </a:cubicBezTo>
                <a:cubicBezTo>
                  <a:pt x="7329" y="18305"/>
                  <a:pt x="7714" y="17573"/>
                  <a:pt x="7714" y="17573"/>
                </a:cubicBezTo>
                <a:cubicBezTo>
                  <a:pt x="12343" y="13180"/>
                  <a:pt x="12343" y="13180"/>
                  <a:pt x="12343" y="13180"/>
                </a:cubicBezTo>
                <a:cubicBezTo>
                  <a:pt x="1929" y="13180"/>
                  <a:pt x="1929" y="13180"/>
                  <a:pt x="1929" y="13180"/>
                </a:cubicBezTo>
                <a:cubicBezTo>
                  <a:pt x="771" y="13180"/>
                  <a:pt x="0" y="12447"/>
                  <a:pt x="0" y="11715"/>
                </a:cubicBezTo>
                <a:cubicBezTo>
                  <a:pt x="0" y="9885"/>
                  <a:pt x="0" y="9885"/>
                  <a:pt x="0" y="9885"/>
                </a:cubicBezTo>
                <a:cubicBezTo>
                  <a:pt x="0" y="8786"/>
                  <a:pt x="771" y="8054"/>
                  <a:pt x="1929" y="8054"/>
                </a:cubicBezTo>
                <a:cubicBezTo>
                  <a:pt x="12343" y="8054"/>
                  <a:pt x="12343" y="8054"/>
                  <a:pt x="12343" y="8054"/>
                </a:cubicBezTo>
                <a:cubicBezTo>
                  <a:pt x="7714" y="4027"/>
                  <a:pt x="7714" y="4027"/>
                  <a:pt x="7714" y="4027"/>
                </a:cubicBezTo>
                <a:cubicBezTo>
                  <a:pt x="7714" y="3661"/>
                  <a:pt x="7329" y="3295"/>
                  <a:pt x="7329" y="2563"/>
                </a:cubicBezTo>
                <a:cubicBezTo>
                  <a:pt x="7329" y="2197"/>
                  <a:pt x="7714" y="1831"/>
                  <a:pt x="7714" y="1464"/>
                </a:cubicBezTo>
                <a:cubicBezTo>
                  <a:pt x="8871" y="366"/>
                  <a:pt x="8871" y="366"/>
                  <a:pt x="8871" y="366"/>
                </a:cubicBezTo>
                <a:cubicBezTo>
                  <a:pt x="9257" y="0"/>
                  <a:pt x="9643" y="0"/>
                  <a:pt x="10414" y="0"/>
                </a:cubicBezTo>
                <a:cubicBezTo>
                  <a:pt x="10800" y="0"/>
                  <a:pt x="11186" y="0"/>
                  <a:pt x="11571" y="366"/>
                </a:cubicBezTo>
                <a:cubicBezTo>
                  <a:pt x="21214" y="9519"/>
                  <a:pt x="21214" y="9519"/>
                  <a:pt x="21214" y="9519"/>
                </a:cubicBezTo>
                <a:cubicBezTo>
                  <a:pt x="21600" y="9885"/>
                  <a:pt x="21600" y="10251"/>
                  <a:pt x="21600" y="10617"/>
                </a:cubicBezTo>
                <a:cubicBezTo>
                  <a:pt x="21600" y="10983"/>
                  <a:pt x="21600" y="11715"/>
                  <a:pt x="21214" y="12081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80" name="Shape 5397"/>
          <p:cNvSpPr/>
          <p:nvPr/>
        </p:nvSpPr>
        <p:spPr>
          <a:xfrm>
            <a:off x="5370310" y="1585454"/>
            <a:ext cx="269386" cy="952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1700"/>
                </a:moveTo>
                <a:cubicBezTo>
                  <a:pt x="18424" y="20700"/>
                  <a:pt x="18424" y="20700"/>
                  <a:pt x="18424" y="20700"/>
                </a:cubicBezTo>
                <a:cubicBezTo>
                  <a:pt x="18424" y="21600"/>
                  <a:pt x="18106" y="21600"/>
                  <a:pt x="17788" y="21600"/>
                </a:cubicBezTo>
                <a:cubicBezTo>
                  <a:pt x="17471" y="21600"/>
                  <a:pt x="17153" y="20700"/>
                  <a:pt x="17153" y="18900"/>
                </a:cubicBezTo>
                <a:cubicBezTo>
                  <a:pt x="17153" y="15300"/>
                  <a:pt x="17153" y="15300"/>
                  <a:pt x="17153" y="15300"/>
                </a:cubicBezTo>
                <a:cubicBezTo>
                  <a:pt x="4765" y="15300"/>
                  <a:pt x="4765" y="15300"/>
                  <a:pt x="4765" y="15300"/>
                </a:cubicBezTo>
                <a:cubicBezTo>
                  <a:pt x="4765" y="18900"/>
                  <a:pt x="4765" y="18900"/>
                  <a:pt x="4765" y="18900"/>
                </a:cubicBezTo>
                <a:cubicBezTo>
                  <a:pt x="4765" y="20700"/>
                  <a:pt x="4447" y="21600"/>
                  <a:pt x="4129" y="21600"/>
                </a:cubicBezTo>
                <a:cubicBezTo>
                  <a:pt x="3812" y="21600"/>
                  <a:pt x="3494" y="21600"/>
                  <a:pt x="3494" y="20700"/>
                </a:cubicBezTo>
                <a:cubicBezTo>
                  <a:pt x="318" y="11700"/>
                  <a:pt x="318" y="11700"/>
                  <a:pt x="318" y="11700"/>
                </a:cubicBezTo>
                <a:cubicBezTo>
                  <a:pt x="318" y="11700"/>
                  <a:pt x="0" y="10800"/>
                  <a:pt x="0" y="10800"/>
                </a:cubicBezTo>
                <a:cubicBezTo>
                  <a:pt x="0" y="9900"/>
                  <a:pt x="318" y="9000"/>
                  <a:pt x="318" y="9000"/>
                </a:cubicBezTo>
                <a:cubicBezTo>
                  <a:pt x="3494" y="0"/>
                  <a:pt x="3494" y="0"/>
                  <a:pt x="3494" y="0"/>
                </a:cubicBezTo>
                <a:cubicBezTo>
                  <a:pt x="3494" y="0"/>
                  <a:pt x="3812" y="0"/>
                  <a:pt x="4129" y="0"/>
                </a:cubicBezTo>
                <a:cubicBezTo>
                  <a:pt x="4447" y="0"/>
                  <a:pt x="4765" y="900"/>
                  <a:pt x="4765" y="1800"/>
                </a:cubicBezTo>
                <a:cubicBezTo>
                  <a:pt x="4765" y="6300"/>
                  <a:pt x="4765" y="6300"/>
                  <a:pt x="4765" y="6300"/>
                </a:cubicBezTo>
                <a:cubicBezTo>
                  <a:pt x="17153" y="6300"/>
                  <a:pt x="17153" y="6300"/>
                  <a:pt x="17153" y="6300"/>
                </a:cubicBezTo>
                <a:cubicBezTo>
                  <a:pt x="17153" y="1800"/>
                  <a:pt x="17153" y="1800"/>
                  <a:pt x="17153" y="1800"/>
                </a:cubicBezTo>
                <a:cubicBezTo>
                  <a:pt x="17153" y="900"/>
                  <a:pt x="17471" y="0"/>
                  <a:pt x="17788" y="0"/>
                </a:cubicBezTo>
                <a:cubicBezTo>
                  <a:pt x="18106" y="0"/>
                  <a:pt x="18424" y="0"/>
                  <a:pt x="18424" y="0"/>
                </a:cubicBezTo>
                <a:cubicBezTo>
                  <a:pt x="21600" y="9000"/>
                  <a:pt x="21600" y="9000"/>
                  <a:pt x="21600" y="9000"/>
                </a:cubicBezTo>
                <a:cubicBezTo>
                  <a:pt x="21600" y="9000"/>
                  <a:pt x="21600" y="9900"/>
                  <a:pt x="21600" y="10800"/>
                </a:cubicBezTo>
                <a:cubicBezTo>
                  <a:pt x="21600" y="10800"/>
                  <a:pt x="21600" y="11700"/>
                  <a:pt x="21600" y="11700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81" name="Shape 5398"/>
          <p:cNvSpPr/>
          <p:nvPr/>
        </p:nvSpPr>
        <p:spPr>
          <a:xfrm>
            <a:off x="5940233" y="1517649"/>
            <a:ext cx="309702" cy="2382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6920"/>
                </a:moveTo>
                <a:cubicBezTo>
                  <a:pt x="21600" y="17280"/>
                  <a:pt x="21323" y="17280"/>
                  <a:pt x="21046" y="17280"/>
                </a:cubicBezTo>
                <a:cubicBezTo>
                  <a:pt x="20215" y="17280"/>
                  <a:pt x="20215" y="17280"/>
                  <a:pt x="20215" y="17280"/>
                </a:cubicBezTo>
                <a:cubicBezTo>
                  <a:pt x="20215" y="19080"/>
                  <a:pt x="20215" y="19080"/>
                  <a:pt x="20215" y="19080"/>
                </a:cubicBezTo>
                <a:cubicBezTo>
                  <a:pt x="20215" y="20520"/>
                  <a:pt x="19108" y="21600"/>
                  <a:pt x="18000" y="21600"/>
                </a:cubicBezTo>
                <a:cubicBezTo>
                  <a:pt x="16892" y="21600"/>
                  <a:pt x="16062" y="20520"/>
                  <a:pt x="16062" y="19080"/>
                </a:cubicBezTo>
                <a:cubicBezTo>
                  <a:pt x="16062" y="17280"/>
                  <a:pt x="16062" y="17280"/>
                  <a:pt x="16062" y="17280"/>
                </a:cubicBezTo>
                <a:cubicBezTo>
                  <a:pt x="5262" y="17280"/>
                  <a:pt x="5262" y="17280"/>
                  <a:pt x="5262" y="17280"/>
                </a:cubicBezTo>
                <a:cubicBezTo>
                  <a:pt x="5262" y="19080"/>
                  <a:pt x="5262" y="19080"/>
                  <a:pt x="5262" y="19080"/>
                </a:cubicBezTo>
                <a:cubicBezTo>
                  <a:pt x="5262" y="20520"/>
                  <a:pt x="4431" y="21600"/>
                  <a:pt x="3323" y="21600"/>
                </a:cubicBezTo>
                <a:cubicBezTo>
                  <a:pt x="2215" y="21600"/>
                  <a:pt x="1385" y="20520"/>
                  <a:pt x="1385" y="19080"/>
                </a:cubicBezTo>
                <a:cubicBezTo>
                  <a:pt x="1385" y="17280"/>
                  <a:pt x="1385" y="17280"/>
                  <a:pt x="1385" y="17280"/>
                </a:cubicBezTo>
                <a:cubicBezTo>
                  <a:pt x="277" y="17280"/>
                  <a:pt x="277" y="17280"/>
                  <a:pt x="277" y="17280"/>
                </a:cubicBezTo>
                <a:cubicBezTo>
                  <a:pt x="0" y="17280"/>
                  <a:pt x="0" y="17280"/>
                  <a:pt x="0" y="16920"/>
                </a:cubicBezTo>
                <a:cubicBezTo>
                  <a:pt x="0" y="11520"/>
                  <a:pt x="0" y="11520"/>
                  <a:pt x="0" y="11520"/>
                </a:cubicBezTo>
                <a:cubicBezTo>
                  <a:pt x="0" y="10080"/>
                  <a:pt x="1108" y="8640"/>
                  <a:pt x="2215" y="8640"/>
                </a:cubicBezTo>
                <a:cubicBezTo>
                  <a:pt x="2492" y="8640"/>
                  <a:pt x="2492" y="8640"/>
                  <a:pt x="2492" y="8640"/>
                </a:cubicBezTo>
                <a:cubicBezTo>
                  <a:pt x="3600" y="2880"/>
                  <a:pt x="3600" y="2880"/>
                  <a:pt x="3600" y="2880"/>
                </a:cubicBezTo>
                <a:cubicBezTo>
                  <a:pt x="3877" y="1080"/>
                  <a:pt x="5262" y="0"/>
                  <a:pt x="6646" y="0"/>
                </a:cubicBezTo>
                <a:cubicBezTo>
                  <a:pt x="14677" y="0"/>
                  <a:pt x="14677" y="0"/>
                  <a:pt x="14677" y="0"/>
                </a:cubicBezTo>
                <a:cubicBezTo>
                  <a:pt x="16062" y="0"/>
                  <a:pt x="17446" y="1080"/>
                  <a:pt x="17723" y="2880"/>
                </a:cubicBezTo>
                <a:cubicBezTo>
                  <a:pt x="18831" y="8640"/>
                  <a:pt x="18831" y="8640"/>
                  <a:pt x="18831" y="8640"/>
                </a:cubicBezTo>
                <a:cubicBezTo>
                  <a:pt x="19108" y="8640"/>
                  <a:pt x="19108" y="8640"/>
                  <a:pt x="19108" y="8640"/>
                </a:cubicBezTo>
                <a:cubicBezTo>
                  <a:pt x="20492" y="8640"/>
                  <a:pt x="21600" y="10080"/>
                  <a:pt x="21600" y="11520"/>
                </a:cubicBezTo>
                <a:lnTo>
                  <a:pt x="21600" y="16920"/>
                </a:lnTo>
                <a:close/>
                <a:moveTo>
                  <a:pt x="3323" y="10800"/>
                </a:moveTo>
                <a:cubicBezTo>
                  <a:pt x="2492" y="10800"/>
                  <a:pt x="1662" y="11880"/>
                  <a:pt x="1662" y="12960"/>
                </a:cubicBezTo>
                <a:cubicBezTo>
                  <a:pt x="1662" y="14040"/>
                  <a:pt x="2492" y="15120"/>
                  <a:pt x="3323" y="15120"/>
                </a:cubicBezTo>
                <a:cubicBezTo>
                  <a:pt x="4154" y="15120"/>
                  <a:pt x="4985" y="14040"/>
                  <a:pt x="4985" y="12960"/>
                </a:cubicBezTo>
                <a:cubicBezTo>
                  <a:pt x="4985" y="11880"/>
                  <a:pt x="4154" y="10800"/>
                  <a:pt x="3323" y="10800"/>
                </a:cubicBezTo>
                <a:close/>
                <a:moveTo>
                  <a:pt x="16062" y="8640"/>
                </a:moveTo>
                <a:cubicBezTo>
                  <a:pt x="15231" y="3600"/>
                  <a:pt x="15231" y="3600"/>
                  <a:pt x="15231" y="3600"/>
                </a:cubicBezTo>
                <a:cubicBezTo>
                  <a:pt x="14954" y="3600"/>
                  <a:pt x="14954" y="3240"/>
                  <a:pt x="14677" y="3240"/>
                </a:cubicBezTo>
                <a:cubicBezTo>
                  <a:pt x="6646" y="3240"/>
                  <a:pt x="6646" y="3240"/>
                  <a:pt x="6646" y="3240"/>
                </a:cubicBezTo>
                <a:cubicBezTo>
                  <a:pt x="6646" y="3240"/>
                  <a:pt x="6369" y="3600"/>
                  <a:pt x="6369" y="3600"/>
                </a:cubicBezTo>
                <a:cubicBezTo>
                  <a:pt x="5262" y="8640"/>
                  <a:pt x="5262" y="8640"/>
                  <a:pt x="5262" y="8640"/>
                </a:cubicBezTo>
                <a:lnTo>
                  <a:pt x="16062" y="8640"/>
                </a:lnTo>
                <a:close/>
                <a:moveTo>
                  <a:pt x="18000" y="10800"/>
                </a:moveTo>
                <a:cubicBezTo>
                  <a:pt x="17169" y="10800"/>
                  <a:pt x="16338" y="11880"/>
                  <a:pt x="16338" y="12960"/>
                </a:cubicBezTo>
                <a:cubicBezTo>
                  <a:pt x="16338" y="14040"/>
                  <a:pt x="17169" y="15120"/>
                  <a:pt x="18000" y="15120"/>
                </a:cubicBezTo>
                <a:cubicBezTo>
                  <a:pt x="19108" y="15120"/>
                  <a:pt x="19662" y="14040"/>
                  <a:pt x="19662" y="12960"/>
                </a:cubicBezTo>
                <a:cubicBezTo>
                  <a:pt x="19662" y="11880"/>
                  <a:pt x="19108" y="10800"/>
                  <a:pt x="18000" y="10800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82" name="Shape 5399"/>
          <p:cNvSpPr/>
          <p:nvPr/>
        </p:nvSpPr>
        <p:spPr>
          <a:xfrm>
            <a:off x="6511989" y="1517649"/>
            <a:ext cx="307869" cy="2309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1286" y="0"/>
                </a:lnTo>
                <a:lnTo>
                  <a:pt x="1286" y="19714"/>
                </a:lnTo>
                <a:lnTo>
                  <a:pt x="21600" y="19714"/>
                </a:lnTo>
                <a:lnTo>
                  <a:pt x="21600" y="21600"/>
                </a:lnTo>
                <a:close/>
                <a:moveTo>
                  <a:pt x="6943" y="17829"/>
                </a:moveTo>
                <a:lnTo>
                  <a:pt x="4114" y="17829"/>
                </a:lnTo>
                <a:lnTo>
                  <a:pt x="4114" y="10800"/>
                </a:lnTo>
                <a:lnTo>
                  <a:pt x="6943" y="10800"/>
                </a:lnTo>
                <a:lnTo>
                  <a:pt x="6943" y="17829"/>
                </a:lnTo>
                <a:close/>
                <a:moveTo>
                  <a:pt x="10800" y="17829"/>
                </a:moveTo>
                <a:lnTo>
                  <a:pt x="8229" y="17829"/>
                </a:lnTo>
                <a:lnTo>
                  <a:pt x="8229" y="3257"/>
                </a:lnTo>
                <a:lnTo>
                  <a:pt x="10800" y="3257"/>
                </a:lnTo>
                <a:lnTo>
                  <a:pt x="10800" y="17829"/>
                </a:lnTo>
                <a:close/>
                <a:moveTo>
                  <a:pt x="14914" y="17829"/>
                </a:moveTo>
                <a:lnTo>
                  <a:pt x="12214" y="17829"/>
                </a:lnTo>
                <a:lnTo>
                  <a:pt x="12214" y="7029"/>
                </a:lnTo>
                <a:lnTo>
                  <a:pt x="14914" y="7029"/>
                </a:lnTo>
                <a:lnTo>
                  <a:pt x="14914" y="17829"/>
                </a:lnTo>
                <a:close/>
                <a:moveTo>
                  <a:pt x="18900" y="17829"/>
                </a:moveTo>
                <a:lnTo>
                  <a:pt x="16329" y="17829"/>
                </a:lnTo>
                <a:lnTo>
                  <a:pt x="16329" y="1543"/>
                </a:lnTo>
                <a:lnTo>
                  <a:pt x="18900" y="1543"/>
                </a:lnTo>
                <a:lnTo>
                  <a:pt x="18900" y="17829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83" name="Shape 5400"/>
          <p:cNvSpPr/>
          <p:nvPr/>
        </p:nvSpPr>
        <p:spPr>
          <a:xfrm>
            <a:off x="7092907" y="1517649"/>
            <a:ext cx="241897" cy="2107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6020" y="21600"/>
                  <a:pt x="6020" y="21600"/>
                  <a:pt x="6020" y="21600"/>
                </a:cubicBezTo>
                <a:cubicBezTo>
                  <a:pt x="6020" y="18747"/>
                  <a:pt x="6020" y="18747"/>
                  <a:pt x="6020" y="18747"/>
                </a:cubicBezTo>
                <a:cubicBezTo>
                  <a:pt x="7790" y="15487"/>
                  <a:pt x="7790" y="15487"/>
                  <a:pt x="7790" y="15487"/>
                </a:cubicBezTo>
                <a:cubicBezTo>
                  <a:pt x="7436" y="15487"/>
                  <a:pt x="6020" y="15487"/>
                  <a:pt x="6020" y="15487"/>
                </a:cubicBezTo>
                <a:cubicBezTo>
                  <a:pt x="3187" y="15487"/>
                  <a:pt x="708" y="13042"/>
                  <a:pt x="708" y="9781"/>
                </a:cubicBezTo>
                <a:cubicBezTo>
                  <a:pt x="708" y="4891"/>
                  <a:pt x="708" y="4891"/>
                  <a:pt x="708" y="4891"/>
                </a:cubicBezTo>
                <a:cubicBezTo>
                  <a:pt x="0" y="3668"/>
                  <a:pt x="0" y="3668"/>
                  <a:pt x="0" y="3668"/>
                </a:cubicBezTo>
                <a:cubicBezTo>
                  <a:pt x="354" y="1630"/>
                  <a:pt x="354" y="1630"/>
                  <a:pt x="354" y="1630"/>
                </a:cubicBezTo>
                <a:cubicBezTo>
                  <a:pt x="6728" y="1630"/>
                  <a:pt x="6728" y="1630"/>
                  <a:pt x="6728" y="1630"/>
                </a:cubicBezTo>
                <a:cubicBezTo>
                  <a:pt x="7436" y="0"/>
                  <a:pt x="7436" y="0"/>
                  <a:pt x="7436" y="0"/>
                </a:cubicBezTo>
                <a:cubicBezTo>
                  <a:pt x="20184" y="0"/>
                  <a:pt x="20184" y="0"/>
                  <a:pt x="20184" y="0"/>
                </a:cubicBezTo>
                <a:cubicBezTo>
                  <a:pt x="20538" y="2853"/>
                  <a:pt x="20538" y="2853"/>
                  <a:pt x="20538" y="2853"/>
                </a:cubicBezTo>
                <a:cubicBezTo>
                  <a:pt x="19830" y="3260"/>
                  <a:pt x="19830" y="3260"/>
                  <a:pt x="19830" y="3260"/>
                </a:cubicBezTo>
                <a:cubicBezTo>
                  <a:pt x="19830" y="15487"/>
                  <a:pt x="19830" y="15487"/>
                  <a:pt x="19830" y="15487"/>
                </a:cubicBezTo>
                <a:cubicBezTo>
                  <a:pt x="21600" y="18747"/>
                  <a:pt x="21600" y="18747"/>
                  <a:pt x="21600" y="18747"/>
                </a:cubicBezTo>
                <a:lnTo>
                  <a:pt x="21600" y="21600"/>
                </a:lnTo>
                <a:close/>
                <a:moveTo>
                  <a:pt x="7790" y="5706"/>
                </a:moveTo>
                <a:cubicBezTo>
                  <a:pt x="4249" y="5706"/>
                  <a:pt x="4249" y="5706"/>
                  <a:pt x="4249" y="5706"/>
                </a:cubicBezTo>
                <a:cubicBezTo>
                  <a:pt x="4249" y="7743"/>
                  <a:pt x="4249" y="9781"/>
                  <a:pt x="4249" y="9781"/>
                </a:cubicBezTo>
                <a:cubicBezTo>
                  <a:pt x="4249" y="11004"/>
                  <a:pt x="4957" y="11819"/>
                  <a:pt x="6020" y="11819"/>
                </a:cubicBezTo>
                <a:cubicBezTo>
                  <a:pt x="7082" y="11819"/>
                  <a:pt x="7436" y="11819"/>
                  <a:pt x="7790" y="11819"/>
                </a:cubicBezTo>
                <a:lnTo>
                  <a:pt x="7790" y="5706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84" name="Shape 5401"/>
          <p:cNvSpPr/>
          <p:nvPr/>
        </p:nvSpPr>
        <p:spPr>
          <a:xfrm>
            <a:off x="7664663" y="1497491"/>
            <a:ext cx="249228" cy="2693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886" y="18424"/>
                </a:moveTo>
                <a:cubicBezTo>
                  <a:pt x="14057" y="18424"/>
                  <a:pt x="14057" y="18424"/>
                  <a:pt x="14057" y="18424"/>
                </a:cubicBezTo>
                <a:cubicBezTo>
                  <a:pt x="14057" y="20012"/>
                  <a:pt x="12686" y="21600"/>
                  <a:pt x="10629" y="21600"/>
                </a:cubicBezTo>
                <a:cubicBezTo>
                  <a:pt x="8914" y="21600"/>
                  <a:pt x="7543" y="20012"/>
                  <a:pt x="7543" y="18424"/>
                </a:cubicBezTo>
                <a:cubicBezTo>
                  <a:pt x="1714" y="18424"/>
                  <a:pt x="1714" y="18424"/>
                  <a:pt x="1714" y="18424"/>
                </a:cubicBezTo>
                <a:cubicBezTo>
                  <a:pt x="686" y="18424"/>
                  <a:pt x="0" y="17788"/>
                  <a:pt x="0" y="16835"/>
                </a:cubicBezTo>
                <a:cubicBezTo>
                  <a:pt x="1714" y="15247"/>
                  <a:pt x="4114" y="12706"/>
                  <a:pt x="4114" y="6988"/>
                </a:cubicBezTo>
                <a:cubicBezTo>
                  <a:pt x="4114" y="4447"/>
                  <a:pt x="6171" y="1906"/>
                  <a:pt x="9600" y="1588"/>
                </a:cubicBezTo>
                <a:cubicBezTo>
                  <a:pt x="9600" y="1271"/>
                  <a:pt x="9600" y="1271"/>
                  <a:pt x="9600" y="953"/>
                </a:cubicBezTo>
                <a:cubicBezTo>
                  <a:pt x="9600" y="318"/>
                  <a:pt x="9943" y="0"/>
                  <a:pt x="10629" y="0"/>
                </a:cubicBezTo>
                <a:cubicBezTo>
                  <a:pt x="11314" y="0"/>
                  <a:pt x="12000" y="318"/>
                  <a:pt x="12000" y="953"/>
                </a:cubicBezTo>
                <a:cubicBezTo>
                  <a:pt x="12000" y="1271"/>
                  <a:pt x="12000" y="1271"/>
                  <a:pt x="12000" y="1588"/>
                </a:cubicBezTo>
                <a:cubicBezTo>
                  <a:pt x="15429" y="1906"/>
                  <a:pt x="17486" y="4447"/>
                  <a:pt x="17486" y="6988"/>
                </a:cubicBezTo>
                <a:cubicBezTo>
                  <a:pt x="17486" y="12706"/>
                  <a:pt x="19543" y="15247"/>
                  <a:pt x="21600" y="16835"/>
                </a:cubicBezTo>
                <a:cubicBezTo>
                  <a:pt x="21600" y="17788"/>
                  <a:pt x="20914" y="18424"/>
                  <a:pt x="19886" y="18424"/>
                </a:cubicBezTo>
                <a:close/>
                <a:moveTo>
                  <a:pt x="19200" y="16835"/>
                </a:moveTo>
                <a:cubicBezTo>
                  <a:pt x="16800" y="14294"/>
                  <a:pt x="15771" y="11118"/>
                  <a:pt x="15771" y="6988"/>
                </a:cubicBezTo>
                <a:cubicBezTo>
                  <a:pt x="15771" y="5400"/>
                  <a:pt x="14057" y="2859"/>
                  <a:pt x="10629" y="2859"/>
                </a:cubicBezTo>
                <a:cubicBezTo>
                  <a:pt x="7543" y="2859"/>
                  <a:pt x="5829" y="5400"/>
                  <a:pt x="5829" y="6988"/>
                </a:cubicBezTo>
                <a:cubicBezTo>
                  <a:pt x="5829" y="11118"/>
                  <a:pt x="4800" y="14294"/>
                  <a:pt x="2400" y="16835"/>
                </a:cubicBezTo>
                <a:lnTo>
                  <a:pt x="19200" y="16835"/>
                </a:lnTo>
                <a:close/>
                <a:moveTo>
                  <a:pt x="10629" y="20012"/>
                </a:moveTo>
                <a:cubicBezTo>
                  <a:pt x="9600" y="20012"/>
                  <a:pt x="8914" y="19376"/>
                  <a:pt x="8914" y="18424"/>
                </a:cubicBezTo>
                <a:cubicBezTo>
                  <a:pt x="8914" y="18424"/>
                  <a:pt x="8914" y="18106"/>
                  <a:pt x="8571" y="18106"/>
                </a:cubicBezTo>
                <a:cubicBezTo>
                  <a:pt x="8571" y="18106"/>
                  <a:pt x="8571" y="18424"/>
                  <a:pt x="8571" y="18424"/>
                </a:cubicBezTo>
                <a:cubicBezTo>
                  <a:pt x="8571" y="19694"/>
                  <a:pt x="9600" y="20647"/>
                  <a:pt x="10629" y="20647"/>
                </a:cubicBezTo>
                <a:cubicBezTo>
                  <a:pt x="10971" y="20647"/>
                  <a:pt x="10971" y="20329"/>
                  <a:pt x="10971" y="20329"/>
                </a:cubicBezTo>
                <a:cubicBezTo>
                  <a:pt x="10971" y="20329"/>
                  <a:pt x="10971" y="20012"/>
                  <a:pt x="10629" y="20012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85" name="Shape 5402"/>
          <p:cNvSpPr/>
          <p:nvPr/>
        </p:nvSpPr>
        <p:spPr>
          <a:xfrm>
            <a:off x="8223591" y="1497491"/>
            <a:ext cx="269386" cy="2693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259" y="13024"/>
                </a:moveTo>
                <a:cubicBezTo>
                  <a:pt x="8259" y="13341"/>
                  <a:pt x="7941" y="13659"/>
                  <a:pt x="7624" y="13659"/>
                </a:cubicBezTo>
                <a:cubicBezTo>
                  <a:pt x="7624" y="20647"/>
                  <a:pt x="7624" y="20647"/>
                  <a:pt x="7624" y="20647"/>
                </a:cubicBezTo>
                <a:cubicBezTo>
                  <a:pt x="7624" y="21282"/>
                  <a:pt x="7306" y="21600"/>
                  <a:pt x="6988" y="21600"/>
                </a:cubicBezTo>
                <a:cubicBezTo>
                  <a:pt x="635" y="21600"/>
                  <a:pt x="635" y="21600"/>
                  <a:pt x="635" y="21600"/>
                </a:cubicBezTo>
                <a:cubicBezTo>
                  <a:pt x="318" y="21600"/>
                  <a:pt x="0" y="21282"/>
                  <a:pt x="0" y="20647"/>
                </a:cubicBezTo>
                <a:cubicBezTo>
                  <a:pt x="0" y="14612"/>
                  <a:pt x="0" y="14612"/>
                  <a:pt x="0" y="14612"/>
                </a:cubicBezTo>
                <a:cubicBezTo>
                  <a:pt x="2859" y="4129"/>
                  <a:pt x="2859" y="4129"/>
                  <a:pt x="2859" y="4129"/>
                </a:cubicBezTo>
                <a:cubicBezTo>
                  <a:pt x="2859" y="3812"/>
                  <a:pt x="3176" y="3812"/>
                  <a:pt x="3176" y="3812"/>
                </a:cubicBezTo>
                <a:cubicBezTo>
                  <a:pt x="8259" y="3812"/>
                  <a:pt x="8259" y="3812"/>
                  <a:pt x="8259" y="3812"/>
                </a:cubicBezTo>
                <a:lnTo>
                  <a:pt x="8259" y="13024"/>
                </a:lnTo>
                <a:close/>
                <a:moveTo>
                  <a:pt x="8894" y="2859"/>
                </a:moveTo>
                <a:cubicBezTo>
                  <a:pt x="4447" y="2859"/>
                  <a:pt x="4447" y="2859"/>
                  <a:pt x="4447" y="2859"/>
                </a:cubicBezTo>
                <a:cubicBezTo>
                  <a:pt x="4447" y="318"/>
                  <a:pt x="4447" y="318"/>
                  <a:pt x="4447" y="318"/>
                </a:cubicBezTo>
                <a:cubicBezTo>
                  <a:pt x="4447" y="0"/>
                  <a:pt x="4765" y="0"/>
                  <a:pt x="5082" y="0"/>
                </a:cubicBezTo>
                <a:cubicBezTo>
                  <a:pt x="8259" y="0"/>
                  <a:pt x="8259" y="0"/>
                  <a:pt x="8259" y="0"/>
                </a:cubicBezTo>
                <a:cubicBezTo>
                  <a:pt x="8576" y="0"/>
                  <a:pt x="8894" y="0"/>
                  <a:pt x="8894" y="318"/>
                </a:cubicBezTo>
                <a:lnTo>
                  <a:pt x="8894" y="2859"/>
                </a:lnTo>
                <a:close/>
                <a:moveTo>
                  <a:pt x="12388" y="12388"/>
                </a:moveTo>
                <a:cubicBezTo>
                  <a:pt x="9212" y="12388"/>
                  <a:pt x="9212" y="12388"/>
                  <a:pt x="9212" y="12388"/>
                </a:cubicBezTo>
                <a:cubicBezTo>
                  <a:pt x="9212" y="3812"/>
                  <a:pt x="9212" y="3812"/>
                  <a:pt x="9212" y="3812"/>
                </a:cubicBezTo>
                <a:cubicBezTo>
                  <a:pt x="12388" y="3812"/>
                  <a:pt x="12388" y="3812"/>
                  <a:pt x="12388" y="3812"/>
                </a:cubicBezTo>
                <a:lnTo>
                  <a:pt x="12388" y="12388"/>
                </a:lnTo>
                <a:close/>
                <a:moveTo>
                  <a:pt x="16835" y="2859"/>
                </a:moveTo>
                <a:cubicBezTo>
                  <a:pt x="12706" y="2859"/>
                  <a:pt x="12706" y="2859"/>
                  <a:pt x="12706" y="2859"/>
                </a:cubicBezTo>
                <a:cubicBezTo>
                  <a:pt x="12706" y="318"/>
                  <a:pt x="12706" y="318"/>
                  <a:pt x="12706" y="318"/>
                </a:cubicBezTo>
                <a:cubicBezTo>
                  <a:pt x="12706" y="0"/>
                  <a:pt x="12706" y="0"/>
                  <a:pt x="13024" y="0"/>
                </a:cubicBezTo>
                <a:cubicBezTo>
                  <a:pt x="16518" y="0"/>
                  <a:pt x="16518" y="0"/>
                  <a:pt x="16518" y="0"/>
                </a:cubicBezTo>
                <a:cubicBezTo>
                  <a:pt x="16835" y="0"/>
                  <a:pt x="16835" y="0"/>
                  <a:pt x="16835" y="318"/>
                </a:cubicBezTo>
                <a:lnTo>
                  <a:pt x="16835" y="2859"/>
                </a:lnTo>
                <a:close/>
                <a:moveTo>
                  <a:pt x="21600" y="20647"/>
                </a:moveTo>
                <a:cubicBezTo>
                  <a:pt x="21600" y="21282"/>
                  <a:pt x="21282" y="21600"/>
                  <a:pt x="20647" y="21600"/>
                </a:cubicBezTo>
                <a:cubicBezTo>
                  <a:pt x="14612" y="21600"/>
                  <a:pt x="14612" y="21600"/>
                  <a:pt x="14612" y="21600"/>
                </a:cubicBezTo>
                <a:cubicBezTo>
                  <a:pt x="14294" y="21600"/>
                  <a:pt x="13659" y="21282"/>
                  <a:pt x="13659" y="20647"/>
                </a:cubicBezTo>
                <a:cubicBezTo>
                  <a:pt x="13659" y="13659"/>
                  <a:pt x="13659" y="13659"/>
                  <a:pt x="13659" y="13659"/>
                </a:cubicBezTo>
                <a:cubicBezTo>
                  <a:pt x="13341" y="13659"/>
                  <a:pt x="13024" y="13341"/>
                  <a:pt x="13024" y="13024"/>
                </a:cubicBezTo>
                <a:cubicBezTo>
                  <a:pt x="13024" y="3812"/>
                  <a:pt x="13024" y="3812"/>
                  <a:pt x="13024" y="3812"/>
                </a:cubicBezTo>
                <a:cubicBezTo>
                  <a:pt x="18106" y="3812"/>
                  <a:pt x="18106" y="3812"/>
                  <a:pt x="18106" y="3812"/>
                </a:cubicBezTo>
                <a:cubicBezTo>
                  <a:pt x="18424" y="3812"/>
                  <a:pt x="18424" y="3812"/>
                  <a:pt x="18424" y="4129"/>
                </a:cubicBezTo>
                <a:cubicBezTo>
                  <a:pt x="21600" y="14612"/>
                  <a:pt x="21600" y="14612"/>
                  <a:pt x="21600" y="14612"/>
                </a:cubicBezTo>
                <a:lnTo>
                  <a:pt x="21600" y="20647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86" name="Shape 5403"/>
          <p:cNvSpPr/>
          <p:nvPr/>
        </p:nvSpPr>
        <p:spPr>
          <a:xfrm>
            <a:off x="8800845" y="1517649"/>
            <a:ext cx="180027" cy="249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19" h="21600" extrusionOk="0">
                <a:moveTo>
                  <a:pt x="17374" y="9943"/>
                </a:moveTo>
                <a:cubicBezTo>
                  <a:pt x="20191" y="10286"/>
                  <a:pt x="21600" y="11314"/>
                  <a:pt x="21130" y="14057"/>
                </a:cubicBezTo>
                <a:cubicBezTo>
                  <a:pt x="21130" y="17143"/>
                  <a:pt x="17843" y="18171"/>
                  <a:pt x="13148" y="18171"/>
                </a:cubicBezTo>
                <a:cubicBezTo>
                  <a:pt x="13148" y="21600"/>
                  <a:pt x="13148" y="21600"/>
                  <a:pt x="13148" y="21600"/>
                </a:cubicBezTo>
                <a:cubicBezTo>
                  <a:pt x="10330" y="21600"/>
                  <a:pt x="10330" y="21600"/>
                  <a:pt x="10330" y="21600"/>
                </a:cubicBezTo>
                <a:cubicBezTo>
                  <a:pt x="10330" y="18171"/>
                  <a:pt x="10330" y="18171"/>
                  <a:pt x="10330" y="18171"/>
                </a:cubicBezTo>
                <a:cubicBezTo>
                  <a:pt x="9861" y="18171"/>
                  <a:pt x="8922" y="18171"/>
                  <a:pt x="7983" y="18171"/>
                </a:cubicBezTo>
                <a:cubicBezTo>
                  <a:pt x="7983" y="21600"/>
                  <a:pt x="7983" y="21600"/>
                  <a:pt x="7983" y="21600"/>
                </a:cubicBezTo>
                <a:cubicBezTo>
                  <a:pt x="5635" y="21600"/>
                  <a:pt x="5635" y="21600"/>
                  <a:pt x="5635" y="21600"/>
                </a:cubicBezTo>
                <a:cubicBezTo>
                  <a:pt x="5635" y="18171"/>
                  <a:pt x="5635" y="18171"/>
                  <a:pt x="5635" y="18171"/>
                </a:cubicBezTo>
                <a:cubicBezTo>
                  <a:pt x="4696" y="18171"/>
                  <a:pt x="4226" y="18171"/>
                  <a:pt x="3287" y="18171"/>
                </a:cubicBezTo>
                <a:cubicBezTo>
                  <a:pt x="0" y="18171"/>
                  <a:pt x="0" y="18171"/>
                  <a:pt x="0" y="18171"/>
                </a:cubicBezTo>
                <a:cubicBezTo>
                  <a:pt x="470" y="15771"/>
                  <a:pt x="470" y="15771"/>
                  <a:pt x="470" y="15771"/>
                </a:cubicBezTo>
                <a:cubicBezTo>
                  <a:pt x="2348" y="15771"/>
                  <a:pt x="2348" y="15771"/>
                  <a:pt x="2348" y="15771"/>
                </a:cubicBezTo>
                <a:cubicBezTo>
                  <a:pt x="3287" y="15771"/>
                  <a:pt x="3287" y="15429"/>
                  <a:pt x="3287" y="15086"/>
                </a:cubicBezTo>
                <a:cubicBezTo>
                  <a:pt x="3287" y="9943"/>
                  <a:pt x="3287" y="9943"/>
                  <a:pt x="3287" y="9943"/>
                </a:cubicBezTo>
                <a:cubicBezTo>
                  <a:pt x="3757" y="9943"/>
                  <a:pt x="3757" y="9943"/>
                  <a:pt x="3757" y="9943"/>
                </a:cubicBezTo>
                <a:cubicBezTo>
                  <a:pt x="3757" y="9943"/>
                  <a:pt x="3757" y="9943"/>
                  <a:pt x="3287" y="9943"/>
                </a:cubicBezTo>
                <a:cubicBezTo>
                  <a:pt x="3287" y="6171"/>
                  <a:pt x="3287" y="6171"/>
                  <a:pt x="3287" y="6171"/>
                </a:cubicBezTo>
                <a:cubicBezTo>
                  <a:pt x="3287" y="5829"/>
                  <a:pt x="2817" y="5143"/>
                  <a:pt x="1878" y="5143"/>
                </a:cubicBezTo>
                <a:cubicBezTo>
                  <a:pt x="1878" y="5143"/>
                  <a:pt x="1878" y="5143"/>
                  <a:pt x="0" y="5143"/>
                </a:cubicBezTo>
                <a:cubicBezTo>
                  <a:pt x="0" y="3086"/>
                  <a:pt x="0" y="3086"/>
                  <a:pt x="0" y="3086"/>
                </a:cubicBezTo>
                <a:cubicBezTo>
                  <a:pt x="3757" y="3086"/>
                  <a:pt x="3757" y="3086"/>
                  <a:pt x="3757" y="3086"/>
                </a:cubicBezTo>
                <a:cubicBezTo>
                  <a:pt x="4226" y="3086"/>
                  <a:pt x="4696" y="3086"/>
                  <a:pt x="5635" y="3086"/>
                </a:cubicBezTo>
                <a:cubicBezTo>
                  <a:pt x="5635" y="0"/>
                  <a:pt x="5635" y="0"/>
                  <a:pt x="5635" y="0"/>
                </a:cubicBezTo>
                <a:cubicBezTo>
                  <a:pt x="7983" y="0"/>
                  <a:pt x="7983" y="0"/>
                  <a:pt x="7983" y="0"/>
                </a:cubicBezTo>
                <a:cubicBezTo>
                  <a:pt x="7983" y="3086"/>
                  <a:pt x="7983" y="3086"/>
                  <a:pt x="7983" y="3086"/>
                </a:cubicBezTo>
                <a:cubicBezTo>
                  <a:pt x="8922" y="3086"/>
                  <a:pt x="9861" y="3086"/>
                  <a:pt x="10330" y="3086"/>
                </a:cubicBezTo>
                <a:cubicBezTo>
                  <a:pt x="10330" y="0"/>
                  <a:pt x="10330" y="0"/>
                  <a:pt x="10330" y="0"/>
                </a:cubicBezTo>
                <a:cubicBezTo>
                  <a:pt x="13148" y="0"/>
                  <a:pt x="13148" y="0"/>
                  <a:pt x="13148" y="0"/>
                </a:cubicBezTo>
                <a:cubicBezTo>
                  <a:pt x="13148" y="3086"/>
                  <a:pt x="13148" y="3086"/>
                  <a:pt x="13148" y="3086"/>
                </a:cubicBezTo>
                <a:cubicBezTo>
                  <a:pt x="16435" y="3429"/>
                  <a:pt x="19252" y="4114"/>
                  <a:pt x="19722" y="6514"/>
                </a:cubicBezTo>
                <a:cubicBezTo>
                  <a:pt x="20191" y="8229"/>
                  <a:pt x="18783" y="9257"/>
                  <a:pt x="17374" y="9943"/>
                </a:cubicBezTo>
                <a:close/>
                <a:moveTo>
                  <a:pt x="8452" y="5486"/>
                </a:moveTo>
                <a:cubicBezTo>
                  <a:pt x="8452" y="9257"/>
                  <a:pt x="8452" y="9257"/>
                  <a:pt x="8452" y="9257"/>
                </a:cubicBezTo>
                <a:cubicBezTo>
                  <a:pt x="9861" y="9257"/>
                  <a:pt x="14557" y="9600"/>
                  <a:pt x="14557" y="7543"/>
                </a:cubicBezTo>
                <a:cubicBezTo>
                  <a:pt x="14557" y="5143"/>
                  <a:pt x="9861" y="5486"/>
                  <a:pt x="8452" y="5486"/>
                </a:cubicBezTo>
                <a:close/>
                <a:moveTo>
                  <a:pt x="8452" y="11314"/>
                </a:moveTo>
                <a:cubicBezTo>
                  <a:pt x="8452" y="15771"/>
                  <a:pt x="8452" y="15771"/>
                  <a:pt x="8452" y="15771"/>
                </a:cubicBezTo>
                <a:cubicBezTo>
                  <a:pt x="10330" y="15771"/>
                  <a:pt x="15965" y="16114"/>
                  <a:pt x="15965" y="13714"/>
                </a:cubicBezTo>
                <a:cubicBezTo>
                  <a:pt x="15965" y="10971"/>
                  <a:pt x="10330" y="11314"/>
                  <a:pt x="8452" y="11314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87" name="Shape 5404"/>
          <p:cNvSpPr/>
          <p:nvPr/>
        </p:nvSpPr>
        <p:spPr>
          <a:xfrm>
            <a:off x="9364433" y="1516662"/>
            <a:ext cx="252735" cy="2318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31" h="21025" extrusionOk="0">
                <a:moveTo>
                  <a:pt x="21179" y="6625"/>
                </a:moveTo>
                <a:cubicBezTo>
                  <a:pt x="17804" y="18865"/>
                  <a:pt x="17804" y="18865"/>
                  <a:pt x="17804" y="18865"/>
                </a:cubicBezTo>
                <a:cubicBezTo>
                  <a:pt x="17466" y="19945"/>
                  <a:pt x="16454" y="21025"/>
                  <a:pt x="15104" y="21025"/>
                </a:cubicBezTo>
                <a:cubicBezTo>
                  <a:pt x="3291" y="21025"/>
                  <a:pt x="3291" y="21025"/>
                  <a:pt x="3291" y="21025"/>
                </a:cubicBezTo>
                <a:cubicBezTo>
                  <a:pt x="1941" y="21025"/>
                  <a:pt x="591" y="19945"/>
                  <a:pt x="253" y="18505"/>
                </a:cubicBezTo>
                <a:cubicBezTo>
                  <a:pt x="-84" y="17785"/>
                  <a:pt x="-84" y="17065"/>
                  <a:pt x="253" y="16705"/>
                </a:cubicBezTo>
                <a:cubicBezTo>
                  <a:pt x="253" y="16345"/>
                  <a:pt x="253" y="15985"/>
                  <a:pt x="253" y="15985"/>
                </a:cubicBezTo>
                <a:cubicBezTo>
                  <a:pt x="253" y="15625"/>
                  <a:pt x="253" y="15265"/>
                  <a:pt x="253" y="15265"/>
                </a:cubicBezTo>
                <a:cubicBezTo>
                  <a:pt x="253" y="14905"/>
                  <a:pt x="591" y="14545"/>
                  <a:pt x="591" y="14185"/>
                </a:cubicBezTo>
                <a:cubicBezTo>
                  <a:pt x="1266" y="13825"/>
                  <a:pt x="1603" y="12385"/>
                  <a:pt x="1603" y="11665"/>
                </a:cubicBezTo>
                <a:cubicBezTo>
                  <a:pt x="1603" y="11665"/>
                  <a:pt x="1603" y="11305"/>
                  <a:pt x="1603" y="10945"/>
                </a:cubicBezTo>
                <a:cubicBezTo>
                  <a:pt x="1603" y="10945"/>
                  <a:pt x="1941" y="10585"/>
                  <a:pt x="2278" y="10225"/>
                </a:cubicBezTo>
                <a:cubicBezTo>
                  <a:pt x="2616" y="9865"/>
                  <a:pt x="2953" y="8425"/>
                  <a:pt x="2953" y="7705"/>
                </a:cubicBezTo>
                <a:cubicBezTo>
                  <a:pt x="2953" y="7705"/>
                  <a:pt x="2953" y="7345"/>
                  <a:pt x="2953" y="6985"/>
                </a:cubicBezTo>
                <a:cubicBezTo>
                  <a:pt x="2953" y="6625"/>
                  <a:pt x="3291" y="6625"/>
                  <a:pt x="3628" y="6265"/>
                </a:cubicBezTo>
                <a:cubicBezTo>
                  <a:pt x="3966" y="5905"/>
                  <a:pt x="4303" y="4465"/>
                  <a:pt x="4303" y="3745"/>
                </a:cubicBezTo>
                <a:cubicBezTo>
                  <a:pt x="4303" y="3745"/>
                  <a:pt x="4303" y="3385"/>
                  <a:pt x="4303" y="3025"/>
                </a:cubicBezTo>
                <a:cubicBezTo>
                  <a:pt x="4303" y="3025"/>
                  <a:pt x="4641" y="2665"/>
                  <a:pt x="4978" y="2305"/>
                </a:cubicBezTo>
                <a:cubicBezTo>
                  <a:pt x="5316" y="1585"/>
                  <a:pt x="5653" y="-575"/>
                  <a:pt x="7341" y="145"/>
                </a:cubicBezTo>
                <a:cubicBezTo>
                  <a:pt x="7341" y="145"/>
                  <a:pt x="7341" y="145"/>
                  <a:pt x="7341" y="145"/>
                </a:cubicBezTo>
                <a:cubicBezTo>
                  <a:pt x="7341" y="145"/>
                  <a:pt x="7678" y="145"/>
                  <a:pt x="7678" y="145"/>
                </a:cubicBezTo>
                <a:cubicBezTo>
                  <a:pt x="17466" y="145"/>
                  <a:pt x="17466" y="145"/>
                  <a:pt x="17466" y="145"/>
                </a:cubicBezTo>
                <a:cubicBezTo>
                  <a:pt x="18141" y="145"/>
                  <a:pt x="18816" y="145"/>
                  <a:pt x="19154" y="865"/>
                </a:cubicBezTo>
                <a:cubicBezTo>
                  <a:pt x="19491" y="1225"/>
                  <a:pt x="19491" y="1945"/>
                  <a:pt x="19154" y="2665"/>
                </a:cubicBezTo>
                <a:cubicBezTo>
                  <a:pt x="15779" y="14905"/>
                  <a:pt x="15779" y="14905"/>
                  <a:pt x="15779" y="14905"/>
                </a:cubicBezTo>
                <a:cubicBezTo>
                  <a:pt x="15104" y="17065"/>
                  <a:pt x="14766" y="17425"/>
                  <a:pt x="13079" y="17425"/>
                </a:cubicBezTo>
                <a:cubicBezTo>
                  <a:pt x="1941" y="17425"/>
                  <a:pt x="1941" y="17425"/>
                  <a:pt x="1941" y="17425"/>
                </a:cubicBezTo>
                <a:cubicBezTo>
                  <a:pt x="1941" y="17425"/>
                  <a:pt x="1603" y="17425"/>
                  <a:pt x="1603" y="17785"/>
                </a:cubicBezTo>
                <a:cubicBezTo>
                  <a:pt x="1603" y="17785"/>
                  <a:pt x="1603" y="18145"/>
                  <a:pt x="1603" y="18145"/>
                </a:cubicBezTo>
                <a:cubicBezTo>
                  <a:pt x="1941" y="19225"/>
                  <a:pt x="2616" y="19225"/>
                  <a:pt x="3291" y="19225"/>
                </a:cubicBezTo>
                <a:cubicBezTo>
                  <a:pt x="15104" y="19225"/>
                  <a:pt x="15104" y="19225"/>
                  <a:pt x="15104" y="19225"/>
                </a:cubicBezTo>
                <a:cubicBezTo>
                  <a:pt x="15779" y="19225"/>
                  <a:pt x="16116" y="18865"/>
                  <a:pt x="16454" y="18505"/>
                </a:cubicBezTo>
                <a:cubicBezTo>
                  <a:pt x="20166" y="4825"/>
                  <a:pt x="20166" y="4825"/>
                  <a:pt x="20166" y="4825"/>
                </a:cubicBezTo>
                <a:cubicBezTo>
                  <a:pt x="20166" y="4825"/>
                  <a:pt x="20166" y="4465"/>
                  <a:pt x="20166" y="4105"/>
                </a:cubicBezTo>
                <a:cubicBezTo>
                  <a:pt x="20504" y="4465"/>
                  <a:pt x="20841" y="4465"/>
                  <a:pt x="21179" y="4825"/>
                </a:cubicBezTo>
                <a:cubicBezTo>
                  <a:pt x="21516" y="5185"/>
                  <a:pt x="21516" y="5905"/>
                  <a:pt x="21179" y="6625"/>
                </a:cubicBezTo>
                <a:close/>
                <a:moveTo>
                  <a:pt x="6666" y="8785"/>
                </a:moveTo>
                <a:cubicBezTo>
                  <a:pt x="14429" y="8785"/>
                  <a:pt x="14429" y="8785"/>
                  <a:pt x="14429" y="8785"/>
                </a:cubicBezTo>
                <a:cubicBezTo>
                  <a:pt x="14766" y="8785"/>
                  <a:pt x="14766" y="8425"/>
                  <a:pt x="15104" y="8425"/>
                </a:cubicBezTo>
                <a:cubicBezTo>
                  <a:pt x="15104" y="7345"/>
                  <a:pt x="15104" y="7345"/>
                  <a:pt x="15104" y="7345"/>
                </a:cubicBezTo>
                <a:cubicBezTo>
                  <a:pt x="15441" y="7345"/>
                  <a:pt x="15104" y="6985"/>
                  <a:pt x="15104" y="6985"/>
                </a:cubicBezTo>
                <a:cubicBezTo>
                  <a:pt x="7341" y="6985"/>
                  <a:pt x="7341" y="6985"/>
                  <a:pt x="7341" y="6985"/>
                </a:cubicBezTo>
                <a:cubicBezTo>
                  <a:pt x="7003" y="6985"/>
                  <a:pt x="6666" y="7345"/>
                  <a:pt x="6666" y="7345"/>
                </a:cubicBezTo>
                <a:cubicBezTo>
                  <a:pt x="6328" y="8425"/>
                  <a:pt x="6328" y="8425"/>
                  <a:pt x="6328" y="8425"/>
                </a:cubicBezTo>
                <a:cubicBezTo>
                  <a:pt x="6328" y="8425"/>
                  <a:pt x="6328" y="8785"/>
                  <a:pt x="6666" y="8785"/>
                </a:cubicBezTo>
                <a:close/>
                <a:moveTo>
                  <a:pt x="7678" y="5185"/>
                </a:moveTo>
                <a:cubicBezTo>
                  <a:pt x="15441" y="5185"/>
                  <a:pt x="15441" y="5185"/>
                  <a:pt x="15441" y="5185"/>
                </a:cubicBezTo>
                <a:cubicBezTo>
                  <a:pt x="15779" y="5185"/>
                  <a:pt x="16116" y="5185"/>
                  <a:pt x="16116" y="4825"/>
                </a:cubicBezTo>
                <a:cubicBezTo>
                  <a:pt x="16454" y="3745"/>
                  <a:pt x="16454" y="3745"/>
                  <a:pt x="16454" y="3745"/>
                </a:cubicBezTo>
                <a:cubicBezTo>
                  <a:pt x="16454" y="3745"/>
                  <a:pt x="16116" y="3385"/>
                  <a:pt x="16116" y="3385"/>
                </a:cubicBezTo>
                <a:cubicBezTo>
                  <a:pt x="8353" y="3385"/>
                  <a:pt x="8353" y="3385"/>
                  <a:pt x="8353" y="3385"/>
                </a:cubicBezTo>
                <a:cubicBezTo>
                  <a:pt x="8016" y="3385"/>
                  <a:pt x="7678" y="3745"/>
                  <a:pt x="7678" y="3745"/>
                </a:cubicBezTo>
                <a:cubicBezTo>
                  <a:pt x="7341" y="4825"/>
                  <a:pt x="7341" y="4825"/>
                  <a:pt x="7341" y="4825"/>
                </a:cubicBezTo>
                <a:cubicBezTo>
                  <a:pt x="7341" y="5185"/>
                  <a:pt x="7341" y="5185"/>
                  <a:pt x="7678" y="5185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88" name="Shape 5405"/>
          <p:cNvSpPr/>
          <p:nvPr/>
        </p:nvSpPr>
        <p:spPr>
          <a:xfrm>
            <a:off x="9942525" y="1517649"/>
            <a:ext cx="178226" cy="249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19" h="21600" extrusionOk="0">
                <a:moveTo>
                  <a:pt x="17374" y="9943"/>
                </a:moveTo>
                <a:cubicBezTo>
                  <a:pt x="20191" y="10286"/>
                  <a:pt x="21600" y="11314"/>
                  <a:pt x="21130" y="14057"/>
                </a:cubicBezTo>
                <a:cubicBezTo>
                  <a:pt x="21130" y="17143"/>
                  <a:pt x="17843" y="18171"/>
                  <a:pt x="13148" y="18171"/>
                </a:cubicBezTo>
                <a:cubicBezTo>
                  <a:pt x="13148" y="21600"/>
                  <a:pt x="13148" y="21600"/>
                  <a:pt x="13148" y="21600"/>
                </a:cubicBezTo>
                <a:cubicBezTo>
                  <a:pt x="10330" y="21600"/>
                  <a:pt x="10330" y="21600"/>
                  <a:pt x="10330" y="21600"/>
                </a:cubicBezTo>
                <a:cubicBezTo>
                  <a:pt x="10330" y="18171"/>
                  <a:pt x="10330" y="18171"/>
                  <a:pt x="10330" y="18171"/>
                </a:cubicBezTo>
                <a:cubicBezTo>
                  <a:pt x="9861" y="18171"/>
                  <a:pt x="8922" y="18171"/>
                  <a:pt x="7983" y="18171"/>
                </a:cubicBezTo>
                <a:cubicBezTo>
                  <a:pt x="7983" y="21600"/>
                  <a:pt x="7983" y="21600"/>
                  <a:pt x="7983" y="21600"/>
                </a:cubicBezTo>
                <a:cubicBezTo>
                  <a:pt x="5635" y="21600"/>
                  <a:pt x="5635" y="21600"/>
                  <a:pt x="5635" y="21600"/>
                </a:cubicBezTo>
                <a:cubicBezTo>
                  <a:pt x="5635" y="18171"/>
                  <a:pt x="5635" y="18171"/>
                  <a:pt x="5635" y="18171"/>
                </a:cubicBezTo>
                <a:cubicBezTo>
                  <a:pt x="4696" y="18171"/>
                  <a:pt x="4226" y="18171"/>
                  <a:pt x="3287" y="18171"/>
                </a:cubicBezTo>
                <a:cubicBezTo>
                  <a:pt x="0" y="18171"/>
                  <a:pt x="0" y="18171"/>
                  <a:pt x="0" y="18171"/>
                </a:cubicBezTo>
                <a:cubicBezTo>
                  <a:pt x="470" y="15771"/>
                  <a:pt x="470" y="15771"/>
                  <a:pt x="470" y="15771"/>
                </a:cubicBezTo>
                <a:cubicBezTo>
                  <a:pt x="2348" y="15771"/>
                  <a:pt x="2348" y="15771"/>
                  <a:pt x="2348" y="15771"/>
                </a:cubicBezTo>
                <a:cubicBezTo>
                  <a:pt x="3287" y="15771"/>
                  <a:pt x="3287" y="15429"/>
                  <a:pt x="3287" y="15086"/>
                </a:cubicBezTo>
                <a:cubicBezTo>
                  <a:pt x="3287" y="9943"/>
                  <a:pt x="3287" y="9943"/>
                  <a:pt x="3287" y="9943"/>
                </a:cubicBezTo>
                <a:cubicBezTo>
                  <a:pt x="3757" y="9943"/>
                  <a:pt x="3757" y="9943"/>
                  <a:pt x="3757" y="9943"/>
                </a:cubicBezTo>
                <a:cubicBezTo>
                  <a:pt x="3757" y="9943"/>
                  <a:pt x="3757" y="9943"/>
                  <a:pt x="3287" y="9943"/>
                </a:cubicBezTo>
                <a:cubicBezTo>
                  <a:pt x="3287" y="6171"/>
                  <a:pt x="3287" y="6171"/>
                  <a:pt x="3287" y="6171"/>
                </a:cubicBezTo>
                <a:cubicBezTo>
                  <a:pt x="3287" y="5829"/>
                  <a:pt x="2817" y="5143"/>
                  <a:pt x="1878" y="5143"/>
                </a:cubicBezTo>
                <a:cubicBezTo>
                  <a:pt x="1878" y="5143"/>
                  <a:pt x="1878" y="5143"/>
                  <a:pt x="0" y="5143"/>
                </a:cubicBezTo>
                <a:cubicBezTo>
                  <a:pt x="0" y="3086"/>
                  <a:pt x="0" y="3086"/>
                  <a:pt x="0" y="3086"/>
                </a:cubicBezTo>
                <a:cubicBezTo>
                  <a:pt x="3757" y="3086"/>
                  <a:pt x="3757" y="3086"/>
                  <a:pt x="3757" y="3086"/>
                </a:cubicBezTo>
                <a:cubicBezTo>
                  <a:pt x="4226" y="3086"/>
                  <a:pt x="4696" y="3086"/>
                  <a:pt x="5635" y="3086"/>
                </a:cubicBezTo>
                <a:cubicBezTo>
                  <a:pt x="5635" y="0"/>
                  <a:pt x="5635" y="0"/>
                  <a:pt x="5635" y="0"/>
                </a:cubicBezTo>
                <a:cubicBezTo>
                  <a:pt x="7983" y="0"/>
                  <a:pt x="7983" y="0"/>
                  <a:pt x="7983" y="0"/>
                </a:cubicBezTo>
                <a:cubicBezTo>
                  <a:pt x="7983" y="3086"/>
                  <a:pt x="7983" y="3086"/>
                  <a:pt x="7983" y="3086"/>
                </a:cubicBezTo>
                <a:cubicBezTo>
                  <a:pt x="8922" y="3086"/>
                  <a:pt x="9861" y="3086"/>
                  <a:pt x="10330" y="3086"/>
                </a:cubicBezTo>
                <a:cubicBezTo>
                  <a:pt x="10330" y="0"/>
                  <a:pt x="10330" y="0"/>
                  <a:pt x="10330" y="0"/>
                </a:cubicBezTo>
                <a:cubicBezTo>
                  <a:pt x="13148" y="0"/>
                  <a:pt x="13148" y="0"/>
                  <a:pt x="13148" y="0"/>
                </a:cubicBezTo>
                <a:cubicBezTo>
                  <a:pt x="13148" y="3086"/>
                  <a:pt x="13148" y="3086"/>
                  <a:pt x="13148" y="3086"/>
                </a:cubicBezTo>
                <a:cubicBezTo>
                  <a:pt x="16435" y="3429"/>
                  <a:pt x="19252" y="4114"/>
                  <a:pt x="19722" y="6514"/>
                </a:cubicBezTo>
                <a:cubicBezTo>
                  <a:pt x="20191" y="8229"/>
                  <a:pt x="18783" y="9257"/>
                  <a:pt x="17374" y="9943"/>
                </a:cubicBezTo>
                <a:close/>
                <a:moveTo>
                  <a:pt x="8452" y="5486"/>
                </a:moveTo>
                <a:cubicBezTo>
                  <a:pt x="8452" y="9257"/>
                  <a:pt x="8452" y="9257"/>
                  <a:pt x="8452" y="9257"/>
                </a:cubicBezTo>
                <a:cubicBezTo>
                  <a:pt x="9861" y="9257"/>
                  <a:pt x="14557" y="9600"/>
                  <a:pt x="14557" y="7543"/>
                </a:cubicBezTo>
                <a:cubicBezTo>
                  <a:pt x="14557" y="5143"/>
                  <a:pt x="9861" y="5486"/>
                  <a:pt x="8452" y="5486"/>
                </a:cubicBezTo>
                <a:close/>
                <a:moveTo>
                  <a:pt x="8452" y="11314"/>
                </a:moveTo>
                <a:cubicBezTo>
                  <a:pt x="8452" y="15771"/>
                  <a:pt x="8452" y="15771"/>
                  <a:pt x="8452" y="15771"/>
                </a:cubicBezTo>
                <a:cubicBezTo>
                  <a:pt x="10330" y="15771"/>
                  <a:pt x="15965" y="16114"/>
                  <a:pt x="15965" y="13714"/>
                </a:cubicBezTo>
                <a:cubicBezTo>
                  <a:pt x="15965" y="10971"/>
                  <a:pt x="10330" y="11314"/>
                  <a:pt x="8452" y="11314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89" name="Shape 5406"/>
          <p:cNvSpPr/>
          <p:nvPr/>
        </p:nvSpPr>
        <p:spPr>
          <a:xfrm>
            <a:off x="10505116" y="1517649"/>
            <a:ext cx="269386" cy="230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51" extrusionOk="0">
                <a:moveTo>
                  <a:pt x="21600" y="8786"/>
                </a:moveTo>
                <a:cubicBezTo>
                  <a:pt x="21600" y="9885"/>
                  <a:pt x="20965" y="10617"/>
                  <a:pt x="20329" y="10617"/>
                </a:cubicBezTo>
                <a:cubicBezTo>
                  <a:pt x="20329" y="15742"/>
                  <a:pt x="20329" y="15742"/>
                  <a:pt x="20329" y="15742"/>
                </a:cubicBezTo>
                <a:cubicBezTo>
                  <a:pt x="20329" y="16841"/>
                  <a:pt x="19376" y="17573"/>
                  <a:pt x="18741" y="17573"/>
                </a:cubicBezTo>
                <a:cubicBezTo>
                  <a:pt x="16518" y="15742"/>
                  <a:pt x="13024" y="12814"/>
                  <a:pt x="8894" y="12447"/>
                </a:cubicBezTo>
                <a:cubicBezTo>
                  <a:pt x="7306" y="12814"/>
                  <a:pt x="6988" y="15010"/>
                  <a:pt x="7941" y="16108"/>
                </a:cubicBezTo>
                <a:cubicBezTo>
                  <a:pt x="6988" y="17573"/>
                  <a:pt x="8259" y="18671"/>
                  <a:pt x="9529" y="19769"/>
                </a:cubicBezTo>
                <a:cubicBezTo>
                  <a:pt x="8576" y="21600"/>
                  <a:pt x="5400" y="21600"/>
                  <a:pt x="4447" y="20502"/>
                </a:cubicBezTo>
                <a:cubicBezTo>
                  <a:pt x="3812" y="17939"/>
                  <a:pt x="2541" y="15376"/>
                  <a:pt x="3494" y="12447"/>
                </a:cubicBezTo>
                <a:cubicBezTo>
                  <a:pt x="2224" y="12447"/>
                  <a:pt x="2224" y="12447"/>
                  <a:pt x="2224" y="12447"/>
                </a:cubicBezTo>
                <a:cubicBezTo>
                  <a:pt x="953" y="12447"/>
                  <a:pt x="0" y="11349"/>
                  <a:pt x="0" y="9885"/>
                </a:cubicBezTo>
                <a:cubicBezTo>
                  <a:pt x="0" y="7322"/>
                  <a:pt x="0" y="7322"/>
                  <a:pt x="0" y="7322"/>
                </a:cubicBezTo>
                <a:cubicBezTo>
                  <a:pt x="0" y="6224"/>
                  <a:pt x="953" y="5125"/>
                  <a:pt x="2224" y="5125"/>
                </a:cubicBezTo>
                <a:cubicBezTo>
                  <a:pt x="7941" y="5125"/>
                  <a:pt x="7941" y="5125"/>
                  <a:pt x="7941" y="5125"/>
                </a:cubicBezTo>
                <a:cubicBezTo>
                  <a:pt x="12388" y="5125"/>
                  <a:pt x="16200" y="2197"/>
                  <a:pt x="18741" y="0"/>
                </a:cubicBezTo>
                <a:cubicBezTo>
                  <a:pt x="19376" y="0"/>
                  <a:pt x="20329" y="732"/>
                  <a:pt x="20329" y="1464"/>
                </a:cubicBezTo>
                <a:cubicBezTo>
                  <a:pt x="20329" y="6956"/>
                  <a:pt x="20329" y="6956"/>
                  <a:pt x="20329" y="6956"/>
                </a:cubicBezTo>
                <a:cubicBezTo>
                  <a:pt x="20965" y="6956"/>
                  <a:pt x="21600" y="7688"/>
                  <a:pt x="21600" y="8786"/>
                </a:cubicBezTo>
                <a:close/>
                <a:moveTo>
                  <a:pt x="18741" y="2197"/>
                </a:moveTo>
                <a:cubicBezTo>
                  <a:pt x="15565" y="4759"/>
                  <a:pt x="12388" y="6590"/>
                  <a:pt x="9529" y="6956"/>
                </a:cubicBezTo>
                <a:cubicBezTo>
                  <a:pt x="9529" y="10617"/>
                  <a:pt x="9529" y="10617"/>
                  <a:pt x="9529" y="10617"/>
                </a:cubicBezTo>
                <a:cubicBezTo>
                  <a:pt x="12388" y="10983"/>
                  <a:pt x="15565" y="12447"/>
                  <a:pt x="18741" y="15376"/>
                </a:cubicBezTo>
                <a:lnTo>
                  <a:pt x="18741" y="2197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90" name="Shape 5407"/>
          <p:cNvSpPr/>
          <p:nvPr/>
        </p:nvSpPr>
        <p:spPr>
          <a:xfrm>
            <a:off x="11014566" y="1497491"/>
            <a:ext cx="251060" cy="2693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012"/>
                </a:moveTo>
                <a:cubicBezTo>
                  <a:pt x="21600" y="20965"/>
                  <a:pt x="20914" y="21600"/>
                  <a:pt x="19886" y="21600"/>
                </a:cubicBezTo>
                <a:cubicBezTo>
                  <a:pt x="1714" y="21600"/>
                  <a:pt x="1714" y="21600"/>
                  <a:pt x="1714" y="21600"/>
                </a:cubicBezTo>
                <a:cubicBezTo>
                  <a:pt x="686" y="21600"/>
                  <a:pt x="0" y="20965"/>
                  <a:pt x="0" y="20012"/>
                </a:cubicBezTo>
                <a:cubicBezTo>
                  <a:pt x="0" y="1588"/>
                  <a:pt x="0" y="1588"/>
                  <a:pt x="0" y="1588"/>
                </a:cubicBezTo>
                <a:cubicBezTo>
                  <a:pt x="0" y="635"/>
                  <a:pt x="686" y="0"/>
                  <a:pt x="1714" y="0"/>
                </a:cubicBezTo>
                <a:cubicBezTo>
                  <a:pt x="19886" y="0"/>
                  <a:pt x="19886" y="0"/>
                  <a:pt x="19886" y="0"/>
                </a:cubicBezTo>
                <a:cubicBezTo>
                  <a:pt x="20914" y="0"/>
                  <a:pt x="21600" y="635"/>
                  <a:pt x="21600" y="1588"/>
                </a:cubicBezTo>
                <a:lnTo>
                  <a:pt x="21600" y="20012"/>
                </a:lnTo>
                <a:close/>
                <a:moveTo>
                  <a:pt x="19886" y="2224"/>
                </a:moveTo>
                <a:cubicBezTo>
                  <a:pt x="19886" y="1906"/>
                  <a:pt x="19543" y="1588"/>
                  <a:pt x="19200" y="1588"/>
                </a:cubicBezTo>
                <a:cubicBezTo>
                  <a:pt x="2400" y="1588"/>
                  <a:pt x="2400" y="1588"/>
                  <a:pt x="2400" y="1588"/>
                </a:cubicBezTo>
                <a:cubicBezTo>
                  <a:pt x="2057" y="1588"/>
                  <a:pt x="1714" y="1906"/>
                  <a:pt x="1714" y="2224"/>
                </a:cubicBezTo>
                <a:cubicBezTo>
                  <a:pt x="1714" y="5400"/>
                  <a:pt x="1714" y="5400"/>
                  <a:pt x="1714" y="5400"/>
                </a:cubicBezTo>
                <a:cubicBezTo>
                  <a:pt x="1714" y="5718"/>
                  <a:pt x="2057" y="6035"/>
                  <a:pt x="2400" y="6035"/>
                </a:cubicBezTo>
                <a:cubicBezTo>
                  <a:pt x="19200" y="6035"/>
                  <a:pt x="19200" y="6035"/>
                  <a:pt x="19200" y="6035"/>
                </a:cubicBezTo>
                <a:cubicBezTo>
                  <a:pt x="19543" y="6035"/>
                  <a:pt x="19886" y="5718"/>
                  <a:pt x="19886" y="5400"/>
                </a:cubicBezTo>
                <a:lnTo>
                  <a:pt x="19886" y="2224"/>
                </a:lnTo>
                <a:close/>
                <a:moveTo>
                  <a:pt x="3086" y="7624"/>
                </a:moveTo>
                <a:cubicBezTo>
                  <a:pt x="2400" y="7624"/>
                  <a:pt x="1714" y="8259"/>
                  <a:pt x="1714" y="9212"/>
                </a:cubicBezTo>
                <a:cubicBezTo>
                  <a:pt x="1714" y="10165"/>
                  <a:pt x="2400" y="10800"/>
                  <a:pt x="3086" y="10800"/>
                </a:cubicBezTo>
                <a:cubicBezTo>
                  <a:pt x="4114" y="10800"/>
                  <a:pt x="4800" y="10165"/>
                  <a:pt x="4800" y="9212"/>
                </a:cubicBezTo>
                <a:cubicBezTo>
                  <a:pt x="4800" y="8259"/>
                  <a:pt x="4114" y="7624"/>
                  <a:pt x="3086" y="7624"/>
                </a:cubicBezTo>
                <a:close/>
                <a:moveTo>
                  <a:pt x="3086" y="12388"/>
                </a:moveTo>
                <a:cubicBezTo>
                  <a:pt x="2400" y="12388"/>
                  <a:pt x="1714" y="13024"/>
                  <a:pt x="1714" y="13659"/>
                </a:cubicBezTo>
                <a:cubicBezTo>
                  <a:pt x="1714" y="14612"/>
                  <a:pt x="2400" y="15247"/>
                  <a:pt x="3086" y="15247"/>
                </a:cubicBezTo>
                <a:cubicBezTo>
                  <a:pt x="4114" y="15247"/>
                  <a:pt x="4800" y="14612"/>
                  <a:pt x="4800" y="13659"/>
                </a:cubicBezTo>
                <a:cubicBezTo>
                  <a:pt x="4800" y="13024"/>
                  <a:pt x="4114" y="12388"/>
                  <a:pt x="3086" y="12388"/>
                </a:cubicBezTo>
                <a:close/>
                <a:moveTo>
                  <a:pt x="3086" y="16835"/>
                </a:moveTo>
                <a:cubicBezTo>
                  <a:pt x="2400" y="16835"/>
                  <a:pt x="1714" y="17471"/>
                  <a:pt x="1714" y="18424"/>
                </a:cubicBezTo>
                <a:cubicBezTo>
                  <a:pt x="1714" y="19376"/>
                  <a:pt x="2400" y="20012"/>
                  <a:pt x="3086" y="20012"/>
                </a:cubicBezTo>
                <a:cubicBezTo>
                  <a:pt x="4114" y="20012"/>
                  <a:pt x="4800" y="19376"/>
                  <a:pt x="4800" y="18424"/>
                </a:cubicBezTo>
                <a:cubicBezTo>
                  <a:pt x="4800" y="17471"/>
                  <a:pt x="4114" y="16835"/>
                  <a:pt x="3086" y="16835"/>
                </a:cubicBezTo>
                <a:close/>
                <a:moveTo>
                  <a:pt x="8229" y="7624"/>
                </a:moveTo>
                <a:cubicBezTo>
                  <a:pt x="7200" y="7624"/>
                  <a:pt x="6514" y="8259"/>
                  <a:pt x="6514" y="9212"/>
                </a:cubicBezTo>
                <a:cubicBezTo>
                  <a:pt x="6514" y="10165"/>
                  <a:pt x="7200" y="10800"/>
                  <a:pt x="8229" y="10800"/>
                </a:cubicBezTo>
                <a:cubicBezTo>
                  <a:pt x="9257" y="10800"/>
                  <a:pt x="9943" y="10165"/>
                  <a:pt x="9943" y="9212"/>
                </a:cubicBezTo>
                <a:cubicBezTo>
                  <a:pt x="9943" y="8259"/>
                  <a:pt x="9257" y="7624"/>
                  <a:pt x="8229" y="7624"/>
                </a:cubicBezTo>
                <a:close/>
                <a:moveTo>
                  <a:pt x="8229" y="12388"/>
                </a:moveTo>
                <a:cubicBezTo>
                  <a:pt x="7200" y="12388"/>
                  <a:pt x="6514" y="13024"/>
                  <a:pt x="6514" y="13659"/>
                </a:cubicBezTo>
                <a:cubicBezTo>
                  <a:pt x="6514" y="14612"/>
                  <a:pt x="7200" y="15247"/>
                  <a:pt x="8229" y="15247"/>
                </a:cubicBezTo>
                <a:cubicBezTo>
                  <a:pt x="9257" y="15247"/>
                  <a:pt x="9943" y="14612"/>
                  <a:pt x="9943" y="13659"/>
                </a:cubicBezTo>
                <a:cubicBezTo>
                  <a:pt x="9943" y="13024"/>
                  <a:pt x="9257" y="12388"/>
                  <a:pt x="8229" y="12388"/>
                </a:cubicBezTo>
                <a:close/>
                <a:moveTo>
                  <a:pt x="8229" y="16835"/>
                </a:moveTo>
                <a:cubicBezTo>
                  <a:pt x="7200" y="16835"/>
                  <a:pt x="6514" y="17471"/>
                  <a:pt x="6514" y="18424"/>
                </a:cubicBezTo>
                <a:cubicBezTo>
                  <a:pt x="6514" y="19376"/>
                  <a:pt x="7200" y="20012"/>
                  <a:pt x="8229" y="20012"/>
                </a:cubicBezTo>
                <a:cubicBezTo>
                  <a:pt x="9257" y="20012"/>
                  <a:pt x="9943" y="19376"/>
                  <a:pt x="9943" y="18424"/>
                </a:cubicBezTo>
                <a:cubicBezTo>
                  <a:pt x="9943" y="17471"/>
                  <a:pt x="9257" y="16835"/>
                  <a:pt x="8229" y="16835"/>
                </a:cubicBezTo>
                <a:close/>
                <a:moveTo>
                  <a:pt x="13371" y="7624"/>
                </a:moveTo>
                <a:cubicBezTo>
                  <a:pt x="12343" y="7624"/>
                  <a:pt x="11657" y="8259"/>
                  <a:pt x="11657" y="9212"/>
                </a:cubicBezTo>
                <a:cubicBezTo>
                  <a:pt x="11657" y="10165"/>
                  <a:pt x="12343" y="10800"/>
                  <a:pt x="13371" y="10800"/>
                </a:cubicBezTo>
                <a:cubicBezTo>
                  <a:pt x="14057" y="10800"/>
                  <a:pt x="14743" y="10165"/>
                  <a:pt x="14743" y="9212"/>
                </a:cubicBezTo>
                <a:cubicBezTo>
                  <a:pt x="14743" y="8259"/>
                  <a:pt x="14057" y="7624"/>
                  <a:pt x="13371" y="7624"/>
                </a:cubicBezTo>
                <a:close/>
                <a:moveTo>
                  <a:pt x="13371" y="12388"/>
                </a:moveTo>
                <a:cubicBezTo>
                  <a:pt x="12343" y="12388"/>
                  <a:pt x="11657" y="13024"/>
                  <a:pt x="11657" y="13659"/>
                </a:cubicBezTo>
                <a:cubicBezTo>
                  <a:pt x="11657" y="14612"/>
                  <a:pt x="12343" y="15247"/>
                  <a:pt x="13371" y="15247"/>
                </a:cubicBezTo>
                <a:cubicBezTo>
                  <a:pt x="14057" y="15247"/>
                  <a:pt x="14743" y="14612"/>
                  <a:pt x="14743" y="13659"/>
                </a:cubicBezTo>
                <a:cubicBezTo>
                  <a:pt x="14743" y="13024"/>
                  <a:pt x="14057" y="12388"/>
                  <a:pt x="13371" y="12388"/>
                </a:cubicBezTo>
                <a:close/>
                <a:moveTo>
                  <a:pt x="13371" y="16835"/>
                </a:moveTo>
                <a:cubicBezTo>
                  <a:pt x="12343" y="16835"/>
                  <a:pt x="11657" y="17471"/>
                  <a:pt x="11657" y="18424"/>
                </a:cubicBezTo>
                <a:cubicBezTo>
                  <a:pt x="11657" y="19376"/>
                  <a:pt x="12343" y="20012"/>
                  <a:pt x="13371" y="20012"/>
                </a:cubicBezTo>
                <a:cubicBezTo>
                  <a:pt x="14057" y="20012"/>
                  <a:pt x="14743" y="19376"/>
                  <a:pt x="14743" y="18424"/>
                </a:cubicBezTo>
                <a:cubicBezTo>
                  <a:pt x="14743" y="17471"/>
                  <a:pt x="14057" y="16835"/>
                  <a:pt x="13371" y="16835"/>
                </a:cubicBezTo>
                <a:close/>
                <a:moveTo>
                  <a:pt x="18171" y="7624"/>
                </a:moveTo>
                <a:cubicBezTo>
                  <a:pt x="17486" y="7624"/>
                  <a:pt x="16457" y="8259"/>
                  <a:pt x="16457" y="9212"/>
                </a:cubicBezTo>
                <a:cubicBezTo>
                  <a:pt x="16457" y="10165"/>
                  <a:pt x="17486" y="10800"/>
                  <a:pt x="18171" y="10800"/>
                </a:cubicBezTo>
                <a:cubicBezTo>
                  <a:pt x="19200" y="10800"/>
                  <a:pt x="19886" y="10165"/>
                  <a:pt x="19886" y="9212"/>
                </a:cubicBezTo>
                <a:cubicBezTo>
                  <a:pt x="19886" y="8259"/>
                  <a:pt x="19200" y="7624"/>
                  <a:pt x="18171" y="7624"/>
                </a:cubicBezTo>
                <a:close/>
                <a:moveTo>
                  <a:pt x="19886" y="13659"/>
                </a:moveTo>
                <a:cubicBezTo>
                  <a:pt x="19886" y="13024"/>
                  <a:pt x="19200" y="12388"/>
                  <a:pt x="18171" y="12388"/>
                </a:cubicBezTo>
                <a:cubicBezTo>
                  <a:pt x="17486" y="12388"/>
                  <a:pt x="16457" y="13024"/>
                  <a:pt x="16457" y="13659"/>
                </a:cubicBezTo>
                <a:cubicBezTo>
                  <a:pt x="16457" y="18424"/>
                  <a:pt x="16457" y="18424"/>
                  <a:pt x="16457" y="18424"/>
                </a:cubicBezTo>
                <a:cubicBezTo>
                  <a:pt x="16457" y="19376"/>
                  <a:pt x="17486" y="20012"/>
                  <a:pt x="18171" y="20012"/>
                </a:cubicBezTo>
                <a:cubicBezTo>
                  <a:pt x="19200" y="20012"/>
                  <a:pt x="19886" y="19376"/>
                  <a:pt x="19886" y="18424"/>
                </a:cubicBezTo>
                <a:lnTo>
                  <a:pt x="19886" y="13659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91" name="Shape 5408"/>
          <p:cNvSpPr/>
          <p:nvPr/>
        </p:nvSpPr>
        <p:spPr>
          <a:xfrm>
            <a:off x="887892" y="1961126"/>
            <a:ext cx="269386" cy="230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9738"/>
                </a:moveTo>
                <a:cubicBezTo>
                  <a:pt x="21600" y="20855"/>
                  <a:pt x="20965" y="21600"/>
                  <a:pt x="20012" y="21600"/>
                </a:cubicBezTo>
                <a:cubicBezTo>
                  <a:pt x="1588" y="21600"/>
                  <a:pt x="1588" y="21600"/>
                  <a:pt x="1588" y="21600"/>
                </a:cubicBezTo>
                <a:cubicBezTo>
                  <a:pt x="635" y="21600"/>
                  <a:pt x="0" y="20855"/>
                  <a:pt x="0" y="19738"/>
                </a:cubicBezTo>
                <a:cubicBezTo>
                  <a:pt x="0" y="1490"/>
                  <a:pt x="0" y="1490"/>
                  <a:pt x="0" y="1490"/>
                </a:cubicBezTo>
                <a:cubicBezTo>
                  <a:pt x="0" y="745"/>
                  <a:pt x="635" y="0"/>
                  <a:pt x="1588" y="0"/>
                </a:cubicBezTo>
                <a:cubicBezTo>
                  <a:pt x="20012" y="0"/>
                  <a:pt x="20012" y="0"/>
                  <a:pt x="20012" y="0"/>
                </a:cubicBezTo>
                <a:cubicBezTo>
                  <a:pt x="20965" y="0"/>
                  <a:pt x="21600" y="745"/>
                  <a:pt x="21600" y="1490"/>
                </a:cubicBezTo>
                <a:lnTo>
                  <a:pt x="21600" y="19738"/>
                </a:lnTo>
                <a:close/>
                <a:moveTo>
                  <a:pt x="20012" y="5214"/>
                </a:moveTo>
                <a:cubicBezTo>
                  <a:pt x="20012" y="3724"/>
                  <a:pt x="20012" y="3724"/>
                  <a:pt x="20012" y="3724"/>
                </a:cubicBezTo>
                <a:cubicBezTo>
                  <a:pt x="20012" y="1490"/>
                  <a:pt x="20012" y="1490"/>
                  <a:pt x="20012" y="1490"/>
                </a:cubicBezTo>
                <a:cubicBezTo>
                  <a:pt x="9847" y="1490"/>
                  <a:pt x="9847" y="1490"/>
                  <a:pt x="9847" y="1490"/>
                </a:cubicBezTo>
                <a:cubicBezTo>
                  <a:pt x="9212" y="3352"/>
                  <a:pt x="9212" y="3352"/>
                  <a:pt x="9212" y="3352"/>
                </a:cubicBezTo>
                <a:cubicBezTo>
                  <a:pt x="1588" y="3352"/>
                  <a:pt x="1588" y="3352"/>
                  <a:pt x="1588" y="3352"/>
                </a:cubicBezTo>
                <a:cubicBezTo>
                  <a:pt x="1588" y="5214"/>
                  <a:pt x="1588" y="5214"/>
                  <a:pt x="1588" y="5214"/>
                </a:cubicBezTo>
                <a:lnTo>
                  <a:pt x="20012" y="5214"/>
                </a:lnTo>
                <a:close/>
                <a:moveTo>
                  <a:pt x="20012" y="19738"/>
                </a:moveTo>
                <a:cubicBezTo>
                  <a:pt x="20012" y="17876"/>
                  <a:pt x="20012" y="17876"/>
                  <a:pt x="20012" y="17876"/>
                </a:cubicBezTo>
                <a:cubicBezTo>
                  <a:pt x="1588" y="17876"/>
                  <a:pt x="1588" y="17876"/>
                  <a:pt x="1588" y="17876"/>
                </a:cubicBezTo>
                <a:cubicBezTo>
                  <a:pt x="1588" y="19738"/>
                  <a:pt x="1588" y="19738"/>
                  <a:pt x="1588" y="19738"/>
                </a:cubicBezTo>
                <a:lnTo>
                  <a:pt x="20012" y="19738"/>
                </a:lnTo>
                <a:close/>
                <a:moveTo>
                  <a:pt x="7624" y="2607"/>
                </a:moveTo>
                <a:cubicBezTo>
                  <a:pt x="7624" y="745"/>
                  <a:pt x="7624" y="745"/>
                  <a:pt x="7624" y="745"/>
                </a:cubicBezTo>
                <a:cubicBezTo>
                  <a:pt x="2859" y="745"/>
                  <a:pt x="2859" y="745"/>
                  <a:pt x="2859" y="745"/>
                </a:cubicBezTo>
                <a:cubicBezTo>
                  <a:pt x="2859" y="2607"/>
                  <a:pt x="2859" y="2607"/>
                  <a:pt x="2859" y="2607"/>
                </a:cubicBezTo>
                <a:lnTo>
                  <a:pt x="7624" y="2607"/>
                </a:lnTo>
                <a:close/>
                <a:moveTo>
                  <a:pt x="10800" y="6331"/>
                </a:moveTo>
                <a:cubicBezTo>
                  <a:pt x="8259" y="6331"/>
                  <a:pt x="6035" y="8566"/>
                  <a:pt x="6035" y="11545"/>
                </a:cubicBezTo>
                <a:cubicBezTo>
                  <a:pt x="6035" y="14524"/>
                  <a:pt x="8259" y="17131"/>
                  <a:pt x="10800" y="17131"/>
                </a:cubicBezTo>
                <a:cubicBezTo>
                  <a:pt x="13341" y="17131"/>
                  <a:pt x="15247" y="14524"/>
                  <a:pt x="15247" y="11545"/>
                </a:cubicBezTo>
                <a:cubicBezTo>
                  <a:pt x="15247" y="8566"/>
                  <a:pt x="13341" y="6331"/>
                  <a:pt x="10800" y="6331"/>
                </a:cubicBezTo>
                <a:close/>
                <a:moveTo>
                  <a:pt x="10800" y="15269"/>
                </a:moveTo>
                <a:cubicBezTo>
                  <a:pt x="8894" y="15269"/>
                  <a:pt x="7624" y="13779"/>
                  <a:pt x="7624" y="11545"/>
                </a:cubicBezTo>
                <a:cubicBezTo>
                  <a:pt x="7624" y="9683"/>
                  <a:pt x="8894" y="7821"/>
                  <a:pt x="10800" y="7821"/>
                </a:cubicBezTo>
                <a:cubicBezTo>
                  <a:pt x="12388" y="7821"/>
                  <a:pt x="13659" y="9683"/>
                  <a:pt x="13659" y="11545"/>
                </a:cubicBezTo>
                <a:cubicBezTo>
                  <a:pt x="13659" y="13779"/>
                  <a:pt x="12388" y="15269"/>
                  <a:pt x="10800" y="15269"/>
                </a:cubicBezTo>
                <a:close/>
                <a:moveTo>
                  <a:pt x="10800" y="9310"/>
                </a:moveTo>
                <a:cubicBezTo>
                  <a:pt x="9529" y="9310"/>
                  <a:pt x="8894" y="10428"/>
                  <a:pt x="8894" y="11545"/>
                </a:cubicBezTo>
                <a:cubicBezTo>
                  <a:pt x="8894" y="11917"/>
                  <a:pt x="8894" y="11917"/>
                  <a:pt x="9212" y="11917"/>
                </a:cubicBezTo>
                <a:cubicBezTo>
                  <a:pt x="9529" y="11917"/>
                  <a:pt x="9529" y="11917"/>
                  <a:pt x="9529" y="11545"/>
                </a:cubicBezTo>
                <a:cubicBezTo>
                  <a:pt x="9529" y="10800"/>
                  <a:pt x="10165" y="10055"/>
                  <a:pt x="10800" y="10055"/>
                </a:cubicBezTo>
                <a:cubicBezTo>
                  <a:pt x="10800" y="10055"/>
                  <a:pt x="11118" y="10055"/>
                  <a:pt x="11118" y="9683"/>
                </a:cubicBezTo>
                <a:cubicBezTo>
                  <a:pt x="11118" y="9683"/>
                  <a:pt x="10800" y="9310"/>
                  <a:pt x="10800" y="9310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92" name="Shape 5409"/>
          <p:cNvSpPr/>
          <p:nvPr/>
        </p:nvSpPr>
        <p:spPr>
          <a:xfrm>
            <a:off x="1375350" y="1997777"/>
            <a:ext cx="87963" cy="1539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1631"/>
                </a:moveTo>
                <a:cubicBezTo>
                  <a:pt x="4909" y="21046"/>
                  <a:pt x="4909" y="21046"/>
                  <a:pt x="4909" y="21046"/>
                </a:cubicBezTo>
                <a:cubicBezTo>
                  <a:pt x="3927" y="21600"/>
                  <a:pt x="3927" y="21600"/>
                  <a:pt x="2945" y="21600"/>
                </a:cubicBezTo>
                <a:cubicBezTo>
                  <a:pt x="1964" y="21600"/>
                  <a:pt x="0" y="21046"/>
                  <a:pt x="0" y="20492"/>
                </a:cubicBezTo>
                <a:cubicBezTo>
                  <a:pt x="0" y="1662"/>
                  <a:pt x="0" y="1662"/>
                  <a:pt x="0" y="1662"/>
                </a:cubicBezTo>
                <a:cubicBezTo>
                  <a:pt x="0" y="554"/>
                  <a:pt x="1964" y="0"/>
                  <a:pt x="2945" y="0"/>
                </a:cubicBezTo>
                <a:cubicBezTo>
                  <a:pt x="3927" y="0"/>
                  <a:pt x="3927" y="554"/>
                  <a:pt x="4909" y="554"/>
                </a:cubicBezTo>
                <a:cubicBezTo>
                  <a:pt x="21600" y="9969"/>
                  <a:pt x="21600" y="9969"/>
                  <a:pt x="21600" y="9969"/>
                </a:cubicBezTo>
                <a:cubicBezTo>
                  <a:pt x="21600" y="9969"/>
                  <a:pt x="21600" y="10523"/>
                  <a:pt x="21600" y="11077"/>
                </a:cubicBezTo>
                <a:cubicBezTo>
                  <a:pt x="21600" y="11077"/>
                  <a:pt x="21600" y="11631"/>
                  <a:pt x="21600" y="11631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93" name="Shape 5410"/>
          <p:cNvSpPr/>
          <p:nvPr/>
        </p:nvSpPr>
        <p:spPr>
          <a:xfrm>
            <a:off x="1947106" y="1961126"/>
            <a:ext cx="229069" cy="230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503"/>
                </a:moveTo>
                <a:cubicBezTo>
                  <a:pt x="21600" y="19738"/>
                  <a:pt x="19738" y="21600"/>
                  <a:pt x="17503" y="21600"/>
                </a:cubicBezTo>
                <a:cubicBezTo>
                  <a:pt x="4097" y="21600"/>
                  <a:pt x="4097" y="21600"/>
                  <a:pt x="4097" y="21600"/>
                </a:cubicBezTo>
                <a:cubicBezTo>
                  <a:pt x="1862" y="21600"/>
                  <a:pt x="0" y="19738"/>
                  <a:pt x="0" y="17503"/>
                </a:cubicBezTo>
                <a:cubicBezTo>
                  <a:pt x="0" y="3724"/>
                  <a:pt x="0" y="3724"/>
                  <a:pt x="0" y="3724"/>
                </a:cubicBezTo>
                <a:cubicBezTo>
                  <a:pt x="0" y="1490"/>
                  <a:pt x="1862" y="0"/>
                  <a:pt x="4097" y="0"/>
                </a:cubicBezTo>
                <a:cubicBezTo>
                  <a:pt x="17503" y="0"/>
                  <a:pt x="17503" y="0"/>
                  <a:pt x="17503" y="0"/>
                </a:cubicBezTo>
                <a:cubicBezTo>
                  <a:pt x="19738" y="0"/>
                  <a:pt x="21600" y="1490"/>
                  <a:pt x="21600" y="3724"/>
                </a:cubicBezTo>
                <a:lnTo>
                  <a:pt x="21600" y="17503"/>
                </a:lnTo>
                <a:close/>
                <a:moveTo>
                  <a:pt x="17876" y="3724"/>
                </a:moveTo>
                <a:cubicBezTo>
                  <a:pt x="17876" y="3724"/>
                  <a:pt x="17876" y="3352"/>
                  <a:pt x="17503" y="3352"/>
                </a:cubicBezTo>
                <a:cubicBezTo>
                  <a:pt x="4097" y="3352"/>
                  <a:pt x="4097" y="3352"/>
                  <a:pt x="4097" y="3352"/>
                </a:cubicBezTo>
                <a:cubicBezTo>
                  <a:pt x="3724" y="3352"/>
                  <a:pt x="3352" y="3724"/>
                  <a:pt x="3352" y="3724"/>
                </a:cubicBezTo>
                <a:cubicBezTo>
                  <a:pt x="3352" y="17503"/>
                  <a:pt x="3352" y="17503"/>
                  <a:pt x="3352" y="17503"/>
                </a:cubicBezTo>
                <a:cubicBezTo>
                  <a:pt x="3352" y="17876"/>
                  <a:pt x="3724" y="17876"/>
                  <a:pt x="4097" y="17876"/>
                </a:cubicBezTo>
                <a:cubicBezTo>
                  <a:pt x="17503" y="17876"/>
                  <a:pt x="17503" y="17876"/>
                  <a:pt x="17503" y="17876"/>
                </a:cubicBezTo>
                <a:cubicBezTo>
                  <a:pt x="17876" y="17876"/>
                  <a:pt x="17876" y="17876"/>
                  <a:pt x="17876" y="17503"/>
                </a:cubicBezTo>
                <a:lnTo>
                  <a:pt x="17876" y="3724"/>
                </a:lnTo>
                <a:close/>
                <a:moveTo>
                  <a:pt x="15269" y="14152"/>
                </a:moveTo>
                <a:cubicBezTo>
                  <a:pt x="6331" y="14152"/>
                  <a:pt x="6331" y="14152"/>
                  <a:pt x="6331" y="14152"/>
                </a:cubicBezTo>
                <a:cubicBezTo>
                  <a:pt x="5959" y="14152"/>
                  <a:pt x="5586" y="14152"/>
                  <a:pt x="5586" y="13779"/>
                </a:cubicBezTo>
                <a:cubicBezTo>
                  <a:pt x="5214" y="13407"/>
                  <a:pt x="5214" y="13034"/>
                  <a:pt x="5586" y="13034"/>
                </a:cubicBezTo>
                <a:cubicBezTo>
                  <a:pt x="10055" y="6703"/>
                  <a:pt x="10055" y="6703"/>
                  <a:pt x="10055" y="6703"/>
                </a:cubicBezTo>
                <a:cubicBezTo>
                  <a:pt x="10055" y="6331"/>
                  <a:pt x="10428" y="6331"/>
                  <a:pt x="10800" y="6331"/>
                </a:cubicBezTo>
                <a:cubicBezTo>
                  <a:pt x="11172" y="6331"/>
                  <a:pt x="11172" y="6331"/>
                  <a:pt x="11545" y="6703"/>
                </a:cubicBezTo>
                <a:cubicBezTo>
                  <a:pt x="16014" y="13034"/>
                  <a:pt x="16014" y="13034"/>
                  <a:pt x="16014" y="13034"/>
                </a:cubicBezTo>
                <a:cubicBezTo>
                  <a:pt x="16386" y="13034"/>
                  <a:pt x="16386" y="13407"/>
                  <a:pt x="16014" y="13779"/>
                </a:cubicBezTo>
                <a:cubicBezTo>
                  <a:pt x="16014" y="14152"/>
                  <a:pt x="15641" y="14152"/>
                  <a:pt x="15269" y="14152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94" name="Shape 5411"/>
          <p:cNvSpPr/>
          <p:nvPr/>
        </p:nvSpPr>
        <p:spPr>
          <a:xfrm>
            <a:off x="3678866" y="1988614"/>
            <a:ext cx="232735" cy="1795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34" y="5760"/>
                </a:moveTo>
                <a:cubicBezTo>
                  <a:pt x="10983" y="18720"/>
                  <a:pt x="10983" y="18720"/>
                  <a:pt x="10983" y="18720"/>
                </a:cubicBezTo>
                <a:cubicBezTo>
                  <a:pt x="9153" y="21120"/>
                  <a:pt x="9153" y="21120"/>
                  <a:pt x="9153" y="21120"/>
                </a:cubicBezTo>
                <a:cubicBezTo>
                  <a:pt x="8786" y="21600"/>
                  <a:pt x="8786" y="21600"/>
                  <a:pt x="8420" y="21600"/>
                </a:cubicBezTo>
                <a:cubicBezTo>
                  <a:pt x="8054" y="21600"/>
                  <a:pt x="7688" y="21600"/>
                  <a:pt x="7322" y="21120"/>
                </a:cubicBezTo>
                <a:cubicBezTo>
                  <a:pt x="5492" y="18720"/>
                  <a:pt x="5492" y="18720"/>
                  <a:pt x="5492" y="18720"/>
                </a:cubicBezTo>
                <a:cubicBezTo>
                  <a:pt x="366" y="12480"/>
                  <a:pt x="366" y="12480"/>
                  <a:pt x="366" y="12480"/>
                </a:cubicBezTo>
                <a:cubicBezTo>
                  <a:pt x="0" y="12000"/>
                  <a:pt x="0" y="11520"/>
                  <a:pt x="0" y="11040"/>
                </a:cubicBezTo>
                <a:cubicBezTo>
                  <a:pt x="0" y="10560"/>
                  <a:pt x="0" y="10080"/>
                  <a:pt x="366" y="9600"/>
                </a:cubicBezTo>
                <a:cubicBezTo>
                  <a:pt x="2197" y="7200"/>
                  <a:pt x="2197" y="7200"/>
                  <a:pt x="2197" y="7200"/>
                </a:cubicBezTo>
                <a:cubicBezTo>
                  <a:pt x="2563" y="6720"/>
                  <a:pt x="2929" y="6720"/>
                  <a:pt x="3295" y="6720"/>
                </a:cubicBezTo>
                <a:cubicBezTo>
                  <a:pt x="3661" y="6720"/>
                  <a:pt x="4027" y="6720"/>
                  <a:pt x="4027" y="7200"/>
                </a:cubicBezTo>
                <a:cubicBezTo>
                  <a:pt x="8420" y="12480"/>
                  <a:pt x="8420" y="12480"/>
                  <a:pt x="8420" y="12480"/>
                </a:cubicBezTo>
                <a:cubicBezTo>
                  <a:pt x="17207" y="480"/>
                  <a:pt x="17207" y="480"/>
                  <a:pt x="17207" y="480"/>
                </a:cubicBezTo>
                <a:cubicBezTo>
                  <a:pt x="17573" y="480"/>
                  <a:pt x="17939" y="0"/>
                  <a:pt x="18305" y="0"/>
                </a:cubicBezTo>
                <a:cubicBezTo>
                  <a:pt x="18671" y="0"/>
                  <a:pt x="19037" y="480"/>
                  <a:pt x="19403" y="480"/>
                </a:cubicBezTo>
                <a:cubicBezTo>
                  <a:pt x="21234" y="3360"/>
                  <a:pt x="21234" y="3360"/>
                  <a:pt x="21234" y="3360"/>
                </a:cubicBezTo>
                <a:cubicBezTo>
                  <a:pt x="21234" y="3360"/>
                  <a:pt x="21600" y="3840"/>
                  <a:pt x="21600" y="4320"/>
                </a:cubicBezTo>
                <a:cubicBezTo>
                  <a:pt x="21600" y="4800"/>
                  <a:pt x="21234" y="5280"/>
                  <a:pt x="21234" y="5760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95" name="Shape 5412"/>
          <p:cNvSpPr/>
          <p:nvPr/>
        </p:nvSpPr>
        <p:spPr>
          <a:xfrm>
            <a:off x="4228632" y="1961126"/>
            <a:ext cx="253730" cy="2107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6" h="21600" extrusionOk="0">
                <a:moveTo>
                  <a:pt x="18225" y="17117"/>
                </a:moveTo>
                <a:cubicBezTo>
                  <a:pt x="18225" y="19562"/>
                  <a:pt x="16537" y="21600"/>
                  <a:pt x="14512" y="21600"/>
                </a:cubicBezTo>
                <a:cubicBezTo>
                  <a:pt x="3713" y="21600"/>
                  <a:pt x="3713" y="21600"/>
                  <a:pt x="3713" y="21600"/>
                </a:cubicBezTo>
                <a:cubicBezTo>
                  <a:pt x="1688" y="21600"/>
                  <a:pt x="0" y="19562"/>
                  <a:pt x="0" y="17117"/>
                </a:cubicBezTo>
                <a:cubicBezTo>
                  <a:pt x="0" y="4075"/>
                  <a:pt x="0" y="4075"/>
                  <a:pt x="0" y="4075"/>
                </a:cubicBezTo>
                <a:cubicBezTo>
                  <a:pt x="0" y="1630"/>
                  <a:pt x="1688" y="0"/>
                  <a:pt x="3713" y="0"/>
                </a:cubicBezTo>
                <a:cubicBezTo>
                  <a:pt x="14512" y="0"/>
                  <a:pt x="14512" y="0"/>
                  <a:pt x="14512" y="0"/>
                </a:cubicBezTo>
                <a:cubicBezTo>
                  <a:pt x="14850" y="0"/>
                  <a:pt x="15525" y="0"/>
                  <a:pt x="15862" y="0"/>
                </a:cubicBezTo>
                <a:cubicBezTo>
                  <a:pt x="16200" y="408"/>
                  <a:pt x="16200" y="408"/>
                  <a:pt x="16200" y="408"/>
                </a:cubicBezTo>
                <a:cubicBezTo>
                  <a:pt x="16200" y="815"/>
                  <a:pt x="16200" y="815"/>
                  <a:pt x="16200" y="815"/>
                </a:cubicBezTo>
                <a:cubicBezTo>
                  <a:pt x="15525" y="1630"/>
                  <a:pt x="15525" y="1630"/>
                  <a:pt x="15525" y="1630"/>
                </a:cubicBezTo>
                <a:cubicBezTo>
                  <a:pt x="15525" y="2038"/>
                  <a:pt x="15187" y="2038"/>
                  <a:pt x="15187" y="2038"/>
                </a:cubicBezTo>
                <a:cubicBezTo>
                  <a:pt x="15187" y="2038"/>
                  <a:pt x="15187" y="2038"/>
                  <a:pt x="15187" y="2038"/>
                </a:cubicBezTo>
                <a:cubicBezTo>
                  <a:pt x="14850" y="1630"/>
                  <a:pt x="14850" y="1630"/>
                  <a:pt x="14512" y="1630"/>
                </a:cubicBezTo>
                <a:cubicBezTo>
                  <a:pt x="3713" y="1630"/>
                  <a:pt x="3713" y="1630"/>
                  <a:pt x="3713" y="1630"/>
                </a:cubicBezTo>
                <a:cubicBezTo>
                  <a:pt x="2700" y="1630"/>
                  <a:pt x="1688" y="2853"/>
                  <a:pt x="1688" y="4075"/>
                </a:cubicBezTo>
                <a:cubicBezTo>
                  <a:pt x="1688" y="17117"/>
                  <a:pt x="1688" y="17117"/>
                  <a:pt x="1688" y="17117"/>
                </a:cubicBezTo>
                <a:cubicBezTo>
                  <a:pt x="1688" y="18340"/>
                  <a:pt x="2700" y="19562"/>
                  <a:pt x="3713" y="19562"/>
                </a:cubicBezTo>
                <a:cubicBezTo>
                  <a:pt x="14512" y="19562"/>
                  <a:pt x="14512" y="19562"/>
                  <a:pt x="14512" y="19562"/>
                </a:cubicBezTo>
                <a:cubicBezTo>
                  <a:pt x="15525" y="19562"/>
                  <a:pt x="16537" y="18340"/>
                  <a:pt x="16537" y="17117"/>
                </a:cubicBezTo>
                <a:cubicBezTo>
                  <a:pt x="16537" y="13042"/>
                  <a:pt x="16537" y="13042"/>
                  <a:pt x="16537" y="13042"/>
                </a:cubicBezTo>
                <a:cubicBezTo>
                  <a:pt x="16537" y="13042"/>
                  <a:pt x="16537" y="13042"/>
                  <a:pt x="16537" y="13042"/>
                </a:cubicBezTo>
                <a:cubicBezTo>
                  <a:pt x="17550" y="11819"/>
                  <a:pt x="17550" y="11819"/>
                  <a:pt x="17550" y="11819"/>
                </a:cubicBezTo>
                <a:cubicBezTo>
                  <a:pt x="17550" y="11819"/>
                  <a:pt x="17550" y="11819"/>
                  <a:pt x="17887" y="11819"/>
                </a:cubicBezTo>
                <a:cubicBezTo>
                  <a:pt x="17887" y="11819"/>
                  <a:pt x="17887" y="11819"/>
                  <a:pt x="17887" y="11819"/>
                </a:cubicBezTo>
                <a:cubicBezTo>
                  <a:pt x="18225" y="11819"/>
                  <a:pt x="18225" y="12226"/>
                  <a:pt x="18225" y="12226"/>
                </a:cubicBezTo>
                <a:lnTo>
                  <a:pt x="18225" y="17117"/>
                </a:lnTo>
                <a:close/>
                <a:moveTo>
                  <a:pt x="10800" y="17117"/>
                </a:moveTo>
                <a:cubicBezTo>
                  <a:pt x="10463" y="17932"/>
                  <a:pt x="9788" y="17932"/>
                  <a:pt x="9113" y="17117"/>
                </a:cubicBezTo>
                <a:cubicBezTo>
                  <a:pt x="3713" y="10596"/>
                  <a:pt x="3713" y="10596"/>
                  <a:pt x="3713" y="10596"/>
                </a:cubicBezTo>
                <a:cubicBezTo>
                  <a:pt x="3375" y="10189"/>
                  <a:pt x="3375" y="9374"/>
                  <a:pt x="3713" y="8966"/>
                </a:cubicBezTo>
                <a:cubicBezTo>
                  <a:pt x="5063" y="7336"/>
                  <a:pt x="5063" y="7336"/>
                  <a:pt x="5063" y="7336"/>
                </a:cubicBezTo>
                <a:cubicBezTo>
                  <a:pt x="5400" y="6521"/>
                  <a:pt x="6075" y="6521"/>
                  <a:pt x="6750" y="7336"/>
                </a:cubicBezTo>
                <a:cubicBezTo>
                  <a:pt x="10125" y="11004"/>
                  <a:pt x="10125" y="11004"/>
                  <a:pt x="10125" y="11004"/>
                </a:cubicBezTo>
                <a:cubicBezTo>
                  <a:pt x="18225" y="1223"/>
                  <a:pt x="18225" y="1223"/>
                  <a:pt x="18225" y="1223"/>
                </a:cubicBezTo>
                <a:cubicBezTo>
                  <a:pt x="18562" y="815"/>
                  <a:pt x="19237" y="815"/>
                  <a:pt x="19575" y="1223"/>
                </a:cubicBezTo>
                <a:cubicBezTo>
                  <a:pt x="21262" y="2853"/>
                  <a:pt x="21262" y="2853"/>
                  <a:pt x="21262" y="2853"/>
                </a:cubicBezTo>
                <a:cubicBezTo>
                  <a:pt x="21600" y="3260"/>
                  <a:pt x="21600" y="4075"/>
                  <a:pt x="21262" y="4483"/>
                </a:cubicBezTo>
                <a:lnTo>
                  <a:pt x="10800" y="17117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96" name="Shape 5413"/>
          <p:cNvSpPr/>
          <p:nvPr/>
        </p:nvSpPr>
        <p:spPr>
          <a:xfrm>
            <a:off x="4800387" y="1961126"/>
            <a:ext cx="229069" cy="230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4841" y="21600"/>
                  <a:pt x="0" y="16759"/>
                  <a:pt x="0" y="10800"/>
                </a:cubicBezTo>
                <a:cubicBezTo>
                  <a:pt x="0" y="4841"/>
                  <a:pt x="4841" y="0"/>
                  <a:pt x="10800" y="0"/>
                </a:cubicBezTo>
                <a:cubicBezTo>
                  <a:pt x="16759" y="0"/>
                  <a:pt x="21600" y="4841"/>
                  <a:pt x="21600" y="10800"/>
                </a:cubicBezTo>
                <a:cubicBezTo>
                  <a:pt x="21600" y="16759"/>
                  <a:pt x="16759" y="21600"/>
                  <a:pt x="10800" y="21600"/>
                </a:cubicBezTo>
                <a:close/>
                <a:moveTo>
                  <a:pt x="17876" y="12662"/>
                </a:moveTo>
                <a:cubicBezTo>
                  <a:pt x="18248" y="12290"/>
                  <a:pt x="18248" y="11917"/>
                  <a:pt x="17876" y="11545"/>
                </a:cubicBezTo>
                <a:cubicBezTo>
                  <a:pt x="11545" y="4841"/>
                  <a:pt x="11545" y="4841"/>
                  <a:pt x="11545" y="4841"/>
                </a:cubicBezTo>
                <a:cubicBezTo>
                  <a:pt x="11172" y="4469"/>
                  <a:pt x="10428" y="4469"/>
                  <a:pt x="10055" y="4841"/>
                </a:cubicBezTo>
                <a:cubicBezTo>
                  <a:pt x="3724" y="11545"/>
                  <a:pt x="3724" y="11545"/>
                  <a:pt x="3724" y="11545"/>
                </a:cubicBezTo>
                <a:cubicBezTo>
                  <a:pt x="3352" y="11917"/>
                  <a:pt x="3352" y="12290"/>
                  <a:pt x="3724" y="12662"/>
                </a:cubicBezTo>
                <a:cubicBezTo>
                  <a:pt x="5214" y="14152"/>
                  <a:pt x="5214" y="14152"/>
                  <a:pt x="5214" y="14152"/>
                </a:cubicBezTo>
                <a:cubicBezTo>
                  <a:pt x="5586" y="14524"/>
                  <a:pt x="5959" y="14524"/>
                  <a:pt x="6331" y="14152"/>
                </a:cubicBezTo>
                <a:cubicBezTo>
                  <a:pt x="10800" y="9683"/>
                  <a:pt x="10800" y="9683"/>
                  <a:pt x="10800" y="9683"/>
                </a:cubicBezTo>
                <a:cubicBezTo>
                  <a:pt x="15269" y="14152"/>
                  <a:pt x="15269" y="14152"/>
                  <a:pt x="15269" y="14152"/>
                </a:cubicBezTo>
                <a:cubicBezTo>
                  <a:pt x="15641" y="14524"/>
                  <a:pt x="16014" y="14524"/>
                  <a:pt x="16386" y="14152"/>
                </a:cubicBezTo>
                <a:lnTo>
                  <a:pt x="17876" y="12662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97" name="Shape 5414"/>
          <p:cNvSpPr/>
          <p:nvPr/>
        </p:nvSpPr>
        <p:spPr>
          <a:xfrm>
            <a:off x="5387787" y="2013436"/>
            <a:ext cx="238097" cy="1537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23" h="21323" extrusionOk="0">
                <a:moveTo>
                  <a:pt x="19032" y="20908"/>
                </a:moveTo>
                <a:cubicBezTo>
                  <a:pt x="18678" y="21462"/>
                  <a:pt x="18324" y="21462"/>
                  <a:pt x="17970" y="20908"/>
                </a:cubicBezTo>
                <a:cubicBezTo>
                  <a:pt x="10534" y="9831"/>
                  <a:pt x="10534" y="9831"/>
                  <a:pt x="10534" y="9831"/>
                </a:cubicBezTo>
                <a:cubicBezTo>
                  <a:pt x="3452" y="20908"/>
                  <a:pt x="3452" y="20908"/>
                  <a:pt x="3452" y="20908"/>
                </a:cubicBezTo>
                <a:cubicBezTo>
                  <a:pt x="3098" y="21462"/>
                  <a:pt x="2744" y="21462"/>
                  <a:pt x="2390" y="20908"/>
                </a:cubicBezTo>
                <a:cubicBezTo>
                  <a:pt x="265" y="17585"/>
                  <a:pt x="265" y="17585"/>
                  <a:pt x="265" y="17585"/>
                </a:cubicBezTo>
                <a:cubicBezTo>
                  <a:pt x="-89" y="17031"/>
                  <a:pt x="-89" y="16477"/>
                  <a:pt x="265" y="15924"/>
                </a:cubicBezTo>
                <a:cubicBezTo>
                  <a:pt x="10180" y="416"/>
                  <a:pt x="10180" y="416"/>
                  <a:pt x="10180" y="416"/>
                </a:cubicBezTo>
                <a:cubicBezTo>
                  <a:pt x="10534" y="-138"/>
                  <a:pt x="10888" y="-138"/>
                  <a:pt x="11242" y="416"/>
                </a:cubicBezTo>
                <a:cubicBezTo>
                  <a:pt x="21157" y="15924"/>
                  <a:pt x="21157" y="15924"/>
                  <a:pt x="21157" y="15924"/>
                </a:cubicBezTo>
                <a:cubicBezTo>
                  <a:pt x="21511" y="16477"/>
                  <a:pt x="21511" y="17031"/>
                  <a:pt x="21157" y="17585"/>
                </a:cubicBezTo>
                <a:lnTo>
                  <a:pt x="19032" y="20908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98" name="Shape 5415"/>
          <p:cNvSpPr/>
          <p:nvPr/>
        </p:nvSpPr>
        <p:spPr>
          <a:xfrm>
            <a:off x="5940233" y="1942800"/>
            <a:ext cx="269386" cy="26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4765" y="21600"/>
                  <a:pt x="0" y="16518"/>
                  <a:pt x="0" y="10800"/>
                </a:cubicBezTo>
                <a:cubicBezTo>
                  <a:pt x="0" y="5400"/>
                  <a:pt x="3812" y="635"/>
                  <a:pt x="9212" y="0"/>
                </a:cubicBezTo>
                <a:cubicBezTo>
                  <a:pt x="9212" y="3176"/>
                  <a:pt x="9212" y="3176"/>
                  <a:pt x="9212" y="3176"/>
                </a:cubicBezTo>
                <a:cubicBezTo>
                  <a:pt x="5718" y="3812"/>
                  <a:pt x="2859" y="6988"/>
                  <a:pt x="2859" y="10800"/>
                </a:cubicBezTo>
                <a:cubicBezTo>
                  <a:pt x="2859" y="14929"/>
                  <a:pt x="6353" y="18424"/>
                  <a:pt x="10800" y="18424"/>
                </a:cubicBezTo>
                <a:cubicBezTo>
                  <a:pt x="14929" y="18424"/>
                  <a:pt x="18424" y="14929"/>
                  <a:pt x="18424" y="10800"/>
                </a:cubicBezTo>
                <a:cubicBezTo>
                  <a:pt x="18424" y="6988"/>
                  <a:pt x="15882" y="3812"/>
                  <a:pt x="12388" y="3176"/>
                </a:cubicBezTo>
                <a:cubicBezTo>
                  <a:pt x="12388" y="0"/>
                  <a:pt x="12388" y="0"/>
                  <a:pt x="12388" y="0"/>
                </a:cubicBezTo>
                <a:cubicBezTo>
                  <a:pt x="17471" y="635"/>
                  <a:pt x="21600" y="5400"/>
                  <a:pt x="21600" y="10800"/>
                </a:cubicBezTo>
                <a:cubicBezTo>
                  <a:pt x="21600" y="16518"/>
                  <a:pt x="16835" y="21600"/>
                  <a:pt x="10800" y="21600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99" name="Shape 5416"/>
          <p:cNvSpPr/>
          <p:nvPr/>
        </p:nvSpPr>
        <p:spPr>
          <a:xfrm>
            <a:off x="6530314" y="1997777"/>
            <a:ext cx="179591" cy="177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20" y="18240"/>
                </a:moveTo>
                <a:cubicBezTo>
                  <a:pt x="18240" y="21120"/>
                  <a:pt x="18240" y="21120"/>
                  <a:pt x="18240" y="21120"/>
                </a:cubicBezTo>
                <a:cubicBezTo>
                  <a:pt x="18240" y="21120"/>
                  <a:pt x="17760" y="21600"/>
                  <a:pt x="17280" y="21600"/>
                </a:cubicBezTo>
                <a:cubicBezTo>
                  <a:pt x="16800" y="21600"/>
                  <a:pt x="16320" y="21120"/>
                  <a:pt x="15840" y="21120"/>
                </a:cubicBezTo>
                <a:cubicBezTo>
                  <a:pt x="10560" y="15360"/>
                  <a:pt x="10560" y="15360"/>
                  <a:pt x="10560" y="15360"/>
                </a:cubicBezTo>
                <a:cubicBezTo>
                  <a:pt x="5280" y="21120"/>
                  <a:pt x="5280" y="21120"/>
                  <a:pt x="5280" y="21120"/>
                </a:cubicBezTo>
                <a:cubicBezTo>
                  <a:pt x="4800" y="21120"/>
                  <a:pt x="4320" y="21600"/>
                  <a:pt x="3840" y="21600"/>
                </a:cubicBezTo>
                <a:cubicBezTo>
                  <a:pt x="3360" y="21600"/>
                  <a:pt x="3360" y="21120"/>
                  <a:pt x="2880" y="21120"/>
                </a:cubicBezTo>
                <a:cubicBezTo>
                  <a:pt x="480" y="18240"/>
                  <a:pt x="480" y="18240"/>
                  <a:pt x="480" y="18240"/>
                </a:cubicBezTo>
                <a:cubicBezTo>
                  <a:pt x="0" y="18240"/>
                  <a:pt x="0" y="17760"/>
                  <a:pt x="0" y="17280"/>
                </a:cubicBezTo>
                <a:cubicBezTo>
                  <a:pt x="0" y="16800"/>
                  <a:pt x="0" y="16320"/>
                  <a:pt x="480" y="15840"/>
                </a:cubicBezTo>
                <a:cubicBezTo>
                  <a:pt x="5760" y="10560"/>
                  <a:pt x="5760" y="10560"/>
                  <a:pt x="5760" y="10560"/>
                </a:cubicBezTo>
                <a:cubicBezTo>
                  <a:pt x="480" y="5280"/>
                  <a:pt x="480" y="5280"/>
                  <a:pt x="480" y="5280"/>
                </a:cubicBezTo>
                <a:cubicBezTo>
                  <a:pt x="0" y="4800"/>
                  <a:pt x="0" y="4320"/>
                  <a:pt x="0" y="3840"/>
                </a:cubicBezTo>
                <a:cubicBezTo>
                  <a:pt x="0" y="3360"/>
                  <a:pt x="0" y="2880"/>
                  <a:pt x="480" y="2880"/>
                </a:cubicBezTo>
                <a:cubicBezTo>
                  <a:pt x="2880" y="480"/>
                  <a:pt x="2880" y="480"/>
                  <a:pt x="2880" y="480"/>
                </a:cubicBezTo>
                <a:cubicBezTo>
                  <a:pt x="3360" y="0"/>
                  <a:pt x="3360" y="0"/>
                  <a:pt x="3840" y="0"/>
                </a:cubicBezTo>
                <a:cubicBezTo>
                  <a:pt x="4320" y="0"/>
                  <a:pt x="4800" y="0"/>
                  <a:pt x="5280" y="480"/>
                </a:cubicBezTo>
                <a:cubicBezTo>
                  <a:pt x="10560" y="5760"/>
                  <a:pt x="10560" y="5760"/>
                  <a:pt x="10560" y="5760"/>
                </a:cubicBezTo>
                <a:cubicBezTo>
                  <a:pt x="15840" y="480"/>
                  <a:pt x="15840" y="480"/>
                  <a:pt x="15840" y="480"/>
                </a:cubicBezTo>
                <a:cubicBezTo>
                  <a:pt x="16320" y="0"/>
                  <a:pt x="16800" y="0"/>
                  <a:pt x="17280" y="0"/>
                </a:cubicBezTo>
                <a:cubicBezTo>
                  <a:pt x="17760" y="0"/>
                  <a:pt x="18240" y="0"/>
                  <a:pt x="18240" y="480"/>
                </a:cubicBezTo>
                <a:cubicBezTo>
                  <a:pt x="21120" y="2880"/>
                  <a:pt x="21120" y="2880"/>
                  <a:pt x="21120" y="2880"/>
                </a:cubicBezTo>
                <a:cubicBezTo>
                  <a:pt x="21120" y="2880"/>
                  <a:pt x="21600" y="3360"/>
                  <a:pt x="21600" y="3840"/>
                </a:cubicBezTo>
                <a:cubicBezTo>
                  <a:pt x="21600" y="4320"/>
                  <a:pt x="21120" y="4800"/>
                  <a:pt x="21120" y="5280"/>
                </a:cubicBezTo>
                <a:cubicBezTo>
                  <a:pt x="15360" y="10560"/>
                  <a:pt x="15360" y="10560"/>
                  <a:pt x="15360" y="10560"/>
                </a:cubicBezTo>
                <a:cubicBezTo>
                  <a:pt x="21120" y="15840"/>
                  <a:pt x="21120" y="15840"/>
                  <a:pt x="21120" y="15840"/>
                </a:cubicBezTo>
                <a:cubicBezTo>
                  <a:pt x="21120" y="16320"/>
                  <a:pt x="21600" y="16800"/>
                  <a:pt x="21600" y="17280"/>
                </a:cubicBezTo>
                <a:cubicBezTo>
                  <a:pt x="21600" y="17760"/>
                  <a:pt x="21120" y="18240"/>
                  <a:pt x="21120" y="18240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00" name="Shape 5417"/>
          <p:cNvSpPr/>
          <p:nvPr/>
        </p:nvSpPr>
        <p:spPr>
          <a:xfrm>
            <a:off x="7081912" y="1961126"/>
            <a:ext cx="153935" cy="2107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862" y="21600"/>
                </a:moveTo>
                <a:cubicBezTo>
                  <a:pt x="8308" y="21600"/>
                  <a:pt x="8308" y="21192"/>
                  <a:pt x="8308" y="21192"/>
                </a:cubicBezTo>
                <a:cubicBezTo>
                  <a:pt x="8308" y="15894"/>
                  <a:pt x="8308" y="15894"/>
                  <a:pt x="8308" y="15894"/>
                </a:cubicBezTo>
                <a:cubicBezTo>
                  <a:pt x="2215" y="15894"/>
                  <a:pt x="2215" y="15894"/>
                  <a:pt x="2215" y="15894"/>
                </a:cubicBezTo>
                <a:cubicBezTo>
                  <a:pt x="1662" y="15894"/>
                  <a:pt x="1662" y="15894"/>
                  <a:pt x="1662" y="15487"/>
                </a:cubicBezTo>
                <a:cubicBezTo>
                  <a:pt x="1662" y="13857"/>
                  <a:pt x="1662" y="13857"/>
                  <a:pt x="1662" y="13857"/>
                </a:cubicBezTo>
                <a:cubicBezTo>
                  <a:pt x="1662" y="13449"/>
                  <a:pt x="1662" y="13449"/>
                  <a:pt x="2215" y="13449"/>
                </a:cubicBezTo>
                <a:cubicBezTo>
                  <a:pt x="8308" y="13449"/>
                  <a:pt x="8308" y="13449"/>
                  <a:pt x="8308" y="13449"/>
                </a:cubicBezTo>
                <a:cubicBezTo>
                  <a:pt x="8308" y="12226"/>
                  <a:pt x="8308" y="12226"/>
                  <a:pt x="8308" y="12226"/>
                </a:cubicBezTo>
                <a:cubicBezTo>
                  <a:pt x="2215" y="12226"/>
                  <a:pt x="2215" y="12226"/>
                  <a:pt x="2215" y="12226"/>
                </a:cubicBezTo>
                <a:cubicBezTo>
                  <a:pt x="1662" y="12226"/>
                  <a:pt x="1662" y="11819"/>
                  <a:pt x="1662" y="11411"/>
                </a:cubicBezTo>
                <a:cubicBezTo>
                  <a:pt x="1662" y="10189"/>
                  <a:pt x="1662" y="10189"/>
                  <a:pt x="1662" y="10189"/>
                </a:cubicBezTo>
                <a:cubicBezTo>
                  <a:pt x="1662" y="9781"/>
                  <a:pt x="1662" y="9374"/>
                  <a:pt x="2215" y="9374"/>
                </a:cubicBezTo>
                <a:cubicBezTo>
                  <a:pt x="6646" y="9374"/>
                  <a:pt x="6646" y="9374"/>
                  <a:pt x="6646" y="9374"/>
                </a:cubicBezTo>
                <a:cubicBezTo>
                  <a:pt x="0" y="408"/>
                  <a:pt x="0" y="408"/>
                  <a:pt x="0" y="408"/>
                </a:cubicBezTo>
                <a:cubicBezTo>
                  <a:pt x="0" y="408"/>
                  <a:pt x="0" y="408"/>
                  <a:pt x="0" y="0"/>
                </a:cubicBezTo>
                <a:cubicBezTo>
                  <a:pt x="0" y="0"/>
                  <a:pt x="554" y="0"/>
                  <a:pt x="554" y="0"/>
                </a:cubicBezTo>
                <a:cubicBezTo>
                  <a:pt x="4431" y="0"/>
                  <a:pt x="4431" y="0"/>
                  <a:pt x="4431" y="0"/>
                </a:cubicBezTo>
                <a:cubicBezTo>
                  <a:pt x="4985" y="0"/>
                  <a:pt x="4985" y="0"/>
                  <a:pt x="4985" y="0"/>
                </a:cubicBezTo>
                <a:cubicBezTo>
                  <a:pt x="9969" y="6521"/>
                  <a:pt x="9969" y="6521"/>
                  <a:pt x="9969" y="6521"/>
                </a:cubicBezTo>
                <a:cubicBezTo>
                  <a:pt x="10523" y="7336"/>
                  <a:pt x="10523" y="8151"/>
                  <a:pt x="11077" y="8558"/>
                </a:cubicBezTo>
                <a:cubicBezTo>
                  <a:pt x="11077" y="7743"/>
                  <a:pt x="11631" y="7336"/>
                  <a:pt x="12185" y="6521"/>
                </a:cubicBezTo>
                <a:cubicBezTo>
                  <a:pt x="16062" y="0"/>
                  <a:pt x="16062" y="0"/>
                  <a:pt x="16062" y="0"/>
                </a:cubicBezTo>
                <a:cubicBezTo>
                  <a:pt x="16062" y="0"/>
                  <a:pt x="16615" y="0"/>
                  <a:pt x="16615" y="0"/>
                </a:cubicBezTo>
                <a:cubicBezTo>
                  <a:pt x="21046" y="0"/>
                  <a:pt x="21046" y="0"/>
                  <a:pt x="21046" y="0"/>
                </a:cubicBezTo>
                <a:cubicBezTo>
                  <a:pt x="21046" y="0"/>
                  <a:pt x="21046" y="0"/>
                  <a:pt x="21600" y="0"/>
                </a:cubicBezTo>
                <a:cubicBezTo>
                  <a:pt x="21600" y="0"/>
                  <a:pt x="21600" y="408"/>
                  <a:pt x="21600" y="408"/>
                </a:cubicBezTo>
                <a:cubicBezTo>
                  <a:pt x="14954" y="9374"/>
                  <a:pt x="14954" y="9374"/>
                  <a:pt x="14954" y="9374"/>
                </a:cubicBezTo>
                <a:cubicBezTo>
                  <a:pt x="19385" y="9374"/>
                  <a:pt x="19385" y="9374"/>
                  <a:pt x="19385" y="9374"/>
                </a:cubicBezTo>
                <a:cubicBezTo>
                  <a:pt x="19938" y="9374"/>
                  <a:pt x="19938" y="9781"/>
                  <a:pt x="19938" y="10189"/>
                </a:cubicBezTo>
                <a:cubicBezTo>
                  <a:pt x="19938" y="11411"/>
                  <a:pt x="19938" y="11411"/>
                  <a:pt x="19938" y="11411"/>
                </a:cubicBezTo>
                <a:cubicBezTo>
                  <a:pt x="19938" y="11819"/>
                  <a:pt x="19938" y="12226"/>
                  <a:pt x="19385" y="12226"/>
                </a:cubicBezTo>
                <a:cubicBezTo>
                  <a:pt x="13292" y="12226"/>
                  <a:pt x="13292" y="12226"/>
                  <a:pt x="13292" y="12226"/>
                </a:cubicBezTo>
                <a:cubicBezTo>
                  <a:pt x="13292" y="13449"/>
                  <a:pt x="13292" y="13449"/>
                  <a:pt x="13292" y="13449"/>
                </a:cubicBezTo>
                <a:cubicBezTo>
                  <a:pt x="19385" y="13449"/>
                  <a:pt x="19385" y="13449"/>
                  <a:pt x="19385" y="13449"/>
                </a:cubicBezTo>
                <a:cubicBezTo>
                  <a:pt x="19938" y="13449"/>
                  <a:pt x="19938" y="13449"/>
                  <a:pt x="19938" y="13857"/>
                </a:cubicBezTo>
                <a:cubicBezTo>
                  <a:pt x="19938" y="15487"/>
                  <a:pt x="19938" y="15487"/>
                  <a:pt x="19938" y="15487"/>
                </a:cubicBezTo>
                <a:cubicBezTo>
                  <a:pt x="19938" y="15894"/>
                  <a:pt x="19938" y="15894"/>
                  <a:pt x="19385" y="15894"/>
                </a:cubicBezTo>
                <a:cubicBezTo>
                  <a:pt x="13292" y="15894"/>
                  <a:pt x="13292" y="15894"/>
                  <a:pt x="13292" y="15894"/>
                </a:cubicBezTo>
                <a:cubicBezTo>
                  <a:pt x="13292" y="21192"/>
                  <a:pt x="13292" y="21192"/>
                  <a:pt x="13292" y="21192"/>
                </a:cubicBezTo>
                <a:cubicBezTo>
                  <a:pt x="13292" y="21192"/>
                  <a:pt x="12738" y="21600"/>
                  <a:pt x="12738" y="21600"/>
                </a:cubicBezTo>
                <a:lnTo>
                  <a:pt x="8862" y="21600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01" name="Shape 5418"/>
          <p:cNvSpPr/>
          <p:nvPr/>
        </p:nvSpPr>
        <p:spPr>
          <a:xfrm>
            <a:off x="7651835" y="1977620"/>
            <a:ext cx="282213" cy="214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87" y="17600"/>
                </a:moveTo>
                <a:cubicBezTo>
                  <a:pt x="20687" y="19600"/>
                  <a:pt x="19470" y="21600"/>
                  <a:pt x="17949" y="21600"/>
                </a:cubicBezTo>
                <a:cubicBezTo>
                  <a:pt x="3042" y="21600"/>
                  <a:pt x="3042" y="21600"/>
                  <a:pt x="3042" y="21600"/>
                </a:cubicBezTo>
                <a:cubicBezTo>
                  <a:pt x="1521" y="21600"/>
                  <a:pt x="0" y="19600"/>
                  <a:pt x="0" y="17600"/>
                </a:cubicBezTo>
                <a:lnTo>
                  <a:pt x="20687" y="17600"/>
                </a:lnTo>
                <a:close/>
                <a:moveTo>
                  <a:pt x="17037" y="12000"/>
                </a:moveTo>
                <a:cubicBezTo>
                  <a:pt x="16428" y="12000"/>
                  <a:pt x="16428" y="12000"/>
                  <a:pt x="16428" y="12000"/>
                </a:cubicBezTo>
                <a:cubicBezTo>
                  <a:pt x="16428" y="12400"/>
                  <a:pt x="16428" y="12400"/>
                  <a:pt x="16428" y="12400"/>
                </a:cubicBezTo>
                <a:cubicBezTo>
                  <a:pt x="16428" y="14000"/>
                  <a:pt x="15211" y="15600"/>
                  <a:pt x="13690" y="15600"/>
                </a:cubicBezTo>
                <a:cubicBezTo>
                  <a:pt x="5780" y="15600"/>
                  <a:pt x="5780" y="15600"/>
                  <a:pt x="5780" y="15600"/>
                </a:cubicBezTo>
                <a:cubicBezTo>
                  <a:pt x="4259" y="15600"/>
                  <a:pt x="3042" y="14000"/>
                  <a:pt x="3042" y="12400"/>
                </a:cubicBezTo>
                <a:cubicBezTo>
                  <a:pt x="3042" y="1200"/>
                  <a:pt x="3042" y="1200"/>
                  <a:pt x="3042" y="1200"/>
                </a:cubicBezTo>
                <a:cubicBezTo>
                  <a:pt x="3042" y="800"/>
                  <a:pt x="3346" y="0"/>
                  <a:pt x="3955" y="0"/>
                </a:cubicBezTo>
                <a:cubicBezTo>
                  <a:pt x="17037" y="0"/>
                  <a:pt x="17037" y="0"/>
                  <a:pt x="17037" y="0"/>
                </a:cubicBezTo>
                <a:cubicBezTo>
                  <a:pt x="19470" y="0"/>
                  <a:pt x="21600" y="2800"/>
                  <a:pt x="21600" y="6000"/>
                </a:cubicBezTo>
                <a:cubicBezTo>
                  <a:pt x="21600" y="9200"/>
                  <a:pt x="19470" y="12000"/>
                  <a:pt x="17037" y="12000"/>
                </a:cubicBezTo>
                <a:close/>
                <a:moveTo>
                  <a:pt x="17037" y="3200"/>
                </a:moveTo>
                <a:cubicBezTo>
                  <a:pt x="16428" y="3200"/>
                  <a:pt x="16428" y="3200"/>
                  <a:pt x="16428" y="3200"/>
                </a:cubicBezTo>
                <a:cubicBezTo>
                  <a:pt x="16428" y="8800"/>
                  <a:pt x="16428" y="8800"/>
                  <a:pt x="16428" y="8800"/>
                </a:cubicBezTo>
                <a:cubicBezTo>
                  <a:pt x="17037" y="8800"/>
                  <a:pt x="17037" y="8800"/>
                  <a:pt x="17037" y="8800"/>
                </a:cubicBezTo>
                <a:cubicBezTo>
                  <a:pt x="18254" y="8800"/>
                  <a:pt x="19470" y="7600"/>
                  <a:pt x="19470" y="6000"/>
                </a:cubicBezTo>
                <a:cubicBezTo>
                  <a:pt x="19470" y="4400"/>
                  <a:pt x="18254" y="3200"/>
                  <a:pt x="17037" y="3200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02" name="Shape 5419"/>
          <p:cNvSpPr/>
          <p:nvPr/>
        </p:nvSpPr>
        <p:spPr>
          <a:xfrm>
            <a:off x="8223591" y="1977620"/>
            <a:ext cx="269386" cy="234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7939"/>
                </a:moveTo>
                <a:cubicBezTo>
                  <a:pt x="10482" y="17939"/>
                  <a:pt x="9847" y="17939"/>
                  <a:pt x="9212" y="17939"/>
                </a:cubicBezTo>
                <a:cubicBezTo>
                  <a:pt x="7624" y="19403"/>
                  <a:pt x="5718" y="20502"/>
                  <a:pt x="3494" y="21234"/>
                </a:cubicBezTo>
                <a:cubicBezTo>
                  <a:pt x="3176" y="21234"/>
                  <a:pt x="2859" y="21600"/>
                  <a:pt x="2224" y="21600"/>
                </a:cubicBezTo>
                <a:cubicBezTo>
                  <a:pt x="1906" y="21600"/>
                  <a:pt x="1906" y="21234"/>
                  <a:pt x="1588" y="20868"/>
                </a:cubicBezTo>
                <a:cubicBezTo>
                  <a:pt x="1588" y="20868"/>
                  <a:pt x="1588" y="20868"/>
                  <a:pt x="1588" y="20868"/>
                </a:cubicBezTo>
                <a:cubicBezTo>
                  <a:pt x="1588" y="20502"/>
                  <a:pt x="1906" y="20502"/>
                  <a:pt x="1906" y="20136"/>
                </a:cubicBezTo>
                <a:cubicBezTo>
                  <a:pt x="2859" y="19037"/>
                  <a:pt x="3494" y="18305"/>
                  <a:pt x="4129" y="16108"/>
                </a:cubicBezTo>
                <a:cubicBezTo>
                  <a:pt x="1588" y="14278"/>
                  <a:pt x="0" y="11715"/>
                  <a:pt x="0" y="9153"/>
                </a:cubicBezTo>
                <a:cubicBezTo>
                  <a:pt x="0" y="4027"/>
                  <a:pt x="5082" y="0"/>
                  <a:pt x="10800" y="0"/>
                </a:cubicBezTo>
                <a:cubicBezTo>
                  <a:pt x="16835" y="0"/>
                  <a:pt x="21600" y="4027"/>
                  <a:pt x="21600" y="9153"/>
                </a:cubicBezTo>
                <a:cubicBezTo>
                  <a:pt x="21600" y="13912"/>
                  <a:pt x="16835" y="17939"/>
                  <a:pt x="10800" y="17939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03" name="Shape 5420"/>
          <p:cNvSpPr/>
          <p:nvPr/>
        </p:nvSpPr>
        <p:spPr>
          <a:xfrm>
            <a:off x="8793515" y="1961126"/>
            <a:ext cx="229069" cy="230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4841" y="21600"/>
                  <a:pt x="0" y="16759"/>
                  <a:pt x="0" y="10800"/>
                </a:cubicBezTo>
                <a:cubicBezTo>
                  <a:pt x="0" y="4841"/>
                  <a:pt x="4841" y="0"/>
                  <a:pt x="10800" y="0"/>
                </a:cubicBezTo>
                <a:cubicBezTo>
                  <a:pt x="16759" y="0"/>
                  <a:pt x="21600" y="4841"/>
                  <a:pt x="21600" y="10800"/>
                </a:cubicBezTo>
                <a:cubicBezTo>
                  <a:pt x="21600" y="16759"/>
                  <a:pt x="16759" y="21600"/>
                  <a:pt x="10800" y="21600"/>
                </a:cubicBezTo>
                <a:close/>
                <a:moveTo>
                  <a:pt x="10800" y="2979"/>
                </a:moveTo>
                <a:cubicBezTo>
                  <a:pt x="6703" y="2979"/>
                  <a:pt x="2979" y="6331"/>
                  <a:pt x="2979" y="10800"/>
                </a:cubicBezTo>
                <a:cubicBezTo>
                  <a:pt x="2979" y="14897"/>
                  <a:pt x="6703" y="18248"/>
                  <a:pt x="10800" y="18248"/>
                </a:cubicBezTo>
                <a:cubicBezTo>
                  <a:pt x="14897" y="18248"/>
                  <a:pt x="18621" y="14897"/>
                  <a:pt x="18621" y="10800"/>
                </a:cubicBezTo>
                <a:cubicBezTo>
                  <a:pt x="18621" y="6331"/>
                  <a:pt x="14897" y="2979"/>
                  <a:pt x="10800" y="2979"/>
                </a:cubicBezTo>
                <a:close/>
                <a:moveTo>
                  <a:pt x="14524" y="12662"/>
                </a:moveTo>
                <a:cubicBezTo>
                  <a:pt x="7076" y="16386"/>
                  <a:pt x="7076" y="16386"/>
                  <a:pt x="7076" y="16386"/>
                </a:cubicBezTo>
                <a:cubicBezTo>
                  <a:pt x="7076" y="8566"/>
                  <a:pt x="7076" y="8566"/>
                  <a:pt x="7076" y="8566"/>
                </a:cubicBezTo>
                <a:cubicBezTo>
                  <a:pt x="14524" y="5214"/>
                  <a:pt x="14524" y="5214"/>
                  <a:pt x="14524" y="5214"/>
                </a:cubicBezTo>
                <a:lnTo>
                  <a:pt x="14524" y="12662"/>
                </a:lnTo>
                <a:close/>
                <a:moveTo>
                  <a:pt x="12662" y="11545"/>
                </a:moveTo>
                <a:cubicBezTo>
                  <a:pt x="8938" y="9683"/>
                  <a:pt x="8938" y="9683"/>
                  <a:pt x="8938" y="9683"/>
                </a:cubicBezTo>
                <a:cubicBezTo>
                  <a:pt x="8938" y="13407"/>
                  <a:pt x="8938" y="13407"/>
                  <a:pt x="8938" y="13407"/>
                </a:cubicBezTo>
                <a:lnTo>
                  <a:pt x="12662" y="11545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04" name="Shape 5421"/>
          <p:cNvSpPr/>
          <p:nvPr/>
        </p:nvSpPr>
        <p:spPr>
          <a:xfrm>
            <a:off x="9363438" y="1961126"/>
            <a:ext cx="289543" cy="230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234"/>
                </a:moveTo>
                <a:cubicBezTo>
                  <a:pt x="21600" y="19366"/>
                  <a:pt x="21600" y="19366"/>
                  <a:pt x="21600" y="19366"/>
                </a:cubicBezTo>
                <a:cubicBezTo>
                  <a:pt x="21600" y="20483"/>
                  <a:pt x="21008" y="21600"/>
                  <a:pt x="19825" y="21600"/>
                </a:cubicBezTo>
                <a:cubicBezTo>
                  <a:pt x="2071" y="21600"/>
                  <a:pt x="2071" y="21600"/>
                  <a:pt x="2071" y="21600"/>
                </a:cubicBezTo>
                <a:cubicBezTo>
                  <a:pt x="888" y="21600"/>
                  <a:pt x="0" y="20483"/>
                  <a:pt x="0" y="19366"/>
                </a:cubicBezTo>
                <a:cubicBezTo>
                  <a:pt x="0" y="2234"/>
                  <a:pt x="0" y="2234"/>
                  <a:pt x="0" y="2234"/>
                </a:cubicBezTo>
                <a:cubicBezTo>
                  <a:pt x="0" y="745"/>
                  <a:pt x="888" y="0"/>
                  <a:pt x="2071" y="0"/>
                </a:cubicBezTo>
                <a:cubicBezTo>
                  <a:pt x="19825" y="0"/>
                  <a:pt x="19825" y="0"/>
                  <a:pt x="19825" y="0"/>
                </a:cubicBezTo>
                <a:cubicBezTo>
                  <a:pt x="21008" y="0"/>
                  <a:pt x="21600" y="745"/>
                  <a:pt x="21600" y="2234"/>
                </a:cubicBezTo>
                <a:close/>
                <a:moveTo>
                  <a:pt x="1479" y="2234"/>
                </a:moveTo>
                <a:cubicBezTo>
                  <a:pt x="1479" y="5214"/>
                  <a:pt x="1479" y="5214"/>
                  <a:pt x="1479" y="5214"/>
                </a:cubicBezTo>
                <a:cubicBezTo>
                  <a:pt x="20121" y="5214"/>
                  <a:pt x="20121" y="5214"/>
                  <a:pt x="20121" y="5214"/>
                </a:cubicBezTo>
                <a:cubicBezTo>
                  <a:pt x="20121" y="2234"/>
                  <a:pt x="20121" y="2234"/>
                  <a:pt x="20121" y="2234"/>
                </a:cubicBezTo>
                <a:cubicBezTo>
                  <a:pt x="20121" y="1862"/>
                  <a:pt x="20121" y="1490"/>
                  <a:pt x="19825" y="1490"/>
                </a:cubicBezTo>
                <a:cubicBezTo>
                  <a:pt x="2071" y="1490"/>
                  <a:pt x="2071" y="1490"/>
                  <a:pt x="2071" y="1490"/>
                </a:cubicBezTo>
                <a:cubicBezTo>
                  <a:pt x="1775" y="1490"/>
                  <a:pt x="1479" y="1862"/>
                  <a:pt x="1479" y="2234"/>
                </a:cubicBezTo>
                <a:close/>
                <a:moveTo>
                  <a:pt x="20121" y="19366"/>
                </a:moveTo>
                <a:cubicBezTo>
                  <a:pt x="20121" y="10800"/>
                  <a:pt x="20121" y="10800"/>
                  <a:pt x="20121" y="10800"/>
                </a:cubicBezTo>
                <a:cubicBezTo>
                  <a:pt x="1479" y="10800"/>
                  <a:pt x="1479" y="10800"/>
                  <a:pt x="1479" y="10800"/>
                </a:cubicBezTo>
                <a:cubicBezTo>
                  <a:pt x="1479" y="19366"/>
                  <a:pt x="1479" y="19366"/>
                  <a:pt x="1479" y="19366"/>
                </a:cubicBezTo>
                <a:cubicBezTo>
                  <a:pt x="1479" y="19366"/>
                  <a:pt x="1775" y="19738"/>
                  <a:pt x="2071" y="19738"/>
                </a:cubicBezTo>
                <a:cubicBezTo>
                  <a:pt x="19825" y="19738"/>
                  <a:pt x="19825" y="19738"/>
                  <a:pt x="19825" y="19738"/>
                </a:cubicBezTo>
                <a:cubicBezTo>
                  <a:pt x="20121" y="19738"/>
                  <a:pt x="20121" y="19366"/>
                  <a:pt x="20121" y="19366"/>
                </a:cubicBezTo>
                <a:close/>
                <a:moveTo>
                  <a:pt x="2959" y="16014"/>
                </a:moveTo>
                <a:cubicBezTo>
                  <a:pt x="5918" y="16014"/>
                  <a:pt x="5918" y="16014"/>
                  <a:pt x="5918" y="16014"/>
                </a:cubicBezTo>
                <a:cubicBezTo>
                  <a:pt x="5918" y="17876"/>
                  <a:pt x="5918" y="17876"/>
                  <a:pt x="5918" y="17876"/>
                </a:cubicBezTo>
                <a:cubicBezTo>
                  <a:pt x="2959" y="17876"/>
                  <a:pt x="2959" y="17876"/>
                  <a:pt x="2959" y="17876"/>
                </a:cubicBezTo>
                <a:lnTo>
                  <a:pt x="2959" y="16014"/>
                </a:lnTo>
                <a:close/>
                <a:moveTo>
                  <a:pt x="7397" y="16014"/>
                </a:moveTo>
                <a:cubicBezTo>
                  <a:pt x="11540" y="16014"/>
                  <a:pt x="11540" y="16014"/>
                  <a:pt x="11540" y="16014"/>
                </a:cubicBezTo>
                <a:cubicBezTo>
                  <a:pt x="11540" y="17876"/>
                  <a:pt x="11540" y="17876"/>
                  <a:pt x="11540" y="17876"/>
                </a:cubicBezTo>
                <a:cubicBezTo>
                  <a:pt x="7397" y="17876"/>
                  <a:pt x="7397" y="17876"/>
                  <a:pt x="7397" y="17876"/>
                </a:cubicBezTo>
                <a:lnTo>
                  <a:pt x="7397" y="16014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05" name="Shape 5422"/>
          <p:cNvSpPr/>
          <p:nvPr/>
        </p:nvSpPr>
        <p:spPr>
          <a:xfrm>
            <a:off x="9935193" y="1961126"/>
            <a:ext cx="249228" cy="2510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4743"/>
                </a:moveTo>
                <a:cubicBezTo>
                  <a:pt x="21600" y="15429"/>
                  <a:pt x="21257" y="16114"/>
                  <a:pt x="20571" y="16457"/>
                </a:cubicBezTo>
                <a:cubicBezTo>
                  <a:pt x="11657" y="21257"/>
                  <a:pt x="11657" y="21257"/>
                  <a:pt x="11657" y="21257"/>
                </a:cubicBezTo>
                <a:cubicBezTo>
                  <a:pt x="11314" y="21600"/>
                  <a:pt x="10971" y="21600"/>
                  <a:pt x="10629" y="21600"/>
                </a:cubicBezTo>
                <a:cubicBezTo>
                  <a:pt x="10629" y="21600"/>
                  <a:pt x="10286" y="21600"/>
                  <a:pt x="9943" y="21257"/>
                </a:cubicBezTo>
                <a:cubicBezTo>
                  <a:pt x="686" y="16457"/>
                  <a:pt x="686" y="16457"/>
                  <a:pt x="686" y="16457"/>
                </a:cubicBezTo>
                <a:cubicBezTo>
                  <a:pt x="343" y="16114"/>
                  <a:pt x="0" y="15429"/>
                  <a:pt x="0" y="14743"/>
                </a:cubicBezTo>
                <a:cubicBezTo>
                  <a:pt x="0" y="4800"/>
                  <a:pt x="0" y="4800"/>
                  <a:pt x="0" y="4800"/>
                </a:cubicBezTo>
                <a:cubicBezTo>
                  <a:pt x="0" y="4114"/>
                  <a:pt x="343" y="3429"/>
                  <a:pt x="1029" y="3429"/>
                </a:cubicBezTo>
                <a:cubicBezTo>
                  <a:pt x="10286" y="0"/>
                  <a:pt x="10286" y="0"/>
                  <a:pt x="10286" y="0"/>
                </a:cubicBezTo>
                <a:cubicBezTo>
                  <a:pt x="10286" y="0"/>
                  <a:pt x="10629" y="0"/>
                  <a:pt x="10629" y="0"/>
                </a:cubicBezTo>
                <a:cubicBezTo>
                  <a:pt x="10971" y="0"/>
                  <a:pt x="10971" y="0"/>
                  <a:pt x="11314" y="0"/>
                </a:cubicBezTo>
                <a:cubicBezTo>
                  <a:pt x="20571" y="3429"/>
                  <a:pt x="20571" y="3429"/>
                  <a:pt x="20571" y="3429"/>
                </a:cubicBezTo>
                <a:cubicBezTo>
                  <a:pt x="21257" y="3429"/>
                  <a:pt x="21600" y="4114"/>
                  <a:pt x="21600" y="4800"/>
                </a:cubicBezTo>
                <a:lnTo>
                  <a:pt x="21600" y="14743"/>
                </a:lnTo>
                <a:close/>
                <a:moveTo>
                  <a:pt x="19886" y="4800"/>
                </a:moveTo>
                <a:cubicBezTo>
                  <a:pt x="10629" y="1371"/>
                  <a:pt x="10629" y="1371"/>
                  <a:pt x="10629" y="1371"/>
                </a:cubicBezTo>
                <a:cubicBezTo>
                  <a:pt x="1714" y="4800"/>
                  <a:pt x="1714" y="4800"/>
                  <a:pt x="1714" y="4800"/>
                </a:cubicBezTo>
                <a:cubicBezTo>
                  <a:pt x="10629" y="8229"/>
                  <a:pt x="10629" y="8229"/>
                  <a:pt x="10629" y="8229"/>
                </a:cubicBezTo>
                <a:lnTo>
                  <a:pt x="19886" y="4800"/>
                </a:lnTo>
                <a:close/>
                <a:moveTo>
                  <a:pt x="19886" y="14743"/>
                </a:moveTo>
                <a:cubicBezTo>
                  <a:pt x="19886" y="6514"/>
                  <a:pt x="19886" y="6514"/>
                  <a:pt x="19886" y="6514"/>
                </a:cubicBezTo>
                <a:cubicBezTo>
                  <a:pt x="11657" y="9600"/>
                  <a:pt x="11657" y="9600"/>
                  <a:pt x="11657" y="9600"/>
                </a:cubicBezTo>
                <a:cubicBezTo>
                  <a:pt x="11657" y="19543"/>
                  <a:pt x="11657" y="19543"/>
                  <a:pt x="11657" y="19543"/>
                </a:cubicBezTo>
                <a:lnTo>
                  <a:pt x="19886" y="14743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06" name="Shape 5423"/>
          <p:cNvSpPr/>
          <p:nvPr/>
        </p:nvSpPr>
        <p:spPr>
          <a:xfrm>
            <a:off x="10505116" y="1977620"/>
            <a:ext cx="269386" cy="214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012" y="21200"/>
                </a:moveTo>
                <a:cubicBezTo>
                  <a:pt x="20012" y="21200"/>
                  <a:pt x="19694" y="21600"/>
                  <a:pt x="19376" y="21600"/>
                </a:cubicBezTo>
                <a:cubicBezTo>
                  <a:pt x="2541" y="21600"/>
                  <a:pt x="2541" y="21600"/>
                  <a:pt x="2541" y="21600"/>
                </a:cubicBezTo>
                <a:cubicBezTo>
                  <a:pt x="2224" y="21600"/>
                  <a:pt x="1906" y="21200"/>
                  <a:pt x="1906" y="21200"/>
                </a:cubicBezTo>
                <a:cubicBezTo>
                  <a:pt x="635" y="18800"/>
                  <a:pt x="0" y="16400"/>
                  <a:pt x="0" y="13600"/>
                </a:cubicBezTo>
                <a:cubicBezTo>
                  <a:pt x="0" y="6400"/>
                  <a:pt x="5082" y="0"/>
                  <a:pt x="10800" y="0"/>
                </a:cubicBezTo>
                <a:cubicBezTo>
                  <a:pt x="16835" y="0"/>
                  <a:pt x="21600" y="6400"/>
                  <a:pt x="21600" y="13600"/>
                </a:cubicBezTo>
                <a:cubicBezTo>
                  <a:pt x="21600" y="16400"/>
                  <a:pt x="21282" y="18800"/>
                  <a:pt x="20012" y="21200"/>
                </a:cubicBezTo>
                <a:close/>
                <a:moveTo>
                  <a:pt x="3176" y="12000"/>
                </a:moveTo>
                <a:cubicBezTo>
                  <a:pt x="2224" y="12000"/>
                  <a:pt x="1588" y="12800"/>
                  <a:pt x="1588" y="13600"/>
                </a:cubicBezTo>
                <a:cubicBezTo>
                  <a:pt x="1588" y="14800"/>
                  <a:pt x="2224" y="15600"/>
                  <a:pt x="3176" y="15600"/>
                </a:cubicBezTo>
                <a:cubicBezTo>
                  <a:pt x="4129" y="15600"/>
                  <a:pt x="4765" y="14800"/>
                  <a:pt x="4765" y="13600"/>
                </a:cubicBezTo>
                <a:cubicBezTo>
                  <a:pt x="4765" y="12800"/>
                  <a:pt x="4129" y="12000"/>
                  <a:pt x="3176" y="12000"/>
                </a:cubicBezTo>
                <a:close/>
                <a:moveTo>
                  <a:pt x="5400" y="5200"/>
                </a:moveTo>
                <a:cubicBezTo>
                  <a:pt x="4765" y="5200"/>
                  <a:pt x="4129" y="6000"/>
                  <a:pt x="4129" y="6800"/>
                </a:cubicBezTo>
                <a:cubicBezTo>
                  <a:pt x="4129" y="8000"/>
                  <a:pt x="4765" y="8800"/>
                  <a:pt x="5400" y="8800"/>
                </a:cubicBezTo>
                <a:cubicBezTo>
                  <a:pt x="6353" y="8800"/>
                  <a:pt x="6988" y="8000"/>
                  <a:pt x="6988" y="6800"/>
                </a:cubicBezTo>
                <a:cubicBezTo>
                  <a:pt x="6988" y="6000"/>
                  <a:pt x="6353" y="5200"/>
                  <a:pt x="5400" y="5200"/>
                </a:cubicBezTo>
                <a:close/>
                <a:moveTo>
                  <a:pt x="13341" y="8400"/>
                </a:moveTo>
                <a:cubicBezTo>
                  <a:pt x="13659" y="8000"/>
                  <a:pt x="13341" y="7600"/>
                  <a:pt x="13024" y="7200"/>
                </a:cubicBezTo>
                <a:cubicBezTo>
                  <a:pt x="12388" y="7200"/>
                  <a:pt x="12071" y="7600"/>
                  <a:pt x="12071" y="8000"/>
                </a:cubicBezTo>
                <a:cubicBezTo>
                  <a:pt x="10800" y="13600"/>
                  <a:pt x="10800" y="13600"/>
                  <a:pt x="10800" y="13600"/>
                </a:cubicBezTo>
                <a:cubicBezTo>
                  <a:pt x="9847" y="14000"/>
                  <a:pt x="8894" y="14800"/>
                  <a:pt x="8576" y="16000"/>
                </a:cubicBezTo>
                <a:cubicBezTo>
                  <a:pt x="8259" y="17600"/>
                  <a:pt x="9212" y="19200"/>
                  <a:pt x="10482" y="19600"/>
                </a:cubicBezTo>
                <a:cubicBezTo>
                  <a:pt x="11753" y="20000"/>
                  <a:pt x="12706" y="18800"/>
                  <a:pt x="13341" y="17600"/>
                </a:cubicBezTo>
                <a:cubicBezTo>
                  <a:pt x="13341" y="16000"/>
                  <a:pt x="13024" y="14800"/>
                  <a:pt x="12388" y="14400"/>
                </a:cubicBezTo>
                <a:lnTo>
                  <a:pt x="13341" y="8400"/>
                </a:lnTo>
                <a:close/>
                <a:moveTo>
                  <a:pt x="10800" y="2000"/>
                </a:moveTo>
                <a:cubicBezTo>
                  <a:pt x="10165" y="2000"/>
                  <a:pt x="9529" y="2800"/>
                  <a:pt x="9529" y="4000"/>
                </a:cubicBezTo>
                <a:cubicBezTo>
                  <a:pt x="9529" y="5200"/>
                  <a:pt x="10165" y="6000"/>
                  <a:pt x="10800" y="6000"/>
                </a:cubicBezTo>
                <a:cubicBezTo>
                  <a:pt x="11753" y="6000"/>
                  <a:pt x="12388" y="5200"/>
                  <a:pt x="12388" y="4000"/>
                </a:cubicBezTo>
                <a:cubicBezTo>
                  <a:pt x="12388" y="2800"/>
                  <a:pt x="11753" y="2000"/>
                  <a:pt x="10800" y="2000"/>
                </a:cubicBezTo>
                <a:close/>
                <a:moveTo>
                  <a:pt x="16200" y="5200"/>
                </a:moveTo>
                <a:cubicBezTo>
                  <a:pt x="15565" y="5200"/>
                  <a:pt x="14929" y="6000"/>
                  <a:pt x="14929" y="6800"/>
                </a:cubicBezTo>
                <a:cubicBezTo>
                  <a:pt x="14929" y="8000"/>
                  <a:pt x="15565" y="8800"/>
                  <a:pt x="16200" y="8800"/>
                </a:cubicBezTo>
                <a:cubicBezTo>
                  <a:pt x="17153" y="8800"/>
                  <a:pt x="17788" y="8000"/>
                  <a:pt x="17788" y="6800"/>
                </a:cubicBezTo>
                <a:cubicBezTo>
                  <a:pt x="17788" y="6000"/>
                  <a:pt x="17153" y="5200"/>
                  <a:pt x="16200" y="5200"/>
                </a:cubicBezTo>
                <a:close/>
                <a:moveTo>
                  <a:pt x="18741" y="12000"/>
                </a:moveTo>
                <a:cubicBezTo>
                  <a:pt x="17788" y="12000"/>
                  <a:pt x="17153" y="12800"/>
                  <a:pt x="17153" y="13600"/>
                </a:cubicBezTo>
                <a:cubicBezTo>
                  <a:pt x="17153" y="14800"/>
                  <a:pt x="17788" y="15600"/>
                  <a:pt x="18741" y="15600"/>
                </a:cubicBezTo>
                <a:cubicBezTo>
                  <a:pt x="19376" y="15600"/>
                  <a:pt x="20329" y="14800"/>
                  <a:pt x="20329" y="13600"/>
                </a:cubicBezTo>
                <a:cubicBezTo>
                  <a:pt x="20329" y="12800"/>
                  <a:pt x="19376" y="12000"/>
                  <a:pt x="18741" y="12000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07" name="Shape 5424"/>
          <p:cNvSpPr/>
          <p:nvPr/>
        </p:nvSpPr>
        <p:spPr>
          <a:xfrm>
            <a:off x="11014566" y="1942800"/>
            <a:ext cx="289543" cy="249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6114"/>
                </a:moveTo>
                <a:cubicBezTo>
                  <a:pt x="21600" y="17143"/>
                  <a:pt x="20712" y="18171"/>
                  <a:pt x="19825" y="18171"/>
                </a:cubicBezTo>
                <a:cubicBezTo>
                  <a:pt x="13611" y="18171"/>
                  <a:pt x="13611" y="18171"/>
                  <a:pt x="13611" y="18171"/>
                </a:cubicBezTo>
                <a:cubicBezTo>
                  <a:pt x="13611" y="19200"/>
                  <a:pt x="14203" y="20229"/>
                  <a:pt x="14203" y="20571"/>
                </a:cubicBezTo>
                <a:cubicBezTo>
                  <a:pt x="14203" y="21257"/>
                  <a:pt x="13907" y="21600"/>
                  <a:pt x="13611" y="21600"/>
                </a:cubicBezTo>
                <a:cubicBezTo>
                  <a:pt x="7693" y="21600"/>
                  <a:pt x="7693" y="21600"/>
                  <a:pt x="7693" y="21600"/>
                </a:cubicBezTo>
                <a:cubicBezTo>
                  <a:pt x="7397" y="21600"/>
                  <a:pt x="7101" y="21257"/>
                  <a:pt x="7101" y="20571"/>
                </a:cubicBezTo>
                <a:cubicBezTo>
                  <a:pt x="7101" y="20229"/>
                  <a:pt x="7693" y="19200"/>
                  <a:pt x="7693" y="18171"/>
                </a:cubicBezTo>
                <a:cubicBezTo>
                  <a:pt x="1775" y="18171"/>
                  <a:pt x="1775" y="18171"/>
                  <a:pt x="1775" y="18171"/>
                </a:cubicBezTo>
                <a:cubicBezTo>
                  <a:pt x="592" y="18171"/>
                  <a:pt x="0" y="17143"/>
                  <a:pt x="0" y="16114"/>
                </a:cubicBezTo>
                <a:cubicBezTo>
                  <a:pt x="0" y="2057"/>
                  <a:pt x="0" y="2057"/>
                  <a:pt x="0" y="2057"/>
                </a:cubicBezTo>
                <a:cubicBezTo>
                  <a:pt x="0" y="686"/>
                  <a:pt x="592" y="0"/>
                  <a:pt x="1775" y="0"/>
                </a:cubicBezTo>
                <a:cubicBezTo>
                  <a:pt x="19825" y="0"/>
                  <a:pt x="19825" y="0"/>
                  <a:pt x="19825" y="0"/>
                </a:cubicBezTo>
                <a:cubicBezTo>
                  <a:pt x="20712" y="0"/>
                  <a:pt x="21600" y="686"/>
                  <a:pt x="21600" y="2057"/>
                </a:cubicBezTo>
                <a:lnTo>
                  <a:pt x="21600" y="16114"/>
                </a:lnTo>
                <a:close/>
                <a:moveTo>
                  <a:pt x="20121" y="2057"/>
                </a:moveTo>
                <a:cubicBezTo>
                  <a:pt x="20121" y="1714"/>
                  <a:pt x="19825" y="1714"/>
                  <a:pt x="19825" y="1714"/>
                </a:cubicBezTo>
                <a:cubicBezTo>
                  <a:pt x="1775" y="1714"/>
                  <a:pt x="1775" y="1714"/>
                  <a:pt x="1775" y="1714"/>
                </a:cubicBezTo>
                <a:cubicBezTo>
                  <a:pt x="1479" y="1714"/>
                  <a:pt x="1479" y="1714"/>
                  <a:pt x="1479" y="2057"/>
                </a:cubicBezTo>
                <a:cubicBezTo>
                  <a:pt x="1479" y="12686"/>
                  <a:pt x="1479" y="12686"/>
                  <a:pt x="1479" y="12686"/>
                </a:cubicBezTo>
                <a:cubicBezTo>
                  <a:pt x="1479" y="13029"/>
                  <a:pt x="1479" y="13371"/>
                  <a:pt x="1775" y="13371"/>
                </a:cubicBezTo>
                <a:cubicBezTo>
                  <a:pt x="19825" y="13371"/>
                  <a:pt x="19825" y="13371"/>
                  <a:pt x="19825" y="13371"/>
                </a:cubicBezTo>
                <a:cubicBezTo>
                  <a:pt x="19825" y="13371"/>
                  <a:pt x="20121" y="13029"/>
                  <a:pt x="20121" y="12686"/>
                </a:cubicBezTo>
                <a:lnTo>
                  <a:pt x="20121" y="2057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08" name="Shape 5425"/>
          <p:cNvSpPr/>
          <p:nvPr/>
        </p:nvSpPr>
        <p:spPr>
          <a:xfrm>
            <a:off x="887892" y="2406436"/>
            <a:ext cx="229069" cy="229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4841" y="21600"/>
                  <a:pt x="0" y="16759"/>
                  <a:pt x="0" y="10800"/>
                </a:cubicBezTo>
                <a:cubicBezTo>
                  <a:pt x="0" y="4841"/>
                  <a:pt x="4841" y="0"/>
                  <a:pt x="10800" y="0"/>
                </a:cubicBezTo>
                <a:cubicBezTo>
                  <a:pt x="16759" y="0"/>
                  <a:pt x="21600" y="4841"/>
                  <a:pt x="21600" y="10800"/>
                </a:cubicBezTo>
                <a:cubicBezTo>
                  <a:pt x="21600" y="16759"/>
                  <a:pt x="16759" y="21600"/>
                  <a:pt x="10800" y="21600"/>
                </a:cubicBezTo>
                <a:close/>
                <a:moveTo>
                  <a:pt x="2979" y="10800"/>
                </a:moveTo>
                <a:cubicBezTo>
                  <a:pt x="2979" y="14897"/>
                  <a:pt x="6703" y="18248"/>
                  <a:pt x="10800" y="18248"/>
                </a:cubicBezTo>
                <a:cubicBezTo>
                  <a:pt x="14897" y="18248"/>
                  <a:pt x="18621" y="14897"/>
                  <a:pt x="18621" y="10800"/>
                </a:cubicBezTo>
                <a:cubicBezTo>
                  <a:pt x="18621" y="6331"/>
                  <a:pt x="14897" y="2979"/>
                  <a:pt x="10800" y="2979"/>
                </a:cubicBezTo>
                <a:cubicBezTo>
                  <a:pt x="6703" y="2979"/>
                  <a:pt x="2979" y="6331"/>
                  <a:pt x="2979" y="10800"/>
                </a:cubicBezTo>
                <a:close/>
                <a:moveTo>
                  <a:pt x="10800" y="14152"/>
                </a:moveTo>
                <a:cubicBezTo>
                  <a:pt x="8938" y="14152"/>
                  <a:pt x="7076" y="12662"/>
                  <a:pt x="7076" y="10800"/>
                </a:cubicBezTo>
                <a:cubicBezTo>
                  <a:pt x="7076" y="8566"/>
                  <a:pt x="8938" y="7076"/>
                  <a:pt x="10800" y="7076"/>
                </a:cubicBezTo>
                <a:cubicBezTo>
                  <a:pt x="12662" y="7076"/>
                  <a:pt x="14524" y="8566"/>
                  <a:pt x="14524" y="10800"/>
                </a:cubicBezTo>
                <a:cubicBezTo>
                  <a:pt x="14524" y="12662"/>
                  <a:pt x="12662" y="14152"/>
                  <a:pt x="10800" y="14152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09" name="Shape 5426"/>
          <p:cNvSpPr/>
          <p:nvPr/>
        </p:nvSpPr>
        <p:spPr>
          <a:xfrm>
            <a:off x="1375350" y="2386278"/>
            <a:ext cx="230902" cy="2657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5214" y="21600"/>
                  <a:pt x="0" y="17731"/>
                  <a:pt x="0" y="12251"/>
                </a:cubicBezTo>
                <a:cubicBezTo>
                  <a:pt x="0" y="7093"/>
                  <a:pt x="4841" y="4513"/>
                  <a:pt x="5586" y="4191"/>
                </a:cubicBezTo>
                <a:cubicBezTo>
                  <a:pt x="6703" y="3546"/>
                  <a:pt x="7448" y="3224"/>
                  <a:pt x="8566" y="2579"/>
                </a:cubicBezTo>
                <a:cubicBezTo>
                  <a:pt x="9310" y="2257"/>
                  <a:pt x="9683" y="1612"/>
                  <a:pt x="10055" y="0"/>
                </a:cubicBezTo>
                <a:cubicBezTo>
                  <a:pt x="10800" y="967"/>
                  <a:pt x="11917" y="1934"/>
                  <a:pt x="12662" y="2579"/>
                </a:cubicBezTo>
                <a:cubicBezTo>
                  <a:pt x="13779" y="3224"/>
                  <a:pt x="14897" y="3546"/>
                  <a:pt x="16014" y="4191"/>
                </a:cubicBezTo>
                <a:cubicBezTo>
                  <a:pt x="16759" y="4513"/>
                  <a:pt x="21600" y="7093"/>
                  <a:pt x="21600" y="12573"/>
                </a:cubicBezTo>
                <a:cubicBezTo>
                  <a:pt x="21600" y="18054"/>
                  <a:pt x="16759" y="21600"/>
                  <a:pt x="10800" y="21600"/>
                </a:cubicBezTo>
                <a:close/>
                <a:moveTo>
                  <a:pt x="19366" y="12896"/>
                </a:moveTo>
                <a:cubicBezTo>
                  <a:pt x="18248" y="12896"/>
                  <a:pt x="16014" y="14830"/>
                  <a:pt x="14897" y="14830"/>
                </a:cubicBezTo>
                <a:cubicBezTo>
                  <a:pt x="13407" y="14830"/>
                  <a:pt x="11545" y="12251"/>
                  <a:pt x="8566" y="12573"/>
                </a:cubicBezTo>
                <a:cubicBezTo>
                  <a:pt x="6331" y="12573"/>
                  <a:pt x="4469" y="13863"/>
                  <a:pt x="4469" y="15475"/>
                </a:cubicBezTo>
                <a:cubicBezTo>
                  <a:pt x="4469" y="16442"/>
                  <a:pt x="4841" y="17087"/>
                  <a:pt x="5586" y="17731"/>
                </a:cubicBezTo>
                <a:cubicBezTo>
                  <a:pt x="6331" y="17731"/>
                  <a:pt x="6703" y="18054"/>
                  <a:pt x="8193" y="18054"/>
                </a:cubicBezTo>
                <a:cubicBezTo>
                  <a:pt x="10428" y="18054"/>
                  <a:pt x="13407" y="15475"/>
                  <a:pt x="14897" y="15475"/>
                </a:cubicBezTo>
                <a:cubicBezTo>
                  <a:pt x="16014" y="15475"/>
                  <a:pt x="17503" y="17731"/>
                  <a:pt x="18621" y="18054"/>
                </a:cubicBezTo>
                <a:cubicBezTo>
                  <a:pt x="18993" y="18054"/>
                  <a:pt x="19366" y="17731"/>
                  <a:pt x="20110" y="17087"/>
                </a:cubicBezTo>
                <a:cubicBezTo>
                  <a:pt x="20483" y="16119"/>
                  <a:pt x="20855" y="15152"/>
                  <a:pt x="20855" y="14507"/>
                </a:cubicBezTo>
                <a:cubicBezTo>
                  <a:pt x="20855" y="13863"/>
                  <a:pt x="20483" y="12896"/>
                  <a:pt x="19366" y="12896"/>
                </a:cubicBezTo>
                <a:close/>
                <a:moveTo>
                  <a:pt x="16014" y="19343"/>
                </a:moveTo>
                <a:cubicBezTo>
                  <a:pt x="15641" y="19666"/>
                  <a:pt x="14524" y="19988"/>
                  <a:pt x="13034" y="19988"/>
                </a:cubicBezTo>
                <a:cubicBezTo>
                  <a:pt x="11545" y="19988"/>
                  <a:pt x="10800" y="19666"/>
                  <a:pt x="10428" y="19343"/>
                </a:cubicBezTo>
                <a:cubicBezTo>
                  <a:pt x="10055" y="19343"/>
                  <a:pt x="10055" y="19343"/>
                  <a:pt x="10055" y="19343"/>
                </a:cubicBezTo>
                <a:cubicBezTo>
                  <a:pt x="10055" y="19343"/>
                  <a:pt x="9683" y="19343"/>
                  <a:pt x="9683" y="19343"/>
                </a:cubicBezTo>
                <a:cubicBezTo>
                  <a:pt x="9683" y="19666"/>
                  <a:pt x="9683" y="19666"/>
                  <a:pt x="9683" y="19988"/>
                </a:cubicBezTo>
                <a:cubicBezTo>
                  <a:pt x="10800" y="20633"/>
                  <a:pt x="12662" y="20633"/>
                  <a:pt x="13779" y="20633"/>
                </a:cubicBezTo>
                <a:cubicBezTo>
                  <a:pt x="15269" y="20310"/>
                  <a:pt x="16014" y="19666"/>
                  <a:pt x="16386" y="19666"/>
                </a:cubicBezTo>
                <a:cubicBezTo>
                  <a:pt x="16386" y="19666"/>
                  <a:pt x="16386" y="19343"/>
                  <a:pt x="16386" y="19343"/>
                </a:cubicBezTo>
                <a:cubicBezTo>
                  <a:pt x="16386" y="19343"/>
                  <a:pt x="16386" y="19021"/>
                  <a:pt x="16014" y="19343"/>
                </a:cubicBezTo>
                <a:close/>
                <a:moveTo>
                  <a:pt x="15269" y="17087"/>
                </a:moveTo>
                <a:cubicBezTo>
                  <a:pt x="14897" y="17087"/>
                  <a:pt x="14524" y="17087"/>
                  <a:pt x="14152" y="17087"/>
                </a:cubicBezTo>
                <a:cubicBezTo>
                  <a:pt x="13779" y="17087"/>
                  <a:pt x="13779" y="17087"/>
                  <a:pt x="13407" y="17087"/>
                </a:cubicBezTo>
                <a:cubicBezTo>
                  <a:pt x="12662" y="17087"/>
                  <a:pt x="12290" y="17731"/>
                  <a:pt x="12290" y="17731"/>
                </a:cubicBezTo>
                <a:cubicBezTo>
                  <a:pt x="11917" y="18054"/>
                  <a:pt x="11917" y="18054"/>
                  <a:pt x="11917" y="18376"/>
                </a:cubicBezTo>
                <a:cubicBezTo>
                  <a:pt x="11917" y="18376"/>
                  <a:pt x="12290" y="18376"/>
                  <a:pt x="12662" y="18054"/>
                </a:cubicBezTo>
                <a:cubicBezTo>
                  <a:pt x="13034" y="17731"/>
                  <a:pt x="13407" y="17409"/>
                  <a:pt x="14152" y="17409"/>
                </a:cubicBezTo>
                <a:cubicBezTo>
                  <a:pt x="14897" y="17409"/>
                  <a:pt x="15269" y="17731"/>
                  <a:pt x="15269" y="18054"/>
                </a:cubicBezTo>
                <a:cubicBezTo>
                  <a:pt x="15641" y="18376"/>
                  <a:pt x="15641" y="18376"/>
                  <a:pt x="15641" y="18376"/>
                </a:cubicBezTo>
                <a:cubicBezTo>
                  <a:pt x="16014" y="18376"/>
                  <a:pt x="16014" y="18054"/>
                  <a:pt x="16014" y="18054"/>
                </a:cubicBezTo>
                <a:cubicBezTo>
                  <a:pt x="15641" y="17731"/>
                  <a:pt x="15641" y="17409"/>
                  <a:pt x="15269" y="17087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10" name="Shape 5427"/>
          <p:cNvSpPr/>
          <p:nvPr/>
        </p:nvSpPr>
        <p:spPr>
          <a:xfrm>
            <a:off x="2036901" y="2419264"/>
            <a:ext cx="54977" cy="2089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4075"/>
                </a:moveTo>
                <a:cubicBezTo>
                  <a:pt x="21600" y="4891"/>
                  <a:pt x="20057" y="5706"/>
                  <a:pt x="16971" y="5706"/>
                </a:cubicBezTo>
                <a:cubicBezTo>
                  <a:pt x="4629" y="5706"/>
                  <a:pt x="4629" y="5706"/>
                  <a:pt x="4629" y="5706"/>
                </a:cubicBezTo>
                <a:cubicBezTo>
                  <a:pt x="1543" y="5706"/>
                  <a:pt x="0" y="4891"/>
                  <a:pt x="0" y="4075"/>
                </a:cubicBezTo>
                <a:cubicBezTo>
                  <a:pt x="0" y="1223"/>
                  <a:pt x="0" y="1223"/>
                  <a:pt x="0" y="1223"/>
                </a:cubicBezTo>
                <a:cubicBezTo>
                  <a:pt x="0" y="408"/>
                  <a:pt x="1543" y="0"/>
                  <a:pt x="4629" y="0"/>
                </a:cubicBezTo>
                <a:cubicBezTo>
                  <a:pt x="16971" y="0"/>
                  <a:pt x="16971" y="0"/>
                  <a:pt x="16971" y="0"/>
                </a:cubicBezTo>
                <a:cubicBezTo>
                  <a:pt x="20057" y="0"/>
                  <a:pt x="21600" y="408"/>
                  <a:pt x="21600" y="1223"/>
                </a:cubicBezTo>
                <a:lnTo>
                  <a:pt x="21600" y="4075"/>
                </a:lnTo>
                <a:close/>
                <a:moveTo>
                  <a:pt x="21600" y="12226"/>
                </a:moveTo>
                <a:cubicBezTo>
                  <a:pt x="21600" y="13042"/>
                  <a:pt x="20057" y="13857"/>
                  <a:pt x="16971" y="13857"/>
                </a:cubicBezTo>
                <a:cubicBezTo>
                  <a:pt x="4629" y="13857"/>
                  <a:pt x="4629" y="13857"/>
                  <a:pt x="4629" y="13857"/>
                </a:cubicBezTo>
                <a:cubicBezTo>
                  <a:pt x="1543" y="13857"/>
                  <a:pt x="0" y="13042"/>
                  <a:pt x="0" y="12226"/>
                </a:cubicBezTo>
                <a:cubicBezTo>
                  <a:pt x="0" y="9374"/>
                  <a:pt x="0" y="9374"/>
                  <a:pt x="0" y="9374"/>
                </a:cubicBezTo>
                <a:cubicBezTo>
                  <a:pt x="0" y="8558"/>
                  <a:pt x="1543" y="7743"/>
                  <a:pt x="4629" y="7743"/>
                </a:cubicBezTo>
                <a:cubicBezTo>
                  <a:pt x="16971" y="7743"/>
                  <a:pt x="16971" y="7743"/>
                  <a:pt x="16971" y="7743"/>
                </a:cubicBezTo>
                <a:cubicBezTo>
                  <a:pt x="20057" y="7743"/>
                  <a:pt x="21600" y="8558"/>
                  <a:pt x="21600" y="9374"/>
                </a:cubicBezTo>
                <a:lnTo>
                  <a:pt x="21600" y="12226"/>
                </a:lnTo>
                <a:close/>
                <a:moveTo>
                  <a:pt x="21600" y="19970"/>
                </a:moveTo>
                <a:cubicBezTo>
                  <a:pt x="21600" y="20785"/>
                  <a:pt x="20057" y="21600"/>
                  <a:pt x="16971" y="21600"/>
                </a:cubicBezTo>
                <a:cubicBezTo>
                  <a:pt x="4629" y="21600"/>
                  <a:pt x="4629" y="21600"/>
                  <a:pt x="4629" y="21600"/>
                </a:cubicBezTo>
                <a:cubicBezTo>
                  <a:pt x="1543" y="21600"/>
                  <a:pt x="0" y="20785"/>
                  <a:pt x="0" y="19970"/>
                </a:cubicBezTo>
                <a:cubicBezTo>
                  <a:pt x="0" y="17117"/>
                  <a:pt x="0" y="17117"/>
                  <a:pt x="0" y="17117"/>
                </a:cubicBezTo>
                <a:cubicBezTo>
                  <a:pt x="0" y="16302"/>
                  <a:pt x="1543" y="15487"/>
                  <a:pt x="4629" y="15487"/>
                </a:cubicBezTo>
                <a:cubicBezTo>
                  <a:pt x="16971" y="15487"/>
                  <a:pt x="16971" y="15487"/>
                  <a:pt x="16971" y="15487"/>
                </a:cubicBezTo>
                <a:cubicBezTo>
                  <a:pt x="20057" y="15487"/>
                  <a:pt x="21600" y="16302"/>
                  <a:pt x="21600" y="17117"/>
                </a:cubicBezTo>
                <a:lnTo>
                  <a:pt x="21600" y="19970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11" name="Shape 5428"/>
          <p:cNvSpPr/>
          <p:nvPr/>
        </p:nvSpPr>
        <p:spPr>
          <a:xfrm>
            <a:off x="2517029" y="2406436"/>
            <a:ext cx="230902" cy="229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3724"/>
                </a:moveTo>
                <a:cubicBezTo>
                  <a:pt x="21600" y="17503"/>
                  <a:pt x="21600" y="17503"/>
                  <a:pt x="21600" y="17503"/>
                </a:cubicBezTo>
                <a:cubicBezTo>
                  <a:pt x="21600" y="19738"/>
                  <a:pt x="19738" y="21600"/>
                  <a:pt x="17503" y="21600"/>
                </a:cubicBezTo>
                <a:cubicBezTo>
                  <a:pt x="4097" y="21600"/>
                  <a:pt x="4097" y="21600"/>
                  <a:pt x="4097" y="21600"/>
                </a:cubicBezTo>
                <a:cubicBezTo>
                  <a:pt x="1862" y="21600"/>
                  <a:pt x="0" y="19738"/>
                  <a:pt x="0" y="17503"/>
                </a:cubicBezTo>
                <a:cubicBezTo>
                  <a:pt x="0" y="3724"/>
                  <a:pt x="0" y="3724"/>
                  <a:pt x="0" y="3724"/>
                </a:cubicBezTo>
                <a:cubicBezTo>
                  <a:pt x="0" y="1490"/>
                  <a:pt x="1862" y="0"/>
                  <a:pt x="4097" y="0"/>
                </a:cubicBezTo>
                <a:cubicBezTo>
                  <a:pt x="17503" y="0"/>
                  <a:pt x="17503" y="0"/>
                  <a:pt x="17503" y="0"/>
                </a:cubicBezTo>
                <a:cubicBezTo>
                  <a:pt x="19738" y="0"/>
                  <a:pt x="21600" y="1490"/>
                  <a:pt x="21600" y="3724"/>
                </a:cubicBezTo>
                <a:close/>
                <a:moveTo>
                  <a:pt x="16759" y="5214"/>
                </a:moveTo>
                <a:cubicBezTo>
                  <a:pt x="4841" y="5214"/>
                  <a:pt x="4841" y="5214"/>
                  <a:pt x="4841" y="5214"/>
                </a:cubicBezTo>
                <a:cubicBezTo>
                  <a:pt x="4097" y="5214"/>
                  <a:pt x="3352" y="5959"/>
                  <a:pt x="3352" y="6703"/>
                </a:cubicBezTo>
                <a:cubicBezTo>
                  <a:pt x="3352" y="7448"/>
                  <a:pt x="4469" y="8193"/>
                  <a:pt x="4841" y="8566"/>
                </a:cubicBezTo>
                <a:cubicBezTo>
                  <a:pt x="6331" y="9310"/>
                  <a:pt x="7448" y="10055"/>
                  <a:pt x="8566" y="11172"/>
                </a:cubicBezTo>
                <a:cubicBezTo>
                  <a:pt x="9310" y="11545"/>
                  <a:pt x="10055" y="11917"/>
                  <a:pt x="10800" y="11917"/>
                </a:cubicBezTo>
                <a:cubicBezTo>
                  <a:pt x="11545" y="11917"/>
                  <a:pt x="12290" y="11545"/>
                  <a:pt x="12662" y="11172"/>
                </a:cubicBezTo>
                <a:cubicBezTo>
                  <a:pt x="14152" y="10055"/>
                  <a:pt x="15269" y="9310"/>
                  <a:pt x="16759" y="8566"/>
                </a:cubicBezTo>
                <a:cubicBezTo>
                  <a:pt x="17131" y="8193"/>
                  <a:pt x="17876" y="7448"/>
                  <a:pt x="17876" y="6703"/>
                </a:cubicBezTo>
                <a:cubicBezTo>
                  <a:pt x="17876" y="5959"/>
                  <a:pt x="17503" y="5214"/>
                  <a:pt x="16759" y="5214"/>
                </a:cubicBezTo>
                <a:close/>
                <a:moveTo>
                  <a:pt x="17876" y="8566"/>
                </a:moveTo>
                <a:cubicBezTo>
                  <a:pt x="17876" y="8938"/>
                  <a:pt x="17503" y="9310"/>
                  <a:pt x="17131" y="9310"/>
                </a:cubicBezTo>
                <a:cubicBezTo>
                  <a:pt x="15641" y="10428"/>
                  <a:pt x="14524" y="11172"/>
                  <a:pt x="13034" y="11917"/>
                </a:cubicBezTo>
                <a:cubicBezTo>
                  <a:pt x="12290" y="12290"/>
                  <a:pt x="11545" y="13034"/>
                  <a:pt x="10800" y="13034"/>
                </a:cubicBezTo>
                <a:cubicBezTo>
                  <a:pt x="10055" y="13034"/>
                  <a:pt x="8938" y="12290"/>
                  <a:pt x="8566" y="11917"/>
                </a:cubicBezTo>
                <a:cubicBezTo>
                  <a:pt x="7076" y="11172"/>
                  <a:pt x="5586" y="10428"/>
                  <a:pt x="4469" y="9310"/>
                </a:cubicBezTo>
                <a:cubicBezTo>
                  <a:pt x="4097" y="9310"/>
                  <a:pt x="3724" y="8938"/>
                  <a:pt x="3352" y="8566"/>
                </a:cubicBezTo>
                <a:cubicBezTo>
                  <a:pt x="3352" y="14897"/>
                  <a:pt x="3352" y="14897"/>
                  <a:pt x="3352" y="14897"/>
                </a:cubicBezTo>
                <a:cubicBezTo>
                  <a:pt x="3352" y="15641"/>
                  <a:pt x="4097" y="16014"/>
                  <a:pt x="4841" y="16014"/>
                </a:cubicBezTo>
                <a:cubicBezTo>
                  <a:pt x="16759" y="16014"/>
                  <a:pt x="16759" y="16014"/>
                  <a:pt x="16759" y="16014"/>
                </a:cubicBezTo>
                <a:cubicBezTo>
                  <a:pt x="17503" y="16014"/>
                  <a:pt x="17876" y="15641"/>
                  <a:pt x="17876" y="14897"/>
                </a:cubicBezTo>
                <a:lnTo>
                  <a:pt x="17876" y="8566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12" name="Shape 5429"/>
          <p:cNvSpPr/>
          <p:nvPr/>
        </p:nvSpPr>
        <p:spPr>
          <a:xfrm>
            <a:off x="3086952" y="2430260"/>
            <a:ext cx="269386" cy="2015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5929"/>
                </a:moveTo>
                <a:cubicBezTo>
                  <a:pt x="17788" y="11012"/>
                  <a:pt x="17788" y="11012"/>
                  <a:pt x="17788" y="11012"/>
                </a:cubicBezTo>
                <a:cubicBezTo>
                  <a:pt x="17788" y="11012"/>
                  <a:pt x="17471" y="11012"/>
                  <a:pt x="17471" y="11012"/>
                </a:cubicBezTo>
                <a:cubicBezTo>
                  <a:pt x="17153" y="11012"/>
                  <a:pt x="17153" y="11012"/>
                  <a:pt x="17153" y="10588"/>
                </a:cubicBezTo>
                <a:cubicBezTo>
                  <a:pt x="17153" y="7624"/>
                  <a:pt x="17153" y="7624"/>
                  <a:pt x="17153" y="7624"/>
                </a:cubicBezTo>
                <a:cubicBezTo>
                  <a:pt x="635" y="7624"/>
                  <a:pt x="635" y="7624"/>
                  <a:pt x="635" y="7624"/>
                </a:cubicBezTo>
                <a:cubicBezTo>
                  <a:pt x="318" y="7624"/>
                  <a:pt x="0" y="7200"/>
                  <a:pt x="0" y="7200"/>
                </a:cubicBezTo>
                <a:cubicBezTo>
                  <a:pt x="0" y="3812"/>
                  <a:pt x="0" y="3812"/>
                  <a:pt x="0" y="3812"/>
                </a:cubicBezTo>
                <a:cubicBezTo>
                  <a:pt x="0" y="3812"/>
                  <a:pt x="318" y="3388"/>
                  <a:pt x="635" y="3388"/>
                </a:cubicBezTo>
                <a:cubicBezTo>
                  <a:pt x="17153" y="3388"/>
                  <a:pt x="17153" y="3388"/>
                  <a:pt x="17153" y="3388"/>
                </a:cubicBezTo>
                <a:cubicBezTo>
                  <a:pt x="17153" y="424"/>
                  <a:pt x="17153" y="424"/>
                  <a:pt x="17153" y="424"/>
                </a:cubicBezTo>
                <a:cubicBezTo>
                  <a:pt x="17153" y="0"/>
                  <a:pt x="17153" y="0"/>
                  <a:pt x="17471" y="0"/>
                </a:cubicBezTo>
                <a:cubicBezTo>
                  <a:pt x="17471" y="0"/>
                  <a:pt x="17788" y="0"/>
                  <a:pt x="17788" y="0"/>
                </a:cubicBezTo>
                <a:cubicBezTo>
                  <a:pt x="21600" y="5082"/>
                  <a:pt x="21600" y="5082"/>
                  <a:pt x="21600" y="5082"/>
                </a:cubicBezTo>
                <a:cubicBezTo>
                  <a:pt x="21600" y="5082"/>
                  <a:pt x="21600" y="5506"/>
                  <a:pt x="21600" y="5506"/>
                </a:cubicBezTo>
                <a:cubicBezTo>
                  <a:pt x="21600" y="5506"/>
                  <a:pt x="21600" y="5929"/>
                  <a:pt x="21600" y="5929"/>
                </a:cubicBezTo>
                <a:close/>
                <a:moveTo>
                  <a:pt x="21600" y="17365"/>
                </a:moveTo>
                <a:cubicBezTo>
                  <a:pt x="21600" y="17788"/>
                  <a:pt x="21600" y="17788"/>
                  <a:pt x="21282" y="17788"/>
                </a:cubicBezTo>
                <a:cubicBezTo>
                  <a:pt x="4765" y="17788"/>
                  <a:pt x="4765" y="17788"/>
                  <a:pt x="4765" y="17788"/>
                </a:cubicBezTo>
                <a:cubicBezTo>
                  <a:pt x="4765" y="20753"/>
                  <a:pt x="4765" y="20753"/>
                  <a:pt x="4765" y="20753"/>
                </a:cubicBezTo>
                <a:cubicBezTo>
                  <a:pt x="4765" y="21176"/>
                  <a:pt x="4447" y="21600"/>
                  <a:pt x="4447" y="21600"/>
                </a:cubicBezTo>
                <a:cubicBezTo>
                  <a:pt x="4129" y="21600"/>
                  <a:pt x="4129" y="21176"/>
                  <a:pt x="4129" y="21176"/>
                </a:cubicBezTo>
                <a:cubicBezTo>
                  <a:pt x="318" y="16094"/>
                  <a:pt x="318" y="16094"/>
                  <a:pt x="318" y="16094"/>
                </a:cubicBezTo>
                <a:cubicBezTo>
                  <a:pt x="318" y="16094"/>
                  <a:pt x="0" y="16094"/>
                  <a:pt x="0" y="15671"/>
                </a:cubicBezTo>
                <a:cubicBezTo>
                  <a:pt x="0" y="15671"/>
                  <a:pt x="318" y="15671"/>
                  <a:pt x="318" y="15247"/>
                </a:cubicBezTo>
                <a:cubicBezTo>
                  <a:pt x="4129" y="10165"/>
                  <a:pt x="4129" y="10165"/>
                  <a:pt x="4129" y="10165"/>
                </a:cubicBezTo>
                <a:cubicBezTo>
                  <a:pt x="4129" y="10165"/>
                  <a:pt x="4129" y="10165"/>
                  <a:pt x="4447" y="10165"/>
                </a:cubicBezTo>
                <a:cubicBezTo>
                  <a:pt x="4447" y="10165"/>
                  <a:pt x="4765" y="10165"/>
                  <a:pt x="4765" y="10588"/>
                </a:cubicBezTo>
                <a:cubicBezTo>
                  <a:pt x="4765" y="13553"/>
                  <a:pt x="4765" y="13553"/>
                  <a:pt x="4765" y="13553"/>
                </a:cubicBezTo>
                <a:cubicBezTo>
                  <a:pt x="21282" y="13553"/>
                  <a:pt x="21282" y="13553"/>
                  <a:pt x="21282" y="13553"/>
                </a:cubicBezTo>
                <a:cubicBezTo>
                  <a:pt x="21600" y="13553"/>
                  <a:pt x="21600" y="13976"/>
                  <a:pt x="21600" y="14400"/>
                </a:cubicBezTo>
                <a:lnTo>
                  <a:pt x="21600" y="17365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13" name="Shape 5430"/>
          <p:cNvSpPr/>
          <p:nvPr/>
        </p:nvSpPr>
        <p:spPr>
          <a:xfrm>
            <a:off x="3658708" y="2406436"/>
            <a:ext cx="232735" cy="229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17" y="13407"/>
                </a:moveTo>
                <a:cubicBezTo>
                  <a:pt x="5858" y="17876"/>
                  <a:pt x="5858" y="17876"/>
                  <a:pt x="5858" y="17876"/>
                </a:cubicBezTo>
                <a:cubicBezTo>
                  <a:pt x="8054" y="20110"/>
                  <a:pt x="8054" y="20110"/>
                  <a:pt x="8054" y="20110"/>
                </a:cubicBezTo>
                <a:cubicBezTo>
                  <a:pt x="8054" y="20110"/>
                  <a:pt x="8054" y="20483"/>
                  <a:pt x="8054" y="20483"/>
                </a:cubicBezTo>
                <a:cubicBezTo>
                  <a:pt x="8054" y="21228"/>
                  <a:pt x="7688" y="21600"/>
                  <a:pt x="7322" y="21600"/>
                </a:cubicBezTo>
                <a:cubicBezTo>
                  <a:pt x="1098" y="21600"/>
                  <a:pt x="1098" y="21600"/>
                  <a:pt x="1098" y="21600"/>
                </a:cubicBezTo>
                <a:cubicBezTo>
                  <a:pt x="732" y="21600"/>
                  <a:pt x="0" y="21228"/>
                  <a:pt x="0" y="20483"/>
                </a:cubicBezTo>
                <a:cubicBezTo>
                  <a:pt x="0" y="14152"/>
                  <a:pt x="0" y="14152"/>
                  <a:pt x="0" y="14152"/>
                </a:cubicBezTo>
                <a:cubicBezTo>
                  <a:pt x="0" y="13779"/>
                  <a:pt x="732" y="13407"/>
                  <a:pt x="1098" y="13407"/>
                </a:cubicBezTo>
                <a:cubicBezTo>
                  <a:pt x="1464" y="13407"/>
                  <a:pt x="1464" y="13407"/>
                  <a:pt x="1831" y="13779"/>
                </a:cubicBezTo>
                <a:cubicBezTo>
                  <a:pt x="3661" y="15641"/>
                  <a:pt x="3661" y="15641"/>
                  <a:pt x="3661" y="15641"/>
                </a:cubicBezTo>
                <a:cubicBezTo>
                  <a:pt x="8420" y="11172"/>
                  <a:pt x="8420" y="11172"/>
                  <a:pt x="8420" y="11172"/>
                </a:cubicBezTo>
                <a:cubicBezTo>
                  <a:pt x="8420" y="10800"/>
                  <a:pt x="8420" y="10800"/>
                  <a:pt x="8786" y="10800"/>
                </a:cubicBezTo>
                <a:cubicBezTo>
                  <a:pt x="8786" y="10800"/>
                  <a:pt x="8786" y="10800"/>
                  <a:pt x="8786" y="11172"/>
                </a:cubicBezTo>
                <a:cubicBezTo>
                  <a:pt x="10617" y="12662"/>
                  <a:pt x="10617" y="12662"/>
                  <a:pt x="10617" y="12662"/>
                </a:cubicBezTo>
                <a:cubicBezTo>
                  <a:pt x="10617" y="12662"/>
                  <a:pt x="10617" y="12662"/>
                  <a:pt x="10617" y="13034"/>
                </a:cubicBezTo>
                <a:cubicBezTo>
                  <a:pt x="10617" y="13034"/>
                  <a:pt x="10617" y="13034"/>
                  <a:pt x="10617" y="13407"/>
                </a:cubicBezTo>
                <a:close/>
                <a:moveTo>
                  <a:pt x="21600" y="7076"/>
                </a:moveTo>
                <a:cubicBezTo>
                  <a:pt x="21600" y="7448"/>
                  <a:pt x="21234" y="7821"/>
                  <a:pt x="20502" y="7821"/>
                </a:cubicBezTo>
                <a:cubicBezTo>
                  <a:pt x="20502" y="7821"/>
                  <a:pt x="20136" y="7821"/>
                  <a:pt x="20136" y="7821"/>
                </a:cubicBezTo>
                <a:cubicBezTo>
                  <a:pt x="17939" y="5586"/>
                  <a:pt x="17939" y="5586"/>
                  <a:pt x="17939" y="5586"/>
                </a:cubicBezTo>
                <a:cubicBezTo>
                  <a:pt x="13546" y="10428"/>
                  <a:pt x="13546" y="10428"/>
                  <a:pt x="13546" y="10428"/>
                </a:cubicBezTo>
                <a:cubicBezTo>
                  <a:pt x="13180" y="10428"/>
                  <a:pt x="13180" y="10428"/>
                  <a:pt x="13180" y="10428"/>
                </a:cubicBezTo>
                <a:cubicBezTo>
                  <a:pt x="12814" y="10428"/>
                  <a:pt x="12814" y="10428"/>
                  <a:pt x="12814" y="10428"/>
                </a:cubicBezTo>
                <a:cubicBezTo>
                  <a:pt x="10983" y="8938"/>
                  <a:pt x="10983" y="8938"/>
                  <a:pt x="10983" y="8938"/>
                </a:cubicBezTo>
                <a:cubicBezTo>
                  <a:pt x="10983" y="8566"/>
                  <a:pt x="10983" y="8566"/>
                  <a:pt x="10983" y="8566"/>
                </a:cubicBezTo>
                <a:cubicBezTo>
                  <a:pt x="10983" y="8193"/>
                  <a:pt x="10983" y="8193"/>
                  <a:pt x="10983" y="8193"/>
                </a:cubicBezTo>
                <a:cubicBezTo>
                  <a:pt x="15742" y="3352"/>
                  <a:pt x="15742" y="3352"/>
                  <a:pt x="15742" y="3352"/>
                </a:cubicBezTo>
                <a:cubicBezTo>
                  <a:pt x="13912" y="1490"/>
                  <a:pt x="13912" y="1490"/>
                  <a:pt x="13912" y="1490"/>
                </a:cubicBezTo>
                <a:cubicBezTo>
                  <a:pt x="13546" y="1117"/>
                  <a:pt x="13546" y="1117"/>
                  <a:pt x="13546" y="745"/>
                </a:cubicBezTo>
                <a:cubicBezTo>
                  <a:pt x="13546" y="372"/>
                  <a:pt x="13912" y="0"/>
                  <a:pt x="14278" y="0"/>
                </a:cubicBezTo>
                <a:cubicBezTo>
                  <a:pt x="20502" y="0"/>
                  <a:pt x="20502" y="0"/>
                  <a:pt x="20502" y="0"/>
                </a:cubicBezTo>
                <a:cubicBezTo>
                  <a:pt x="21234" y="0"/>
                  <a:pt x="21600" y="372"/>
                  <a:pt x="21600" y="745"/>
                </a:cubicBezTo>
                <a:lnTo>
                  <a:pt x="21600" y="7076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14" name="Shape 5431"/>
          <p:cNvSpPr/>
          <p:nvPr/>
        </p:nvSpPr>
        <p:spPr>
          <a:xfrm>
            <a:off x="4228632" y="2430260"/>
            <a:ext cx="269386" cy="2015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882" y="1694"/>
                </a:moveTo>
                <a:cubicBezTo>
                  <a:pt x="13341" y="7624"/>
                  <a:pt x="10800" y="13553"/>
                  <a:pt x="8259" y="19906"/>
                </a:cubicBezTo>
                <a:cubicBezTo>
                  <a:pt x="7624" y="21176"/>
                  <a:pt x="7624" y="21176"/>
                  <a:pt x="7624" y="21176"/>
                </a:cubicBezTo>
                <a:cubicBezTo>
                  <a:pt x="7624" y="21176"/>
                  <a:pt x="7624" y="21600"/>
                  <a:pt x="7306" y="21600"/>
                </a:cubicBezTo>
                <a:cubicBezTo>
                  <a:pt x="6988" y="21600"/>
                  <a:pt x="6035" y="20329"/>
                  <a:pt x="5718" y="20329"/>
                </a:cubicBezTo>
                <a:cubicBezTo>
                  <a:pt x="5718" y="20329"/>
                  <a:pt x="5400" y="19906"/>
                  <a:pt x="5400" y="19906"/>
                </a:cubicBezTo>
                <a:cubicBezTo>
                  <a:pt x="5400" y="19482"/>
                  <a:pt x="6035" y="18635"/>
                  <a:pt x="6035" y="18635"/>
                </a:cubicBezTo>
                <a:cubicBezTo>
                  <a:pt x="3812" y="16941"/>
                  <a:pt x="1906" y="14824"/>
                  <a:pt x="318" y="11859"/>
                </a:cubicBezTo>
                <a:cubicBezTo>
                  <a:pt x="318" y="11435"/>
                  <a:pt x="0" y="11012"/>
                  <a:pt x="0" y="10588"/>
                </a:cubicBezTo>
                <a:cubicBezTo>
                  <a:pt x="0" y="10165"/>
                  <a:pt x="318" y="9741"/>
                  <a:pt x="318" y="9741"/>
                </a:cubicBezTo>
                <a:cubicBezTo>
                  <a:pt x="2859" y="4659"/>
                  <a:pt x="6353" y="1271"/>
                  <a:pt x="10800" y="1271"/>
                </a:cubicBezTo>
                <a:cubicBezTo>
                  <a:pt x="11753" y="1271"/>
                  <a:pt x="12388" y="1271"/>
                  <a:pt x="13024" y="1694"/>
                </a:cubicBezTo>
                <a:cubicBezTo>
                  <a:pt x="13659" y="0"/>
                  <a:pt x="13659" y="0"/>
                  <a:pt x="13659" y="0"/>
                </a:cubicBezTo>
                <a:cubicBezTo>
                  <a:pt x="13976" y="0"/>
                  <a:pt x="13976" y="0"/>
                  <a:pt x="13976" y="0"/>
                </a:cubicBezTo>
                <a:cubicBezTo>
                  <a:pt x="14294" y="0"/>
                  <a:pt x="15565" y="847"/>
                  <a:pt x="15565" y="847"/>
                </a:cubicBezTo>
                <a:cubicBezTo>
                  <a:pt x="15882" y="1271"/>
                  <a:pt x="15882" y="1271"/>
                  <a:pt x="15882" y="1271"/>
                </a:cubicBezTo>
                <a:cubicBezTo>
                  <a:pt x="15882" y="1271"/>
                  <a:pt x="15882" y="1694"/>
                  <a:pt x="15882" y="1694"/>
                </a:cubicBezTo>
                <a:close/>
                <a:moveTo>
                  <a:pt x="7624" y="14400"/>
                </a:moveTo>
                <a:cubicBezTo>
                  <a:pt x="6353" y="13129"/>
                  <a:pt x="5400" y="11012"/>
                  <a:pt x="5400" y="8471"/>
                </a:cubicBezTo>
                <a:cubicBezTo>
                  <a:pt x="5400" y="7200"/>
                  <a:pt x="5718" y="5929"/>
                  <a:pt x="6353" y="5082"/>
                </a:cubicBezTo>
                <a:cubicBezTo>
                  <a:pt x="4447" y="6353"/>
                  <a:pt x="2859" y="8471"/>
                  <a:pt x="1588" y="10588"/>
                </a:cubicBezTo>
                <a:cubicBezTo>
                  <a:pt x="2859" y="13129"/>
                  <a:pt x="4765" y="15247"/>
                  <a:pt x="6988" y="16518"/>
                </a:cubicBezTo>
                <a:lnTo>
                  <a:pt x="7624" y="14400"/>
                </a:lnTo>
                <a:close/>
                <a:moveTo>
                  <a:pt x="10800" y="3812"/>
                </a:moveTo>
                <a:cubicBezTo>
                  <a:pt x="8894" y="3812"/>
                  <a:pt x="7306" y="5929"/>
                  <a:pt x="7306" y="8471"/>
                </a:cubicBezTo>
                <a:cubicBezTo>
                  <a:pt x="7306" y="8894"/>
                  <a:pt x="7624" y="9318"/>
                  <a:pt x="7941" y="9318"/>
                </a:cubicBezTo>
                <a:cubicBezTo>
                  <a:pt x="8259" y="9318"/>
                  <a:pt x="8576" y="8894"/>
                  <a:pt x="8576" y="8471"/>
                </a:cubicBezTo>
                <a:cubicBezTo>
                  <a:pt x="8576" y="6776"/>
                  <a:pt x="9529" y="5082"/>
                  <a:pt x="10800" y="5082"/>
                </a:cubicBezTo>
                <a:cubicBezTo>
                  <a:pt x="11118" y="5082"/>
                  <a:pt x="11435" y="5082"/>
                  <a:pt x="11435" y="4659"/>
                </a:cubicBezTo>
                <a:cubicBezTo>
                  <a:pt x="11435" y="4235"/>
                  <a:pt x="11118" y="3812"/>
                  <a:pt x="10800" y="3812"/>
                </a:cubicBezTo>
                <a:close/>
                <a:moveTo>
                  <a:pt x="21600" y="11859"/>
                </a:moveTo>
                <a:cubicBezTo>
                  <a:pt x="21282" y="12706"/>
                  <a:pt x="20647" y="13553"/>
                  <a:pt x="20329" y="13976"/>
                </a:cubicBezTo>
                <a:cubicBezTo>
                  <a:pt x="17788" y="17788"/>
                  <a:pt x="14612" y="19906"/>
                  <a:pt x="10800" y="19906"/>
                </a:cubicBezTo>
                <a:cubicBezTo>
                  <a:pt x="11753" y="17788"/>
                  <a:pt x="11753" y="17788"/>
                  <a:pt x="11753" y="17788"/>
                </a:cubicBezTo>
                <a:cubicBezTo>
                  <a:pt x="15247" y="17365"/>
                  <a:pt x="18424" y="14400"/>
                  <a:pt x="20329" y="10588"/>
                </a:cubicBezTo>
                <a:cubicBezTo>
                  <a:pt x="19376" y="8894"/>
                  <a:pt x="18106" y="7200"/>
                  <a:pt x="16835" y="5929"/>
                </a:cubicBezTo>
                <a:cubicBezTo>
                  <a:pt x="17471" y="4235"/>
                  <a:pt x="17471" y="4235"/>
                  <a:pt x="17471" y="4235"/>
                </a:cubicBezTo>
                <a:cubicBezTo>
                  <a:pt x="19059" y="5506"/>
                  <a:pt x="20647" y="7624"/>
                  <a:pt x="21600" y="9741"/>
                </a:cubicBezTo>
                <a:cubicBezTo>
                  <a:pt x="21600" y="9741"/>
                  <a:pt x="21600" y="10165"/>
                  <a:pt x="21600" y="10588"/>
                </a:cubicBezTo>
                <a:cubicBezTo>
                  <a:pt x="21600" y="11012"/>
                  <a:pt x="21600" y="11435"/>
                  <a:pt x="21600" y="11859"/>
                </a:cubicBezTo>
                <a:close/>
                <a:moveTo>
                  <a:pt x="13024" y="15247"/>
                </a:moveTo>
                <a:cubicBezTo>
                  <a:pt x="16200" y="7200"/>
                  <a:pt x="16200" y="7200"/>
                  <a:pt x="16200" y="7200"/>
                </a:cubicBezTo>
                <a:cubicBezTo>
                  <a:pt x="16200" y="7624"/>
                  <a:pt x="16200" y="8047"/>
                  <a:pt x="16200" y="8471"/>
                </a:cubicBezTo>
                <a:cubicBezTo>
                  <a:pt x="16200" y="11435"/>
                  <a:pt x="14929" y="14400"/>
                  <a:pt x="13024" y="15247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15" name="Shape 5432"/>
          <p:cNvSpPr/>
          <p:nvPr/>
        </p:nvSpPr>
        <p:spPr>
          <a:xfrm>
            <a:off x="4800387" y="2404125"/>
            <a:ext cx="269386" cy="2313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74" extrusionOk="0">
                <a:moveTo>
                  <a:pt x="21600" y="606"/>
                </a:moveTo>
                <a:cubicBezTo>
                  <a:pt x="21600" y="21108"/>
                  <a:pt x="21600" y="21108"/>
                  <a:pt x="21600" y="21108"/>
                </a:cubicBezTo>
                <a:cubicBezTo>
                  <a:pt x="21600" y="21474"/>
                  <a:pt x="21600" y="21474"/>
                  <a:pt x="21282" y="21108"/>
                </a:cubicBezTo>
                <a:cubicBezTo>
                  <a:pt x="12706" y="11223"/>
                  <a:pt x="12706" y="11223"/>
                  <a:pt x="12706" y="11223"/>
                </a:cubicBezTo>
                <a:cubicBezTo>
                  <a:pt x="12706" y="11223"/>
                  <a:pt x="12388" y="11223"/>
                  <a:pt x="12388" y="11223"/>
                </a:cubicBezTo>
                <a:cubicBezTo>
                  <a:pt x="12388" y="21108"/>
                  <a:pt x="12388" y="21108"/>
                  <a:pt x="12388" y="21108"/>
                </a:cubicBezTo>
                <a:cubicBezTo>
                  <a:pt x="12388" y="21474"/>
                  <a:pt x="12388" y="21474"/>
                  <a:pt x="12071" y="21108"/>
                </a:cubicBezTo>
                <a:cubicBezTo>
                  <a:pt x="3494" y="11223"/>
                  <a:pt x="3494" y="11223"/>
                  <a:pt x="3494" y="11223"/>
                </a:cubicBezTo>
                <a:cubicBezTo>
                  <a:pt x="3176" y="11223"/>
                  <a:pt x="3176" y="11223"/>
                  <a:pt x="3176" y="11223"/>
                </a:cubicBezTo>
                <a:cubicBezTo>
                  <a:pt x="3176" y="20376"/>
                  <a:pt x="3176" y="20376"/>
                  <a:pt x="3176" y="20376"/>
                </a:cubicBezTo>
                <a:cubicBezTo>
                  <a:pt x="3176" y="21108"/>
                  <a:pt x="2859" y="21474"/>
                  <a:pt x="2541" y="21474"/>
                </a:cubicBezTo>
                <a:cubicBezTo>
                  <a:pt x="953" y="21474"/>
                  <a:pt x="953" y="21474"/>
                  <a:pt x="953" y="21474"/>
                </a:cubicBezTo>
                <a:cubicBezTo>
                  <a:pt x="635" y="21474"/>
                  <a:pt x="0" y="21108"/>
                  <a:pt x="0" y="20376"/>
                </a:cubicBezTo>
                <a:cubicBezTo>
                  <a:pt x="0" y="972"/>
                  <a:pt x="0" y="972"/>
                  <a:pt x="0" y="972"/>
                </a:cubicBezTo>
                <a:cubicBezTo>
                  <a:pt x="0" y="606"/>
                  <a:pt x="635" y="240"/>
                  <a:pt x="953" y="240"/>
                </a:cubicBezTo>
                <a:cubicBezTo>
                  <a:pt x="2541" y="240"/>
                  <a:pt x="2541" y="240"/>
                  <a:pt x="2541" y="240"/>
                </a:cubicBezTo>
                <a:cubicBezTo>
                  <a:pt x="2859" y="240"/>
                  <a:pt x="3176" y="606"/>
                  <a:pt x="3176" y="972"/>
                </a:cubicBezTo>
                <a:cubicBezTo>
                  <a:pt x="3176" y="10491"/>
                  <a:pt x="3176" y="10491"/>
                  <a:pt x="3176" y="10491"/>
                </a:cubicBezTo>
                <a:cubicBezTo>
                  <a:pt x="3176" y="10125"/>
                  <a:pt x="3176" y="10125"/>
                  <a:pt x="3494" y="10125"/>
                </a:cubicBezTo>
                <a:cubicBezTo>
                  <a:pt x="12071" y="240"/>
                  <a:pt x="12071" y="240"/>
                  <a:pt x="12071" y="240"/>
                </a:cubicBezTo>
                <a:cubicBezTo>
                  <a:pt x="12388" y="-126"/>
                  <a:pt x="12388" y="-126"/>
                  <a:pt x="12388" y="606"/>
                </a:cubicBezTo>
                <a:cubicBezTo>
                  <a:pt x="12388" y="10491"/>
                  <a:pt x="12388" y="10491"/>
                  <a:pt x="12388" y="10491"/>
                </a:cubicBezTo>
                <a:cubicBezTo>
                  <a:pt x="12388" y="10125"/>
                  <a:pt x="12706" y="10125"/>
                  <a:pt x="12706" y="10125"/>
                </a:cubicBezTo>
                <a:cubicBezTo>
                  <a:pt x="21282" y="240"/>
                  <a:pt x="21282" y="240"/>
                  <a:pt x="21282" y="240"/>
                </a:cubicBezTo>
                <a:cubicBezTo>
                  <a:pt x="21600" y="-126"/>
                  <a:pt x="21600" y="-126"/>
                  <a:pt x="21600" y="606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16" name="Shape 5433"/>
          <p:cNvSpPr/>
          <p:nvPr/>
        </p:nvSpPr>
        <p:spPr>
          <a:xfrm>
            <a:off x="5370310" y="2441255"/>
            <a:ext cx="289543" cy="1740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345" y="12764"/>
                </a:moveTo>
                <a:cubicBezTo>
                  <a:pt x="14499" y="13255"/>
                  <a:pt x="14499" y="13255"/>
                  <a:pt x="14499" y="13255"/>
                </a:cubicBezTo>
                <a:cubicBezTo>
                  <a:pt x="12132" y="14236"/>
                  <a:pt x="12132" y="14236"/>
                  <a:pt x="12132" y="14236"/>
                </a:cubicBezTo>
                <a:cubicBezTo>
                  <a:pt x="11244" y="14236"/>
                  <a:pt x="11244" y="14236"/>
                  <a:pt x="11244" y="14236"/>
                </a:cubicBezTo>
                <a:cubicBezTo>
                  <a:pt x="7989" y="21109"/>
                  <a:pt x="7989" y="21109"/>
                  <a:pt x="7989" y="21109"/>
                </a:cubicBezTo>
                <a:cubicBezTo>
                  <a:pt x="8877" y="21109"/>
                  <a:pt x="8877" y="21109"/>
                  <a:pt x="8877" y="21109"/>
                </a:cubicBezTo>
                <a:cubicBezTo>
                  <a:pt x="9173" y="21109"/>
                  <a:pt x="9468" y="21109"/>
                  <a:pt x="9468" y="21109"/>
                </a:cubicBezTo>
                <a:cubicBezTo>
                  <a:pt x="9468" y="21600"/>
                  <a:pt x="9173" y="21600"/>
                  <a:pt x="8877" y="21600"/>
                </a:cubicBezTo>
                <a:cubicBezTo>
                  <a:pt x="7693" y="21600"/>
                  <a:pt x="7693" y="21600"/>
                  <a:pt x="7693" y="21600"/>
                </a:cubicBezTo>
                <a:cubicBezTo>
                  <a:pt x="5918" y="21600"/>
                  <a:pt x="5918" y="21600"/>
                  <a:pt x="5918" y="21600"/>
                </a:cubicBezTo>
                <a:cubicBezTo>
                  <a:pt x="5030" y="21600"/>
                  <a:pt x="5030" y="21600"/>
                  <a:pt x="5030" y="21600"/>
                </a:cubicBezTo>
                <a:cubicBezTo>
                  <a:pt x="5030" y="21109"/>
                  <a:pt x="5030" y="21109"/>
                  <a:pt x="5030" y="21109"/>
                </a:cubicBezTo>
                <a:cubicBezTo>
                  <a:pt x="5918" y="21109"/>
                  <a:pt x="5918" y="21109"/>
                  <a:pt x="5918" y="21109"/>
                </a:cubicBezTo>
                <a:cubicBezTo>
                  <a:pt x="5918" y="13255"/>
                  <a:pt x="5918" y="13255"/>
                  <a:pt x="5918" y="13255"/>
                </a:cubicBezTo>
                <a:cubicBezTo>
                  <a:pt x="4142" y="13255"/>
                  <a:pt x="4142" y="13255"/>
                  <a:pt x="4142" y="13255"/>
                </a:cubicBezTo>
                <a:cubicBezTo>
                  <a:pt x="2071" y="17182"/>
                  <a:pt x="2071" y="17182"/>
                  <a:pt x="2071" y="17182"/>
                </a:cubicBezTo>
                <a:cubicBezTo>
                  <a:pt x="888" y="17182"/>
                  <a:pt x="888" y="17182"/>
                  <a:pt x="888" y="17182"/>
                </a:cubicBezTo>
                <a:cubicBezTo>
                  <a:pt x="592" y="16691"/>
                  <a:pt x="592" y="16691"/>
                  <a:pt x="592" y="16691"/>
                </a:cubicBezTo>
                <a:cubicBezTo>
                  <a:pt x="592" y="13255"/>
                  <a:pt x="592" y="13255"/>
                  <a:pt x="592" y="13255"/>
                </a:cubicBezTo>
                <a:cubicBezTo>
                  <a:pt x="888" y="13255"/>
                  <a:pt x="888" y="13255"/>
                  <a:pt x="888" y="13255"/>
                </a:cubicBezTo>
                <a:cubicBezTo>
                  <a:pt x="888" y="12764"/>
                  <a:pt x="888" y="12764"/>
                  <a:pt x="888" y="12764"/>
                </a:cubicBezTo>
                <a:cubicBezTo>
                  <a:pt x="2367" y="12764"/>
                  <a:pt x="2367" y="12764"/>
                  <a:pt x="2367" y="12764"/>
                </a:cubicBezTo>
                <a:cubicBezTo>
                  <a:pt x="2367" y="12273"/>
                  <a:pt x="2367" y="12273"/>
                  <a:pt x="2367" y="12273"/>
                </a:cubicBezTo>
                <a:cubicBezTo>
                  <a:pt x="0" y="12273"/>
                  <a:pt x="0" y="12273"/>
                  <a:pt x="0" y="12273"/>
                </a:cubicBezTo>
                <a:cubicBezTo>
                  <a:pt x="0" y="9818"/>
                  <a:pt x="0" y="9818"/>
                  <a:pt x="0" y="9818"/>
                </a:cubicBezTo>
                <a:cubicBezTo>
                  <a:pt x="2367" y="9327"/>
                  <a:pt x="2367" y="9327"/>
                  <a:pt x="2367" y="9327"/>
                </a:cubicBezTo>
                <a:cubicBezTo>
                  <a:pt x="2367" y="8836"/>
                  <a:pt x="2367" y="8836"/>
                  <a:pt x="2367" y="8836"/>
                </a:cubicBezTo>
                <a:cubicBezTo>
                  <a:pt x="888" y="8836"/>
                  <a:pt x="888" y="8836"/>
                  <a:pt x="888" y="8836"/>
                </a:cubicBezTo>
                <a:cubicBezTo>
                  <a:pt x="888" y="8345"/>
                  <a:pt x="888" y="8345"/>
                  <a:pt x="888" y="8345"/>
                </a:cubicBezTo>
                <a:cubicBezTo>
                  <a:pt x="592" y="8345"/>
                  <a:pt x="592" y="8345"/>
                  <a:pt x="592" y="8345"/>
                </a:cubicBezTo>
                <a:cubicBezTo>
                  <a:pt x="592" y="4909"/>
                  <a:pt x="592" y="4909"/>
                  <a:pt x="592" y="4909"/>
                </a:cubicBezTo>
                <a:cubicBezTo>
                  <a:pt x="888" y="4418"/>
                  <a:pt x="888" y="4418"/>
                  <a:pt x="888" y="4418"/>
                </a:cubicBezTo>
                <a:cubicBezTo>
                  <a:pt x="2071" y="4418"/>
                  <a:pt x="2071" y="4418"/>
                  <a:pt x="2071" y="4418"/>
                </a:cubicBezTo>
                <a:cubicBezTo>
                  <a:pt x="4142" y="8345"/>
                  <a:pt x="4142" y="8345"/>
                  <a:pt x="4142" y="8345"/>
                </a:cubicBezTo>
                <a:cubicBezTo>
                  <a:pt x="5918" y="8345"/>
                  <a:pt x="5918" y="8345"/>
                  <a:pt x="5918" y="8345"/>
                </a:cubicBezTo>
                <a:cubicBezTo>
                  <a:pt x="5918" y="491"/>
                  <a:pt x="5918" y="491"/>
                  <a:pt x="5918" y="491"/>
                </a:cubicBezTo>
                <a:cubicBezTo>
                  <a:pt x="5030" y="491"/>
                  <a:pt x="5030" y="491"/>
                  <a:pt x="5030" y="491"/>
                </a:cubicBezTo>
                <a:cubicBezTo>
                  <a:pt x="5030" y="0"/>
                  <a:pt x="5030" y="0"/>
                  <a:pt x="5030" y="0"/>
                </a:cubicBezTo>
                <a:cubicBezTo>
                  <a:pt x="5918" y="0"/>
                  <a:pt x="5918" y="0"/>
                  <a:pt x="5918" y="0"/>
                </a:cubicBezTo>
                <a:cubicBezTo>
                  <a:pt x="7693" y="0"/>
                  <a:pt x="7693" y="0"/>
                  <a:pt x="7693" y="0"/>
                </a:cubicBezTo>
                <a:cubicBezTo>
                  <a:pt x="8877" y="0"/>
                  <a:pt x="8877" y="0"/>
                  <a:pt x="8877" y="0"/>
                </a:cubicBezTo>
                <a:cubicBezTo>
                  <a:pt x="9173" y="0"/>
                  <a:pt x="9468" y="491"/>
                  <a:pt x="9468" y="491"/>
                </a:cubicBezTo>
                <a:cubicBezTo>
                  <a:pt x="9468" y="491"/>
                  <a:pt x="9173" y="491"/>
                  <a:pt x="8877" y="491"/>
                </a:cubicBezTo>
                <a:cubicBezTo>
                  <a:pt x="7989" y="491"/>
                  <a:pt x="7989" y="491"/>
                  <a:pt x="7989" y="491"/>
                </a:cubicBezTo>
                <a:cubicBezTo>
                  <a:pt x="11244" y="7364"/>
                  <a:pt x="11244" y="7364"/>
                  <a:pt x="11244" y="7364"/>
                </a:cubicBezTo>
                <a:cubicBezTo>
                  <a:pt x="12132" y="7364"/>
                  <a:pt x="12132" y="7364"/>
                  <a:pt x="12132" y="7364"/>
                </a:cubicBezTo>
                <a:cubicBezTo>
                  <a:pt x="14499" y="8345"/>
                  <a:pt x="14499" y="8345"/>
                  <a:pt x="14499" y="8345"/>
                </a:cubicBezTo>
                <a:cubicBezTo>
                  <a:pt x="18345" y="8836"/>
                  <a:pt x="18345" y="8836"/>
                  <a:pt x="18345" y="8836"/>
                </a:cubicBezTo>
                <a:cubicBezTo>
                  <a:pt x="21600" y="10309"/>
                  <a:pt x="21600" y="10800"/>
                  <a:pt x="21600" y="10800"/>
                </a:cubicBezTo>
                <a:cubicBezTo>
                  <a:pt x="21600" y="10800"/>
                  <a:pt x="21600" y="11291"/>
                  <a:pt x="18345" y="12764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17" name="Shape 5434"/>
          <p:cNvSpPr/>
          <p:nvPr/>
        </p:nvSpPr>
        <p:spPr>
          <a:xfrm>
            <a:off x="5940233" y="2386278"/>
            <a:ext cx="230903" cy="26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6353"/>
                </a:moveTo>
                <a:cubicBezTo>
                  <a:pt x="21600" y="20329"/>
                  <a:pt x="21600" y="20329"/>
                  <a:pt x="21600" y="20329"/>
                </a:cubicBezTo>
                <a:cubicBezTo>
                  <a:pt x="21600" y="20965"/>
                  <a:pt x="20855" y="21600"/>
                  <a:pt x="20110" y="21600"/>
                </a:cubicBezTo>
                <a:cubicBezTo>
                  <a:pt x="1117" y="21600"/>
                  <a:pt x="1117" y="21600"/>
                  <a:pt x="1117" y="21600"/>
                </a:cubicBezTo>
                <a:cubicBezTo>
                  <a:pt x="372" y="21600"/>
                  <a:pt x="0" y="20965"/>
                  <a:pt x="0" y="20329"/>
                </a:cubicBezTo>
                <a:cubicBezTo>
                  <a:pt x="0" y="953"/>
                  <a:pt x="0" y="953"/>
                  <a:pt x="0" y="953"/>
                </a:cubicBezTo>
                <a:cubicBezTo>
                  <a:pt x="0" y="318"/>
                  <a:pt x="372" y="0"/>
                  <a:pt x="1117" y="0"/>
                </a:cubicBezTo>
                <a:cubicBezTo>
                  <a:pt x="13779" y="0"/>
                  <a:pt x="13779" y="0"/>
                  <a:pt x="13779" y="0"/>
                </a:cubicBezTo>
                <a:cubicBezTo>
                  <a:pt x="14524" y="0"/>
                  <a:pt x="15641" y="318"/>
                  <a:pt x="16386" y="635"/>
                </a:cubicBezTo>
                <a:cubicBezTo>
                  <a:pt x="20483" y="4447"/>
                  <a:pt x="20483" y="4447"/>
                  <a:pt x="20483" y="4447"/>
                </a:cubicBezTo>
                <a:cubicBezTo>
                  <a:pt x="21228" y="5082"/>
                  <a:pt x="21600" y="5718"/>
                  <a:pt x="21600" y="6353"/>
                </a:cubicBezTo>
                <a:close/>
                <a:moveTo>
                  <a:pt x="19738" y="7624"/>
                </a:moveTo>
                <a:cubicBezTo>
                  <a:pt x="13779" y="7624"/>
                  <a:pt x="13779" y="7624"/>
                  <a:pt x="13779" y="7624"/>
                </a:cubicBezTo>
                <a:cubicBezTo>
                  <a:pt x="13034" y="7624"/>
                  <a:pt x="12662" y="6988"/>
                  <a:pt x="12662" y="6353"/>
                </a:cubicBezTo>
                <a:cubicBezTo>
                  <a:pt x="12662" y="1588"/>
                  <a:pt x="12662" y="1588"/>
                  <a:pt x="12662" y="1588"/>
                </a:cubicBezTo>
                <a:cubicBezTo>
                  <a:pt x="1862" y="1588"/>
                  <a:pt x="1862" y="1588"/>
                  <a:pt x="1862" y="1588"/>
                </a:cubicBezTo>
                <a:cubicBezTo>
                  <a:pt x="1862" y="20012"/>
                  <a:pt x="1862" y="20012"/>
                  <a:pt x="1862" y="20012"/>
                </a:cubicBezTo>
                <a:cubicBezTo>
                  <a:pt x="19738" y="20012"/>
                  <a:pt x="19738" y="20012"/>
                  <a:pt x="19738" y="20012"/>
                </a:cubicBezTo>
                <a:lnTo>
                  <a:pt x="19738" y="7624"/>
                </a:lnTo>
                <a:close/>
                <a:moveTo>
                  <a:pt x="7448" y="9212"/>
                </a:moveTo>
                <a:cubicBezTo>
                  <a:pt x="8193" y="9529"/>
                  <a:pt x="8193" y="9529"/>
                  <a:pt x="8193" y="9529"/>
                </a:cubicBezTo>
                <a:cubicBezTo>
                  <a:pt x="8193" y="9529"/>
                  <a:pt x="8193" y="9847"/>
                  <a:pt x="8193" y="10165"/>
                </a:cubicBezTo>
                <a:cubicBezTo>
                  <a:pt x="5586" y="13024"/>
                  <a:pt x="5586" y="13024"/>
                  <a:pt x="5586" y="13024"/>
                </a:cubicBezTo>
                <a:cubicBezTo>
                  <a:pt x="8193" y="15882"/>
                  <a:pt x="8193" y="15882"/>
                  <a:pt x="8193" y="15882"/>
                </a:cubicBezTo>
                <a:cubicBezTo>
                  <a:pt x="8193" y="16200"/>
                  <a:pt x="8193" y="16518"/>
                  <a:pt x="8193" y="16518"/>
                </a:cubicBezTo>
                <a:cubicBezTo>
                  <a:pt x="7448" y="16835"/>
                  <a:pt x="7448" y="16835"/>
                  <a:pt x="7448" y="16835"/>
                </a:cubicBezTo>
                <a:cubicBezTo>
                  <a:pt x="7076" y="17153"/>
                  <a:pt x="6703" y="17153"/>
                  <a:pt x="6703" y="16835"/>
                </a:cubicBezTo>
                <a:cubicBezTo>
                  <a:pt x="3352" y="13341"/>
                  <a:pt x="3352" y="13341"/>
                  <a:pt x="3352" y="13341"/>
                </a:cubicBezTo>
                <a:cubicBezTo>
                  <a:pt x="3352" y="13024"/>
                  <a:pt x="3352" y="13024"/>
                  <a:pt x="3352" y="12706"/>
                </a:cubicBezTo>
                <a:cubicBezTo>
                  <a:pt x="6703" y="9212"/>
                  <a:pt x="6703" y="9212"/>
                  <a:pt x="6703" y="9212"/>
                </a:cubicBezTo>
                <a:cubicBezTo>
                  <a:pt x="6703" y="8894"/>
                  <a:pt x="7076" y="8894"/>
                  <a:pt x="7448" y="9212"/>
                </a:cubicBezTo>
                <a:close/>
                <a:moveTo>
                  <a:pt x="8938" y="17788"/>
                </a:moveTo>
                <a:cubicBezTo>
                  <a:pt x="10800" y="7941"/>
                  <a:pt x="10800" y="7941"/>
                  <a:pt x="10800" y="7941"/>
                </a:cubicBezTo>
                <a:cubicBezTo>
                  <a:pt x="10800" y="7624"/>
                  <a:pt x="11172" y="7624"/>
                  <a:pt x="11545" y="7624"/>
                </a:cubicBezTo>
                <a:cubicBezTo>
                  <a:pt x="12290" y="7624"/>
                  <a:pt x="12290" y="7624"/>
                  <a:pt x="12290" y="7624"/>
                </a:cubicBezTo>
                <a:cubicBezTo>
                  <a:pt x="12662" y="7624"/>
                  <a:pt x="12662" y="7941"/>
                  <a:pt x="12662" y="8259"/>
                </a:cubicBezTo>
                <a:cubicBezTo>
                  <a:pt x="10800" y="18106"/>
                  <a:pt x="10800" y="18106"/>
                  <a:pt x="10800" y="18106"/>
                </a:cubicBezTo>
                <a:cubicBezTo>
                  <a:pt x="10800" y="18424"/>
                  <a:pt x="10428" y="18424"/>
                  <a:pt x="10055" y="18424"/>
                </a:cubicBezTo>
                <a:cubicBezTo>
                  <a:pt x="9310" y="18424"/>
                  <a:pt x="9310" y="18424"/>
                  <a:pt x="9310" y="18424"/>
                </a:cubicBezTo>
                <a:cubicBezTo>
                  <a:pt x="8938" y="18424"/>
                  <a:pt x="8938" y="18106"/>
                  <a:pt x="8938" y="17788"/>
                </a:cubicBezTo>
                <a:close/>
                <a:moveTo>
                  <a:pt x="17876" y="13341"/>
                </a:moveTo>
                <a:cubicBezTo>
                  <a:pt x="14897" y="16835"/>
                  <a:pt x="14897" y="16835"/>
                  <a:pt x="14897" y="16835"/>
                </a:cubicBezTo>
                <a:cubicBezTo>
                  <a:pt x="14524" y="17153"/>
                  <a:pt x="14524" y="17153"/>
                  <a:pt x="14152" y="16835"/>
                </a:cubicBezTo>
                <a:cubicBezTo>
                  <a:pt x="13407" y="16518"/>
                  <a:pt x="13407" y="16518"/>
                  <a:pt x="13407" y="16518"/>
                </a:cubicBezTo>
                <a:cubicBezTo>
                  <a:pt x="13407" y="16518"/>
                  <a:pt x="13407" y="16200"/>
                  <a:pt x="13407" y="15882"/>
                </a:cubicBezTo>
                <a:cubicBezTo>
                  <a:pt x="16014" y="13024"/>
                  <a:pt x="16014" y="13024"/>
                  <a:pt x="16014" y="13024"/>
                </a:cubicBezTo>
                <a:cubicBezTo>
                  <a:pt x="13407" y="10165"/>
                  <a:pt x="13407" y="10165"/>
                  <a:pt x="13407" y="10165"/>
                </a:cubicBezTo>
                <a:cubicBezTo>
                  <a:pt x="13407" y="9847"/>
                  <a:pt x="13407" y="9529"/>
                  <a:pt x="13407" y="9529"/>
                </a:cubicBezTo>
                <a:cubicBezTo>
                  <a:pt x="14152" y="9212"/>
                  <a:pt x="14152" y="9212"/>
                  <a:pt x="14152" y="9212"/>
                </a:cubicBezTo>
                <a:cubicBezTo>
                  <a:pt x="14524" y="8894"/>
                  <a:pt x="14524" y="8894"/>
                  <a:pt x="14897" y="9212"/>
                </a:cubicBezTo>
                <a:cubicBezTo>
                  <a:pt x="17876" y="12706"/>
                  <a:pt x="17876" y="12706"/>
                  <a:pt x="17876" y="12706"/>
                </a:cubicBezTo>
                <a:cubicBezTo>
                  <a:pt x="18248" y="13024"/>
                  <a:pt x="18248" y="13024"/>
                  <a:pt x="17876" y="13341"/>
                </a:cubicBezTo>
                <a:close/>
                <a:moveTo>
                  <a:pt x="14524" y="6035"/>
                </a:moveTo>
                <a:cubicBezTo>
                  <a:pt x="19738" y="6035"/>
                  <a:pt x="19738" y="6035"/>
                  <a:pt x="19738" y="6035"/>
                </a:cubicBezTo>
                <a:cubicBezTo>
                  <a:pt x="19738" y="5718"/>
                  <a:pt x="19366" y="5718"/>
                  <a:pt x="19366" y="5718"/>
                </a:cubicBezTo>
                <a:cubicBezTo>
                  <a:pt x="14897" y="1906"/>
                  <a:pt x="14897" y="1906"/>
                  <a:pt x="14897" y="1906"/>
                </a:cubicBezTo>
                <a:cubicBezTo>
                  <a:pt x="14897" y="1588"/>
                  <a:pt x="14524" y="1588"/>
                  <a:pt x="14524" y="1588"/>
                </a:cubicBezTo>
                <a:lnTo>
                  <a:pt x="14524" y="6035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18" name="Shape 5435"/>
          <p:cNvSpPr/>
          <p:nvPr/>
        </p:nvSpPr>
        <p:spPr>
          <a:xfrm>
            <a:off x="6511989" y="2386278"/>
            <a:ext cx="232735" cy="26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6353"/>
                </a:moveTo>
                <a:cubicBezTo>
                  <a:pt x="21600" y="20329"/>
                  <a:pt x="21600" y="20329"/>
                  <a:pt x="21600" y="20329"/>
                </a:cubicBezTo>
                <a:cubicBezTo>
                  <a:pt x="21600" y="20965"/>
                  <a:pt x="20868" y="21600"/>
                  <a:pt x="20136" y="21600"/>
                </a:cubicBezTo>
                <a:cubicBezTo>
                  <a:pt x="1464" y="21600"/>
                  <a:pt x="1464" y="21600"/>
                  <a:pt x="1464" y="21600"/>
                </a:cubicBezTo>
                <a:cubicBezTo>
                  <a:pt x="732" y="21600"/>
                  <a:pt x="0" y="20965"/>
                  <a:pt x="0" y="20329"/>
                </a:cubicBezTo>
                <a:cubicBezTo>
                  <a:pt x="0" y="953"/>
                  <a:pt x="0" y="953"/>
                  <a:pt x="0" y="953"/>
                </a:cubicBezTo>
                <a:cubicBezTo>
                  <a:pt x="0" y="318"/>
                  <a:pt x="732" y="0"/>
                  <a:pt x="1464" y="0"/>
                </a:cubicBezTo>
                <a:cubicBezTo>
                  <a:pt x="13912" y="0"/>
                  <a:pt x="13912" y="0"/>
                  <a:pt x="13912" y="0"/>
                </a:cubicBezTo>
                <a:cubicBezTo>
                  <a:pt x="14644" y="0"/>
                  <a:pt x="15742" y="318"/>
                  <a:pt x="16108" y="635"/>
                </a:cubicBezTo>
                <a:cubicBezTo>
                  <a:pt x="20502" y="4447"/>
                  <a:pt x="20502" y="4447"/>
                  <a:pt x="20502" y="4447"/>
                </a:cubicBezTo>
                <a:cubicBezTo>
                  <a:pt x="21234" y="5082"/>
                  <a:pt x="21600" y="5718"/>
                  <a:pt x="21600" y="6353"/>
                </a:cubicBezTo>
                <a:close/>
                <a:moveTo>
                  <a:pt x="19769" y="7624"/>
                </a:moveTo>
                <a:cubicBezTo>
                  <a:pt x="13912" y="7624"/>
                  <a:pt x="13912" y="7624"/>
                  <a:pt x="13912" y="7624"/>
                </a:cubicBezTo>
                <a:cubicBezTo>
                  <a:pt x="13180" y="7624"/>
                  <a:pt x="12447" y="6988"/>
                  <a:pt x="12447" y="6353"/>
                </a:cubicBezTo>
                <a:cubicBezTo>
                  <a:pt x="12447" y="1588"/>
                  <a:pt x="12447" y="1588"/>
                  <a:pt x="12447" y="1588"/>
                </a:cubicBezTo>
                <a:cubicBezTo>
                  <a:pt x="1831" y="1588"/>
                  <a:pt x="1831" y="1588"/>
                  <a:pt x="1831" y="1588"/>
                </a:cubicBezTo>
                <a:cubicBezTo>
                  <a:pt x="1831" y="20012"/>
                  <a:pt x="1831" y="20012"/>
                  <a:pt x="1831" y="20012"/>
                </a:cubicBezTo>
                <a:cubicBezTo>
                  <a:pt x="19769" y="20012"/>
                  <a:pt x="19769" y="20012"/>
                  <a:pt x="19769" y="20012"/>
                </a:cubicBezTo>
                <a:lnTo>
                  <a:pt x="19769" y="7624"/>
                </a:lnTo>
                <a:close/>
                <a:moveTo>
                  <a:pt x="14278" y="6035"/>
                </a:moveTo>
                <a:cubicBezTo>
                  <a:pt x="19769" y="6035"/>
                  <a:pt x="19769" y="6035"/>
                  <a:pt x="19769" y="6035"/>
                </a:cubicBezTo>
                <a:cubicBezTo>
                  <a:pt x="19403" y="5718"/>
                  <a:pt x="19403" y="5718"/>
                  <a:pt x="19403" y="5718"/>
                </a:cubicBezTo>
                <a:cubicBezTo>
                  <a:pt x="15010" y="1906"/>
                  <a:pt x="15010" y="1906"/>
                  <a:pt x="15010" y="1906"/>
                </a:cubicBezTo>
                <a:cubicBezTo>
                  <a:pt x="15010" y="1588"/>
                  <a:pt x="14644" y="1588"/>
                  <a:pt x="14278" y="1588"/>
                </a:cubicBezTo>
                <a:lnTo>
                  <a:pt x="14278" y="6035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19" name="Shape 5436"/>
          <p:cNvSpPr/>
          <p:nvPr/>
        </p:nvSpPr>
        <p:spPr>
          <a:xfrm>
            <a:off x="7081912" y="2386278"/>
            <a:ext cx="229069" cy="26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6353"/>
                </a:moveTo>
                <a:cubicBezTo>
                  <a:pt x="21600" y="20329"/>
                  <a:pt x="21600" y="20329"/>
                  <a:pt x="21600" y="20329"/>
                </a:cubicBezTo>
                <a:cubicBezTo>
                  <a:pt x="21600" y="20965"/>
                  <a:pt x="20855" y="21600"/>
                  <a:pt x="20110" y="21600"/>
                </a:cubicBezTo>
                <a:cubicBezTo>
                  <a:pt x="1117" y="21600"/>
                  <a:pt x="1117" y="21600"/>
                  <a:pt x="1117" y="21600"/>
                </a:cubicBezTo>
                <a:cubicBezTo>
                  <a:pt x="372" y="21600"/>
                  <a:pt x="0" y="20965"/>
                  <a:pt x="0" y="20329"/>
                </a:cubicBezTo>
                <a:cubicBezTo>
                  <a:pt x="0" y="953"/>
                  <a:pt x="0" y="953"/>
                  <a:pt x="0" y="953"/>
                </a:cubicBezTo>
                <a:cubicBezTo>
                  <a:pt x="0" y="318"/>
                  <a:pt x="372" y="0"/>
                  <a:pt x="1117" y="0"/>
                </a:cubicBezTo>
                <a:cubicBezTo>
                  <a:pt x="13779" y="0"/>
                  <a:pt x="13779" y="0"/>
                  <a:pt x="13779" y="0"/>
                </a:cubicBezTo>
                <a:cubicBezTo>
                  <a:pt x="14524" y="0"/>
                  <a:pt x="15641" y="318"/>
                  <a:pt x="16386" y="635"/>
                </a:cubicBezTo>
                <a:cubicBezTo>
                  <a:pt x="20483" y="4447"/>
                  <a:pt x="20483" y="4447"/>
                  <a:pt x="20483" y="4447"/>
                </a:cubicBezTo>
                <a:cubicBezTo>
                  <a:pt x="21228" y="5082"/>
                  <a:pt x="21600" y="5718"/>
                  <a:pt x="21600" y="6353"/>
                </a:cubicBezTo>
                <a:close/>
                <a:moveTo>
                  <a:pt x="19738" y="7624"/>
                </a:moveTo>
                <a:cubicBezTo>
                  <a:pt x="13779" y="7624"/>
                  <a:pt x="13779" y="7624"/>
                  <a:pt x="13779" y="7624"/>
                </a:cubicBezTo>
                <a:cubicBezTo>
                  <a:pt x="13034" y="7624"/>
                  <a:pt x="12662" y="6988"/>
                  <a:pt x="12662" y="6353"/>
                </a:cubicBezTo>
                <a:cubicBezTo>
                  <a:pt x="12662" y="1588"/>
                  <a:pt x="12662" y="1588"/>
                  <a:pt x="12662" y="1588"/>
                </a:cubicBezTo>
                <a:cubicBezTo>
                  <a:pt x="1862" y="1588"/>
                  <a:pt x="1862" y="1588"/>
                  <a:pt x="1862" y="1588"/>
                </a:cubicBezTo>
                <a:cubicBezTo>
                  <a:pt x="1862" y="20012"/>
                  <a:pt x="1862" y="20012"/>
                  <a:pt x="1862" y="20012"/>
                </a:cubicBezTo>
                <a:cubicBezTo>
                  <a:pt x="19738" y="20012"/>
                  <a:pt x="19738" y="20012"/>
                  <a:pt x="19738" y="20012"/>
                </a:cubicBezTo>
                <a:lnTo>
                  <a:pt x="19738" y="7624"/>
                </a:lnTo>
                <a:close/>
                <a:moveTo>
                  <a:pt x="5959" y="18424"/>
                </a:moveTo>
                <a:cubicBezTo>
                  <a:pt x="10428" y="18424"/>
                  <a:pt x="10428" y="18424"/>
                  <a:pt x="10428" y="18424"/>
                </a:cubicBezTo>
                <a:cubicBezTo>
                  <a:pt x="10428" y="17153"/>
                  <a:pt x="10428" y="17153"/>
                  <a:pt x="10428" y="17153"/>
                </a:cubicBezTo>
                <a:cubicBezTo>
                  <a:pt x="8938" y="17153"/>
                  <a:pt x="8938" y="17153"/>
                  <a:pt x="8938" y="17153"/>
                </a:cubicBezTo>
                <a:cubicBezTo>
                  <a:pt x="8938" y="15247"/>
                  <a:pt x="8938" y="15247"/>
                  <a:pt x="8938" y="15247"/>
                </a:cubicBezTo>
                <a:cubicBezTo>
                  <a:pt x="11172" y="15247"/>
                  <a:pt x="11172" y="15247"/>
                  <a:pt x="11172" y="15247"/>
                </a:cubicBezTo>
                <a:cubicBezTo>
                  <a:pt x="11545" y="15247"/>
                  <a:pt x="12290" y="15247"/>
                  <a:pt x="12662" y="14929"/>
                </a:cubicBezTo>
                <a:cubicBezTo>
                  <a:pt x="14152" y="14612"/>
                  <a:pt x="14897" y="13341"/>
                  <a:pt x="14897" y="12071"/>
                </a:cubicBezTo>
                <a:cubicBezTo>
                  <a:pt x="14897" y="10800"/>
                  <a:pt x="14152" y="9847"/>
                  <a:pt x="12662" y="9529"/>
                </a:cubicBezTo>
                <a:cubicBezTo>
                  <a:pt x="12290" y="9212"/>
                  <a:pt x="11545" y="9212"/>
                  <a:pt x="11172" y="9212"/>
                </a:cubicBezTo>
                <a:cubicBezTo>
                  <a:pt x="5959" y="9212"/>
                  <a:pt x="5959" y="9212"/>
                  <a:pt x="5959" y="9212"/>
                </a:cubicBezTo>
                <a:cubicBezTo>
                  <a:pt x="5959" y="10482"/>
                  <a:pt x="5959" y="10482"/>
                  <a:pt x="5959" y="10482"/>
                </a:cubicBezTo>
                <a:cubicBezTo>
                  <a:pt x="7076" y="10482"/>
                  <a:pt x="7076" y="10482"/>
                  <a:pt x="7076" y="10482"/>
                </a:cubicBezTo>
                <a:cubicBezTo>
                  <a:pt x="7076" y="17153"/>
                  <a:pt x="7076" y="17153"/>
                  <a:pt x="7076" y="17153"/>
                </a:cubicBezTo>
                <a:cubicBezTo>
                  <a:pt x="5959" y="17153"/>
                  <a:pt x="5959" y="17153"/>
                  <a:pt x="5959" y="17153"/>
                </a:cubicBezTo>
                <a:lnTo>
                  <a:pt x="5959" y="18424"/>
                </a:lnTo>
                <a:close/>
                <a:moveTo>
                  <a:pt x="8938" y="13659"/>
                </a:moveTo>
                <a:cubicBezTo>
                  <a:pt x="8938" y="10482"/>
                  <a:pt x="8938" y="10482"/>
                  <a:pt x="8938" y="10482"/>
                </a:cubicBezTo>
                <a:cubicBezTo>
                  <a:pt x="10800" y="10482"/>
                  <a:pt x="10800" y="10482"/>
                  <a:pt x="10800" y="10482"/>
                </a:cubicBezTo>
                <a:cubicBezTo>
                  <a:pt x="11172" y="10482"/>
                  <a:pt x="11545" y="10482"/>
                  <a:pt x="11917" y="10800"/>
                </a:cubicBezTo>
                <a:cubicBezTo>
                  <a:pt x="12662" y="11118"/>
                  <a:pt x="12662" y="11435"/>
                  <a:pt x="12662" y="12071"/>
                </a:cubicBezTo>
                <a:cubicBezTo>
                  <a:pt x="12662" y="12706"/>
                  <a:pt x="12662" y="13341"/>
                  <a:pt x="11917" y="13659"/>
                </a:cubicBezTo>
                <a:cubicBezTo>
                  <a:pt x="11545" y="13659"/>
                  <a:pt x="11172" y="13659"/>
                  <a:pt x="10800" y="13659"/>
                </a:cubicBezTo>
                <a:lnTo>
                  <a:pt x="8938" y="13659"/>
                </a:lnTo>
                <a:close/>
                <a:moveTo>
                  <a:pt x="14524" y="6035"/>
                </a:moveTo>
                <a:cubicBezTo>
                  <a:pt x="19738" y="6035"/>
                  <a:pt x="19738" y="6035"/>
                  <a:pt x="19738" y="6035"/>
                </a:cubicBezTo>
                <a:cubicBezTo>
                  <a:pt x="19738" y="5718"/>
                  <a:pt x="19366" y="5718"/>
                  <a:pt x="19366" y="5718"/>
                </a:cubicBezTo>
                <a:cubicBezTo>
                  <a:pt x="14897" y="1906"/>
                  <a:pt x="14897" y="1906"/>
                  <a:pt x="14897" y="1906"/>
                </a:cubicBezTo>
                <a:cubicBezTo>
                  <a:pt x="14897" y="1588"/>
                  <a:pt x="14524" y="1588"/>
                  <a:pt x="14524" y="1588"/>
                </a:cubicBezTo>
                <a:lnTo>
                  <a:pt x="14524" y="6035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20" name="Shape 5437"/>
          <p:cNvSpPr/>
          <p:nvPr/>
        </p:nvSpPr>
        <p:spPr>
          <a:xfrm>
            <a:off x="7651835" y="2386278"/>
            <a:ext cx="230902" cy="26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6353"/>
                </a:moveTo>
                <a:cubicBezTo>
                  <a:pt x="21600" y="20329"/>
                  <a:pt x="21600" y="20329"/>
                  <a:pt x="21600" y="20329"/>
                </a:cubicBezTo>
                <a:cubicBezTo>
                  <a:pt x="21600" y="20965"/>
                  <a:pt x="20855" y="21600"/>
                  <a:pt x="20110" y="21600"/>
                </a:cubicBezTo>
                <a:cubicBezTo>
                  <a:pt x="1117" y="21600"/>
                  <a:pt x="1117" y="21600"/>
                  <a:pt x="1117" y="21600"/>
                </a:cubicBezTo>
                <a:cubicBezTo>
                  <a:pt x="372" y="21600"/>
                  <a:pt x="0" y="20965"/>
                  <a:pt x="0" y="20329"/>
                </a:cubicBezTo>
                <a:cubicBezTo>
                  <a:pt x="0" y="953"/>
                  <a:pt x="0" y="953"/>
                  <a:pt x="0" y="953"/>
                </a:cubicBezTo>
                <a:cubicBezTo>
                  <a:pt x="0" y="318"/>
                  <a:pt x="372" y="0"/>
                  <a:pt x="1117" y="0"/>
                </a:cubicBezTo>
                <a:cubicBezTo>
                  <a:pt x="13779" y="0"/>
                  <a:pt x="13779" y="0"/>
                  <a:pt x="13779" y="0"/>
                </a:cubicBezTo>
                <a:cubicBezTo>
                  <a:pt x="14524" y="0"/>
                  <a:pt x="15641" y="318"/>
                  <a:pt x="16386" y="635"/>
                </a:cubicBezTo>
                <a:cubicBezTo>
                  <a:pt x="20483" y="4447"/>
                  <a:pt x="20483" y="4447"/>
                  <a:pt x="20483" y="4447"/>
                </a:cubicBezTo>
                <a:cubicBezTo>
                  <a:pt x="21228" y="5082"/>
                  <a:pt x="21600" y="5718"/>
                  <a:pt x="21600" y="6353"/>
                </a:cubicBezTo>
                <a:close/>
                <a:moveTo>
                  <a:pt x="19738" y="7624"/>
                </a:moveTo>
                <a:cubicBezTo>
                  <a:pt x="13779" y="7624"/>
                  <a:pt x="13779" y="7624"/>
                  <a:pt x="13779" y="7624"/>
                </a:cubicBezTo>
                <a:cubicBezTo>
                  <a:pt x="13034" y="7624"/>
                  <a:pt x="12662" y="6988"/>
                  <a:pt x="12662" y="6353"/>
                </a:cubicBezTo>
                <a:cubicBezTo>
                  <a:pt x="12662" y="1588"/>
                  <a:pt x="12662" y="1588"/>
                  <a:pt x="12662" y="1588"/>
                </a:cubicBezTo>
                <a:cubicBezTo>
                  <a:pt x="1862" y="1588"/>
                  <a:pt x="1862" y="1588"/>
                  <a:pt x="1862" y="1588"/>
                </a:cubicBezTo>
                <a:cubicBezTo>
                  <a:pt x="1862" y="20012"/>
                  <a:pt x="1862" y="20012"/>
                  <a:pt x="1862" y="20012"/>
                </a:cubicBezTo>
                <a:cubicBezTo>
                  <a:pt x="19738" y="20012"/>
                  <a:pt x="19738" y="20012"/>
                  <a:pt x="19738" y="20012"/>
                </a:cubicBezTo>
                <a:lnTo>
                  <a:pt x="19738" y="7624"/>
                </a:lnTo>
                <a:close/>
                <a:moveTo>
                  <a:pt x="12662" y="10800"/>
                </a:moveTo>
                <a:cubicBezTo>
                  <a:pt x="12662" y="15247"/>
                  <a:pt x="12662" y="15247"/>
                  <a:pt x="12662" y="15247"/>
                </a:cubicBezTo>
                <a:cubicBezTo>
                  <a:pt x="12662" y="16200"/>
                  <a:pt x="11917" y="16835"/>
                  <a:pt x="10800" y="16835"/>
                </a:cubicBezTo>
                <a:cubicBezTo>
                  <a:pt x="5214" y="16835"/>
                  <a:pt x="5214" y="16835"/>
                  <a:pt x="5214" y="16835"/>
                </a:cubicBezTo>
                <a:cubicBezTo>
                  <a:pt x="4469" y="16835"/>
                  <a:pt x="3352" y="16200"/>
                  <a:pt x="3352" y="15247"/>
                </a:cubicBezTo>
                <a:cubicBezTo>
                  <a:pt x="3352" y="10800"/>
                  <a:pt x="3352" y="10800"/>
                  <a:pt x="3352" y="10800"/>
                </a:cubicBezTo>
                <a:cubicBezTo>
                  <a:pt x="3352" y="9847"/>
                  <a:pt x="4469" y="9212"/>
                  <a:pt x="5214" y="9212"/>
                </a:cubicBezTo>
                <a:cubicBezTo>
                  <a:pt x="10800" y="9212"/>
                  <a:pt x="10800" y="9212"/>
                  <a:pt x="10800" y="9212"/>
                </a:cubicBezTo>
                <a:cubicBezTo>
                  <a:pt x="11917" y="9212"/>
                  <a:pt x="12662" y="9847"/>
                  <a:pt x="12662" y="10800"/>
                </a:cubicBezTo>
                <a:close/>
                <a:moveTo>
                  <a:pt x="17876" y="9529"/>
                </a:moveTo>
                <a:cubicBezTo>
                  <a:pt x="17876" y="16518"/>
                  <a:pt x="17876" y="16518"/>
                  <a:pt x="17876" y="16518"/>
                </a:cubicBezTo>
                <a:cubicBezTo>
                  <a:pt x="17876" y="16518"/>
                  <a:pt x="17876" y="16835"/>
                  <a:pt x="17876" y="16835"/>
                </a:cubicBezTo>
                <a:cubicBezTo>
                  <a:pt x="17503" y="16835"/>
                  <a:pt x="17503" y="16835"/>
                  <a:pt x="17503" y="16835"/>
                </a:cubicBezTo>
                <a:cubicBezTo>
                  <a:pt x="17503" y="16835"/>
                  <a:pt x="17131" y="16835"/>
                  <a:pt x="17131" y="16835"/>
                </a:cubicBezTo>
                <a:cubicBezTo>
                  <a:pt x="13407" y="13659"/>
                  <a:pt x="13407" y="13659"/>
                  <a:pt x="13407" y="13659"/>
                </a:cubicBezTo>
                <a:cubicBezTo>
                  <a:pt x="13407" y="12388"/>
                  <a:pt x="13407" y="12388"/>
                  <a:pt x="13407" y="12388"/>
                </a:cubicBezTo>
                <a:cubicBezTo>
                  <a:pt x="17131" y="9212"/>
                  <a:pt x="17131" y="9212"/>
                  <a:pt x="17131" y="9212"/>
                </a:cubicBezTo>
                <a:cubicBezTo>
                  <a:pt x="17131" y="9212"/>
                  <a:pt x="17503" y="9212"/>
                  <a:pt x="17503" y="9212"/>
                </a:cubicBezTo>
                <a:cubicBezTo>
                  <a:pt x="17503" y="9212"/>
                  <a:pt x="17503" y="9212"/>
                  <a:pt x="17876" y="9212"/>
                </a:cubicBezTo>
                <a:cubicBezTo>
                  <a:pt x="17876" y="9212"/>
                  <a:pt x="17876" y="9529"/>
                  <a:pt x="17876" y="9529"/>
                </a:cubicBezTo>
                <a:close/>
                <a:moveTo>
                  <a:pt x="14524" y="6035"/>
                </a:moveTo>
                <a:cubicBezTo>
                  <a:pt x="19738" y="6035"/>
                  <a:pt x="19738" y="6035"/>
                  <a:pt x="19738" y="6035"/>
                </a:cubicBezTo>
                <a:cubicBezTo>
                  <a:pt x="19738" y="5718"/>
                  <a:pt x="19366" y="5718"/>
                  <a:pt x="19366" y="5718"/>
                </a:cubicBezTo>
                <a:cubicBezTo>
                  <a:pt x="14897" y="1906"/>
                  <a:pt x="14897" y="1906"/>
                  <a:pt x="14897" y="1906"/>
                </a:cubicBezTo>
                <a:cubicBezTo>
                  <a:pt x="14897" y="1588"/>
                  <a:pt x="14524" y="1588"/>
                  <a:pt x="14524" y="1588"/>
                </a:cubicBezTo>
                <a:lnTo>
                  <a:pt x="14524" y="6035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21" name="Shape 5438"/>
          <p:cNvSpPr/>
          <p:nvPr/>
        </p:nvSpPr>
        <p:spPr>
          <a:xfrm>
            <a:off x="8223591" y="2406436"/>
            <a:ext cx="287712" cy="249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9543"/>
                </a:moveTo>
                <a:cubicBezTo>
                  <a:pt x="21600" y="20571"/>
                  <a:pt x="21008" y="21600"/>
                  <a:pt x="19825" y="21600"/>
                </a:cubicBezTo>
                <a:cubicBezTo>
                  <a:pt x="2071" y="21600"/>
                  <a:pt x="2071" y="21600"/>
                  <a:pt x="2071" y="21600"/>
                </a:cubicBezTo>
                <a:cubicBezTo>
                  <a:pt x="888" y="21600"/>
                  <a:pt x="0" y="20571"/>
                  <a:pt x="0" y="19543"/>
                </a:cubicBezTo>
                <a:cubicBezTo>
                  <a:pt x="0" y="2057"/>
                  <a:pt x="0" y="2057"/>
                  <a:pt x="0" y="2057"/>
                </a:cubicBezTo>
                <a:cubicBezTo>
                  <a:pt x="0" y="686"/>
                  <a:pt x="888" y="0"/>
                  <a:pt x="2071" y="0"/>
                </a:cubicBezTo>
                <a:cubicBezTo>
                  <a:pt x="19825" y="0"/>
                  <a:pt x="19825" y="0"/>
                  <a:pt x="19825" y="0"/>
                </a:cubicBezTo>
                <a:cubicBezTo>
                  <a:pt x="21008" y="0"/>
                  <a:pt x="21600" y="686"/>
                  <a:pt x="21600" y="2057"/>
                </a:cubicBezTo>
                <a:lnTo>
                  <a:pt x="21600" y="19543"/>
                </a:lnTo>
                <a:close/>
                <a:moveTo>
                  <a:pt x="4438" y="2400"/>
                </a:moveTo>
                <a:cubicBezTo>
                  <a:pt x="4438" y="2057"/>
                  <a:pt x="4142" y="1371"/>
                  <a:pt x="3847" y="1371"/>
                </a:cubicBezTo>
                <a:cubicBezTo>
                  <a:pt x="2367" y="1371"/>
                  <a:pt x="2367" y="1371"/>
                  <a:pt x="2367" y="1371"/>
                </a:cubicBezTo>
                <a:cubicBezTo>
                  <a:pt x="1775" y="1371"/>
                  <a:pt x="1479" y="2057"/>
                  <a:pt x="1479" y="2400"/>
                </a:cubicBezTo>
                <a:cubicBezTo>
                  <a:pt x="1479" y="4114"/>
                  <a:pt x="1479" y="4114"/>
                  <a:pt x="1479" y="4114"/>
                </a:cubicBezTo>
                <a:cubicBezTo>
                  <a:pt x="1479" y="4457"/>
                  <a:pt x="1775" y="4800"/>
                  <a:pt x="2367" y="4800"/>
                </a:cubicBezTo>
                <a:cubicBezTo>
                  <a:pt x="3847" y="4800"/>
                  <a:pt x="3847" y="4800"/>
                  <a:pt x="3847" y="4800"/>
                </a:cubicBezTo>
                <a:cubicBezTo>
                  <a:pt x="4142" y="4800"/>
                  <a:pt x="4438" y="4457"/>
                  <a:pt x="4438" y="4114"/>
                </a:cubicBezTo>
                <a:lnTo>
                  <a:pt x="4438" y="2400"/>
                </a:lnTo>
                <a:close/>
                <a:moveTo>
                  <a:pt x="4438" y="7200"/>
                </a:moveTo>
                <a:cubicBezTo>
                  <a:pt x="4438" y="6857"/>
                  <a:pt x="4142" y="6514"/>
                  <a:pt x="3847" y="6514"/>
                </a:cubicBezTo>
                <a:cubicBezTo>
                  <a:pt x="2367" y="6514"/>
                  <a:pt x="2367" y="6514"/>
                  <a:pt x="2367" y="6514"/>
                </a:cubicBezTo>
                <a:cubicBezTo>
                  <a:pt x="1775" y="6514"/>
                  <a:pt x="1479" y="6857"/>
                  <a:pt x="1479" y="7200"/>
                </a:cubicBezTo>
                <a:cubicBezTo>
                  <a:pt x="1479" y="8914"/>
                  <a:pt x="1479" y="8914"/>
                  <a:pt x="1479" y="8914"/>
                </a:cubicBezTo>
                <a:cubicBezTo>
                  <a:pt x="1479" y="9600"/>
                  <a:pt x="1775" y="9943"/>
                  <a:pt x="2367" y="9943"/>
                </a:cubicBezTo>
                <a:cubicBezTo>
                  <a:pt x="3847" y="9943"/>
                  <a:pt x="3847" y="9943"/>
                  <a:pt x="3847" y="9943"/>
                </a:cubicBezTo>
                <a:cubicBezTo>
                  <a:pt x="4142" y="9943"/>
                  <a:pt x="4438" y="9600"/>
                  <a:pt x="4438" y="8914"/>
                </a:cubicBezTo>
                <a:lnTo>
                  <a:pt x="4438" y="7200"/>
                </a:lnTo>
                <a:close/>
                <a:moveTo>
                  <a:pt x="4438" y="12343"/>
                </a:moveTo>
                <a:cubicBezTo>
                  <a:pt x="4438" y="12000"/>
                  <a:pt x="4142" y="11657"/>
                  <a:pt x="3847" y="11657"/>
                </a:cubicBezTo>
                <a:cubicBezTo>
                  <a:pt x="2367" y="11657"/>
                  <a:pt x="2367" y="11657"/>
                  <a:pt x="2367" y="11657"/>
                </a:cubicBezTo>
                <a:cubicBezTo>
                  <a:pt x="1775" y="11657"/>
                  <a:pt x="1479" y="12000"/>
                  <a:pt x="1479" y="12343"/>
                </a:cubicBezTo>
                <a:cubicBezTo>
                  <a:pt x="1479" y="14057"/>
                  <a:pt x="1479" y="14057"/>
                  <a:pt x="1479" y="14057"/>
                </a:cubicBezTo>
                <a:cubicBezTo>
                  <a:pt x="1479" y="14400"/>
                  <a:pt x="1775" y="14743"/>
                  <a:pt x="2367" y="14743"/>
                </a:cubicBezTo>
                <a:cubicBezTo>
                  <a:pt x="3847" y="14743"/>
                  <a:pt x="3847" y="14743"/>
                  <a:pt x="3847" y="14743"/>
                </a:cubicBezTo>
                <a:cubicBezTo>
                  <a:pt x="4142" y="14743"/>
                  <a:pt x="4438" y="14400"/>
                  <a:pt x="4438" y="14057"/>
                </a:cubicBezTo>
                <a:lnTo>
                  <a:pt x="4438" y="12343"/>
                </a:lnTo>
                <a:close/>
                <a:moveTo>
                  <a:pt x="4438" y="17486"/>
                </a:moveTo>
                <a:cubicBezTo>
                  <a:pt x="4438" y="16800"/>
                  <a:pt x="4142" y="16457"/>
                  <a:pt x="3847" y="16457"/>
                </a:cubicBezTo>
                <a:cubicBezTo>
                  <a:pt x="2367" y="16457"/>
                  <a:pt x="2367" y="16457"/>
                  <a:pt x="2367" y="16457"/>
                </a:cubicBezTo>
                <a:cubicBezTo>
                  <a:pt x="1775" y="16457"/>
                  <a:pt x="1479" y="16800"/>
                  <a:pt x="1479" y="17486"/>
                </a:cubicBezTo>
                <a:cubicBezTo>
                  <a:pt x="1479" y="18857"/>
                  <a:pt x="1479" y="18857"/>
                  <a:pt x="1479" y="18857"/>
                </a:cubicBezTo>
                <a:cubicBezTo>
                  <a:pt x="1479" y="19543"/>
                  <a:pt x="1775" y="19886"/>
                  <a:pt x="2367" y="19886"/>
                </a:cubicBezTo>
                <a:cubicBezTo>
                  <a:pt x="3847" y="19886"/>
                  <a:pt x="3847" y="19886"/>
                  <a:pt x="3847" y="19886"/>
                </a:cubicBezTo>
                <a:cubicBezTo>
                  <a:pt x="4142" y="19886"/>
                  <a:pt x="4438" y="19543"/>
                  <a:pt x="4438" y="18857"/>
                </a:cubicBezTo>
                <a:lnTo>
                  <a:pt x="4438" y="17486"/>
                </a:lnTo>
                <a:close/>
                <a:moveTo>
                  <a:pt x="15978" y="2400"/>
                </a:moveTo>
                <a:cubicBezTo>
                  <a:pt x="15978" y="2057"/>
                  <a:pt x="15682" y="1371"/>
                  <a:pt x="15090" y="1371"/>
                </a:cubicBezTo>
                <a:cubicBezTo>
                  <a:pt x="6510" y="1371"/>
                  <a:pt x="6510" y="1371"/>
                  <a:pt x="6510" y="1371"/>
                </a:cubicBezTo>
                <a:cubicBezTo>
                  <a:pt x="6214" y="1371"/>
                  <a:pt x="5918" y="2057"/>
                  <a:pt x="5918" y="2400"/>
                </a:cubicBezTo>
                <a:cubicBezTo>
                  <a:pt x="5918" y="8914"/>
                  <a:pt x="5918" y="8914"/>
                  <a:pt x="5918" y="8914"/>
                </a:cubicBezTo>
                <a:cubicBezTo>
                  <a:pt x="5918" y="9600"/>
                  <a:pt x="6214" y="9943"/>
                  <a:pt x="6510" y="9943"/>
                </a:cubicBezTo>
                <a:cubicBezTo>
                  <a:pt x="15090" y="9943"/>
                  <a:pt x="15090" y="9943"/>
                  <a:pt x="15090" y="9943"/>
                </a:cubicBezTo>
                <a:cubicBezTo>
                  <a:pt x="15682" y="9943"/>
                  <a:pt x="15978" y="9600"/>
                  <a:pt x="15978" y="8914"/>
                </a:cubicBezTo>
                <a:lnTo>
                  <a:pt x="15978" y="2400"/>
                </a:lnTo>
                <a:close/>
                <a:moveTo>
                  <a:pt x="15978" y="12343"/>
                </a:moveTo>
                <a:cubicBezTo>
                  <a:pt x="15978" y="12000"/>
                  <a:pt x="15682" y="11657"/>
                  <a:pt x="15090" y="11657"/>
                </a:cubicBezTo>
                <a:cubicBezTo>
                  <a:pt x="6510" y="11657"/>
                  <a:pt x="6510" y="11657"/>
                  <a:pt x="6510" y="11657"/>
                </a:cubicBezTo>
                <a:cubicBezTo>
                  <a:pt x="6214" y="11657"/>
                  <a:pt x="5918" y="12000"/>
                  <a:pt x="5918" y="12343"/>
                </a:cubicBezTo>
                <a:cubicBezTo>
                  <a:pt x="5918" y="18857"/>
                  <a:pt x="5918" y="18857"/>
                  <a:pt x="5918" y="18857"/>
                </a:cubicBezTo>
                <a:cubicBezTo>
                  <a:pt x="5918" y="19543"/>
                  <a:pt x="6214" y="19886"/>
                  <a:pt x="6510" y="19886"/>
                </a:cubicBezTo>
                <a:cubicBezTo>
                  <a:pt x="15090" y="19886"/>
                  <a:pt x="15090" y="19886"/>
                  <a:pt x="15090" y="19886"/>
                </a:cubicBezTo>
                <a:cubicBezTo>
                  <a:pt x="15682" y="19886"/>
                  <a:pt x="15978" y="19543"/>
                  <a:pt x="15978" y="18857"/>
                </a:cubicBezTo>
                <a:lnTo>
                  <a:pt x="15978" y="12343"/>
                </a:lnTo>
                <a:close/>
                <a:moveTo>
                  <a:pt x="20121" y="2400"/>
                </a:moveTo>
                <a:cubicBezTo>
                  <a:pt x="20121" y="2057"/>
                  <a:pt x="19825" y="1371"/>
                  <a:pt x="19529" y="1371"/>
                </a:cubicBezTo>
                <a:cubicBezTo>
                  <a:pt x="18049" y="1371"/>
                  <a:pt x="18049" y="1371"/>
                  <a:pt x="18049" y="1371"/>
                </a:cubicBezTo>
                <a:cubicBezTo>
                  <a:pt x="17753" y="1371"/>
                  <a:pt x="17458" y="2057"/>
                  <a:pt x="17458" y="2400"/>
                </a:cubicBezTo>
                <a:cubicBezTo>
                  <a:pt x="17458" y="4114"/>
                  <a:pt x="17458" y="4114"/>
                  <a:pt x="17458" y="4114"/>
                </a:cubicBezTo>
                <a:cubicBezTo>
                  <a:pt x="17458" y="4457"/>
                  <a:pt x="17753" y="4800"/>
                  <a:pt x="18049" y="4800"/>
                </a:cubicBezTo>
                <a:cubicBezTo>
                  <a:pt x="19529" y="4800"/>
                  <a:pt x="19529" y="4800"/>
                  <a:pt x="19529" y="4800"/>
                </a:cubicBezTo>
                <a:cubicBezTo>
                  <a:pt x="19825" y="4800"/>
                  <a:pt x="20121" y="4457"/>
                  <a:pt x="20121" y="4114"/>
                </a:cubicBezTo>
                <a:lnTo>
                  <a:pt x="20121" y="2400"/>
                </a:lnTo>
                <a:close/>
                <a:moveTo>
                  <a:pt x="20121" y="7200"/>
                </a:moveTo>
                <a:cubicBezTo>
                  <a:pt x="20121" y="6857"/>
                  <a:pt x="19825" y="6514"/>
                  <a:pt x="19529" y="6514"/>
                </a:cubicBezTo>
                <a:cubicBezTo>
                  <a:pt x="18049" y="6514"/>
                  <a:pt x="18049" y="6514"/>
                  <a:pt x="18049" y="6514"/>
                </a:cubicBezTo>
                <a:cubicBezTo>
                  <a:pt x="17753" y="6514"/>
                  <a:pt x="17458" y="6857"/>
                  <a:pt x="17458" y="7200"/>
                </a:cubicBezTo>
                <a:cubicBezTo>
                  <a:pt x="17458" y="8914"/>
                  <a:pt x="17458" y="8914"/>
                  <a:pt x="17458" y="8914"/>
                </a:cubicBezTo>
                <a:cubicBezTo>
                  <a:pt x="17458" y="9600"/>
                  <a:pt x="17753" y="9943"/>
                  <a:pt x="18049" y="9943"/>
                </a:cubicBezTo>
                <a:cubicBezTo>
                  <a:pt x="19529" y="9943"/>
                  <a:pt x="19529" y="9943"/>
                  <a:pt x="19529" y="9943"/>
                </a:cubicBezTo>
                <a:cubicBezTo>
                  <a:pt x="19825" y="9943"/>
                  <a:pt x="20121" y="9600"/>
                  <a:pt x="20121" y="8914"/>
                </a:cubicBezTo>
                <a:lnTo>
                  <a:pt x="20121" y="7200"/>
                </a:lnTo>
                <a:close/>
                <a:moveTo>
                  <a:pt x="20121" y="12343"/>
                </a:moveTo>
                <a:cubicBezTo>
                  <a:pt x="20121" y="12000"/>
                  <a:pt x="19825" y="11657"/>
                  <a:pt x="19529" y="11657"/>
                </a:cubicBezTo>
                <a:cubicBezTo>
                  <a:pt x="18049" y="11657"/>
                  <a:pt x="18049" y="11657"/>
                  <a:pt x="18049" y="11657"/>
                </a:cubicBezTo>
                <a:cubicBezTo>
                  <a:pt x="17753" y="11657"/>
                  <a:pt x="17458" y="12000"/>
                  <a:pt x="17458" y="12343"/>
                </a:cubicBezTo>
                <a:cubicBezTo>
                  <a:pt x="17458" y="14057"/>
                  <a:pt x="17458" y="14057"/>
                  <a:pt x="17458" y="14057"/>
                </a:cubicBezTo>
                <a:cubicBezTo>
                  <a:pt x="17458" y="14400"/>
                  <a:pt x="17753" y="14743"/>
                  <a:pt x="18049" y="14743"/>
                </a:cubicBezTo>
                <a:cubicBezTo>
                  <a:pt x="19529" y="14743"/>
                  <a:pt x="19529" y="14743"/>
                  <a:pt x="19529" y="14743"/>
                </a:cubicBezTo>
                <a:cubicBezTo>
                  <a:pt x="19825" y="14743"/>
                  <a:pt x="20121" y="14400"/>
                  <a:pt x="20121" y="14057"/>
                </a:cubicBezTo>
                <a:lnTo>
                  <a:pt x="20121" y="12343"/>
                </a:lnTo>
                <a:close/>
                <a:moveTo>
                  <a:pt x="20121" y="17486"/>
                </a:moveTo>
                <a:cubicBezTo>
                  <a:pt x="20121" y="16800"/>
                  <a:pt x="19825" y="16457"/>
                  <a:pt x="19529" y="16457"/>
                </a:cubicBezTo>
                <a:cubicBezTo>
                  <a:pt x="18049" y="16457"/>
                  <a:pt x="18049" y="16457"/>
                  <a:pt x="18049" y="16457"/>
                </a:cubicBezTo>
                <a:cubicBezTo>
                  <a:pt x="17753" y="16457"/>
                  <a:pt x="17458" y="16800"/>
                  <a:pt x="17458" y="17486"/>
                </a:cubicBezTo>
                <a:cubicBezTo>
                  <a:pt x="17458" y="18857"/>
                  <a:pt x="17458" y="18857"/>
                  <a:pt x="17458" y="18857"/>
                </a:cubicBezTo>
                <a:cubicBezTo>
                  <a:pt x="17458" y="19543"/>
                  <a:pt x="17753" y="19886"/>
                  <a:pt x="18049" y="19886"/>
                </a:cubicBezTo>
                <a:cubicBezTo>
                  <a:pt x="19529" y="19886"/>
                  <a:pt x="19529" y="19886"/>
                  <a:pt x="19529" y="19886"/>
                </a:cubicBezTo>
                <a:cubicBezTo>
                  <a:pt x="19825" y="19886"/>
                  <a:pt x="20121" y="19543"/>
                  <a:pt x="20121" y="18857"/>
                </a:cubicBezTo>
                <a:lnTo>
                  <a:pt x="20121" y="17486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22" name="Shape 5439"/>
          <p:cNvSpPr/>
          <p:nvPr/>
        </p:nvSpPr>
        <p:spPr>
          <a:xfrm>
            <a:off x="8804511" y="2406436"/>
            <a:ext cx="258390" cy="229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326" y="3352"/>
                </a:moveTo>
                <a:cubicBezTo>
                  <a:pt x="2326" y="21228"/>
                  <a:pt x="2326" y="21228"/>
                  <a:pt x="2326" y="21228"/>
                </a:cubicBezTo>
                <a:cubicBezTo>
                  <a:pt x="2326" y="21228"/>
                  <a:pt x="2326" y="21600"/>
                  <a:pt x="1994" y="21600"/>
                </a:cubicBezTo>
                <a:cubicBezTo>
                  <a:pt x="1329" y="21600"/>
                  <a:pt x="1329" y="21600"/>
                  <a:pt x="1329" y="21600"/>
                </a:cubicBezTo>
                <a:cubicBezTo>
                  <a:pt x="997" y="21600"/>
                  <a:pt x="665" y="21228"/>
                  <a:pt x="665" y="21228"/>
                </a:cubicBezTo>
                <a:cubicBezTo>
                  <a:pt x="665" y="3352"/>
                  <a:pt x="665" y="3352"/>
                  <a:pt x="665" y="3352"/>
                </a:cubicBezTo>
                <a:cubicBezTo>
                  <a:pt x="332" y="2979"/>
                  <a:pt x="0" y="2234"/>
                  <a:pt x="0" y="1490"/>
                </a:cubicBezTo>
                <a:cubicBezTo>
                  <a:pt x="0" y="745"/>
                  <a:pt x="665" y="0"/>
                  <a:pt x="1662" y="0"/>
                </a:cubicBezTo>
                <a:cubicBezTo>
                  <a:pt x="2326" y="0"/>
                  <a:pt x="3323" y="745"/>
                  <a:pt x="3323" y="1490"/>
                </a:cubicBezTo>
                <a:cubicBezTo>
                  <a:pt x="3323" y="2234"/>
                  <a:pt x="2991" y="2979"/>
                  <a:pt x="2326" y="3352"/>
                </a:cubicBezTo>
                <a:close/>
                <a:moveTo>
                  <a:pt x="21600" y="13407"/>
                </a:moveTo>
                <a:cubicBezTo>
                  <a:pt x="21600" y="13779"/>
                  <a:pt x="21600" y="14152"/>
                  <a:pt x="20935" y="14152"/>
                </a:cubicBezTo>
                <a:cubicBezTo>
                  <a:pt x="19606" y="15269"/>
                  <a:pt x="17945" y="16014"/>
                  <a:pt x="16283" y="16014"/>
                </a:cubicBezTo>
                <a:cubicBezTo>
                  <a:pt x="14289" y="16014"/>
                  <a:pt x="12960" y="13779"/>
                  <a:pt x="10302" y="13779"/>
                </a:cubicBezTo>
                <a:cubicBezTo>
                  <a:pt x="8308" y="13779"/>
                  <a:pt x="6314" y="14897"/>
                  <a:pt x="4320" y="16014"/>
                </a:cubicBezTo>
                <a:cubicBezTo>
                  <a:pt x="4320" y="16014"/>
                  <a:pt x="3988" y="16014"/>
                  <a:pt x="3988" y="16014"/>
                </a:cubicBezTo>
                <a:cubicBezTo>
                  <a:pt x="3655" y="16014"/>
                  <a:pt x="3323" y="15641"/>
                  <a:pt x="3323" y="15269"/>
                </a:cubicBezTo>
                <a:cubicBezTo>
                  <a:pt x="3323" y="4841"/>
                  <a:pt x="3323" y="4841"/>
                  <a:pt x="3323" y="4841"/>
                </a:cubicBezTo>
                <a:cubicBezTo>
                  <a:pt x="3323" y="4469"/>
                  <a:pt x="3323" y="4097"/>
                  <a:pt x="3655" y="4097"/>
                </a:cubicBezTo>
                <a:cubicBezTo>
                  <a:pt x="3988" y="3724"/>
                  <a:pt x="4320" y="3352"/>
                  <a:pt x="4652" y="3352"/>
                </a:cubicBezTo>
                <a:cubicBezTo>
                  <a:pt x="6314" y="2607"/>
                  <a:pt x="7975" y="1490"/>
                  <a:pt x="9969" y="1490"/>
                </a:cubicBezTo>
                <a:cubicBezTo>
                  <a:pt x="11963" y="1490"/>
                  <a:pt x="13292" y="2234"/>
                  <a:pt x="15286" y="3352"/>
                </a:cubicBezTo>
                <a:cubicBezTo>
                  <a:pt x="15618" y="3352"/>
                  <a:pt x="15951" y="3724"/>
                  <a:pt x="16283" y="3724"/>
                </a:cubicBezTo>
                <a:cubicBezTo>
                  <a:pt x="18277" y="3724"/>
                  <a:pt x="20271" y="1490"/>
                  <a:pt x="20935" y="1490"/>
                </a:cubicBezTo>
                <a:cubicBezTo>
                  <a:pt x="21268" y="1490"/>
                  <a:pt x="21600" y="2234"/>
                  <a:pt x="21600" y="2607"/>
                </a:cubicBezTo>
                <a:lnTo>
                  <a:pt x="21600" y="13407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23" name="Shape 5440"/>
          <p:cNvSpPr/>
          <p:nvPr/>
        </p:nvSpPr>
        <p:spPr>
          <a:xfrm>
            <a:off x="9382547" y="2406436"/>
            <a:ext cx="216507" cy="229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15" h="21600" extrusionOk="0">
                <a:moveTo>
                  <a:pt x="18401" y="21600"/>
                </a:moveTo>
                <a:cubicBezTo>
                  <a:pt x="2015" y="21600"/>
                  <a:pt x="2015" y="21600"/>
                  <a:pt x="2015" y="21600"/>
                </a:cubicBezTo>
                <a:cubicBezTo>
                  <a:pt x="153" y="21600"/>
                  <a:pt x="-592" y="20110"/>
                  <a:pt x="525" y="18621"/>
                </a:cubicBezTo>
                <a:cubicBezTo>
                  <a:pt x="7601" y="7448"/>
                  <a:pt x="7601" y="7448"/>
                  <a:pt x="7601" y="7448"/>
                </a:cubicBezTo>
                <a:cubicBezTo>
                  <a:pt x="7601" y="1490"/>
                  <a:pt x="7601" y="1490"/>
                  <a:pt x="7601" y="1490"/>
                </a:cubicBezTo>
                <a:cubicBezTo>
                  <a:pt x="6484" y="1490"/>
                  <a:pt x="6484" y="1490"/>
                  <a:pt x="6484" y="1490"/>
                </a:cubicBezTo>
                <a:cubicBezTo>
                  <a:pt x="6111" y="1490"/>
                  <a:pt x="5739" y="1117"/>
                  <a:pt x="5739" y="745"/>
                </a:cubicBezTo>
                <a:cubicBezTo>
                  <a:pt x="5739" y="372"/>
                  <a:pt x="6111" y="0"/>
                  <a:pt x="6484" y="0"/>
                </a:cubicBezTo>
                <a:cubicBezTo>
                  <a:pt x="13932" y="0"/>
                  <a:pt x="13932" y="0"/>
                  <a:pt x="13932" y="0"/>
                </a:cubicBezTo>
                <a:cubicBezTo>
                  <a:pt x="14305" y="0"/>
                  <a:pt x="14677" y="372"/>
                  <a:pt x="14677" y="745"/>
                </a:cubicBezTo>
                <a:cubicBezTo>
                  <a:pt x="14677" y="1117"/>
                  <a:pt x="14305" y="1490"/>
                  <a:pt x="13932" y="1490"/>
                </a:cubicBezTo>
                <a:cubicBezTo>
                  <a:pt x="12815" y="1490"/>
                  <a:pt x="12815" y="1490"/>
                  <a:pt x="12815" y="1490"/>
                </a:cubicBezTo>
                <a:cubicBezTo>
                  <a:pt x="12815" y="7448"/>
                  <a:pt x="12815" y="7448"/>
                  <a:pt x="12815" y="7448"/>
                </a:cubicBezTo>
                <a:cubicBezTo>
                  <a:pt x="19891" y="18621"/>
                  <a:pt x="19891" y="18621"/>
                  <a:pt x="19891" y="18621"/>
                </a:cubicBezTo>
                <a:cubicBezTo>
                  <a:pt x="21008" y="20110"/>
                  <a:pt x="20263" y="21600"/>
                  <a:pt x="18401" y="21600"/>
                </a:cubicBezTo>
                <a:close/>
                <a:moveTo>
                  <a:pt x="5367" y="14152"/>
                </a:moveTo>
                <a:cubicBezTo>
                  <a:pt x="15422" y="14152"/>
                  <a:pt x="15422" y="14152"/>
                  <a:pt x="15422" y="14152"/>
                </a:cubicBezTo>
                <a:cubicBezTo>
                  <a:pt x="11325" y="8193"/>
                  <a:pt x="11325" y="8193"/>
                  <a:pt x="11325" y="8193"/>
                </a:cubicBezTo>
                <a:cubicBezTo>
                  <a:pt x="10953" y="7821"/>
                  <a:pt x="10953" y="7821"/>
                  <a:pt x="10953" y="7821"/>
                </a:cubicBezTo>
                <a:cubicBezTo>
                  <a:pt x="10953" y="7448"/>
                  <a:pt x="10953" y="7448"/>
                  <a:pt x="10953" y="7448"/>
                </a:cubicBezTo>
                <a:cubicBezTo>
                  <a:pt x="10953" y="1490"/>
                  <a:pt x="10953" y="1490"/>
                  <a:pt x="10953" y="1490"/>
                </a:cubicBezTo>
                <a:cubicBezTo>
                  <a:pt x="9463" y="1490"/>
                  <a:pt x="9463" y="1490"/>
                  <a:pt x="9463" y="1490"/>
                </a:cubicBezTo>
                <a:cubicBezTo>
                  <a:pt x="9463" y="7448"/>
                  <a:pt x="9463" y="7448"/>
                  <a:pt x="9463" y="7448"/>
                </a:cubicBezTo>
                <a:cubicBezTo>
                  <a:pt x="9463" y="7821"/>
                  <a:pt x="9463" y="7821"/>
                  <a:pt x="9463" y="7821"/>
                </a:cubicBezTo>
                <a:cubicBezTo>
                  <a:pt x="9091" y="8193"/>
                  <a:pt x="9091" y="8193"/>
                  <a:pt x="9091" y="8193"/>
                </a:cubicBezTo>
                <a:lnTo>
                  <a:pt x="5367" y="14152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24" name="Shape 5441"/>
          <p:cNvSpPr/>
          <p:nvPr/>
        </p:nvSpPr>
        <p:spPr>
          <a:xfrm>
            <a:off x="9935193" y="2406436"/>
            <a:ext cx="249228" cy="2089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932"/>
                </a:moveTo>
                <a:cubicBezTo>
                  <a:pt x="21600" y="19970"/>
                  <a:pt x="20229" y="21600"/>
                  <a:pt x="18514" y="21600"/>
                </a:cubicBezTo>
                <a:cubicBezTo>
                  <a:pt x="2743" y="21600"/>
                  <a:pt x="2743" y="21600"/>
                  <a:pt x="2743" y="21600"/>
                </a:cubicBezTo>
                <a:cubicBezTo>
                  <a:pt x="1371" y="21600"/>
                  <a:pt x="0" y="19970"/>
                  <a:pt x="0" y="17932"/>
                </a:cubicBezTo>
                <a:cubicBezTo>
                  <a:pt x="0" y="3260"/>
                  <a:pt x="0" y="3260"/>
                  <a:pt x="0" y="3260"/>
                </a:cubicBezTo>
                <a:cubicBezTo>
                  <a:pt x="0" y="1223"/>
                  <a:pt x="1371" y="0"/>
                  <a:pt x="2743" y="0"/>
                </a:cubicBezTo>
                <a:cubicBezTo>
                  <a:pt x="6857" y="0"/>
                  <a:pt x="6857" y="0"/>
                  <a:pt x="6857" y="0"/>
                </a:cubicBezTo>
                <a:cubicBezTo>
                  <a:pt x="8571" y="0"/>
                  <a:pt x="9943" y="1223"/>
                  <a:pt x="9943" y="3260"/>
                </a:cubicBezTo>
                <a:cubicBezTo>
                  <a:pt x="9943" y="3668"/>
                  <a:pt x="9943" y="3668"/>
                  <a:pt x="9943" y="3668"/>
                </a:cubicBezTo>
                <a:cubicBezTo>
                  <a:pt x="18514" y="3668"/>
                  <a:pt x="18514" y="3668"/>
                  <a:pt x="18514" y="3668"/>
                </a:cubicBezTo>
                <a:cubicBezTo>
                  <a:pt x="20229" y="3668"/>
                  <a:pt x="21600" y="5298"/>
                  <a:pt x="21600" y="7336"/>
                </a:cubicBezTo>
                <a:lnTo>
                  <a:pt x="21600" y="17932"/>
                </a:lnTo>
                <a:close/>
                <a:moveTo>
                  <a:pt x="19886" y="7336"/>
                </a:moveTo>
                <a:cubicBezTo>
                  <a:pt x="19886" y="6521"/>
                  <a:pt x="19200" y="5706"/>
                  <a:pt x="18514" y="5706"/>
                </a:cubicBezTo>
                <a:cubicBezTo>
                  <a:pt x="9600" y="5706"/>
                  <a:pt x="9600" y="5706"/>
                  <a:pt x="9600" y="5706"/>
                </a:cubicBezTo>
                <a:cubicBezTo>
                  <a:pt x="8914" y="5706"/>
                  <a:pt x="8229" y="4891"/>
                  <a:pt x="8229" y="4075"/>
                </a:cubicBezTo>
                <a:cubicBezTo>
                  <a:pt x="8229" y="3260"/>
                  <a:pt x="8229" y="3260"/>
                  <a:pt x="8229" y="3260"/>
                </a:cubicBezTo>
                <a:cubicBezTo>
                  <a:pt x="8229" y="2445"/>
                  <a:pt x="7543" y="1630"/>
                  <a:pt x="6857" y="1630"/>
                </a:cubicBezTo>
                <a:cubicBezTo>
                  <a:pt x="2743" y="1630"/>
                  <a:pt x="2743" y="1630"/>
                  <a:pt x="2743" y="1630"/>
                </a:cubicBezTo>
                <a:cubicBezTo>
                  <a:pt x="2057" y="1630"/>
                  <a:pt x="1714" y="2445"/>
                  <a:pt x="1714" y="3260"/>
                </a:cubicBezTo>
                <a:cubicBezTo>
                  <a:pt x="1714" y="17932"/>
                  <a:pt x="1714" y="17932"/>
                  <a:pt x="1714" y="17932"/>
                </a:cubicBezTo>
                <a:cubicBezTo>
                  <a:pt x="1714" y="19155"/>
                  <a:pt x="2057" y="19562"/>
                  <a:pt x="2743" y="19562"/>
                </a:cubicBezTo>
                <a:cubicBezTo>
                  <a:pt x="18514" y="19562"/>
                  <a:pt x="18514" y="19562"/>
                  <a:pt x="18514" y="19562"/>
                </a:cubicBezTo>
                <a:cubicBezTo>
                  <a:pt x="19200" y="19562"/>
                  <a:pt x="19886" y="19155"/>
                  <a:pt x="19886" y="17932"/>
                </a:cubicBezTo>
                <a:lnTo>
                  <a:pt x="19886" y="7336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25" name="Shape 5442"/>
          <p:cNvSpPr/>
          <p:nvPr/>
        </p:nvSpPr>
        <p:spPr>
          <a:xfrm>
            <a:off x="10505116" y="2404125"/>
            <a:ext cx="233574" cy="2303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383" extrusionOk="0">
                <a:moveTo>
                  <a:pt x="0" y="21108"/>
                </a:moveTo>
                <a:cubicBezTo>
                  <a:pt x="0" y="606"/>
                  <a:pt x="0" y="606"/>
                  <a:pt x="0" y="606"/>
                </a:cubicBezTo>
                <a:cubicBezTo>
                  <a:pt x="0" y="-126"/>
                  <a:pt x="366" y="-126"/>
                  <a:pt x="732" y="240"/>
                </a:cubicBezTo>
                <a:cubicBezTo>
                  <a:pt x="10617" y="10125"/>
                  <a:pt x="10617" y="10125"/>
                  <a:pt x="10617" y="10125"/>
                </a:cubicBezTo>
                <a:cubicBezTo>
                  <a:pt x="10617" y="10125"/>
                  <a:pt x="10617" y="10125"/>
                  <a:pt x="10983" y="10491"/>
                </a:cubicBezTo>
                <a:cubicBezTo>
                  <a:pt x="10983" y="606"/>
                  <a:pt x="10983" y="606"/>
                  <a:pt x="10983" y="606"/>
                </a:cubicBezTo>
                <a:cubicBezTo>
                  <a:pt x="10983" y="-126"/>
                  <a:pt x="10983" y="-126"/>
                  <a:pt x="11349" y="240"/>
                </a:cubicBezTo>
                <a:cubicBezTo>
                  <a:pt x="21234" y="10125"/>
                  <a:pt x="21234" y="10125"/>
                  <a:pt x="21234" y="10125"/>
                </a:cubicBezTo>
                <a:cubicBezTo>
                  <a:pt x="21600" y="10491"/>
                  <a:pt x="21600" y="10857"/>
                  <a:pt x="21234" y="11223"/>
                </a:cubicBezTo>
                <a:cubicBezTo>
                  <a:pt x="11349" y="21108"/>
                  <a:pt x="11349" y="21108"/>
                  <a:pt x="11349" y="21108"/>
                </a:cubicBezTo>
                <a:cubicBezTo>
                  <a:pt x="10983" y="21474"/>
                  <a:pt x="10983" y="21474"/>
                  <a:pt x="10983" y="21108"/>
                </a:cubicBezTo>
                <a:cubicBezTo>
                  <a:pt x="10983" y="11223"/>
                  <a:pt x="10983" y="11223"/>
                  <a:pt x="10983" y="11223"/>
                </a:cubicBezTo>
                <a:cubicBezTo>
                  <a:pt x="10617" y="11223"/>
                  <a:pt x="10617" y="11223"/>
                  <a:pt x="10617" y="11223"/>
                </a:cubicBezTo>
                <a:cubicBezTo>
                  <a:pt x="732" y="21108"/>
                  <a:pt x="732" y="21108"/>
                  <a:pt x="732" y="21108"/>
                </a:cubicBezTo>
                <a:cubicBezTo>
                  <a:pt x="366" y="21474"/>
                  <a:pt x="0" y="21474"/>
                  <a:pt x="0" y="21108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26" name="Shape 5443"/>
          <p:cNvSpPr/>
          <p:nvPr/>
        </p:nvSpPr>
        <p:spPr>
          <a:xfrm>
            <a:off x="11014566" y="2461413"/>
            <a:ext cx="289543" cy="1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682" y="21600"/>
                </a:moveTo>
                <a:cubicBezTo>
                  <a:pt x="14203" y="21600"/>
                  <a:pt x="13019" y="20492"/>
                  <a:pt x="11836" y="18831"/>
                </a:cubicBezTo>
                <a:cubicBezTo>
                  <a:pt x="9468" y="18831"/>
                  <a:pt x="9468" y="18831"/>
                  <a:pt x="9468" y="18831"/>
                </a:cubicBezTo>
                <a:cubicBezTo>
                  <a:pt x="8581" y="20492"/>
                  <a:pt x="7101" y="21600"/>
                  <a:pt x="5622" y="21600"/>
                </a:cubicBezTo>
                <a:cubicBezTo>
                  <a:pt x="2367" y="21600"/>
                  <a:pt x="0" y="16615"/>
                  <a:pt x="0" y="11077"/>
                </a:cubicBezTo>
                <a:cubicBezTo>
                  <a:pt x="0" y="4985"/>
                  <a:pt x="2367" y="0"/>
                  <a:pt x="5622" y="0"/>
                </a:cubicBezTo>
                <a:cubicBezTo>
                  <a:pt x="15682" y="0"/>
                  <a:pt x="15682" y="0"/>
                  <a:pt x="15682" y="0"/>
                </a:cubicBezTo>
                <a:cubicBezTo>
                  <a:pt x="18937" y="0"/>
                  <a:pt x="21600" y="4985"/>
                  <a:pt x="21600" y="11077"/>
                </a:cubicBezTo>
                <a:cubicBezTo>
                  <a:pt x="21600" y="16615"/>
                  <a:pt x="18937" y="21600"/>
                  <a:pt x="15682" y="21600"/>
                </a:cubicBezTo>
                <a:close/>
                <a:moveTo>
                  <a:pt x="9173" y="9415"/>
                </a:moveTo>
                <a:cubicBezTo>
                  <a:pt x="9173" y="8862"/>
                  <a:pt x="9173" y="8862"/>
                  <a:pt x="8877" y="8862"/>
                </a:cubicBezTo>
                <a:cubicBezTo>
                  <a:pt x="6805" y="8862"/>
                  <a:pt x="6805" y="8862"/>
                  <a:pt x="6805" y="8862"/>
                </a:cubicBezTo>
                <a:cubicBezTo>
                  <a:pt x="6805" y="4985"/>
                  <a:pt x="6805" y="4985"/>
                  <a:pt x="6805" y="4985"/>
                </a:cubicBezTo>
                <a:cubicBezTo>
                  <a:pt x="6805" y="4431"/>
                  <a:pt x="6510" y="3877"/>
                  <a:pt x="6510" y="3877"/>
                </a:cubicBezTo>
                <a:cubicBezTo>
                  <a:pt x="5030" y="3877"/>
                  <a:pt x="5030" y="3877"/>
                  <a:pt x="5030" y="3877"/>
                </a:cubicBezTo>
                <a:cubicBezTo>
                  <a:pt x="4734" y="3877"/>
                  <a:pt x="4734" y="4431"/>
                  <a:pt x="4734" y="4985"/>
                </a:cubicBezTo>
                <a:cubicBezTo>
                  <a:pt x="4734" y="8862"/>
                  <a:pt x="4734" y="8862"/>
                  <a:pt x="4734" y="8862"/>
                </a:cubicBezTo>
                <a:cubicBezTo>
                  <a:pt x="2367" y="8862"/>
                  <a:pt x="2367" y="8862"/>
                  <a:pt x="2367" y="8862"/>
                </a:cubicBezTo>
                <a:cubicBezTo>
                  <a:pt x="2367" y="8862"/>
                  <a:pt x="2071" y="8862"/>
                  <a:pt x="2071" y="9415"/>
                </a:cubicBezTo>
                <a:cubicBezTo>
                  <a:pt x="2071" y="12185"/>
                  <a:pt x="2071" y="12185"/>
                  <a:pt x="2071" y="12185"/>
                </a:cubicBezTo>
                <a:cubicBezTo>
                  <a:pt x="2071" y="12738"/>
                  <a:pt x="2367" y="12738"/>
                  <a:pt x="2367" y="12738"/>
                </a:cubicBezTo>
                <a:cubicBezTo>
                  <a:pt x="4734" y="12738"/>
                  <a:pt x="4734" y="12738"/>
                  <a:pt x="4734" y="12738"/>
                </a:cubicBezTo>
                <a:cubicBezTo>
                  <a:pt x="4734" y="16615"/>
                  <a:pt x="4734" y="16615"/>
                  <a:pt x="4734" y="16615"/>
                </a:cubicBezTo>
                <a:cubicBezTo>
                  <a:pt x="4734" y="17169"/>
                  <a:pt x="4734" y="17723"/>
                  <a:pt x="5030" y="17723"/>
                </a:cubicBezTo>
                <a:cubicBezTo>
                  <a:pt x="6510" y="17723"/>
                  <a:pt x="6510" y="17723"/>
                  <a:pt x="6510" y="17723"/>
                </a:cubicBezTo>
                <a:cubicBezTo>
                  <a:pt x="6510" y="17723"/>
                  <a:pt x="6805" y="17169"/>
                  <a:pt x="6805" y="16615"/>
                </a:cubicBezTo>
                <a:cubicBezTo>
                  <a:pt x="6805" y="12738"/>
                  <a:pt x="6805" y="12738"/>
                  <a:pt x="6805" y="12738"/>
                </a:cubicBezTo>
                <a:cubicBezTo>
                  <a:pt x="8877" y="12738"/>
                  <a:pt x="8877" y="12738"/>
                  <a:pt x="8877" y="12738"/>
                </a:cubicBezTo>
                <a:cubicBezTo>
                  <a:pt x="9173" y="12738"/>
                  <a:pt x="9173" y="12738"/>
                  <a:pt x="9173" y="12185"/>
                </a:cubicBezTo>
                <a:lnTo>
                  <a:pt x="9173" y="9415"/>
                </a:lnTo>
                <a:close/>
                <a:moveTo>
                  <a:pt x="14203" y="11077"/>
                </a:moveTo>
                <a:cubicBezTo>
                  <a:pt x="13611" y="11077"/>
                  <a:pt x="12723" y="12185"/>
                  <a:pt x="12723" y="13292"/>
                </a:cubicBezTo>
                <a:cubicBezTo>
                  <a:pt x="12723" y="14954"/>
                  <a:pt x="13611" y="16062"/>
                  <a:pt x="14203" y="16062"/>
                </a:cubicBezTo>
                <a:cubicBezTo>
                  <a:pt x="15090" y="16062"/>
                  <a:pt x="15682" y="14954"/>
                  <a:pt x="15682" y="13292"/>
                </a:cubicBezTo>
                <a:cubicBezTo>
                  <a:pt x="15682" y="12185"/>
                  <a:pt x="15090" y="11077"/>
                  <a:pt x="14203" y="11077"/>
                </a:cubicBezTo>
                <a:close/>
                <a:moveTo>
                  <a:pt x="17162" y="5538"/>
                </a:moveTo>
                <a:cubicBezTo>
                  <a:pt x="16274" y="5538"/>
                  <a:pt x="15682" y="6646"/>
                  <a:pt x="15682" y="8308"/>
                </a:cubicBezTo>
                <a:cubicBezTo>
                  <a:pt x="15682" y="9415"/>
                  <a:pt x="16274" y="11077"/>
                  <a:pt x="17162" y="11077"/>
                </a:cubicBezTo>
                <a:cubicBezTo>
                  <a:pt x="18049" y="11077"/>
                  <a:pt x="18641" y="9415"/>
                  <a:pt x="18641" y="8308"/>
                </a:cubicBezTo>
                <a:cubicBezTo>
                  <a:pt x="18641" y="6646"/>
                  <a:pt x="18049" y="5538"/>
                  <a:pt x="17162" y="5538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27" name="Shape 5444"/>
          <p:cNvSpPr/>
          <p:nvPr/>
        </p:nvSpPr>
        <p:spPr>
          <a:xfrm>
            <a:off x="887892" y="2849913"/>
            <a:ext cx="229069" cy="230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2290"/>
                </a:moveTo>
                <a:cubicBezTo>
                  <a:pt x="21600" y="12662"/>
                  <a:pt x="21600" y="12662"/>
                  <a:pt x="21228" y="12662"/>
                </a:cubicBezTo>
                <a:cubicBezTo>
                  <a:pt x="18621" y="13034"/>
                  <a:pt x="18621" y="13034"/>
                  <a:pt x="18621" y="13034"/>
                </a:cubicBezTo>
                <a:cubicBezTo>
                  <a:pt x="18621" y="13779"/>
                  <a:pt x="18248" y="14152"/>
                  <a:pt x="18248" y="14524"/>
                </a:cubicBezTo>
                <a:cubicBezTo>
                  <a:pt x="18621" y="15269"/>
                  <a:pt x="18993" y="15641"/>
                  <a:pt x="19738" y="16386"/>
                </a:cubicBezTo>
                <a:cubicBezTo>
                  <a:pt x="19738" y="16386"/>
                  <a:pt x="19738" y="16759"/>
                  <a:pt x="19738" y="16759"/>
                </a:cubicBezTo>
                <a:cubicBezTo>
                  <a:pt x="19738" y="16759"/>
                  <a:pt x="19738" y="17131"/>
                  <a:pt x="19738" y="17131"/>
                </a:cubicBezTo>
                <a:cubicBezTo>
                  <a:pt x="19366" y="17503"/>
                  <a:pt x="17503" y="19738"/>
                  <a:pt x="16759" y="19738"/>
                </a:cubicBezTo>
                <a:cubicBezTo>
                  <a:pt x="16759" y="19738"/>
                  <a:pt x="16759" y="19738"/>
                  <a:pt x="16386" y="19366"/>
                </a:cubicBezTo>
                <a:cubicBezTo>
                  <a:pt x="14524" y="17876"/>
                  <a:pt x="14524" y="17876"/>
                  <a:pt x="14524" y="17876"/>
                </a:cubicBezTo>
                <a:cubicBezTo>
                  <a:pt x="14152" y="18248"/>
                  <a:pt x="13779" y="18248"/>
                  <a:pt x="13407" y="18621"/>
                </a:cubicBezTo>
                <a:cubicBezTo>
                  <a:pt x="13034" y="19366"/>
                  <a:pt x="13034" y="20483"/>
                  <a:pt x="12662" y="21228"/>
                </a:cubicBezTo>
                <a:cubicBezTo>
                  <a:pt x="12662" y="21228"/>
                  <a:pt x="12662" y="21600"/>
                  <a:pt x="12290" y="21600"/>
                </a:cubicBezTo>
                <a:cubicBezTo>
                  <a:pt x="9310" y="21600"/>
                  <a:pt x="9310" y="21600"/>
                  <a:pt x="9310" y="21600"/>
                </a:cubicBezTo>
                <a:cubicBezTo>
                  <a:pt x="8938" y="21600"/>
                  <a:pt x="8566" y="21228"/>
                  <a:pt x="8566" y="21228"/>
                </a:cubicBezTo>
                <a:cubicBezTo>
                  <a:pt x="8193" y="18621"/>
                  <a:pt x="8193" y="18621"/>
                  <a:pt x="8193" y="18621"/>
                </a:cubicBezTo>
                <a:cubicBezTo>
                  <a:pt x="7821" y="18248"/>
                  <a:pt x="7448" y="18248"/>
                  <a:pt x="7076" y="17876"/>
                </a:cubicBezTo>
                <a:cubicBezTo>
                  <a:pt x="5214" y="19366"/>
                  <a:pt x="5214" y="19366"/>
                  <a:pt x="5214" y="19366"/>
                </a:cubicBezTo>
                <a:cubicBezTo>
                  <a:pt x="4841" y="19738"/>
                  <a:pt x="4841" y="19738"/>
                  <a:pt x="4841" y="19738"/>
                </a:cubicBezTo>
                <a:cubicBezTo>
                  <a:pt x="4469" y="19738"/>
                  <a:pt x="4469" y="19738"/>
                  <a:pt x="4469" y="19366"/>
                </a:cubicBezTo>
                <a:cubicBezTo>
                  <a:pt x="3724" y="18621"/>
                  <a:pt x="2607" y="17876"/>
                  <a:pt x="1862" y="17131"/>
                </a:cubicBezTo>
                <a:cubicBezTo>
                  <a:pt x="1862" y="17131"/>
                  <a:pt x="1862" y="16759"/>
                  <a:pt x="1862" y="16759"/>
                </a:cubicBezTo>
                <a:cubicBezTo>
                  <a:pt x="1862" y="16759"/>
                  <a:pt x="1862" y="16386"/>
                  <a:pt x="1862" y="16386"/>
                </a:cubicBezTo>
                <a:cubicBezTo>
                  <a:pt x="2607" y="15641"/>
                  <a:pt x="2979" y="15269"/>
                  <a:pt x="3352" y="14524"/>
                </a:cubicBezTo>
                <a:cubicBezTo>
                  <a:pt x="3352" y="14152"/>
                  <a:pt x="2979" y="13779"/>
                  <a:pt x="2979" y="13034"/>
                </a:cubicBezTo>
                <a:cubicBezTo>
                  <a:pt x="372" y="12662"/>
                  <a:pt x="372" y="12662"/>
                  <a:pt x="372" y="12662"/>
                </a:cubicBezTo>
                <a:cubicBezTo>
                  <a:pt x="0" y="12662"/>
                  <a:pt x="0" y="12290"/>
                  <a:pt x="0" y="12290"/>
                </a:cubicBezTo>
                <a:cubicBezTo>
                  <a:pt x="0" y="8938"/>
                  <a:pt x="0" y="8938"/>
                  <a:pt x="0" y="8938"/>
                </a:cubicBezTo>
                <a:cubicBezTo>
                  <a:pt x="0" y="8938"/>
                  <a:pt x="0" y="8566"/>
                  <a:pt x="372" y="8566"/>
                </a:cubicBezTo>
                <a:cubicBezTo>
                  <a:pt x="2979" y="8193"/>
                  <a:pt x="2979" y="8193"/>
                  <a:pt x="2979" y="8193"/>
                </a:cubicBezTo>
                <a:cubicBezTo>
                  <a:pt x="2979" y="7821"/>
                  <a:pt x="3352" y="7448"/>
                  <a:pt x="3352" y="6703"/>
                </a:cubicBezTo>
                <a:cubicBezTo>
                  <a:pt x="2979" y="6331"/>
                  <a:pt x="2607" y="5586"/>
                  <a:pt x="1862" y="4841"/>
                </a:cubicBezTo>
                <a:cubicBezTo>
                  <a:pt x="1862" y="4841"/>
                  <a:pt x="1862" y="4841"/>
                  <a:pt x="1862" y="4469"/>
                </a:cubicBezTo>
                <a:cubicBezTo>
                  <a:pt x="1862" y="4469"/>
                  <a:pt x="1862" y="4469"/>
                  <a:pt x="1862" y="4097"/>
                </a:cubicBezTo>
                <a:cubicBezTo>
                  <a:pt x="2234" y="3724"/>
                  <a:pt x="4097" y="1862"/>
                  <a:pt x="4841" y="1862"/>
                </a:cubicBezTo>
                <a:cubicBezTo>
                  <a:pt x="4841" y="1862"/>
                  <a:pt x="4841" y="1862"/>
                  <a:pt x="5214" y="1862"/>
                </a:cubicBezTo>
                <a:cubicBezTo>
                  <a:pt x="7076" y="3352"/>
                  <a:pt x="7076" y="3352"/>
                  <a:pt x="7076" y="3352"/>
                </a:cubicBezTo>
                <a:cubicBezTo>
                  <a:pt x="7448" y="3352"/>
                  <a:pt x="7821" y="2979"/>
                  <a:pt x="8193" y="2979"/>
                </a:cubicBezTo>
                <a:cubicBezTo>
                  <a:pt x="8193" y="1862"/>
                  <a:pt x="8566" y="1117"/>
                  <a:pt x="8566" y="372"/>
                </a:cubicBezTo>
                <a:cubicBezTo>
                  <a:pt x="8566" y="0"/>
                  <a:pt x="8938" y="0"/>
                  <a:pt x="9310" y="0"/>
                </a:cubicBezTo>
                <a:cubicBezTo>
                  <a:pt x="12290" y="0"/>
                  <a:pt x="12290" y="0"/>
                  <a:pt x="12290" y="0"/>
                </a:cubicBezTo>
                <a:cubicBezTo>
                  <a:pt x="12662" y="0"/>
                  <a:pt x="12662" y="0"/>
                  <a:pt x="12662" y="372"/>
                </a:cubicBezTo>
                <a:cubicBezTo>
                  <a:pt x="13407" y="2979"/>
                  <a:pt x="13407" y="2979"/>
                  <a:pt x="13407" y="2979"/>
                </a:cubicBezTo>
                <a:cubicBezTo>
                  <a:pt x="13779" y="2979"/>
                  <a:pt x="14152" y="3352"/>
                  <a:pt x="14524" y="3352"/>
                </a:cubicBezTo>
                <a:cubicBezTo>
                  <a:pt x="16386" y="1862"/>
                  <a:pt x="16386" y="1862"/>
                  <a:pt x="16386" y="1862"/>
                </a:cubicBezTo>
                <a:cubicBezTo>
                  <a:pt x="16759" y="1862"/>
                  <a:pt x="16759" y="1862"/>
                  <a:pt x="16759" y="1862"/>
                </a:cubicBezTo>
                <a:cubicBezTo>
                  <a:pt x="17131" y="1862"/>
                  <a:pt x="17131" y="1862"/>
                  <a:pt x="17131" y="1862"/>
                </a:cubicBezTo>
                <a:cubicBezTo>
                  <a:pt x="17876" y="2607"/>
                  <a:pt x="18993" y="3352"/>
                  <a:pt x="19366" y="4469"/>
                </a:cubicBezTo>
                <a:cubicBezTo>
                  <a:pt x="19738" y="4469"/>
                  <a:pt x="19738" y="4469"/>
                  <a:pt x="19738" y="4469"/>
                </a:cubicBezTo>
                <a:cubicBezTo>
                  <a:pt x="19738" y="4841"/>
                  <a:pt x="19738" y="4841"/>
                  <a:pt x="19366" y="4841"/>
                </a:cubicBezTo>
                <a:cubicBezTo>
                  <a:pt x="18993" y="5586"/>
                  <a:pt x="18621" y="6331"/>
                  <a:pt x="17876" y="6703"/>
                </a:cubicBezTo>
                <a:cubicBezTo>
                  <a:pt x="18248" y="7448"/>
                  <a:pt x="18621" y="7821"/>
                  <a:pt x="18621" y="8193"/>
                </a:cubicBezTo>
                <a:cubicBezTo>
                  <a:pt x="21228" y="8566"/>
                  <a:pt x="21228" y="8566"/>
                  <a:pt x="21228" y="8566"/>
                </a:cubicBezTo>
                <a:cubicBezTo>
                  <a:pt x="21600" y="8566"/>
                  <a:pt x="21600" y="8938"/>
                  <a:pt x="21600" y="9310"/>
                </a:cubicBezTo>
                <a:lnTo>
                  <a:pt x="21600" y="12290"/>
                </a:lnTo>
                <a:close/>
                <a:moveTo>
                  <a:pt x="10800" y="7076"/>
                </a:moveTo>
                <a:cubicBezTo>
                  <a:pt x="8938" y="7076"/>
                  <a:pt x="7076" y="8566"/>
                  <a:pt x="7076" y="10800"/>
                </a:cubicBezTo>
                <a:cubicBezTo>
                  <a:pt x="7076" y="12662"/>
                  <a:pt x="8938" y="14152"/>
                  <a:pt x="10800" y="14152"/>
                </a:cubicBezTo>
                <a:cubicBezTo>
                  <a:pt x="12662" y="14152"/>
                  <a:pt x="14524" y="12662"/>
                  <a:pt x="14524" y="10800"/>
                </a:cubicBezTo>
                <a:cubicBezTo>
                  <a:pt x="14524" y="8566"/>
                  <a:pt x="12662" y="7076"/>
                  <a:pt x="10800" y="7076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28" name="Shape 5445"/>
          <p:cNvSpPr/>
          <p:nvPr/>
        </p:nvSpPr>
        <p:spPr>
          <a:xfrm>
            <a:off x="1375350" y="2849913"/>
            <a:ext cx="230902" cy="230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503"/>
                </a:moveTo>
                <a:cubicBezTo>
                  <a:pt x="21600" y="19738"/>
                  <a:pt x="19738" y="21600"/>
                  <a:pt x="17503" y="21600"/>
                </a:cubicBezTo>
                <a:cubicBezTo>
                  <a:pt x="4097" y="21600"/>
                  <a:pt x="4097" y="21600"/>
                  <a:pt x="4097" y="21600"/>
                </a:cubicBezTo>
                <a:cubicBezTo>
                  <a:pt x="1862" y="21600"/>
                  <a:pt x="0" y="19738"/>
                  <a:pt x="0" y="17503"/>
                </a:cubicBezTo>
                <a:cubicBezTo>
                  <a:pt x="0" y="3724"/>
                  <a:pt x="0" y="3724"/>
                  <a:pt x="0" y="3724"/>
                </a:cubicBezTo>
                <a:cubicBezTo>
                  <a:pt x="0" y="1490"/>
                  <a:pt x="1862" y="0"/>
                  <a:pt x="4097" y="0"/>
                </a:cubicBezTo>
                <a:cubicBezTo>
                  <a:pt x="17503" y="0"/>
                  <a:pt x="17503" y="0"/>
                  <a:pt x="17503" y="0"/>
                </a:cubicBezTo>
                <a:cubicBezTo>
                  <a:pt x="19738" y="0"/>
                  <a:pt x="21600" y="1490"/>
                  <a:pt x="21600" y="3724"/>
                </a:cubicBezTo>
                <a:lnTo>
                  <a:pt x="21600" y="17503"/>
                </a:lnTo>
                <a:close/>
                <a:moveTo>
                  <a:pt x="10055" y="7076"/>
                </a:moveTo>
                <a:cubicBezTo>
                  <a:pt x="9310" y="7448"/>
                  <a:pt x="8566" y="7448"/>
                  <a:pt x="8193" y="7448"/>
                </a:cubicBezTo>
                <a:cubicBezTo>
                  <a:pt x="7448" y="7076"/>
                  <a:pt x="7076" y="7076"/>
                  <a:pt x="6331" y="7076"/>
                </a:cubicBezTo>
                <a:cubicBezTo>
                  <a:pt x="4841" y="7076"/>
                  <a:pt x="3724" y="8193"/>
                  <a:pt x="3724" y="10055"/>
                </a:cubicBezTo>
                <a:cubicBezTo>
                  <a:pt x="3724" y="10800"/>
                  <a:pt x="4097" y="11917"/>
                  <a:pt x="5214" y="12290"/>
                </a:cubicBezTo>
                <a:cubicBezTo>
                  <a:pt x="5214" y="12290"/>
                  <a:pt x="5214" y="12290"/>
                  <a:pt x="5214" y="12290"/>
                </a:cubicBezTo>
                <a:cubicBezTo>
                  <a:pt x="4469" y="12662"/>
                  <a:pt x="4469" y="13034"/>
                  <a:pt x="4469" y="13407"/>
                </a:cubicBezTo>
                <a:cubicBezTo>
                  <a:pt x="4469" y="14152"/>
                  <a:pt x="4841" y="14524"/>
                  <a:pt x="5214" y="14524"/>
                </a:cubicBezTo>
                <a:cubicBezTo>
                  <a:pt x="5214" y="14524"/>
                  <a:pt x="5214" y="14524"/>
                  <a:pt x="5214" y="14524"/>
                </a:cubicBezTo>
                <a:cubicBezTo>
                  <a:pt x="4097" y="14897"/>
                  <a:pt x="3352" y="15641"/>
                  <a:pt x="3352" y="16759"/>
                </a:cubicBezTo>
                <a:cubicBezTo>
                  <a:pt x="3352" y="18621"/>
                  <a:pt x="5214" y="18993"/>
                  <a:pt x="6703" y="18993"/>
                </a:cubicBezTo>
                <a:cubicBezTo>
                  <a:pt x="8566" y="18993"/>
                  <a:pt x="10055" y="18248"/>
                  <a:pt x="10055" y="16386"/>
                </a:cubicBezTo>
                <a:cubicBezTo>
                  <a:pt x="10055" y="14897"/>
                  <a:pt x="8566" y="14524"/>
                  <a:pt x="7448" y="14152"/>
                </a:cubicBezTo>
                <a:cubicBezTo>
                  <a:pt x="7076" y="14152"/>
                  <a:pt x="6331" y="13779"/>
                  <a:pt x="6331" y="13407"/>
                </a:cubicBezTo>
                <a:cubicBezTo>
                  <a:pt x="6331" y="13034"/>
                  <a:pt x="6703" y="12662"/>
                  <a:pt x="7076" y="12662"/>
                </a:cubicBezTo>
                <a:cubicBezTo>
                  <a:pt x="8566" y="12290"/>
                  <a:pt x="9310" y="11172"/>
                  <a:pt x="9310" y="9683"/>
                </a:cubicBezTo>
                <a:cubicBezTo>
                  <a:pt x="9310" y="9683"/>
                  <a:pt x="9310" y="9310"/>
                  <a:pt x="9310" y="8938"/>
                </a:cubicBezTo>
                <a:cubicBezTo>
                  <a:pt x="9683" y="8938"/>
                  <a:pt x="9683" y="8938"/>
                  <a:pt x="10055" y="8938"/>
                </a:cubicBezTo>
                <a:lnTo>
                  <a:pt x="10055" y="7076"/>
                </a:lnTo>
                <a:close/>
                <a:moveTo>
                  <a:pt x="6703" y="17503"/>
                </a:moveTo>
                <a:cubicBezTo>
                  <a:pt x="6331" y="17503"/>
                  <a:pt x="5214" y="17503"/>
                  <a:pt x="5214" y="16386"/>
                </a:cubicBezTo>
                <a:cubicBezTo>
                  <a:pt x="5214" y="15641"/>
                  <a:pt x="5959" y="15641"/>
                  <a:pt x="6703" y="15641"/>
                </a:cubicBezTo>
                <a:cubicBezTo>
                  <a:pt x="7448" y="15641"/>
                  <a:pt x="8193" y="15641"/>
                  <a:pt x="8193" y="16386"/>
                </a:cubicBezTo>
                <a:cubicBezTo>
                  <a:pt x="8193" y="17131"/>
                  <a:pt x="7448" y="17503"/>
                  <a:pt x="6703" y="17503"/>
                </a:cubicBezTo>
                <a:close/>
                <a:moveTo>
                  <a:pt x="6703" y="11172"/>
                </a:moveTo>
                <a:cubicBezTo>
                  <a:pt x="5959" y="11172"/>
                  <a:pt x="5586" y="10800"/>
                  <a:pt x="5586" y="10055"/>
                </a:cubicBezTo>
                <a:cubicBezTo>
                  <a:pt x="5586" y="9310"/>
                  <a:pt x="5959" y="8566"/>
                  <a:pt x="6703" y="8566"/>
                </a:cubicBezTo>
                <a:cubicBezTo>
                  <a:pt x="7448" y="8566"/>
                  <a:pt x="7448" y="9310"/>
                  <a:pt x="7448" y="10055"/>
                </a:cubicBezTo>
                <a:cubicBezTo>
                  <a:pt x="7448" y="10800"/>
                  <a:pt x="7448" y="11172"/>
                  <a:pt x="6703" y="11172"/>
                </a:cubicBezTo>
                <a:close/>
                <a:moveTo>
                  <a:pt x="11917" y="3352"/>
                </a:moveTo>
                <a:cubicBezTo>
                  <a:pt x="11172" y="3352"/>
                  <a:pt x="10428" y="3724"/>
                  <a:pt x="10428" y="4469"/>
                </a:cubicBezTo>
                <a:cubicBezTo>
                  <a:pt x="10428" y="5214"/>
                  <a:pt x="11172" y="5959"/>
                  <a:pt x="11917" y="5959"/>
                </a:cubicBezTo>
                <a:cubicBezTo>
                  <a:pt x="12290" y="5959"/>
                  <a:pt x="13034" y="5214"/>
                  <a:pt x="13034" y="4469"/>
                </a:cubicBezTo>
                <a:cubicBezTo>
                  <a:pt x="13034" y="4097"/>
                  <a:pt x="12662" y="3352"/>
                  <a:pt x="11917" y="3352"/>
                </a:cubicBezTo>
                <a:close/>
                <a:moveTo>
                  <a:pt x="12662" y="14897"/>
                </a:moveTo>
                <a:cubicBezTo>
                  <a:pt x="12662" y="14524"/>
                  <a:pt x="12662" y="14152"/>
                  <a:pt x="12662" y="13779"/>
                </a:cubicBezTo>
                <a:cubicBezTo>
                  <a:pt x="12662" y="8193"/>
                  <a:pt x="12662" y="8193"/>
                  <a:pt x="12662" y="8193"/>
                </a:cubicBezTo>
                <a:cubicBezTo>
                  <a:pt x="12662" y="7821"/>
                  <a:pt x="12662" y="7448"/>
                  <a:pt x="12662" y="7076"/>
                </a:cubicBezTo>
                <a:cubicBezTo>
                  <a:pt x="10800" y="7076"/>
                  <a:pt x="10800" y="7076"/>
                  <a:pt x="10800" y="7076"/>
                </a:cubicBezTo>
                <a:cubicBezTo>
                  <a:pt x="10800" y="7448"/>
                  <a:pt x="10800" y="7821"/>
                  <a:pt x="10800" y="8193"/>
                </a:cubicBezTo>
                <a:cubicBezTo>
                  <a:pt x="10800" y="13779"/>
                  <a:pt x="10800" y="13779"/>
                  <a:pt x="10800" y="13779"/>
                </a:cubicBezTo>
                <a:cubicBezTo>
                  <a:pt x="10800" y="14152"/>
                  <a:pt x="10800" y="14524"/>
                  <a:pt x="10800" y="14897"/>
                </a:cubicBezTo>
                <a:lnTo>
                  <a:pt x="12662" y="14897"/>
                </a:lnTo>
                <a:close/>
                <a:moveTo>
                  <a:pt x="17876" y="13034"/>
                </a:moveTo>
                <a:cubicBezTo>
                  <a:pt x="17876" y="13034"/>
                  <a:pt x="17503" y="13034"/>
                  <a:pt x="17131" y="13034"/>
                </a:cubicBezTo>
                <a:cubicBezTo>
                  <a:pt x="16386" y="13034"/>
                  <a:pt x="16386" y="12662"/>
                  <a:pt x="16386" y="11917"/>
                </a:cubicBezTo>
                <a:cubicBezTo>
                  <a:pt x="16386" y="8938"/>
                  <a:pt x="16386" y="8938"/>
                  <a:pt x="16386" y="8938"/>
                </a:cubicBezTo>
                <a:cubicBezTo>
                  <a:pt x="17131" y="8938"/>
                  <a:pt x="17131" y="8938"/>
                  <a:pt x="17131" y="8938"/>
                </a:cubicBezTo>
                <a:cubicBezTo>
                  <a:pt x="17131" y="8938"/>
                  <a:pt x="17503" y="8938"/>
                  <a:pt x="17876" y="8938"/>
                </a:cubicBezTo>
                <a:cubicBezTo>
                  <a:pt x="17876" y="7076"/>
                  <a:pt x="17876" y="7076"/>
                  <a:pt x="17876" y="7076"/>
                </a:cubicBezTo>
                <a:cubicBezTo>
                  <a:pt x="16386" y="7076"/>
                  <a:pt x="16386" y="7076"/>
                  <a:pt x="16386" y="7076"/>
                </a:cubicBezTo>
                <a:cubicBezTo>
                  <a:pt x="16386" y="6703"/>
                  <a:pt x="16386" y="6331"/>
                  <a:pt x="16386" y="5586"/>
                </a:cubicBezTo>
                <a:cubicBezTo>
                  <a:pt x="14524" y="5586"/>
                  <a:pt x="14524" y="5586"/>
                  <a:pt x="14524" y="5586"/>
                </a:cubicBezTo>
                <a:cubicBezTo>
                  <a:pt x="14524" y="5959"/>
                  <a:pt x="14524" y="6331"/>
                  <a:pt x="14524" y="6703"/>
                </a:cubicBezTo>
                <a:cubicBezTo>
                  <a:pt x="14524" y="7076"/>
                  <a:pt x="14524" y="7076"/>
                  <a:pt x="14524" y="7076"/>
                </a:cubicBezTo>
                <a:cubicBezTo>
                  <a:pt x="13407" y="7076"/>
                  <a:pt x="13407" y="7076"/>
                  <a:pt x="13407" y="7076"/>
                </a:cubicBezTo>
                <a:cubicBezTo>
                  <a:pt x="13407" y="8938"/>
                  <a:pt x="13407" y="8938"/>
                  <a:pt x="13407" y="8938"/>
                </a:cubicBezTo>
                <a:cubicBezTo>
                  <a:pt x="13779" y="8938"/>
                  <a:pt x="13779" y="8938"/>
                  <a:pt x="14152" y="8938"/>
                </a:cubicBezTo>
                <a:cubicBezTo>
                  <a:pt x="14152" y="8938"/>
                  <a:pt x="14152" y="8938"/>
                  <a:pt x="14524" y="8938"/>
                </a:cubicBezTo>
                <a:cubicBezTo>
                  <a:pt x="14524" y="8938"/>
                  <a:pt x="14524" y="8938"/>
                  <a:pt x="14524" y="8938"/>
                </a:cubicBezTo>
                <a:cubicBezTo>
                  <a:pt x="14524" y="8938"/>
                  <a:pt x="14524" y="8938"/>
                  <a:pt x="14524" y="8938"/>
                </a:cubicBezTo>
                <a:cubicBezTo>
                  <a:pt x="14524" y="11917"/>
                  <a:pt x="14524" y="11917"/>
                  <a:pt x="14524" y="11917"/>
                </a:cubicBezTo>
                <a:cubicBezTo>
                  <a:pt x="14524" y="13407"/>
                  <a:pt x="14524" y="14897"/>
                  <a:pt x="16386" y="14897"/>
                </a:cubicBezTo>
                <a:cubicBezTo>
                  <a:pt x="17131" y="14897"/>
                  <a:pt x="17503" y="14897"/>
                  <a:pt x="17876" y="14524"/>
                </a:cubicBezTo>
                <a:lnTo>
                  <a:pt x="17876" y="13034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29" name="Shape 5446"/>
          <p:cNvSpPr/>
          <p:nvPr/>
        </p:nvSpPr>
        <p:spPr>
          <a:xfrm>
            <a:off x="1947106" y="2849913"/>
            <a:ext cx="229069" cy="230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4841" y="21600"/>
                  <a:pt x="0" y="16759"/>
                  <a:pt x="0" y="10800"/>
                </a:cubicBezTo>
                <a:cubicBezTo>
                  <a:pt x="0" y="4841"/>
                  <a:pt x="4841" y="0"/>
                  <a:pt x="10800" y="0"/>
                </a:cubicBezTo>
                <a:cubicBezTo>
                  <a:pt x="16759" y="0"/>
                  <a:pt x="21600" y="4841"/>
                  <a:pt x="21600" y="10800"/>
                </a:cubicBezTo>
                <a:cubicBezTo>
                  <a:pt x="21600" y="16759"/>
                  <a:pt x="16759" y="21600"/>
                  <a:pt x="10800" y="21600"/>
                </a:cubicBezTo>
                <a:close/>
                <a:moveTo>
                  <a:pt x="15641" y="9683"/>
                </a:moveTo>
                <a:cubicBezTo>
                  <a:pt x="16014" y="9310"/>
                  <a:pt x="16759" y="7448"/>
                  <a:pt x="15269" y="6703"/>
                </a:cubicBezTo>
                <a:cubicBezTo>
                  <a:pt x="13779" y="5959"/>
                  <a:pt x="12662" y="6331"/>
                  <a:pt x="12290" y="7076"/>
                </a:cubicBezTo>
                <a:cubicBezTo>
                  <a:pt x="11917" y="7448"/>
                  <a:pt x="11545" y="7821"/>
                  <a:pt x="10800" y="7821"/>
                </a:cubicBezTo>
                <a:cubicBezTo>
                  <a:pt x="10055" y="7821"/>
                  <a:pt x="9683" y="7448"/>
                  <a:pt x="9310" y="7076"/>
                </a:cubicBezTo>
                <a:cubicBezTo>
                  <a:pt x="8938" y="6331"/>
                  <a:pt x="7821" y="5959"/>
                  <a:pt x="6331" y="6703"/>
                </a:cubicBezTo>
                <a:cubicBezTo>
                  <a:pt x="5214" y="7448"/>
                  <a:pt x="5586" y="9310"/>
                  <a:pt x="5959" y="9683"/>
                </a:cubicBezTo>
                <a:cubicBezTo>
                  <a:pt x="10800" y="16386"/>
                  <a:pt x="10800" y="16386"/>
                  <a:pt x="10800" y="16386"/>
                </a:cubicBezTo>
                <a:lnTo>
                  <a:pt x="15641" y="9683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30" name="Shape 5447"/>
          <p:cNvSpPr/>
          <p:nvPr/>
        </p:nvSpPr>
        <p:spPr>
          <a:xfrm>
            <a:off x="2524360" y="2829756"/>
            <a:ext cx="238232" cy="2510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680" y="16114"/>
                </a:moveTo>
                <a:cubicBezTo>
                  <a:pt x="13680" y="17143"/>
                  <a:pt x="13320" y="17829"/>
                  <a:pt x="12960" y="18514"/>
                </a:cubicBezTo>
                <a:cubicBezTo>
                  <a:pt x="11520" y="20914"/>
                  <a:pt x="8640" y="21600"/>
                  <a:pt x="6120" y="21600"/>
                </a:cubicBezTo>
                <a:cubicBezTo>
                  <a:pt x="3960" y="21600"/>
                  <a:pt x="1440" y="20914"/>
                  <a:pt x="360" y="19200"/>
                </a:cubicBezTo>
                <a:cubicBezTo>
                  <a:pt x="0" y="18857"/>
                  <a:pt x="0" y="18171"/>
                  <a:pt x="0" y="17486"/>
                </a:cubicBezTo>
                <a:cubicBezTo>
                  <a:pt x="0" y="16114"/>
                  <a:pt x="720" y="14743"/>
                  <a:pt x="2160" y="14057"/>
                </a:cubicBezTo>
                <a:cubicBezTo>
                  <a:pt x="3600" y="13029"/>
                  <a:pt x="5760" y="13029"/>
                  <a:pt x="7560" y="12686"/>
                </a:cubicBezTo>
                <a:cubicBezTo>
                  <a:pt x="7200" y="12000"/>
                  <a:pt x="6840" y="11657"/>
                  <a:pt x="6840" y="10971"/>
                </a:cubicBezTo>
                <a:cubicBezTo>
                  <a:pt x="6840" y="10286"/>
                  <a:pt x="6840" y="9943"/>
                  <a:pt x="7200" y="9600"/>
                </a:cubicBezTo>
                <a:cubicBezTo>
                  <a:pt x="6840" y="9943"/>
                  <a:pt x="6480" y="9943"/>
                  <a:pt x="6120" y="9943"/>
                </a:cubicBezTo>
                <a:cubicBezTo>
                  <a:pt x="3600" y="9943"/>
                  <a:pt x="1440" y="7886"/>
                  <a:pt x="1440" y="5486"/>
                </a:cubicBezTo>
                <a:cubicBezTo>
                  <a:pt x="1440" y="3771"/>
                  <a:pt x="2160" y="2400"/>
                  <a:pt x="3240" y="1714"/>
                </a:cubicBezTo>
                <a:cubicBezTo>
                  <a:pt x="4680" y="343"/>
                  <a:pt x="6840" y="0"/>
                  <a:pt x="8640" y="0"/>
                </a:cubicBezTo>
                <a:cubicBezTo>
                  <a:pt x="14400" y="0"/>
                  <a:pt x="14400" y="0"/>
                  <a:pt x="14400" y="0"/>
                </a:cubicBezTo>
                <a:cubicBezTo>
                  <a:pt x="12600" y="1029"/>
                  <a:pt x="12600" y="1029"/>
                  <a:pt x="12600" y="1029"/>
                </a:cubicBezTo>
                <a:cubicBezTo>
                  <a:pt x="10800" y="1029"/>
                  <a:pt x="10800" y="1029"/>
                  <a:pt x="10800" y="1029"/>
                </a:cubicBezTo>
                <a:cubicBezTo>
                  <a:pt x="11880" y="2057"/>
                  <a:pt x="12600" y="3086"/>
                  <a:pt x="12600" y="4800"/>
                </a:cubicBezTo>
                <a:cubicBezTo>
                  <a:pt x="12600" y="8229"/>
                  <a:pt x="9360" y="8571"/>
                  <a:pt x="9360" y="10286"/>
                </a:cubicBezTo>
                <a:cubicBezTo>
                  <a:pt x="9360" y="12000"/>
                  <a:pt x="13680" y="12686"/>
                  <a:pt x="13680" y="16114"/>
                </a:cubicBezTo>
                <a:close/>
                <a:moveTo>
                  <a:pt x="11880" y="17486"/>
                </a:moveTo>
                <a:cubicBezTo>
                  <a:pt x="11880" y="15429"/>
                  <a:pt x="10080" y="14400"/>
                  <a:pt x="8640" y="13714"/>
                </a:cubicBezTo>
                <a:cubicBezTo>
                  <a:pt x="8280" y="13714"/>
                  <a:pt x="8280" y="13714"/>
                  <a:pt x="7920" y="13714"/>
                </a:cubicBezTo>
                <a:cubicBezTo>
                  <a:pt x="5760" y="13714"/>
                  <a:pt x="2520" y="14400"/>
                  <a:pt x="2520" y="16800"/>
                </a:cubicBezTo>
                <a:cubicBezTo>
                  <a:pt x="2520" y="19543"/>
                  <a:pt x="5400" y="20229"/>
                  <a:pt x="7560" y="20229"/>
                </a:cubicBezTo>
                <a:cubicBezTo>
                  <a:pt x="9360" y="20229"/>
                  <a:pt x="11880" y="19543"/>
                  <a:pt x="11880" y="17486"/>
                </a:cubicBezTo>
                <a:close/>
                <a:moveTo>
                  <a:pt x="9360" y="8229"/>
                </a:moveTo>
                <a:cubicBezTo>
                  <a:pt x="10080" y="7543"/>
                  <a:pt x="10080" y="6857"/>
                  <a:pt x="10080" y="6171"/>
                </a:cubicBezTo>
                <a:cubicBezTo>
                  <a:pt x="10080" y="4114"/>
                  <a:pt x="9000" y="1029"/>
                  <a:pt x="6480" y="1029"/>
                </a:cubicBezTo>
                <a:cubicBezTo>
                  <a:pt x="5760" y="1029"/>
                  <a:pt x="5040" y="1371"/>
                  <a:pt x="4680" y="2057"/>
                </a:cubicBezTo>
                <a:cubicBezTo>
                  <a:pt x="3960" y="2400"/>
                  <a:pt x="3960" y="3086"/>
                  <a:pt x="3960" y="4114"/>
                </a:cubicBezTo>
                <a:cubicBezTo>
                  <a:pt x="3960" y="5829"/>
                  <a:pt x="5040" y="8914"/>
                  <a:pt x="7560" y="8914"/>
                </a:cubicBezTo>
                <a:cubicBezTo>
                  <a:pt x="8280" y="8914"/>
                  <a:pt x="9000" y="8571"/>
                  <a:pt x="9360" y="8229"/>
                </a:cubicBezTo>
                <a:close/>
                <a:moveTo>
                  <a:pt x="21600" y="8914"/>
                </a:moveTo>
                <a:cubicBezTo>
                  <a:pt x="21600" y="10286"/>
                  <a:pt x="21600" y="10286"/>
                  <a:pt x="21600" y="10286"/>
                </a:cubicBezTo>
                <a:cubicBezTo>
                  <a:pt x="18720" y="10286"/>
                  <a:pt x="18720" y="10286"/>
                  <a:pt x="18720" y="10286"/>
                </a:cubicBezTo>
                <a:cubicBezTo>
                  <a:pt x="18720" y="13371"/>
                  <a:pt x="18720" y="13371"/>
                  <a:pt x="18720" y="13371"/>
                </a:cubicBezTo>
                <a:cubicBezTo>
                  <a:pt x="17280" y="13371"/>
                  <a:pt x="17280" y="13371"/>
                  <a:pt x="17280" y="13371"/>
                </a:cubicBezTo>
                <a:cubicBezTo>
                  <a:pt x="17280" y="10286"/>
                  <a:pt x="17280" y="10286"/>
                  <a:pt x="17280" y="10286"/>
                </a:cubicBezTo>
                <a:cubicBezTo>
                  <a:pt x="14400" y="10286"/>
                  <a:pt x="14400" y="10286"/>
                  <a:pt x="14400" y="10286"/>
                </a:cubicBezTo>
                <a:cubicBezTo>
                  <a:pt x="14400" y="8914"/>
                  <a:pt x="14400" y="8914"/>
                  <a:pt x="14400" y="8914"/>
                </a:cubicBezTo>
                <a:cubicBezTo>
                  <a:pt x="17280" y="8914"/>
                  <a:pt x="17280" y="8914"/>
                  <a:pt x="17280" y="8914"/>
                </a:cubicBezTo>
                <a:cubicBezTo>
                  <a:pt x="17280" y="6171"/>
                  <a:pt x="17280" y="6171"/>
                  <a:pt x="17280" y="6171"/>
                </a:cubicBezTo>
                <a:cubicBezTo>
                  <a:pt x="18720" y="6171"/>
                  <a:pt x="18720" y="6171"/>
                  <a:pt x="18720" y="6171"/>
                </a:cubicBezTo>
                <a:cubicBezTo>
                  <a:pt x="18720" y="8914"/>
                  <a:pt x="18720" y="8914"/>
                  <a:pt x="18720" y="8914"/>
                </a:cubicBezTo>
                <a:lnTo>
                  <a:pt x="21600" y="8914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31" name="Shape 5448"/>
          <p:cNvSpPr/>
          <p:nvPr/>
        </p:nvSpPr>
        <p:spPr>
          <a:xfrm>
            <a:off x="3086952" y="2829756"/>
            <a:ext cx="289543" cy="2693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47" y="12388"/>
                </a:moveTo>
                <a:cubicBezTo>
                  <a:pt x="2367" y="12388"/>
                  <a:pt x="2367" y="12388"/>
                  <a:pt x="2367" y="12388"/>
                </a:cubicBezTo>
                <a:cubicBezTo>
                  <a:pt x="1184" y="12388"/>
                  <a:pt x="0" y="11753"/>
                  <a:pt x="0" y="10482"/>
                </a:cubicBezTo>
                <a:cubicBezTo>
                  <a:pt x="0" y="9212"/>
                  <a:pt x="0" y="6035"/>
                  <a:pt x="1479" y="6035"/>
                </a:cubicBezTo>
                <a:cubicBezTo>
                  <a:pt x="1775" y="6035"/>
                  <a:pt x="2959" y="6988"/>
                  <a:pt x="4438" y="6988"/>
                </a:cubicBezTo>
                <a:cubicBezTo>
                  <a:pt x="5030" y="6988"/>
                  <a:pt x="5326" y="6988"/>
                  <a:pt x="5918" y="6671"/>
                </a:cubicBezTo>
                <a:cubicBezTo>
                  <a:pt x="5918" y="6988"/>
                  <a:pt x="5918" y="7306"/>
                  <a:pt x="5918" y="7624"/>
                </a:cubicBezTo>
                <a:cubicBezTo>
                  <a:pt x="5918" y="8576"/>
                  <a:pt x="6214" y="9847"/>
                  <a:pt x="6805" y="10800"/>
                </a:cubicBezTo>
                <a:cubicBezTo>
                  <a:pt x="5622" y="10800"/>
                  <a:pt x="4438" y="11435"/>
                  <a:pt x="3847" y="12388"/>
                </a:cubicBezTo>
                <a:close/>
                <a:moveTo>
                  <a:pt x="4438" y="6035"/>
                </a:moveTo>
                <a:cubicBezTo>
                  <a:pt x="2959" y="6035"/>
                  <a:pt x="1479" y="4765"/>
                  <a:pt x="1479" y="2859"/>
                </a:cubicBezTo>
                <a:cubicBezTo>
                  <a:pt x="1479" y="1271"/>
                  <a:pt x="2959" y="0"/>
                  <a:pt x="4438" y="0"/>
                </a:cubicBezTo>
                <a:cubicBezTo>
                  <a:pt x="5918" y="0"/>
                  <a:pt x="7397" y="1271"/>
                  <a:pt x="7397" y="2859"/>
                </a:cubicBezTo>
                <a:cubicBezTo>
                  <a:pt x="7397" y="4765"/>
                  <a:pt x="5918" y="6035"/>
                  <a:pt x="4438" y="6035"/>
                </a:cubicBezTo>
                <a:close/>
                <a:moveTo>
                  <a:pt x="15682" y="21600"/>
                </a:moveTo>
                <a:cubicBezTo>
                  <a:pt x="5918" y="21600"/>
                  <a:pt x="5918" y="21600"/>
                  <a:pt x="5918" y="21600"/>
                </a:cubicBezTo>
                <a:cubicBezTo>
                  <a:pt x="4142" y="21600"/>
                  <a:pt x="2959" y="20329"/>
                  <a:pt x="2959" y="18424"/>
                </a:cubicBezTo>
                <a:cubicBezTo>
                  <a:pt x="2959" y="15565"/>
                  <a:pt x="3551" y="11435"/>
                  <a:pt x="6805" y="11435"/>
                </a:cubicBezTo>
                <a:cubicBezTo>
                  <a:pt x="7397" y="11435"/>
                  <a:pt x="8581" y="13024"/>
                  <a:pt x="10948" y="13024"/>
                </a:cubicBezTo>
                <a:cubicBezTo>
                  <a:pt x="13019" y="13024"/>
                  <a:pt x="14499" y="11435"/>
                  <a:pt x="14795" y="11435"/>
                </a:cubicBezTo>
                <a:cubicBezTo>
                  <a:pt x="18345" y="11435"/>
                  <a:pt x="18937" y="15565"/>
                  <a:pt x="18937" y="18424"/>
                </a:cubicBezTo>
                <a:cubicBezTo>
                  <a:pt x="18937" y="20329"/>
                  <a:pt x="17753" y="21600"/>
                  <a:pt x="15682" y="21600"/>
                </a:cubicBezTo>
                <a:close/>
                <a:moveTo>
                  <a:pt x="10948" y="12388"/>
                </a:moveTo>
                <a:cubicBezTo>
                  <a:pt x="8581" y="12388"/>
                  <a:pt x="6510" y="10165"/>
                  <a:pt x="6510" y="7624"/>
                </a:cubicBezTo>
                <a:cubicBezTo>
                  <a:pt x="6510" y="5082"/>
                  <a:pt x="8581" y="2859"/>
                  <a:pt x="10948" y="2859"/>
                </a:cubicBezTo>
                <a:cubicBezTo>
                  <a:pt x="13315" y="2859"/>
                  <a:pt x="15090" y="5082"/>
                  <a:pt x="15090" y="7624"/>
                </a:cubicBezTo>
                <a:cubicBezTo>
                  <a:pt x="15090" y="10165"/>
                  <a:pt x="13315" y="12388"/>
                  <a:pt x="10948" y="12388"/>
                </a:cubicBezTo>
                <a:close/>
                <a:moveTo>
                  <a:pt x="17458" y="6035"/>
                </a:moveTo>
                <a:cubicBezTo>
                  <a:pt x="15682" y="6035"/>
                  <a:pt x="14499" y="4765"/>
                  <a:pt x="14499" y="2859"/>
                </a:cubicBezTo>
                <a:cubicBezTo>
                  <a:pt x="14499" y="1271"/>
                  <a:pt x="15682" y="0"/>
                  <a:pt x="17458" y="0"/>
                </a:cubicBezTo>
                <a:cubicBezTo>
                  <a:pt x="18937" y="0"/>
                  <a:pt x="20121" y="1271"/>
                  <a:pt x="20121" y="2859"/>
                </a:cubicBezTo>
                <a:cubicBezTo>
                  <a:pt x="20121" y="4765"/>
                  <a:pt x="18937" y="6035"/>
                  <a:pt x="17458" y="6035"/>
                </a:cubicBezTo>
                <a:close/>
                <a:moveTo>
                  <a:pt x="19529" y="12388"/>
                </a:moveTo>
                <a:cubicBezTo>
                  <a:pt x="18049" y="12388"/>
                  <a:pt x="18049" y="12388"/>
                  <a:pt x="18049" y="12388"/>
                </a:cubicBezTo>
                <a:cubicBezTo>
                  <a:pt x="17162" y="11435"/>
                  <a:pt x="16274" y="10800"/>
                  <a:pt x="15090" y="10800"/>
                </a:cubicBezTo>
                <a:cubicBezTo>
                  <a:pt x="15682" y="9847"/>
                  <a:pt x="15978" y="8576"/>
                  <a:pt x="15978" y="7624"/>
                </a:cubicBezTo>
                <a:cubicBezTo>
                  <a:pt x="15978" y="7306"/>
                  <a:pt x="15978" y="6988"/>
                  <a:pt x="15978" y="6671"/>
                </a:cubicBezTo>
                <a:cubicBezTo>
                  <a:pt x="16274" y="6988"/>
                  <a:pt x="16866" y="6988"/>
                  <a:pt x="17458" y="6988"/>
                </a:cubicBezTo>
                <a:cubicBezTo>
                  <a:pt x="18937" y="6988"/>
                  <a:pt x="20121" y="6035"/>
                  <a:pt x="20416" y="6035"/>
                </a:cubicBezTo>
                <a:cubicBezTo>
                  <a:pt x="21600" y="6035"/>
                  <a:pt x="21600" y="9212"/>
                  <a:pt x="21600" y="10482"/>
                </a:cubicBezTo>
                <a:cubicBezTo>
                  <a:pt x="21600" y="11753"/>
                  <a:pt x="20712" y="12388"/>
                  <a:pt x="19529" y="12388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32" name="Shape 5449"/>
          <p:cNvSpPr/>
          <p:nvPr/>
        </p:nvSpPr>
        <p:spPr>
          <a:xfrm>
            <a:off x="3658708" y="2849913"/>
            <a:ext cx="269386" cy="230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876"/>
                </a:moveTo>
                <a:cubicBezTo>
                  <a:pt x="21600" y="18993"/>
                  <a:pt x="20965" y="19738"/>
                  <a:pt x="20329" y="19738"/>
                </a:cubicBezTo>
                <a:cubicBezTo>
                  <a:pt x="16835" y="19738"/>
                  <a:pt x="16835" y="19738"/>
                  <a:pt x="16835" y="19738"/>
                </a:cubicBezTo>
                <a:cubicBezTo>
                  <a:pt x="15882" y="19738"/>
                  <a:pt x="14929" y="20110"/>
                  <a:pt x="13976" y="20483"/>
                </a:cubicBezTo>
                <a:cubicBezTo>
                  <a:pt x="12706" y="21228"/>
                  <a:pt x="11435" y="21600"/>
                  <a:pt x="10165" y="21600"/>
                </a:cubicBezTo>
                <a:cubicBezTo>
                  <a:pt x="7941" y="21600"/>
                  <a:pt x="6353" y="20110"/>
                  <a:pt x="6353" y="17503"/>
                </a:cubicBezTo>
                <a:cubicBezTo>
                  <a:pt x="6353" y="17131"/>
                  <a:pt x="6353" y="17131"/>
                  <a:pt x="6353" y="17131"/>
                </a:cubicBezTo>
                <a:cubicBezTo>
                  <a:pt x="6035" y="16759"/>
                  <a:pt x="5718" y="15641"/>
                  <a:pt x="5718" y="14897"/>
                </a:cubicBezTo>
                <a:cubicBezTo>
                  <a:pt x="5718" y="14524"/>
                  <a:pt x="5718" y="14524"/>
                  <a:pt x="5718" y="14152"/>
                </a:cubicBezTo>
                <a:cubicBezTo>
                  <a:pt x="5400" y="13779"/>
                  <a:pt x="5400" y="13034"/>
                  <a:pt x="5400" y="12662"/>
                </a:cubicBezTo>
                <a:cubicBezTo>
                  <a:pt x="3176" y="12662"/>
                  <a:pt x="3176" y="12662"/>
                  <a:pt x="3176" y="12662"/>
                </a:cubicBezTo>
                <a:cubicBezTo>
                  <a:pt x="1588" y="12662"/>
                  <a:pt x="0" y="10800"/>
                  <a:pt x="0" y="8938"/>
                </a:cubicBezTo>
                <a:cubicBezTo>
                  <a:pt x="0" y="7076"/>
                  <a:pt x="1588" y="5214"/>
                  <a:pt x="3176" y="5214"/>
                </a:cubicBezTo>
                <a:cubicBezTo>
                  <a:pt x="7624" y="5214"/>
                  <a:pt x="7624" y="5214"/>
                  <a:pt x="7624" y="5214"/>
                </a:cubicBezTo>
                <a:cubicBezTo>
                  <a:pt x="7624" y="4841"/>
                  <a:pt x="7624" y="4097"/>
                  <a:pt x="7624" y="3352"/>
                </a:cubicBezTo>
                <a:cubicBezTo>
                  <a:pt x="7624" y="1117"/>
                  <a:pt x="8894" y="0"/>
                  <a:pt x="10800" y="0"/>
                </a:cubicBezTo>
                <a:cubicBezTo>
                  <a:pt x="12706" y="0"/>
                  <a:pt x="13024" y="2234"/>
                  <a:pt x="13659" y="3724"/>
                </a:cubicBezTo>
                <a:cubicBezTo>
                  <a:pt x="14294" y="4097"/>
                  <a:pt x="14612" y="4841"/>
                  <a:pt x="14929" y="5214"/>
                </a:cubicBezTo>
                <a:cubicBezTo>
                  <a:pt x="15247" y="5959"/>
                  <a:pt x="16200" y="7076"/>
                  <a:pt x="16835" y="7076"/>
                </a:cubicBezTo>
                <a:cubicBezTo>
                  <a:pt x="20329" y="7076"/>
                  <a:pt x="20329" y="7076"/>
                  <a:pt x="20329" y="7076"/>
                </a:cubicBezTo>
                <a:cubicBezTo>
                  <a:pt x="20965" y="7076"/>
                  <a:pt x="21600" y="7821"/>
                  <a:pt x="21600" y="8938"/>
                </a:cubicBezTo>
                <a:lnTo>
                  <a:pt x="21600" y="17876"/>
                </a:lnTo>
                <a:close/>
                <a:moveTo>
                  <a:pt x="17153" y="17876"/>
                </a:moveTo>
                <a:cubicBezTo>
                  <a:pt x="17153" y="8938"/>
                  <a:pt x="17153" y="8938"/>
                  <a:pt x="17153" y="8938"/>
                </a:cubicBezTo>
                <a:cubicBezTo>
                  <a:pt x="16835" y="8938"/>
                  <a:pt x="16835" y="8938"/>
                  <a:pt x="16835" y="8938"/>
                </a:cubicBezTo>
                <a:cubicBezTo>
                  <a:pt x="15565" y="8938"/>
                  <a:pt x="14612" y="7448"/>
                  <a:pt x="13976" y="6703"/>
                </a:cubicBezTo>
                <a:cubicBezTo>
                  <a:pt x="13341" y="5959"/>
                  <a:pt x="13024" y="5214"/>
                  <a:pt x="12388" y="4469"/>
                </a:cubicBezTo>
                <a:cubicBezTo>
                  <a:pt x="12388" y="4097"/>
                  <a:pt x="12071" y="3724"/>
                  <a:pt x="12071" y="3724"/>
                </a:cubicBezTo>
                <a:cubicBezTo>
                  <a:pt x="11753" y="3352"/>
                  <a:pt x="11118" y="1490"/>
                  <a:pt x="10800" y="1490"/>
                </a:cubicBezTo>
                <a:cubicBezTo>
                  <a:pt x="9847" y="1490"/>
                  <a:pt x="8894" y="2234"/>
                  <a:pt x="8894" y="3352"/>
                </a:cubicBezTo>
                <a:cubicBezTo>
                  <a:pt x="8894" y="5214"/>
                  <a:pt x="10165" y="6331"/>
                  <a:pt x="10165" y="7076"/>
                </a:cubicBezTo>
                <a:cubicBezTo>
                  <a:pt x="3176" y="7076"/>
                  <a:pt x="3176" y="7076"/>
                  <a:pt x="3176" y="7076"/>
                </a:cubicBezTo>
                <a:cubicBezTo>
                  <a:pt x="2541" y="7076"/>
                  <a:pt x="1588" y="7821"/>
                  <a:pt x="1588" y="8938"/>
                </a:cubicBezTo>
                <a:cubicBezTo>
                  <a:pt x="1588" y="9683"/>
                  <a:pt x="2541" y="10800"/>
                  <a:pt x="3176" y="10800"/>
                </a:cubicBezTo>
                <a:cubicBezTo>
                  <a:pt x="7306" y="10800"/>
                  <a:pt x="7306" y="10800"/>
                  <a:pt x="7306" y="10800"/>
                </a:cubicBezTo>
                <a:cubicBezTo>
                  <a:pt x="6988" y="11172"/>
                  <a:pt x="6671" y="11545"/>
                  <a:pt x="6671" y="12290"/>
                </a:cubicBezTo>
                <a:cubicBezTo>
                  <a:pt x="6671" y="12662"/>
                  <a:pt x="6988" y="13407"/>
                  <a:pt x="7306" y="13779"/>
                </a:cubicBezTo>
                <a:cubicBezTo>
                  <a:pt x="7306" y="14152"/>
                  <a:pt x="7306" y="14524"/>
                  <a:pt x="7306" y="14897"/>
                </a:cubicBezTo>
                <a:cubicBezTo>
                  <a:pt x="7306" y="15269"/>
                  <a:pt x="7624" y="16386"/>
                  <a:pt x="7941" y="16759"/>
                </a:cubicBezTo>
                <a:cubicBezTo>
                  <a:pt x="7941" y="16759"/>
                  <a:pt x="7941" y="17131"/>
                  <a:pt x="7941" y="17503"/>
                </a:cubicBezTo>
                <a:cubicBezTo>
                  <a:pt x="7941" y="18993"/>
                  <a:pt x="8894" y="19738"/>
                  <a:pt x="10165" y="19738"/>
                </a:cubicBezTo>
                <a:cubicBezTo>
                  <a:pt x="12706" y="19738"/>
                  <a:pt x="14612" y="17876"/>
                  <a:pt x="16835" y="17876"/>
                </a:cubicBezTo>
                <a:lnTo>
                  <a:pt x="17153" y="17876"/>
                </a:lnTo>
                <a:close/>
                <a:moveTo>
                  <a:pt x="19376" y="16014"/>
                </a:moveTo>
                <a:cubicBezTo>
                  <a:pt x="19059" y="16014"/>
                  <a:pt x="18741" y="16386"/>
                  <a:pt x="18741" y="17131"/>
                </a:cubicBezTo>
                <a:cubicBezTo>
                  <a:pt x="18741" y="17503"/>
                  <a:pt x="19059" y="17876"/>
                  <a:pt x="19376" y="17876"/>
                </a:cubicBezTo>
                <a:cubicBezTo>
                  <a:pt x="20012" y="17876"/>
                  <a:pt x="20329" y="17503"/>
                  <a:pt x="20329" y="17131"/>
                </a:cubicBezTo>
                <a:cubicBezTo>
                  <a:pt x="20329" y="16386"/>
                  <a:pt x="20012" y="16014"/>
                  <a:pt x="19376" y="16014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33" name="Shape 5450"/>
          <p:cNvSpPr/>
          <p:nvPr/>
        </p:nvSpPr>
        <p:spPr>
          <a:xfrm>
            <a:off x="4235962" y="2849913"/>
            <a:ext cx="251060" cy="230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29" y="21600"/>
                </a:moveTo>
                <a:cubicBezTo>
                  <a:pt x="16457" y="21600"/>
                  <a:pt x="15429" y="21600"/>
                  <a:pt x="14057" y="21600"/>
                </a:cubicBezTo>
                <a:cubicBezTo>
                  <a:pt x="13714" y="21600"/>
                  <a:pt x="13714" y="20855"/>
                  <a:pt x="13714" y="20483"/>
                </a:cubicBezTo>
                <a:cubicBezTo>
                  <a:pt x="13714" y="19366"/>
                  <a:pt x="14743" y="19738"/>
                  <a:pt x="15429" y="19366"/>
                </a:cubicBezTo>
                <a:cubicBezTo>
                  <a:pt x="16114" y="18993"/>
                  <a:pt x="16114" y="17876"/>
                  <a:pt x="16114" y="17503"/>
                </a:cubicBezTo>
                <a:cubicBezTo>
                  <a:pt x="16114" y="11917"/>
                  <a:pt x="16114" y="11917"/>
                  <a:pt x="16114" y="11917"/>
                </a:cubicBezTo>
                <a:cubicBezTo>
                  <a:pt x="16114" y="11917"/>
                  <a:pt x="16114" y="11545"/>
                  <a:pt x="16114" y="11545"/>
                </a:cubicBezTo>
                <a:cubicBezTo>
                  <a:pt x="15771" y="11545"/>
                  <a:pt x="15429" y="11545"/>
                  <a:pt x="15429" y="11545"/>
                </a:cubicBezTo>
                <a:cubicBezTo>
                  <a:pt x="6514" y="11545"/>
                  <a:pt x="6514" y="11545"/>
                  <a:pt x="6514" y="11545"/>
                </a:cubicBezTo>
                <a:cubicBezTo>
                  <a:pt x="6171" y="11545"/>
                  <a:pt x="6171" y="11545"/>
                  <a:pt x="5829" y="11545"/>
                </a:cubicBezTo>
                <a:cubicBezTo>
                  <a:pt x="5829" y="11545"/>
                  <a:pt x="5829" y="11917"/>
                  <a:pt x="5829" y="11917"/>
                </a:cubicBezTo>
                <a:cubicBezTo>
                  <a:pt x="5829" y="17131"/>
                  <a:pt x="5829" y="17131"/>
                  <a:pt x="5829" y="17131"/>
                </a:cubicBezTo>
                <a:cubicBezTo>
                  <a:pt x="5829" y="17503"/>
                  <a:pt x="5829" y="18993"/>
                  <a:pt x="6171" y="19366"/>
                </a:cubicBezTo>
                <a:cubicBezTo>
                  <a:pt x="6857" y="19738"/>
                  <a:pt x="8571" y="19366"/>
                  <a:pt x="8571" y="20483"/>
                </a:cubicBezTo>
                <a:cubicBezTo>
                  <a:pt x="8571" y="20855"/>
                  <a:pt x="8229" y="21600"/>
                  <a:pt x="7886" y="21600"/>
                </a:cubicBezTo>
                <a:cubicBezTo>
                  <a:pt x="6514" y="21600"/>
                  <a:pt x="5486" y="21600"/>
                  <a:pt x="4114" y="21600"/>
                </a:cubicBezTo>
                <a:cubicBezTo>
                  <a:pt x="3086" y="21600"/>
                  <a:pt x="2057" y="21600"/>
                  <a:pt x="1029" y="21600"/>
                </a:cubicBezTo>
                <a:cubicBezTo>
                  <a:pt x="686" y="21600"/>
                  <a:pt x="343" y="20855"/>
                  <a:pt x="343" y="20483"/>
                </a:cubicBezTo>
                <a:cubicBezTo>
                  <a:pt x="343" y="19366"/>
                  <a:pt x="1371" y="19738"/>
                  <a:pt x="2057" y="19366"/>
                </a:cubicBezTo>
                <a:cubicBezTo>
                  <a:pt x="2743" y="18993"/>
                  <a:pt x="2743" y="17876"/>
                  <a:pt x="2743" y="17503"/>
                </a:cubicBezTo>
                <a:cubicBezTo>
                  <a:pt x="2743" y="16759"/>
                  <a:pt x="2743" y="16759"/>
                  <a:pt x="2743" y="16759"/>
                </a:cubicBezTo>
                <a:cubicBezTo>
                  <a:pt x="2743" y="5214"/>
                  <a:pt x="2743" y="5214"/>
                  <a:pt x="2743" y="5214"/>
                </a:cubicBezTo>
                <a:cubicBezTo>
                  <a:pt x="2743" y="4469"/>
                  <a:pt x="2743" y="2234"/>
                  <a:pt x="2057" y="1862"/>
                </a:cubicBezTo>
                <a:cubicBezTo>
                  <a:pt x="1371" y="1490"/>
                  <a:pt x="0" y="2234"/>
                  <a:pt x="0" y="745"/>
                </a:cubicBezTo>
                <a:cubicBezTo>
                  <a:pt x="0" y="372"/>
                  <a:pt x="343" y="0"/>
                  <a:pt x="686" y="0"/>
                </a:cubicBezTo>
                <a:cubicBezTo>
                  <a:pt x="1714" y="0"/>
                  <a:pt x="3086" y="0"/>
                  <a:pt x="4114" y="0"/>
                </a:cubicBezTo>
                <a:cubicBezTo>
                  <a:pt x="5486" y="0"/>
                  <a:pt x="6514" y="0"/>
                  <a:pt x="7543" y="0"/>
                </a:cubicBezTo>
                <a:cubicBezTo>
                  <a:pt x="7886" y="0"/>
                  <a:pt x="8229" y="372"/>
                  <a:pt x="8229" y="745"/>
                </a:cubicBezTo>
                <a:cubicBezTo>
                  <a:pt x="8229" y="1862"/>
                  <a:pt x="6857" y="1490"/>
                  <a:pt x="6171" y="1862"/>
                </a:cubicBezTo>
                <a:cubicBezTo>
                  <a:pt x="5829" y="2234"/>
                  <a:pt x="5829" y="3724"/>
                  <a:pt x="5829" y="4097"/>
                </a:cubicBezTo>
                <a:cubicBezTo>
                  <a:pt x="5829" y="8566"/>
                  <a:pt x="5829" y="8566"/>
                  <a:pt x="5829" y="8566"/>
                </a:cubicBezTo>
                <a:cubicBezTo>
                  <a:pt x="5829" y="8938"/>
                  <a:pt x="5829" y="8938"/>
                  <a:pt x="5829" y="8938"/>
                </a:cubicBezTo>
                <a:cubicBezTo>
                  <a:pt x="6171" y="9310"/>
                  <a:pt x="6171" y="9310"/>
                  <a:pt x="6514" y="9310"/>
                </a:cubicBezTo>
                <a:cubicBezTo>
                  <a:pt x="15429" y="9310"/>
                  <a:pt x="15429" y="9310"/>
                  <a:pt x="15429" y="9310"/>
                </a:cubicBezTo>
                <a:cubicBezTo>
                  <a:pt x="15771" y="9310"/>
                  <a:pt x="15771" y="9310"/>
                  <a:pt x="16114" y="8938"/>
                </a:cubicBezTo>
                <a:cubicBezTo>
                  <a:pt x="16114" y="8938"/>
                  <a:pt x="16114" y="8938"/>
                  <a:pt x="16114" y="8566"/>
                </a:cubicBezTo>
                <a:cubicBezTo>
                  <a:pt x="16114" y="4097"/>
                  <a:pt x="16114" y="4097"/>
                  <a:pt x="16114" y="4097"/>
                </a:cubicBezTo>
                <a:cubicBezTo>
                  <a:pt x="16114" y="3724"/>
                  <a:pt x="16114" y="2234"/>
                  <a:pt x="15429" y="1862"/>
                </a:cubicBezTo>
                <a:cubicBezTo>
                  <a:pt x="14743" y="1490"/>
                  <a:pt x="13714" y="1862"/>
                  <a:pt x="13714" y="745"/>
                </a:cubicBezTo>
                <a:cubicBezTo>
                  <a:pt x="13714" y="372"/>
                  <a:pt x="13714" y="0"/>
                  <a:pt x="14057" y="0"/>
                </a:cubicBezTo>
                <a:cubicBezTo>
                  <a:pt x="15429" y="0"/>
                  <a:pt x="16457" y="0"/>
                  <a:pt x="17829" y="0"/>
                </a:cubicBezTo>
                <a:cubicBezTo>
                  <a:pt x="18857" y="0"/>
                  <a:pt x="19886" y="0"/>
                  <a:pt x="20914" y="0"/>
                </a:cubicBezTo>
                <a:cubicBezTo>
                  <a:pt x="21600" y="0"/>
                  <a:pt x="21600" y="372"/>
                  <a:pt x="21600" y="745"/>
                </a:cubicBezTo>
                <a:cubicBezTo>
                  <a:pt x="21600" y="2234"/>
                  <a:pt x="20229" y="1490"/>
                  <a:pt x="19543" y="1862"/>
                </a:cubicBezTo>
                <a:cubicBezTo>
                  <a:pt x="19200" y="2234"/>
                  <a:pt x="19200" y="3724"/>
                  <a:pt x="19200" y="4097"/>
                </a:cubicBezTo>
                <a:cubicBezTo>
                  <a:pt x="19200" y="17503"/>
                  <a:pt x="19200" y="17503"/>
                  <a:pt x="19200" y="17503"/>
                </a:cubicBezTo>
                <a:cubicBezTo>
                  <a:pt x="19200" y="17876"/>
                  <a:pt x="19200" y="18993"/>
                  <a:pt x="19543" y="19366"/>
                </a:cubicBezTo>
                <a:cubicBezTo>
                  <a:pt x="20229" y="19738"/>
                  <a:pt x="21600" y="19366"/>
                  <a:pt x="21600" y="20483"/>
                </a:cubicBezTo>
                <a:cubicBezTo>
                  <a:pt x="21600" y="20855"/>
                  <a:pt x="21600" y="21600"/>
                  <a:pt x="21257" y="21600"/>
                </a:cubicBezTo>
                <a:cubicBezTo>
                  <a:pt x="19886" y="21600"/>
                  <a:pt x="18857" y="21600"/>
                  <a:pt x="17829" y="21600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34" name="Shape 5451"/>
          <p:cNvSpPr/>
          <p:nvPr/>
        </p:nvSpPr>
        <p:spPr>
          <a:xfrm>
            <a:off x="4800387" y="2849913"/>
            <a:ext cx="229069" cy="230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7448" y="21600"/>
                  <a:pt x="4469" y="20110"/>
                  <a:pt x="2234" y="17503"/>
                </a:cubicBezTo>
                <a:cubicBezTo>
                  <a:pt x="2234" y="17503"/>
                  <a:pt x="2234" y="17131"/>
                  <a:pt x="2607" y="17131"/>
                </a:cubicBezTo>
                <a:cubicBezTo>
                  <a:pt x="4469" y="14897"/>
                  <a:pt x="4469" y="14897"/>
                  <a:pt x="4469" y="14897"/>
                </a:cubicBezTo>
                <a:cubicBezTo>
                  <a:pt x="4469" y="14897"/>
                  <a:pt x="4469" y="14897"/>
                  <a:pt x="4841" y="14897"/>
                </a:cubicBezTo>
                <a:cubicBezTo>
                  <a:pt x="4841" y="14897"/>
                  <a:pt x="4841" y="14897"/>
                  <a:pt x="5214" y="15269"/>
                </a:cubicBezTo>
                <a:cubicBezTo>
                  <a:pt x="6331" y="16759"/>
                  <a:pt x="8566" y="17876"/>
                  <a:pt x="10800" y="17876"/>
                </a:cubicBezTo>
                <a:cubicBezTo>
                  <a:pt x="14897" y="17876"/>
                  <a:pt x="17876" y="14524"/>
                  <a:pt x="17876" y="10800"/>
                </a:cubicBezTo>
                <a:cubicBezTo>
                  <a:pt x="17876" y="6703"/>
                  <a:pt x="14897" y="3352"/>
                  <a:pt x="10800" y="3352"/>
                </a:cubicBezTo>
                <a:cubicBezTo>
                  <a:pt x="8938" y="3352"/>
                  <a:pt x="7076" y="4097"/>
                  <a:pt x="5959" y="5214"/>
                </a:cubicBezTo>
                <a:cubicBezTo>
                  <a:pt x="7821" y="7448"/>
                  <a:pt x="7821" y="7448"/>
                  <a:pt x="7821" y="7448"/>
                </a:cubicBezTo>
                <a:cubicBezTo>
                  <a:pt x="8193" y="7448"/>
                  <a:pt x="8193" y="7821"/>
                  <a:pt x="7821" y="8193"/>
                </a:cubicBezTo>
                <a:cubicBezTo>
                  <a:pt x="7821" y="8566"/>
                  <a:pt x="7448" y="8938"/>
                  <a:pt x="7076" y="8938"/>
                </a:cubicBezTo>
                <a:cubicBezTo>
                  <a:pt x="745" y="8938"/>
                  <a:pt x="745" y="8938"/>
                  <a:pt x="745" y="8938"/>
                </a:cubicBezTo>
                <a:cubicBezTo>
                  <a:pt x="372" y="8938"/>
                  <a:pt x="0" y="8566"/>
                  <a:pt x="0" y="7821"/>
                </a:cubicBezTo>
                <a:cubicBezTo>
                  <a:pt x="0" y="1490"/>
                  <a:pt x="0" y="1490"/>
                  <a:pt x="0" y="1490"/>
                </a:cubicBezTo>
                <a:cubicBezTo>
                  <a:pt x="0" y="1117"/>
                  <a:pt x="0" y="1117"/>
                  <a:pt x="372" y="745"/>
                </a:cubicBezTo>
                <a:cubicBezTo>
                  <a:pt x="745" y="745"/>
                  <a:pt x="1117" y="745"/>
                  <a:pt x="1490" y="1117"/>
                </a:cubicBezTo>
                <a:cubicBezTo>
                  <a:pt x="3352" y="2979"/>
                  <a:pt x="3352" y="2979"/>
                  <a:pt x="3352" y="2979"/>
                </a:cubicBezTo>
                <a:cubicBezTo>
                  <a:pt x="5214" y="1117"/>
                  <a:pt x="7821" y="0"/>
                  <a:pt x="10800" y="0"/>
                </a:cubicBezTo>
                <a:cubicBezTo>
                  <a:pt x="16759" y="0"/>
                  <a:pt x="21600" y="4841"/>
                  <a:pt x="21600" y="10800"/>
                </a:cubicBezTo>
                <a:cubicBezTo>
                  <a:pt x="21600" y="16759"/>
                  <a:pt x="16759" y="21600"/>
                  <a:pt x="10800" y="21600"/>
                </a:cubicBezTo>
                <a:close/>
                <a:moveTo>
                  <a:pt x="12662" y="13034"/>
                </a:moveTo>
                <a:cubicBezTo>
                  <a:pt x="12662" y="13034"/>
                  <a:pt x="12290" y="13407"/>
                  <a:pt x="12290" y="13407"/>
                </a:cubicBezTo>
                <a:cubicBezTo>
                  <a:pt x="7448" y="13407"/>
                  <a:pt x="7448" y="13407"/>
                  <a:pt x="7448" y="13407"/>
                </a:cubicBezTo>
                <a:cubicBezTo>
                  <a:pt x="7448" y="13407"/>
                  <a:pt x="7076" y="13034"/>
                  <a:pt x="7076" y="13034"/>
                </a:cubicBezTo>
                <a:cubicBezTo>
                  <a:pt x="7076" y="11917"/>
                  <a:pt x="7076" y="11917"/>
                  <a:pt x="7076" y="11917"/>
                </a:cubicBezTo>
                <a:cubicBezTo>
                  <a:pt x="7076" y="11917"/>
                  <a:pt x="7448" y="11545"/>
                  <a:pt x="7448" y="11545"/>
                </a:cubicBezTo>
                <a:cubicBezTo>
                  <a:pt x="10800" y="11545"/>
                  <a:pt x="10800" y="11545"/>
                  <a:pt x="10800" y="11545"/>
                </a:cubicBezTo>
                <a:cubicBezTo>
                  <a:pt x="10800" y="6703"/>
                  <a:pt x="10800" y="6703"/>
                  <a:pt x="10800" y="6703"/>
                </a:cubicBezTo>
                <a:cubicBezTo>
                  <a:pt x="10800" y="6331"/>
                  <a:pt x="10800" y="6331"/>
                  <a:pt x="11172" y="6331"/>
                </a:cubicBezTo>
                <a:cubicBezTo>
                  <a:pt x="12290" y="6331"/>
                  <a:pt x="12290" y="6331"/>
                  <a:pt x="12290" y="6331"/>
                </a:cubicBezTo>
                <a:cubicBezTo>
                  <a:pt x="12290" y="6331"/>
                  <a:pt x="12662" y="6331"/>
                  <a:pt x="12662" y="6703"/>
                </a:cubicBezTo>
                <a:lnTo>
                  <a:pt x="12662" y="13034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35" name="Shape 5452"/>
          <p:cNvSpPr/>
          <p:nvPr/>
        </p:nvSpPr>
        <p:spPr>
          <a:xfrm>
            <a:off x="5370310" y="2849913"/>
            <a:ext cx="205246" cy="2107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369" y="15079"/>
                </a:moveTo>
                <a:cubicBezTo>
                  <a:pt x="15369" y="15487"/>
                  <a:pt x="15369" y="15487"/>
                  <a:pt x="14954" y="15487"/>
                </a:cubicBezTo>
                <a:cubicBezTo>
                  <a:pt x="12462" y="15487"/>
                  <a:pt x="12462" y="15487"/>
                  <a:pt x="12462" y="15487"/>
                </a:cubicBezTo>
                <a:cubicBezTo>
                  <a:pt x="12046" y="15487"/>
                  <a:pt x="12046" y="15487"/>
                  <a:pt x="12046" y="15079"/>
                </a:cubicBezTo>
                <a:cubicBezTo>
                  <a:pt x="12046" y="7336"/>
                  <a:pt x="12046" y="7336"/>
                  <a:pt x="12046" y="7336"/>
                </a:cubicBezTo>
                <a:cubicBezTo>
                  <a:pt x="12046" y="5298"/>
                  <a:pt x="9969" y="3260"/>
                  <a:pt x="7892" y="3260"/>
                </a:cubicBezTo>
                <a:cubicBezTo>
                  <a:pt x="3323" y="3260"/>
                  <a:pt x="3323" y="3260"/>
                  <a:pt x="3323" y="3260"/>
                </a:cubicBezTo>
                <a:cubicBezTo>
                  <a:pt x="3323" y="21192"/>
                  <a:pt x="3323" y="21192"/>
                  <a:pt x="3323" y="21192"/>
                </a:cubicBezTo>
                <a:cubicBezTo>
                  <a:pt x="3323" y="21192"/>
                  <a:pt x="3323" y="21600"/>
                  <a:pt x="2908" y="21600"/>
                </a:cubicBezTo>
                <a:cubicBezTo>
                  <a:pt x="415" y="21600"/>
                  <a:pt x="415" y="21600"/>
                  <a:pt x="415" y="21600"/>
                </a:cubicBezTo>
                <a:cubicBezTo>
                  <a:pt x="0" y="21600"/>
                  <a:pt x="0" y="21192"/>
                  <a:pt x="0" y="21192"/>
                </a:cubicBezTo>
                <a:cubicBezTo>
                  <a:pt x="0" y="408"/>
                  <a:pt x="0" y="408"/>
                  <a:pt x="0" y="408"/>
                </a:cubicBezTo>
                <a:cubicBezTo>
                  <a:pt x="0" y="0"/>
                  <a:pt x="0" y="0"/>
                  <a:pt x="415" y="0"/>
                </a:cubicBezTo>
                <a:cubicBezTo>
                  <a:pt x="7892" y="0"/>
                  <a:pt x="7892" y="0"/>
                  <a:pt x="7892" y="0"/>
                </a:cubicBezTo>
                <a:cubicBezTo>
                  <a:pt x="12046" y="0"/>
                  <a:pt x="15369" y="3260"/>
                  <a:pt x="15369" y="7336"/>
                </a:cubicBezTo>
                <a:lnTo>
                  <a:pt x="15369" y="15079"/>
                </a:lnTo>
                <a:close/>
                <a:moveTo>
                  <a:pt x="21600" y="13857"/>
                </a:moveTo>
                <a:cubicBezTo>
                  <a:pt x="21600" y="18340"/>
                  <a:pt x="18277" y="21600"/>
                  <a:pt x="13708" y="21600"/>
                </a:cubicBezTo>
                <a:cubicBezTo>
                  <a:pt x="6646" y="21600"/>
                  <a:pt x="6646" y="21600"/>
                  <a:pt x="6646" y="21600"/>
                </a:cubicBezTo>
                <a:cubicBezTo>
                  <a:pt x="6231" y="21600"/>
                  <a:pt x="5815" y="21192"/>
                  <a:pt x="5815" y="21192"/>
                </a:cubicBezTo>
                <a:cubicBezTo>
                  <a:pt x="5815" y="6113"/>
                  <a:pt x="5815" y="6113"/>
                  <a:pt x="5815" y="6113"/>
                </a:cubicBezTo>
                <a:cubicBezTo>
                  <a:pt x="5815" y="6113"/>
                  <a:pt x="6231" y="5706"/>
                  <a:pt x="6646" y="5706"/>
                </a:cubicBezTo>
                <a:cubicBezTo>
                  <a:pt x="9138" y="5706"/>
                  <a:pt x="9138" y="5706"/>
                  <a:pt x="9138" y="5706"/>
                </a:cubicBezTo>
                <a:cubicBezTo>
                  <a:pt x="9138" y="5706"/>
                  <a:pt x="9554" y="6113"/>
                  <a:pt x="9554" y="6113"/>
                </a:cubicBezTo>
                <a:cubicBezTo>
                  <a:pt x="9554" y="17932"/>
                  <a:pt x="9554" y="17932"/>
                  <a:pt x="9554" y="17932"/>
                </a:cubicBezTo>
                <a:cubicBezTo>
                  <a:pt x="13708" y="17932"/>
                  <a:pt x="13708" y="17932"/>
                  <a:pt x="13708" y="17932"/>
                </a:cubicBezTo>
                <a:cubicBezTo>
                  <a:pt x="16200" y="17932"/>
                  <a:pt x="17862" y="16302"/>
                  <a:pt x="17862" y="13857"/>
                </a:cubicBezTo>
                <a:cubicBezTo>
                  <a:pt x="17862" y="408"/>
                  <a:pt x="17862" y="408"/>
                  <a:pt x="17862" y="408"/>
                </a:cubicBezTo>
                <a:cubicBezTo>
                  <a:pt x="17862" y="0"/>
                  <a:pt x="18277" y="0"/>
                  <a:pt x="18692" y="0"/>
                </a:cubicBezTo>
                <a:cubicBezTo>
                  <a:pt x="21185" y="0"/>
                  <a:pt x="21185" y="0"/>
                  <a:pt x="21185" y="0"/>
                </a:cubicBezTo>
                <a:cubicBezTo>
                  <a:pt x="21185" y="0"/>
                  <a:pt x="21600" y="0"/>
                  <a:pt x="21600" y="408"/>
                </a:cubicBezTo>
                <a:lnTo>
                  <a:pt x="21600" y="13857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36" name="Shape 5453"/>
          <p:cNvSpPr/>
          <p:nvPr/>
        </p:nvSpPr>
        <p:spPr>
          <a:xfrm>
            <a:off x="5940233" y="2849913"/>
            <a:ext cx="95294" cy="2107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785"/>
                </a:moveTo>
                <a:cubicBezTo>
                  <a:pt x="21600" y="21192"/>
                  <a:pt x="20700" y="21600"/>
                  <a:pt x="19800" y="21600"/>
                </a:cubicBezTo>
                <a:cubicBezTo>
                  <a:pt x="1800" y="21600"/>
                  <a:pt x="1800" y="21600"/>
                  <a:pt x="1800" y="21600"/>
                </a:cubicBezTo>
                <a:cubicBezTo>
                  <a:pt x="900" y="21600"/>
                  <a:pt x="0" y="21192"/>
                  <a:pt x="0" y="20785"/>
                </a:cubicBezTo>
                <a:cubicBezTo>
                  <a:pt x="0" y="18747"/>
                  <a:pt x="0" y="18747"/>
                  <a:pt x="0" y="18747"/>
                </a:cubicBezTo>
                <a:cubicBezTo>
                  <a:pt x="0" y="17932"/>
                  <a:pt x="900" y="17525"/>
                  <a:pt x="1800" y="17525"/>
                </a:cubicBezTo>
                <a:cubicBezTo>
                  <a:pt x="4500" y="17525"/>
                  <a:pt x="4500" y="17525"/>
                  <a:pt x="4500" y="17525"/>
                </a:cubicBezTo>
                <a:cubicBezTo>
                  <a:pt x="4500" y="11819"/>
                  <a:pt x="4500" y="11819"/>
                  <a:pt x="4500" y="11819"/>
                </a:cubicBezTo>
                <a:cubicBezTo>
                  <a:pt x="1800" y="11819"/>
                  <a:pt x="1800" y="11819"/>
                  <a:pt x="1800" y="11819"/>
                </a:cubicBezTo>
                <a:cubicBezTo>
                  <a:pt x="900" y="11819"/>
                  <a:pt x="0" y="11411"/>
                  <a:pt x="0" y="10596"/>
                </a:cubicBezTo>
                <a:cubicBezTo>
                  <a:pt x="0" y="8558"/>
                  <a:pt x="0" y="8558"/>
                  <a:pt x="0" y="8558"/>
                </a:cubicBezTo>
                <a:cubicBezTo>
                  <a:pt x="0" y="8151"/>
                  <a:pt x="900" y="7743"/>
                  <a:pt x="1800" y="7743"/>
                </a:cubicBezTo>
                <a:cubicBezTo>
                  <a:pt x="15300" y="7743"/>
                  <a:pt x="15300" y="7743"/>
                  <a:pt x="15300" y="7743"/>
                </a:cubicBezTo>
                <a:cubicBezTo>
                  <a:pt x="16200" y="7743"/>
                  <a:pt x="17100" y="8151"/>
                  <a:pt x="17100" y="8558"/>
                </a:cubicBezTo>
                <a:cubicBezTo>
                  <a:pt x="17100" y="17525"/>
                  <a:pt x="17100" y="17525"/>
                  <a:pt x="17100" y="17525"/>
                </a:cubicBezTo>
                <a:cubicBezTo>
                  <a:pt x="19800" y="17525"/>
                  <a:pt x="19800" y="17525"/>
                  <a:pt x="19800" y="17525"/>
                </a:cubicBezTo>
                <a:cubicBezTo>
                  <a:pt x="20700" y="17525"/>
                  <a:pt x="21600" y="17932"/>
                  <a:pt x="21600" y="18747"/>
                </a:cubicBezTo>
                <a:lnTo>
                  <a:pt x="21600" y="20785"/>
                </a:lnTo>
                <a:close/>
                <a:moveTo>
                  <a:pt x="17100" y="3668"/>
                </a:moveTo>
                <a:cubicBezTo>
                  <a:pt x="17100" y="4483"/>
                  <a:pt x="16200" y="4891"/>
                  <a:pt x="15300" y="4891"/>
                </a:cubicBezTo>
                <a:cubicBezTo>
                  <a:pt x="6300" y="4891"/>
                  <a:pt x="6300" y="4891"/>
                  <a:pt x="6300" y="4891"/>
                </a:cubicBezTo>
                <a:cubicBezTo>
                  <a:pt x="5400" y="4891"/>
                  <a:pt x="4500" y="4483"/>
                  <a:pt x="4500" y="3668"/>
                </a:cubicBezTo>
                <a:cubicBezTo>
                  <a:pt x="4500" y="815"/>
                  <a:pt x="4500" y="815"/>
                  <a:pt x="4500" y="815"/>
                </a:cubicBezTo>
                <a:cubicBezTo>
                  <a:pt x="4500" y="408"/>
                  <a:pt x="5400" y="0"/>
                  <a:pt x="6300" y="0"/>
                </a:cubicBezTo>
                <a:cubicBezTo>
                  <a:pt x="15300" y="0"/>
                  <a:pt x="15300" y="0"/>
                  <a:pt x="15300" y="0"/>
                </a:cubicBezTo>
                <a:cubicBezTo>
                  <a:pt x="16200" y="0"/>
                  <a:pt x="17100" y="408"/>
                  <a:pt x="17100" y="815"/>
                </a:cubicBezTo>
                <a:lnTo>
                  <a:pt x="17100" y="3668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37" name="Shape 5454"/>
          <p:cNvSpPr/>
          <p:nvPr/>
        </p:nvSpPr>
        <p:spPr>
          <a:xfrm>
            <a:off x="6511989" y="2829756"/>
            <a:ext cx="287711" cy="2693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4447"/>
                </a:moveTo>
                <a:cubicBezTo>
                  <a:pt x="21600" y="6035"/>
                  <a:pt x="21600" y="6035"/>
                  <a:pt x="21600" y="6035"/>
                </a:cubicBezTo>
                <a:cubicBezTo>
                  <a:pt x="20121" y="6035"/>
                  <a:pt x="20121" y="6035"/>
                  <a:pt x="20121" y="6035"/>
                </a:cubicBezTo>
                <a:cubicBezTo>
                  <a:pt x="20121" y="6353"/>
                  <a:pt x="19825" y="6988"/>
                  <a:pt x="19233" y="6988"/>
                </a:cubicBezTo>
                <a:cubicBezTo>
                  <a:pt x="2071" y="6988"/>
                  <a:pt x="2071" y="6988"/>
                  <a:pt x="2071" y="6988"/>
                </a:cubicBezTo>
                <a:cubicBezTo>
                  <a:pt x="1775" y="6988"/>
                  <a:pt x="1479" y="6353"/>
                  <a:pt x="1479" y="6035"/>
                </a:cubicBezTo>
                <a:cubicBezTo>
                  <a:pt x="0" y="6035"/>
                  <a:pt x="0" y="6035"/>
                  <a:pt x="0" y="6035"/>
                </a:cubicBezTo>
                <a:cubicBezTo>
                  <a:pt x="0" y="4447"/>
                  <a:pt x="0" y="4447"/>
                  <a:pt x="0" y="4447"/>
                </a:cubicBezTo>
                <a:cubicBezTo>
                  <a:pt x="10652" y="0"/>
                  <a:pt x="10652" y="0"/>
                  <a:pt x="10652" y="0"/>
                </a:cubicBezTo>
                <a:lnTo>
                  <a:pt x="21600" y="4447"/>
                </a:lnTo>
                <a:close/>
                <a:moveTo>
                  <a:pt x="21600" y="20012"/>
                </a:moveTo>
                <a:cubicBezTo>
                  <a:pt x="21600" y="21600"/>
                  <a:pt x="21600" y="21600"/>
                  <a:pt x="21600" y="2160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0" y="20012"/>
                  <a:pt x="0" y="20012"/>
                  <a:pt x="0" y="20012"/>
                </a:cubicBezTo>
                <a:cubicBezTo>
                  <a:pt x="0" y="19694"/>
                  <a:pt x="296" y="19059"/>
                  <a:pt x="592" y="19059"/>
                </a:cubicBezTo>
                <a:cubicBezTo>
                  <a:pt x="20712" y="19059"/>
                  <a:pt x="20712" y="19059"/>
                  <a:pt x="20712" y="19059"/>
                </a:cubicBezTo>
                <a:cubicBezTo>
                  <a:pt x="21008" y="19059"/>
                  <a:pt x="21600" y="19694"/>
                  <a:pt x="21600" y="20012"/>
                </a:cubicBezTo>
                <a:close/>
                <a:moveTo>
                  <a:pt x="5622" y="7624"/>
                </a:moveTo>
                <a:cubicBezTo>
                  <a:pt x="5622" y="16835"/>
                  <a:pt x="5622" y="16835"/>
                  <a:pt x="5622" y="16835"/>
                </a:cubicBezTo>
                <a:cubicBezTo>
                  <a:pt x="7101" y="16835"/>
                  <a:pt x="7101" y="16835"/>
                  <a:pt x="7101" y="16835"/>
                </a:cubicBezTo>
                <a:cubicBezTo>
                  <a:pt x="7101" y="7624"/>
                  <a:pt x="7101" y="7624"/>
                  <a:pt x="7101" y="7624"/>
                </a:cubicBezTo>
                <a:cubicBezTo>
                  <a:pt x="10060" y="7624"/>
                  <a:pt x="10060" y="7624"/>
                  <a:pt x="10060" y="7624"/>
                </a:cubicBezTo>
                <a:cubicBezTo>
                  <a:pt x="10060" y="16835"/>
                  <a:pt x="10060" y="16835"/>
                  <a:pt x="10060" y="16835"/>
                </a:cubicBezTo>
                <a:cubicBezTo>
                  <a:pt x="11540" y="16835"/>
                  <a:pt x="11540" y="16835"/>
                  <a:pt x="11540" y="16835"/>
                </a:cubicBezTo>
                <a:cubicBezTo>
                  <a:pt x="11540" y="7624"/>
                  <a:pt x="11540" y="7624"/>
                  <a:pt x="11540" y="7624"/>
                </a:cubicBezTo>
                <a:cubicBezTo>
                  <a:pt x="14203" y="7624"/>
                  <a:pt x="14203" y="7624"/>
                  <a:pt x="14203" y="7624"/>
                </a:cubicBezTo>
                <a:cubicBezTo>
                  <a:pt x="14203" y="16835"/>
                  <a:pt x="14203" y="16835"/>
                  <a:pt x="14203" y="16835"/>
                </a:cubicBezTo>
                <a:cubicBezTo>
                  <a:pt x="15682" y="16835"/>
                  <a:pt x="15682" y="16835"/>
                  <a:pt x="15682" y="16835"/>
                </a:cubicBezTo>
                <a:cubicBezTo>
                  <a:pt x="15682" y="7624"/>
                  <a:pt x="15682" y="7624"/>
                  <a:pt x="15682" y="7624"/>
                </a:cubicBezTo>
                <a:cubicBezTo>
                  <a:pt x="18641" y="7624"/>
                  <a:pt x="18641" y="7624"/>
                  <a:pt x="18641" y="7624"/>
                </a:cubicBezTo>
                <a:cubicBezTo>
                  <a:pt x="18641" y="16835"/>
                  <a:pt x="18641" y="16835"/>
                  <a:pt x="18641" y="16835"/>
                </a:cubicBezTo>
                <a:cubicBezTo>
                  <a:pt x="19233" y="16835"/>
                  <a:pt x="19233" y="16835"/>
                  <a:pt x="19233" y="16835"/>
                </a:cubicBezTo>
                <a:cubicBezTo>
                  <a:pt x="19825" y="16835"/>
                  <a:pt x="20121" y="17153"/>
                  <a:pt x="20121" y="17788"/>
                </a:cubicBezTo>
                <a:cubicBezTo>
                  <a:pt x="20121" y="18424"/>
                  <a:pt x="20121" y="18424"/>
                  <a:pt x="20121" y="18424"/>
                </a:cubicBezTo>
                <a:cubicBezTo>
                  <a:pt x="1479" y="18424"/>
                  <a:pt x="1479" y="18424"/>
                  <a:pt x="1479" y="18424"/>
                </a:cubicBezTo>
                <a:cubicBezTo>
                  <a:pt x="1479" y="17788"/>
                  <a:pt x="1479" y="17788"/>
                  <a:pt x="1479" y="17788"/>
                </a:cubicBezTo>
                <a:cubicBezTo>
                  <a:pt x="1479" y="17153"/>
                  <a:pt x="1775" y="16835"/>
                  <a:pt x="2071" y="16835"/>
                </a:cubicBezTo>
                <a:cubicBezTo>
                  <a:pt x="2663" y="16835"/>
                  <a:pt x="2663" y="16835"/>
                  <a:pt x="2663" y="16835"/>
                </a:cubicBezTo>
                <a:cubicBezTo>
                  <a:pt x="2663" y="7624"/>
                  <a:pt x="2663" y="7624"/>
                  <a:pt x="2663" y="7624"/>
                </a:cubicBezTo>
                <a:lnTo>
                  <a:pt x="5622" y="7624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38" name="Shape 5455"/>
          <p:cNvSpPr/>
          <p:nvPr/>
        </p:nvSpPr>
        <p:spPr>
          <a:xfrm>
            <a:off x="7081912" y="2849913"/>
            <a:ext cx="153935" cy="2107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862" y="21600"/>
                </a:moveTo>
                <a:cubicBezTo>
                  <a:pt x="8308" y="21600"/>
                  <a:pt x="8308" y="21192"/>
                  <a:pt x="8308" y="21192"/>
                </a:cubicBezTo>
                <a:cubicBezTo>
                  <a:pt x="8308" y="15894"/>
                  <a:pt x="8308" y="15894"/>
                  <a:pt x="8308" y="15894"/>
                </a:cubicBezTo>
                <a:cubicBezTo>
                  <a:pt x="2215" y="15894"/>
                  <a:pt x="2215" y="15894"/>
                  <a:pt x="2215" y="15894"/>
                </a:cubicBezTo>
                <a:cubicBezTo>
                  <a:pt x="1662" y="15894"/>
                  <a:pt x="1662" y="15894"/>
                  <a:pt x="1662" y="15487"/>
                </a:cubicBezTo>
                <a:cubicBezTo>
                  <a:pt x="1662" y="13857"/>
                  <a:pt x="1662" y="13857"/>
                  <a:pt x="1662" y="13857"/>
                </a:cubicBezTo>
                <a:cubicBezTo>
                  <a:pt x="1662" y="13449"/>
                  <a:pt x="1662" y="13449"/>
                  <a:pt x="2215" y="13449"/>
                </a:cubicBezTo>
                <a:cubicBezTo>
                  <a:pt x="8308" y="13449"/>
                  <a:pt x="8308" y="13449"/>
                  <a:pt x="8308" y="13449"/>
                </a:cubicBezTo>
                <a:cubicBezTo>
                  <a:pt x="8308" y="12226"/>
                  <a:pt x="8308" y="12226"/>
                  <a:pt x="8308" y="12226"/>
                </a:cubicBezTo>
                <a:cubicBezTo>
                  <a:pt x="2215" y="12226"/>
                  <a:pt x="2215" y="12226"/>
                  <a:pt x="2215" y="12226"/>
                </a:cubicBezTo>
                <a:cubicBezTo>
                  <a:pt x="1662" y="12226"/>
                  <a:pt x="1662" y="11819"/>
                  <a:pt x="1662" y="11411"/>
                </a:cubicBezTo>
                <a:cubicBezTo>
                  <a:pt x="1662" y="10189"/>
                  <a:pt x="1662" y="10189"/>
                  <a:pt x="1662" y="10189"/>
                </a:cubicBezTo>
                <a:cubicBezTo>
                  <a:pt x="1662" y="9781"/>
                  <a:pt x="1662" y="9374"/>
                  <a:pt x="2215" y="9374"/>
                </a:cubicBezTo>
                <a:cubicBezTo>
                  <a:pt x="6646" y="9374"/>
                  <a:pt x="6646" y="9374"/>
                  <a:pt x="6646" y="9374"/>
                </a:cubicBezTo>
                <a:cubicBezTo>
                  <a:pt x="0" y="408"/>
                  <a:pt x="0" y="408"/>
                  <a:pt x="0" y="408"/>
                </a:cubicBezTo>
                <a:cubicBezTo>
                  <a:pt x="0" y="408"/>
                  <a:pt x="0" y="408"/>
                  <a:pt x="0" y="0"/>
                </a:cubicBezTo>
                <a:cubicBezTo>
                  <a:pt x="0" y="0"/>
                  <a:pt x="554" y="0"/>
                  <a:pt x="554" y="0"/>
                </a:cubicBezTo>
                <a:cubicBezTo>
                  <a:pt x="4431" y="0"/>
                  <a:pt x="4431" y="0"/>
                  <a:pt x="4431" y="0"/>
                </a:cubicBezTo>
                <a:cubicBezTo>
                  <a:pt x="4985" y="0"/>
                  <a:pt x="4985" y="0"/>
                  <a:pt x="4985" y="0"/>
                </a:cubicBezTo>
                <a:cubicBezTo>
                  <a:pt x="9969" y="6521"/>
                  <a:pt x="9969" y="6521"/>
                  <a:pt x="9969" y="6521"/>
                </a:cubicBezTo>
                <a:cubicBezTo>
                  <a:pt x="10523" y="7336"/>
                  <a:pt x="10523" y="8151"/>
                  <a:pt x="11077" y="8558"/>
                </a:cubicBezTo>
                <a:cubicBezTo>
                  <a:pt x="11077" y="7743"/>
                  <a:pt x="11631" y="7336"/>
                  <a:pt x="12185" y="6521"/>
                </a:cubicBezTo>
                <a:cubicBezTo>
                  <a:pt x="16062" y="0"/>
                  <a:pt x="16062" y="0"/>
                  <a:pt x="16062" y="0"/>
                </a:cubicBezTo>
                <a:cubicBezTo>
                  <a:pt x="16062" y="0"/>
                  <a:pt x="16615" y="0"/>
                  <a:pt x="16615" y="0"/>
                </a:cubicBezTo>
                <a:cubicBezTo>
                  <a:pt x="21046" y="0"/>
                  <a:pt x="21046" y="0"/>
                  <a:pt x="21046" y="0"/>
                </a:cubicBezTo>
                <a:cubicBezTo>
                  <a:pt x="21046" y="0"/>
                  <a:pt x="21046" y="0"/>
                  <a:pt x="21600" y="0"/>
                </a:cubicBezTo>
                <a:cubicBezTo>
                  <a:pt x="21600" y="0"/>
                  <a:pt x="21600" y="408"/>
                  <a:pt x="21600" y="408"/>
                </a:cubicBezTo>
                <a:cubicBezTo>
                  <a:pt x="14954" y="9374"/>
                  <a:pt x="14954" y="9374"/>
                  <a:pt x="14954" y="9374"/>
                </a:cubicBezTo>
                <a:cubicBezTo>
                  <a:pt x="19385" y="9374"/>
                  <a:pt x="19385" y="9374"/>
                  <a:pt x="19385" y="9374"/>
                </a:cubicBezTo>
                <a:cubicBezTo>
                  <a:pt x="19938" y="9374"/>
                  <a:pt x="19938" y="9781"/>
                  <a:pt x="19938" y="10189"/>
                </a:cubicBezTo>
                <a:cubicBezTo>
                  <a:pt x="19938" y="11411"/>
                  <a:pt x="19938" y="11411"/>
                  <a:pt x="19938" y="11411"/>
                </a:cubicBezTo>
                <a:cubicBezTo>
                  <a:pt x="19938" y="11819"/>
                  <a:pt x="19938" y="12226"/>
                  <a:pt x="19385" y="12226"/>
                </a:cubicBezTo>
                <a:cubicBezTo>
                  <a:pt x="13292" y="12226"/>
                  <a:pt x="13292" y="12226"/>
                  <a:pt x="13292" y="12226"/>
                </a:cubicBezTo>
                <a:cubicBezTo>
                  <a:pt x="13292" y="13449"/>
                  <a:pt x="13292" y="13449"/>
                  <a:pt x="13292" y="13449"/>
                </a:cubicBezTo>
                <a:cubicBezTo>
                  <a:pt x="19385" y="13449"/>
                  <a:pt x="19385" y="13449"/>
                  <a:pt x="19385" y="13449"/>
                </a:cubicBezTo>
                <a:cubicBezTo>
                  <a:pt x="19938" y="13449"/>
                  <a:pt x="19938" y="13449"/>
                  <a:pt x="19938" y="13857"/>
                </a:cubicBezTo>
                <a:cubicBezTo>
                  <a:pt x="19938" y="15487"/>
                  <a:pt x="19938" y="15487"/>
                  <a:pt x="19938" y="15487"/>
                </a:cubicBezTo>
                <a:cubicBezTo>
                  <a:pt x="19938" y="15894"/>
                  <a:pt x="19938" y="15894"/>
                  <a:pt x="19385" y="15894"/>
                </a:cubicBezTo>
                <a:cubicBezTo>
                  <a:pt x="13292" y="15894"/>
                  <a:pt x="13292" y="15894"/>
                  <a:pt x="13292" y="15894"/>
                </a:cubicBezTo>
                <a:cubicBezTo>
                  <a:pt x="13292" y="21192"/>
                  <a:pt x="13292" y="21192"/>
                  <a:pt x="13292" y="21192"/>
                </a:cubicBezTo>
                <a:cubicBezTo>
                  <a:pt x="13292" y="21192"/>
                  <a:pt x="12738" y="21600"/>
                  <a:pt x="12738" y="21600"/>
                </a:cubicBezTo>
                <a:lnTo>
                  <a:pt x="8862" y="21600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39" name="Shape 5456"/>
          <p:cNvSpPr/>
          <p:nvPr/>
        </p:nvSpPr>
        <p:spPr>
          <a:xfrm>
            <a:off x="7651835" y="2849913"/>
            <a:ext cx="269386" cy="2107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1004"/>
                </a:moveTo>
                <a:cubicBezTo>
                  <a:pt x="21600" y="11411"/>
                  <a:pt x="21282" y="11819"/>
                  <a:pt x="21282" y="11819"/>
                </a:cubicBezTo>
                <a:cubicBezTo>
                  <a:pt x="18424" y="11819"/>
                  <a:pt x="18424" y="11819"/>
                  <a:pt x="18424" y="11819"/>
                </a:cubicBezTo>
                <a:cubicBezTo>
                  <a:pt x="16518" y="21192"/>
                  <a:pt x="16518" y="21192"/>
                  <a:pt x="16518" y="21192"/>
                </a:cubicBezTo>
                <a:cubicBezTo>
                  <a:pt x="16518" y="21600"/>
                  <a:pt x="16518" y="21600"/>
                  <a:pt x="16200" y="21600"/>
                </a:cubicBezTo>
                <a:cubicBezTo>
                  <a:pt x="14294" y="21600"/>
                  <a:pt x="14294" y="21600"/>
                  <a:pt x="14294" y="21600"/>
                </a:cubicBezTo>
                <a:cubicBezTo>
                  <a:pt x="14294" y="21600"/>
                  <a:pt x="13976" y="21600"/>
                  <a:pt x="13976" y="21192"/>
                </a:cubicBezTo>
                <a:cubicBezTo>
                  <a:pt x="12071" y="11819"/>
                  <a:pt x="12071" y="11819"/>
                  <a:pt x="12071" y="11819"/>
                </a:cubicBezTo>
                <a:cubicBezTo>
                  <a:pt x="9529" y="11819"/>
                  <a:pt x="9529" y="11819"/>
                  <a:pt x="9529" y="11819"/>
                </a:cubicBezTo>
                <a:cubicBezTo>
                  <a:pt x="7306" y="21192"/>
                  <a:pt x="7306" y="21192"/>
                  <a:pt x="7306" y="21192"/>
                </a:cubicBezTo>
                <a:cubicBezTo>
                  <a:pt x="7306" y="21600"/>
                  <a:pt x="7306" y="21600"/>
                  <a:pt x="6988" y="21600"/>
                </a:cubicBezTo>
                <a:cubicBezTo>
                  <a:pt x="5082" y="21600"/>
                  <a:pt x="5082" y="21600"/>
                  <a:pt x="5082" y="21600"/>
                </a:cubicBezTo>
                <a:cubicBezTo>
                  <a:pt x="5082" y="21600"/>
                  <a:pt x="4765" y="21600"/>
                  <a:pt x="4765" y="21192"/>
                </a:cubicBezTo>
                <a:cubicBezTo>
                  <a:pt x="2859" y="11819"/>
                  <a:pt x="2859" y="11819"/>
                  <a:pt x="2859" y="11819"/>
                </a:cubicBezTo>
                <a:cubicBezTo>
                  <a:pt x="318" y="11819"/>
                  <a:pt x="318" y="11819"/>
                  <a:pt x="318" y="11819"/>
                </a:cubicBezTo>
                <a:cubicBezTo>
                  <a:pt x="0" y="11819"/>
                  <a:pt x="0" y="11411"/>
                  <a:pt x="0" y="11004"/>
                </a:cubicBezTo>
                <a:cubicBezTo>
                  <a:pt x="0" y="10189"/>
                  <a:pt x="0" y="10189"/>
                  <a:pt x="0" y="10189"/>
                </a:cubicBezTo>
                <a:cubicBezTo>
                  <a:pt x="0" y="9781"/>
                  <a:pt x="0" y="9781"/>
                  <a:pt x="318" y="9781"/>
                </a:cubicBezTo>
                <a:cubicBezTo>
                  <a:pt x="2541" y="9781"/>
                  <a:pt x="2541" y="9781"/>
                  <a:pt x="2541" y="9781"/>
                </a:cubicBezTo>
                <a:cubicBezTo>
                  <a:pt x="1906" y="7743"/>
                  <a:pt x="1906" y="7743"/>
                  <a:pt x="1906" y="7743"/>
                </a:cubicBezTo>
                <a:cubicBezTo>
                  <a:pt x="318" y="7743"/>
                  <a:pt x="318" y="7743"/>
                  <a:pt x="318" y="7743"/>
                </a:cubicBezTo>
                <a:cubicBezTo>
                  <a:pt x="0" y="7743"/>
                  <a:pt x="0" y="7336"/>
                  <a:pt x="0" y="7336"/>
                </a:cubicBezTo>
                <a:cubicBezTo>
                  <a:pt x="0" y="6113"/>
                  <a:pt x="0" y="6113"/>
                  <a:pt x="0" y="6113"/>
                </a:cubicBezTo>
                <a:cubicBezTo>
                  <a:pt x="0" y="6113"/>
                  <a:pt x="0" y="5706"/>
                  <a:pt x="318" y="5706"/>
                </a:cubicBezTo>
                <a:cubicBezTo>
                  <a:pt x="1588" y="5706"/>
                  <a:pt x="1588" y="5706"/>
                  <a:pt x="1588" y="5706"/>
                </a:cubicBezTo>
                <a:cubicBezTo>
                  <a:pt x="635" y="408"/>
                  <a:pt x="635" y="408"/>
                  <a:pt x="635" y="408"/>
                </a:cubicBezTo>
                <a:cubicBezTo>
                  <a:pt x="635" y="408"/>
                  <a:pt x="635" y="0"/>
                  <a:pt x="635" y="0"/>
                </a:cubicBezTo>
                <a:cubicBezTo>
                  <a:pt x="635" y="0"/>
                  <a:pt x="953" y="0"/>
                  <a:pt x="953" y="0"/>
                </a:cubicBezTo>
                <a:cubicBezTo>
                  <a:pt x="2541" y="0"/>
                  <a:pt x="2541" y="0"/>
                  <a:pt x="2541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4129" y="5706"/>
                  <a:pt x="4129" y="5706"/>
                  <a:pt x="4129" y="5706"/>
                </a:cubicBezTo>
                <a:cubicBezTo>
                  <a:pt x="8259" y="5706"/>
                  <a:pt x="8259" y="5706"/>
                  <a:pt x="8259" y="5706"/>
                </a:cubicBezTo>
                <a:cubicBezTo>
                  <a:pt x="9529" y="0"/>
                  <a:pt x="9529" y="0"/>
                  <a:pt x="9529" y="0"/>
                </a:cubicBezTo>
                <a:cubicBezTo>
                  <a:pt x="9529" y="0"/>
                  <a:pt x="9847" y="0"/>
                  <a:pt x="9847" y="0"/>
                </a:cubicBezTo>
                <a:cubicBezTo>
                  <a:pt x="11435" y="0"/>
                  <a:pt x="11435" y="0"/>
                  <a:pt x="11435" y="0"/>
                </a:cubicBezTo>
                <a:cubicBezTo>
                  <a:pt x="11753" y="0"/>
                  <a:pt x="11753" y="0"/>
                  <a:pt x="11753" y="0"/>
                </a:cubicBezTo>
                <a:cubicBezTo>
                  <a:pt x="13024" y="5706"/>
                  <a:pt x="13024" y="5706"/>
                  <a:pt x="13024" y="5706"/>
                </a:cubicBezTo>
                <a:cubicBezTo>
                  <a:pt x="17471" y="5706"/>
                  <a:pt x="17471" y="5706"/>
                  <a:pt x="17471" y="5706"/>
                </a:cubicBezTo>
                <a:cubicBezTo>
                  <a:pt x="18424" y="0"/>
                  <a:pt x="18424" y="0"/>
                  <a:pt x="18424" y="0"/>
                </a:cubicBezTo>
                <a:cubicBezTo>
                  <a:pt x="18424" y="0"/>
                  <a:pt x="18741" y="0"/>
                  <a:pt x="18741" y="0"/>
                </a:cubicBezTo>
                <a:cubicBezTo>
                  <a:pt x="20647" y="0"/>
                  <a:pt x="20647" y="0"/>
                  <a:pt x="20647" y="0"/>
                </a:cubicBezTo>
                <a:cubicBezTo>
                  <a:pt x="20647" y="0"/>
                  <a:pt x="20647" y="0"/>
                  <a:pt x="20965" y="0"/>
                </a:cubicBezTo>
                <a:cubicBezTo>
                  <a:pt x="20965" y="0"/>
                  <a:pt x="20965" y="408"/>
                  <a:pt x="20965" y="408"/>
                </a:cubicBezTo>
                <a:cubicBezTo>
                  <a:pt x="19694" y="5706"/>
                  <a:pt x="19694" y="5706"/>
                  <a:pt x="19694" y="5706"/>
                </a:cubicBezTo>
                <a:cubicBezTo>
                  <a:pt x="21282" y="5706"/>
                  <a:pt x="21282" y="5706"/>
                  <a:pt x="21282" y="5706"/>
                </a:cubicBezTo>
                <a:cubicBezTo>
                  <a:pt x="21282" y="5706"/>
                  <a:pt x="21600" y="6113"/>
                  <a:pt x="21600" y="6113"/>
                </a:cubicBezTo>
                <a:cubicBezTo>
                  <a:pt x="21600" y="7336"/>
                  <a:pt x="21600" y="7336"/>
                  <a:pt x="21600" y="7336"/>
                </a:cubicBezTo>
                <a:cubicBezTo>
                  <a:pt x="21600" y="7336"/>
                  <a:pt x="21282" y="7743"/>
                  <a:pt x="21282" y="7743"/>
                </a:cubicBezTo>
                <a:cubicBezTo>
                  <a:pt x="19376" y="7743"/>
                  <a:pt x="19376" y="7743"/>
                  <a:pt x="19376" y="7743"/>
                </a:cubicBezTo>
                <a:cubicBezTo>
                  <a:pt x="19059" y="9781"/>
                  <a:pt x="19059" y="9781"/>
                  <a:pt x="19059" y="9781"/>
                </a:cubicBezTo>
                <a:cubicBezTo>
                  <a:pt x="21282" y="9781"/>
                  <a:pt x="21282" y="9781"/>
                  <a:pt x="21282" y="9781"/>
                </a:cubicBezTo>
                <a:cubicBezTo>
                  <a:pt x="21282" y="9781"/>
                  <a:pt x="21600" y="9781"/>
                  <a:pt x="21600" y="10189"/>
                </a:cubicBezTo>
                <a:lnTo>
                  <a:pt x="21600" y="11004"/>
                </a:lnTo>
                <a:close/>
                <a:moveTo>
                  <a:pt x="7941" y="7743"/>
                </a:moveTo>
                <a:cubicBezTo>
                  <a:pt x="4447" y="7743"/>
                  <a:pt x="4447" y="7743"/>
                  <a:pt x="4447" y="7743"/>
                </a:cubicBezTo>
                <a:cubicBezTo>
                  <a:pt x="4765" y="9781"/>
                  <a:pt x="4765" y="9781"/>
                  <a:pt x="4765" y="9781"/>
                </a:cubicBezTo>
                <a:cubicBezTo>
                  <a:pt x="7624" y="9781"/>
                  <a:pt x="7624" y="9781"/>
                  <a:pt x="7624" y="9781"/>
                </a:cubicBezTo>
                <a:lnTo>
                  <a:pt x="7941" y="7743"/>
                </a:lnTo>
                <a:close/>
                <a:moveTo>
                  <a:pt x="6988" y="11819"/>
                </a:moveTo>
                <a:cubicBezTo>
                  <a:pt x="5082" y="11819"/>
                  <a:pt x="5082" y="11819"/>
                  <a:pt x="5082" y="11819"/>
                </a:cubicBezTo>
                <a:cubicBezTo>
                  <a:pt x="6035" y="16302"/>
                  <a:pt x="6035" y="16302"/>
                  <a:pt x="6035" y="16302"/>
                </a:cubicBezTo>
                <a:cubicBezTo>
                  <a:pt x="6035" y="16302"/>
                  <a:pt x="6035" y="16302"/>
                  <a:pt x="6035" y="16302"/>
                </a:cubicBezTo>
                <a:cubicBezTo>
                  <a:pt x="6035" y="16302"/>
                  <a:pt x="6035" y="16302"/>
                  <a:pt x="6035" y="16302"/>
                </a:cubicBezTo>
                <a:lnTo>
                  <a:pt x="6988" y="11819"/>
                </a:lnTo>
                <a:close/>
                <a:moveTo>
                  <a:pt x="11435" y="9781"/>
                </a:moveTo>
                <a:cubicBezTo>
                  <a:pt x="11118" y="7743"/>
                  <a:pt x="11118" y="7743"/>
                  <a:pt x="11118" y="7743"/>
                </a:cubicBezTo>
                <a:cubicBezTo>
                  <a:pt x="10165" y="7743"/>
                  <a:pt x="10165" y="7743"/>
                  <a:pt x="10165" y="7743"/>
                </a:cubicBezTo>
                <a:cubicBezTo>
                  <a:pt x="9847" y="9781"/>
                  <a:pt x="9847" y="9781"/>
                  <a:pt x="9847" y="9781"/>
                </a:cubicBezTo>
                <a:lnTo>
                  <a:pt x="11435" y="9781"/>
                </a:lnTo>
                <a:close/>
                <a:moveTo>
                  <a:pt x="16835" y="7743"/>
                </a:moveTo>
                <a:cubicBezTo>
                  <a:pt x="13341" y="7743"/>
                  <a:pt x="13341" y="7743"/>
                  <a:pt x="13341" y="7743"/>
                </a:cubicBezTo>
                <a:cubicBezTo>
                  <a:pt x="13659" y="9781"/>
                  <a:pt x="13659" y="9781"/>
                  <a:pt x="13659" y="9781"/>
                </a:cubicBezTo>
                <a:cubicBezTo>
                  <a:pt x="16518" y="9781"/>
                  <a:pt x="16518" y="9781"/>
                  <a:pt x="16518" y="9781"/>
                </a:cubicBezTo>
                <a:lnTo>
                  <a:pt x="16835" y="7743"/>
                </a:lnTo>
                <a:close/>
                <a:moveTo>
                  <a:pt x="16200" y="11819"/>
                </a:moveTo>
                <a:cubicBezTo>
                  <a:pt x="14294" y="11819"/>
                  <a:pt x="14294" y="11819"/>
                  <a:pt x="14294" y="11819"/>
                </a:cubicBezTo>
                <a:cubicBezTo>
                  <a:pt x="15247" y="16302"/>
                  <a:pt x="15247" y="16302"/>
                  <a:pt x="15247" y="16302"/>
                </a:cubicBezTo>
                <a:cubicBezTo>
                  <a:pt x="15247" y="16302"/>
                  <a:pt x="15247" y="16302"/>
                  <a:pt x="15247" y="16302"/>
                </a:cubicBezTo>
                <a:cubicBezTo>
                  <a:pt x="15247" y="16302"/>
                  <a:pt x="15247" y="16302"/>
                  <a:pt x="15247" y="16302"/>
                </a:cubicBezTo>
                <a:lnTo>
                  <a:pt x="16200" y="11819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40" name="Shape 5457"/>
          <p:cNvSpPr/>
          <p:nvPr/>
        </p:nvSpPr>
        <p:spPr>
          <a:xfrm>
            <a:off x="8223592" y="2849913"/>
            <a:ext cx="229069" cy="230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503"/>
                </a:moveTo>
                <a:cubicBezTo>
                  <a:pt x="21600" y="19738"/>
                  <a:pt x="19738" y="21600"/>
                  <a:pt x="17503" y="21600"/>
                </a:cubicBezTo>
                <a:cubicBezTo>
                  <a:pt x="4097" y="21600"/>
                  <a:pt x="4097" y="21600"/>
                  <a:pt x="4097" y="21600"/>
                </a:cubicBezTo>
                <a:cubicBezTo>
                  <a:pt x="1862" y="21600"/>
                  <a:pt x="0" y="19738"/>
                  <a:pt x="0" y="17503"/>
                </a:cubicBezTo>
                <a:cubicBezTo>
                  <a:pt x="0" y="3724"/>
                  <a:pt x="0" y="3724"/>
                  <a:pt x="0" y="3724"/>
                </a:cubicBezTo>
                <a:cubicBezTo>
                  <a:pt x="0" y="1490"/>
                  <a:pt x="1862" y="0"/>
                  <a:pt x="4097" y="0"/>
                </a:cubicBezTo>
                <a:cubicBezTo>
                  <a:pt x="17503" y="0"/>
                  <a:pt x="17503" y="0"/>
                  <a:pt x="17503" y="0"/>
                </a:cubicBezTo>
                <a:cubicBezTo>
                  <a:pt x="19738" y="0"/>
                  <a:pt x="21600" y="1490"/>
                  <a:pt x="21600" y="3724"/>
                </a:cubicBezTo>
                <a:lnTo>
                  <a:pt x="21600" y="17503"/>
                </a:lnTo>
                <a:close/>
                <a:moveTo>
                  <a:pt x="16759" y="9683"/>
                </a:moveTo>
                <a:cubicBezTo>
                  <a:pt x="16014" y="9310"/>
                  <a:pt x="15269" y="8938"/>
                  <a:pt x="15269" y="8193"/>
                </a:cubicBezTo>
                <a:cubicBezTo>
                  <a:pt x="15269" y="8193"/>
                  <a:pt x="14897" y="7821"/>
                  <a:pt x="14897" y="7821"/>
                </a:cubicBezTo>
                <a:cubicBezTo>
                  <a:pt x="14897" y="7076"/>
                  <a:pt x="15641" y="6703"/>
                  <a:pt x="16386" y="6703"/>
                </a:cubicBezTo>
                <a:cubicBezTo>
                  <a:pt x="16759" y="6703"/>
                  <a:pt x="17131" y="6703"/>
                  <a:pt x="17131" y="7076"/>
                </a:cubicBezTo>
                <a:cubicBezTo>
                  <a:pt x="17131" y="7076"/>
                  <a:pt x="17131" y="7076"/>
                  <a:pt x="17131" y="7076"/>
                </a:cubicBezTo>
                <a:cubicBezTo>
                  <a:pt x="17503" y="7076"/>
                  <a:pt x="17503" y="7448"/>
                  <a:pt x="17876" y="7821"/>
                </a:cubicBezTo>
                <a:cubicBezTo>
                  <a:pt x="18993" y="6703"/>
                  <a:pt x="18993" y="6703"/>
                  <a:pt x="18993" y="6703"/>
                </a:cubicBezTo>
                <a:cubicBezTo>
                  <a:pt x="18993" y="6331"/>
                  <a:pt x="18621" y="5959"/>
                  <a:pt x="18248" y="5586"/>
                </a:cubicBezTo>
                <a:cubicBezTo>
                  <a:pt x="17876" y="5214"/>
                  <a:pt x="17131" y="5214"/>
                  <a:pt x="16386" y="5214"/>
                </a:cubicBezTo>
                <a:cubicBezTo>
                  <a:pt x="14897" y="5214"/>
                  <a:pt x="13407" y="6331"/>
                  <a:pt x="13407" y="7821"/>
                </a:cubicBezTo>
                <a:cubicBezTo>
                  <a:pt x="13407" y="7821"/>
                  <a:pt x="13407" y="7821"/>
                  <a:pt x="13407" y="8193"/>
                </a:cubicBezTo>
                <a:cubicBezTo>
                  <a:pt x="13779" y="10055"/>
                  <a:pt x="14524" y="10800"/>
                  <a:pt x="16386" y="11172"/>
                </a:cubicBezTo>
                <a:cubicBezTo>
                  <a:pt x="17131" y="11545"/>
                  <a:pt x="18621" y="11917"/>
                  <a:pt x="18621" y="12662"/>
                </a:cubicBezTo>
                <a:cubicBezTo>
                  <a:pt x="18621" y="13034"/>
                  <a:pt x="18621" y="13034"/>
                  <a:pt x="18621" y="13034"/>
                </a:cubicBezTo>
                <a:cubicBezTo>
                  <a:pt x="18621" y="14152"/>
                  <a:pt x="17503" y="14524"/>
                  <a:pt x="16386" y="14524"/>
                </a:cubicBezTo>
                <a:cubicBezTo>
                  <a:pt x="15269" y="14524"/>
                  <a:pt x="14524" y="13407"/>
                  <a:pt x="14152" y="12662"/>
                </a:cubicBezTo>
                <a:cubicBezTo>
                  <a:pt x="12662" y="9310"/>
                  <a:pt x="12290" y="5214"/>
                  <a:pt x="7448" y="5214"/>
                </a:cubicBezTo>
                <a:cubicBezTo>
                  <a:pt x="4469" y="5214"/>
                  <a:pt x="1862" y="7821"/>
                  <a:pt x="1862" y="10800"/>
                </a:cubicBezTo>
                <a:cubicBezTo>
                  <a:pt x="1862" y="10800"/>
                  <a:pt x="1862" y="10800"/>
                  <a:pt x="1862" y="10800"/>
                </a:cubicBezTo>
                <a:cubicBezTo>
                  <a:pt x="1862" y="13779"/>
                  <a:pt x="4097" y="16386"/>
                  <a:pt x="7448" y="16386"/>
                </a:cubicBezTo>
                <a:cubicBezTo>
                  <a:pt x="8938" y="16386"/>
                  <a:pt x="10055" y="16014"/>
                  <a:pt x="11172" y="14897"/>
                </a:cubicBezTo>
                <a:cubicBezTo>
                  <a:pt x="11545" y="14524"/>
                  <a:pt x="11545" y="14152"/>
                  <a:pt x="11545" y="14152"/>
                </a:cubicBezTo>
                <a:cubicBezTo>
                  <a:pt x="10800" y="12662"/>
                  <a:pt x="10800" y="12662"/>
                  <a:pt x="10800" y="12662"/>
                </a:cubicBezTo>
                <a:cubicBezTo>
                  <a:pt x="10055" y="14152"/>
                  <a:pt x="8938" y="14524"/>
                  <a:pt x="7448" y="14524"/>
                </a:cubicBezTo>
                <a:cubicBezTo>
                  <a:pt x="5214" y="14524"/>
                  <a:pt x="3724" y="12662"/>
                  <a:pt x="3724" y="10428"/>
                </a:cubicBezTo>
                <a:cubicBezTo>
                  <a:pt x="3724" y="8566"/>
                  <a:pt x="5214" y="6703"/>
                  <a:pt x="7448" y="6703"/>
                </a:cubicBezTo>
                <a:cubicBezTo>
                  <a:pt x="9683" y="6703"/>
                  <a:pt x="10428" y="7821"/>
                  <a:pt x="11172" y="10055"/>
                </a:cubicBezTo>
                <a:cubicBezTo>
                  <a:pt x="12290" y="12290"/>
                  <a:pt x="13034" y="16386"/>
                  <a:pt x="16386" y="16386"/>
                </a:cubicBezTo>
                <a:cubicBezTo>
                  <a:pt x="18621" y="16386"/>
                  <a:pt x="20110" y="14897"/>
                  <a:pt x="20110" y="13034"/>
                </a:cubicBezTo>
                <a:cubicBezTo>
                  <a:pt x="20110" y="10800"/>
                  <a:pt x="18621" y="10055"/>
                  <a:pt x="16759" y="9683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41" name="Shape 5458"/>
          <p:cNvSpPr/>
          <p:nvPr/>
        </p:nvSpPr>
        <p:spPr>
          <a:xfrm>
            <a:off x="8793515" y="2866406"/>
            <a:ext cx="152948" cy="2134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2" h="21500" extrusionOk="0">
                <a:moveTo>
                  <a:pt x="15508" y="0"/>
                </a:moveTo>
                <a:cubicBezTo>
                  <a:pt x="15508" y="0"/>
                  <a:pt x="16062" y="400"/>
                  <a:pt x="16062" y="800"/>
                </a:cubicBezTo>
                <a:cubicBezTo>
                  <a:pt x="16062" y="13600"/>
                  <a:pt x="16062" y="13600"/>
                  <a:pt x="16062" y="13600"/>
                </a:cubicBezTo>
                <a:cubicBezTo>
                  <a:pt x="19938" y="13600"/>
                  <a:pt x="19938" y="13600"/>
                  <a:pt x="19938" y="13600"/>
                </a:cubicBezTo>
                <a:cubicBezTo>
                  <a:pt x="20492" y="13600"/>
                  <a:pt x="21046" y="14000"/>
                  <a:pt x="21046" y="14400"/>
                </a:cubicBezTo>
                <a:cubicBezTo>
                  <a:pt x="21600" y="14800"/>
                  <a:pt x="21600" y="15200"/>
                  <a:pt x="21046" y="15200"/>
                </a:cubicBezTo>
                <a:cubicBezTo>
                  <a:pt x="14400" y="21200"/>
                  <a:pt x="14400" y="21200"/>
                  <a:pt x="14400" y="21200"/>
                </a:cubicBezTo>
                <a:cubicBezTo>
                  <a:pt x="13846" y="21600"/>
                  <a:pt x="12738" y="21600"/>
                  <a:pt x="12185" y="21200"/>
                </a:cubicBezTo>
                <a:cubicBezTo>
                  <a:pt x="5538" y="15200"/>
                  <a:pt x="5538" y="15200"/>
                  <a:pt x="5538" y="15200"/>
                </a:cubicBezTo>
                <a:cubicBezTo>
                  <a:pt x="4985" y="15200"/>
                  <a:pt x="4985" y="14800"/>
                  <a:pt x="5538" y="14400"/>
                </a:cubicBezTo>
                <a:cubicBezTo>
                  <a:pt x="5538" y="14000"/>
                  <a:pt x="6092" y="13600"/>
                  <a:pt x="6646" y="13600"/>
                </a:cubicBezTo>
                <a:cubicBezTo>
                  <a:pt x="10523" y="13600"/>
                  <a:pt x="10523" y="13600"/>
                  <a:pt x="10523" y="13600"/>
                </a:cubicBezTo>
                <a:cubicBezTo>
                  <a:pt x="10523" y="4000"/>
                  <a:pt x="10523" y="4000"/>
                  <a:pt x="10523" y="4000"/>
                </a:cubicBezTo>
                <a:cubicBezTo>
                  <a:pt x="3877" y="4000"/>
                  <a:pt x="3877" y="4000"/>
                  <a:pt x="3877" y="4000"/>
                </a:cubicBezTo>
                <a:cubicBezTo>
                  <a:pt x="3877" y="4000"/>
                  <a:pt x="3323" y="4000"/>
                  <a:pt x="3323" y="4000"/>
                </a:cubicBezTo>
                <a:cubicBezTo>
                  <a:pt x="0" y="800"/>
                  <a:pt x="0" y="800"/>
                  <a:pt x="0" y="800"/>
                </a:cubicBezTo>
                <a:cubicBezTo>
                  <a:pt x="0" y="800"/>
                  <a:pt x="0" y="800"/>
                  <a:pt x="0" y="400"/>
                </a:cubicBezTo>
                <a:cubicBezTo>
                  <a:pt x="0" y="400"/>
                  <a:pt x="554" y="0"/>
                  <a:pt x="554" y="0"/>
                </a:cubicBezTo>
                <a:lnTo>
                  <a:pt x="15508" y="0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42" name="Shape 5459"/>
          <p:cNvSpPr/>
          <p:nvPr/>
        </p:nvSpPr>
        <p:spPr>
          <a:xfrm>
            <a:off x="9363438" y="2829756"/>
            <a:ext cx="269386" cy="2693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6518"/>
                  <a:pt x="16835" y="21600"/>
                  <a:pt x="10800" y="21600"/>
                </a:cubicBezTo>
                <a:cubicBezTo>
                  <a:pt x="4765" y="21600"/>
                  <a:pt x="0" y="16518"/>
                  <a:pt x="0" y="10800"/>
                </a:cubicBezTo>
                <a:cubicBezTo>
                  <a:pt x="0" y="4765"/>
                  <a:pt x="4765" y="0"/>
                  <a:pt x="10800" y="0"/>
                </a:cubicBezTo>
                <a:cubicBezTo>
                  <a:pt x="16835" y="0"/>
                  <a:pt x="21600" y="4765"/>
                  <a:pt x="21600" y="10800"/>
                </a:cubicBezTo>
                <a:close/>
                <a:moveTo>
                  <a:pt x="4765" y="12706"/>
                </a:moveTo>
                <a:cubicBezTo>
                  <a:pt x="4765" y="12071"/>
                  <a:pt x="4447" y="11435"/>
                  <a:pt x="4447" y="10800"/>
                </a:cubicBezTo>
                <a:cubicBezTo>
                  <a:pt x="4447" y="9847"/>
                  <a:pt x="4765" y="9212"/>
                  <a:pt x="4765" y="8576"/>
                </a:cubicBezTo>
                <a:cubicBezTo>
                  <a:pt x="2541" y="6353"/>
                  <a:pt x="2541" y="6353"/>
                  <a:pt x="2541" y="6353"/>
                </a:cubicBezTo>
                <a:cubicBezTo>
                  <a:pt x="1906" y="7624"/>
                  <a:pt x="1588" y="9212"/>
                  <a:pt x="1588" y="10800"/>
                </a:cubicBezTo>
                <a:cubicBezTo>
                  <a:pt x="1588" y="12388"/>
                  <a:pt x="1906" y="13659"/>
                  <a:pt x="2541" y="14929"/>
                </a:cubicBezTo>
                <a:lnTo>
                  <a:pt x="4765" y="12706"/>
                </a:lnTo>
                <a:close/>
                <a:moveTo>
                  <a:pt x="15247" y="10800"/>
                </a:moveTo>
                <a:cubicBezTo>
                  <a:pt x="15247" y="8259"/>
                  <a:pt x="13341" y="6035"/>
                  <a:pt x="10800" y="6035"/>
                </a:cubicBezTo>
                <a:cubicBezTo>
                  <a:pt x="8259" y="6035"/>
                  <a:pt x="6035" y="8259"/>
                  <a:pt x="6035" y="10800"/>
                </a:cubicBezTo>
                <a:cubicBezTo>
                  <a:pt x="6035" y="13341"/>
                  <a:pt x="8259" y="15247"/>
                  <a:pt x="10800" y="15247"/>
                </a:cubicBezTo>
                <a:cubicBezTo>
                  <a:pt x="13341" y="15247"/>
                  <a:pt x="15247" y="13341"/>
                  <a:pt x="15247" y="10800"/>
                </a:cubicBezTo>
                <a:close/>
                <a:moveTo>
                  <a:pt x="6353" y="2541"/>
                </a:moveTo>
                <a:cubicBezTo>
                  <a:pt x="8576" y="4765"/>
                  <a:pt x="8576" y="4765"/>
                  <a:pt x="8576" y="4765"/>
                </a:cubicBezTo>
                <a:cubicBezTo>
                  <a:pt x="9212" y="4765"/>
                  <a:pt x="10165" y="4447"/>
                  <a:pt x="10800" y="4447"/>
                </a:cubicBezTo>
                <a:cubicBezTo>
                  <a:pt x="11435" y="4447"/>
                  <a:pt x="12071" y="4765"/>
                  <a:pt x="12706" y="4765"/>
                </a:cubicBezTo>
                <a:cubicBezTo>
                  <a:pt x="14929" y="2541"/>
                  <a:pt x="14929" y="2541"/>
                  <a:pt x="14929" y="2541"/>
                </a:cubicBezTo>
                <a:cubicBezTo>
                  <a:pt x="13659" y="1906"/>
                  <a:pt x="12388" y="1588"/>
                  <a:pt x="10800" y="1588"/>
                </a:cubicBezTo>
                <a:cubicBezTo>
                  <a:pt x="9212" y="1588"/>
                  <a:pt x="7624" y="1906"/>
                  <a:pt x="6353" y="2541"/>
                </a:cubicBezTo>
                <a:close/>
                <a:moveTo>
                  <a:pt x="14929" y="18741"/>
                </a:moveTo>
                <a:cubicBezTo>
                  <a:pt x="12706" y="16518"/>
                  <a:pt x="12706" y="16518"/>
                  <a:pt x="12706" y="16518"/>
                </a:cubicBezTo>
                <a:cubicBezTo>
                  <a:pt x="12071" y="16835"/>
                  <a:pt x="11435" y="16835"/>
                  <a:pt x="10800" y="16835"/>
                </a:cubicBezTo>
                <a:cubicBezTo>
                  <a:pt x="10165" y="16835"/>
                  <a:pt x="9212" y="16835"/>
                  <a:pt x="8576" y="16518"/>
                </a:cubicBezTo>
                <a:cubicBezTo>
                  <a:pt x="6353" y="18741"/>
                  <a:pt x="6353" y="18741"/>
                  <a:pt x="6353" y="18741"/>
                </a:cubicBezTo>
                <a:cubicBezTo>
                  <a:pt x="7624" y="19694"/>
                  <a:pt x="9212" y="20012"/>
                  <a:pt x="10800" y="20012"/>
                </a:cubicBezTo>
                <a:cubicBezTo>
                  <a:pt x="12388" y="20012"/>
                  <a:pt x="13659" y="19694"/>
                  <a:pt x="14929" y="18741"/>
                </a:cubicBezTo>
                <a:close/>
                <a:moveTo>
                  <a:pt x="19059" y="14929"/>
                </a:moveTo>
                <a:cubicBezTo>
                  <a:pt x="19694" y="13659"/>
                  <a:pt x="20012" y="12388"/>
                  <a:pt x="20012" y="10800"/>
                </a:cubicBezTo>
                <a:cubicBezTo>
                  <a:pt x="20012" y="9212"/>
                  <a:pt x="19694" y="7624"/>
                  <a:pt x="19059" y="6353"/>
                </a:cubicBezTo>
                <a:cubicBezTo>
                  <a:pt x="16518" y="8576"/>
                  <a:pt x="16518" y="8576"/>
                  <a:pt x="16518" y="8576"/>
                </a:cubicBezTo>
                <a:cubicBezTo>
                  <a:pt x="16835" y="9212"/>
                  <a:pt x="16835" y="10165"/>
                  <a:pt x="16835" y="10800"/>
                </a:cubicBezTo>
                <a:cubicBezTo>
                  <a:pt x="16835" y="11435"/>
                  <a:pt x="16835" y="12071"/>
                  <a:pt x="16518" y="12706"/>
                </a:cubicBezTo>
                <a:lnTo>
                  <a:pt x="19059" y="14929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43" name="Shape 5460"/>
          <p:cNvSpPr/>
          <p:nvPr/>
        </p:nvSpPr>
        <p:spPr>
          <a:xfrm>
            <a:off x="9938859" y="2829756"/>
            <a:ext cx="245562" cy="2455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55" y="18813"/>
                </a:moveTo>
                <a:cubicBezTo>
                  <a:pt x="18465" y="20555"/>
                  <a:pt x="18465" y="20555"/>
                  <a:pt x="18465" y="20555"/>
                </a:cubicBezTo>
                <a:cubicBezTo>
                  <a:pt x="17768" y="21252"/>
                  <a:pt x="16723" y="21600"/>
                  <a:pt x="15677" y="21600"/>
                </a:cubicBezTo>
                <a:cubicBezTo>
                  <a:pt x="14981" y="21600"/>
                  <a:pt x="13935" y="21252"/>
                  <a:pt x="13239" y="20555"/>
                </a:cubicBezTo>
                <a:cubicBezTo>
                  <a:pt x="10452" y="17768"/>
                  <a:pt x="10452" y="17768"/>
                  <a:pt x="10452" y="17768"/>
                </a:cubicBezTo>
                <a:cubicBezTo>
                  <a:pt x="9755" y="17071"/>
                  <a:pt x="9406" y="16026"/>
                  <a:pt x="9406" y="14981"/>
                </a:cubicBezTo>
                <a:cubicBezTo>
                  <a:pt x="9406" y="13935"/>
                  <a:pt x="9755" y="13239"/>
                  <a:pt x="10452" y="12542"/>
                </a:cubicBezTo>
                <a:cubicBezTo>
                  <a:pt x="9406" y="11148"/>
                  <a:pt x="9406" y="11148"/>
                  <a:pt x="9406" y="11148"/>
                </a:cubicBezTo>
                <a:cubicBezTo>
                  <a:pt x="8710" y="11845"/>
                  <a:pt x="7665" y="12542"/>
                  <a:pt x="6619" y="12542"/>
                </a:cubicBezTo>
                <a:cubicBezTo>
                  <a:pt x="5574" y="12542"/>
                  <a:pt x="4529" y="11845"/>
                  <a:pt x="3832" y="11148"/>
                </a:cubicBezTo>
                <a:cubicBezTo>
                  <a:pt x="1045" y="8361"/>
                  <a:pt x="1045" y="8361"/>
                  <a:pt x="1045" y="8361"/>
                </a:cubicBezTo>
                <a:cubicBezTo>
                  <a:pt x="348" y="7665"/>
                  <a:pt x="0" y="6968"/>
                  <a:pt x="0" y="5923"/>
                </a:cubicBezTo>
                <a:cubicBezTo>
                  <a:pt x="0" y="4877"/>
                  <a:pt x="348" y="3832"/>
                  <a:pt x="1045" y="3135"/>
                </a:cubicBezTo>
                <a:cubicBezTo>
                  <a:pt x="3135" y="1045"/>
                  <a:pt x="3135" y="1045"/>
                  <a:pt x="3135" y="1045"/>
                </a:cubicBezTo>
                <a:cubicBezTo>
                  <a:pt x="3832" y="348"/>
                  <a:pt x="4877" y="0"/>
                  <a:pt x="5923" y="0"/>
                </a:cubicBezTo>
                <a:cubicBezTo>
                  <a:pt x="6619" y="0"/>
                  <a:pt x="7665" y="348"/>
                  <a:pt x="8361" y="1394"/>
                </a:cubicBezTo>
                <a:cubicBezTo>
                  <a:pt x="11148" y="3832"/>
                  <a:pt x="11148" y="3832"/>
                  <a:pt x="11148" y="3832"/>
                </a:cubicBezTo>
                <a:cubicBezTo>
                  <a:pt x="11845" y="4529"/>
                  <a:pt x="12194" y="5574"/>
                  <a:pt x="12194" y="6619"/>
                </a:cubicBezTo>
                <a:cubicBezTo>
                  <a:pt x="12194" y="7665"/>
                  <a:pt x="11845" y="8710"/>
                  <a:pt x="11148" y="9406"/>
                </a:cubicBezTo>
                <a:cubicBezTo>
                  <a:pt x="12194" y="10452"/>
                  <a:pt x="12194" y="10452"/>
                  <a:pt x="12194" y="10452"/>
                </a:cubicBezTo>
                <a:cubicBezTo>
                  <a:pt x="12890" y="9755"/>
                  <a:pt x="13935" y="9406"/>
                  <a:pt x="14981" y="9406"/>
                </a:cubicBezTo>
                <a:cubicBezTo>
                  <a:pt x="16026" y="9406"/>
                  <a:pt x="17071" y="9755"/>
                  <a:pt x="17768" y="10452"/>
                </a:cubicBezTo>
                <a:cubicBezTo>
                  <a:pt x="20555" y="13239"/>
                  <a:pt x="20555" y="13239"/>
                  <a:pt x="20555" y="13239"/>
                </a:cubicBezTo>
                <a:cubicBezTo>
                  <a:pt x="21252" y="13935"/>
                  <a:pt x="21600" y="14981"/>
                  <a:pt x="21600" y="16026"/>
                </a:cubicBezTo>
                <a:cubicBezTo>
                  <a:pt x="21600" y="17071"/>
                  <a:pt x="21252" y="18116"/>
                  <a:pt x="20555" y="18813"/>
                </a:cubicBezTo>
                <a:close/>
                <a:moveTo>
                  <a:pt x="9406" y="5923"/>
                </a:moveTo>
                <a:cubicBezTo>
                  <a:pt x="6619" y="3135"/>
                  <a:pt x="6619" y="3135"/>
                  <a:pt x="6619" y="3135"/>
                </a:cubicBezTo>
                <a:cubicBezTo>
                  <a:pt x="6271" y="2787"/>
                  <a:pt x="6271" y="2787"/>
                  <a:pt x="5923" y="2787"/>
                </a:cubicBezTo>
                <a:cubicBezTo>
                  <a:pt x="5574" y="2787"/>
                  <a:pt x="5226" y="2787"/>
                  <a:pt x="4877" y="3135"/>
                </a:cubicBezTo>
                <a:cubicBezTo>
                  <a:pt x="2787" y="4877"/>
                  <a:pt x="2787" y="4877"/>
                  <a:pt x="2787" y="4877"/>
                </a:cubicBezTo>
                <a:cubicBezTo>
                  <a:pt x="2787" y="5226"/>
                  <a:pt x="2439" y="5574"/>
                  <a:pt x="2439" y="5923"/>
                </a:cubicBezTo>
                <a:cubicBezTo>
                  <a:pt x="2439" y="6271"/>
                  <a:pt x="2787" y="6619"/>
                  <a:pt x="2787" y="6619"/>
                </a:cubicBezTo>
                <a:cubicBezTo>
                  <a:pt x="5574" y="9406"/>
                  <a:pt x="5574" y="9406"/>
                  <a:pt x="5574" y="9406"/>
                </a:cubicBezTo>
                <a:cubicBezTo>
                  <a:pt x="5923" y="9755"/>
                  <a:pt x="6271" y="9755"/>
                  <a:pt x="6619" y="9755"/>
                </a:cubicBezTo>
                <a:cubicBezTo>
                  <a:pt x="6968" y="9755"/>
                  <a:pt x="7316" y="9755"/>
                  <a:pt x="7665" y="9406"/>
                </a:cubicBezTo>
                <a:cubicBezTo>
                  <a:pt x="6968" y="9058"/>
                  <a:pt x="6619" y="8710"/>
                  <a:pt x="6619" y="8013"/>
                </a:cubicBezTo>
                <a:cubicBezTo>
                  <a:pt x="6619" y="7316"/>
                  <a:pt x="7316" y="6619"/>
                  <a:pt x="8013" y="6619"/>
                </a:cubicBezTo>
                <a:cubicBezTo>
                  <a:pt x="8361" y="6619"/>
                  <a:pt x="9058" y="7316"/>
                  <a:pt x="9406" y="7665"/>
                </a:cubicBezTo>
                <a:cubicBezTo>
                  <a:pt x="9755" y="7316"/>
                  <a:pt x="9755" y="6968"/>
                  <a:pt x="9755" y="6619"/>
                </a:cubicBezTo>
                <a:cubicBezTo>
                  <a:pt x="9755" y="6271"/>
                  <a:pt x="9755" y="5923"/>
                  <a:pt x="9406" y="5923"/>
                </a:cubicBezTo>
                <a:close/>
                <a:moveTo>
                  <a:pt x="18813" y="14981"/>
                </a:moveTo>
                <a:cubicBezTo>
                  <a:pt x="16026" y="12194"/>
                  <a:pt x="16026" y="12194"/>
                  <a:pt x="16026" y="12194"/>
                </a:cubicBezTo>
                <a:cubicBezTo>
                  <a:pt x="15677" y="12194"/>
                  <a:pt x="15329" y="11845"/>
                  <a:pt x="14981" y="11845"/>
                </a:cubicBezTo>
                <a:cubicBezTo>
                  <a:pt x="14632" y="11845"/>
                  <a:pt x="14284" y="12194"/>
                  <a:pt x="13935" y="12542"/>
                </a:cubicBezTo>
                <a:cubicBezTo>
                  <a:pt x="14632" y="12890"/>
                  <a:pt x="14981" y="13239"/>
                  <a:pt x="14981" y="13935"/>
                </a:cubicBezTo>
                <a:cubicBezTo>
                  <a:pt x="14981" y="14632"/>
                  <a:pt x="14632" y="14981"/>
                  <a:pt x="13935" y="14981"/>
                </a:cubicBezTo>
                <a:cubicBezTo>
                  <a:pt x="13239" y="14981"/>
                  <a:pt x="12890" y="14632"/>
                  <a:pt x="12194" y="14284"/>
                </a:cubicBezTo>
                <a:cubicBezTo>
                  <a:pt x="11845" y="14284"/>
                  <a:pt x="11845" y="14632"/>
                  <a:pt x="11845" y="14981"/>
                </a:cubicBezTo>
                <a:cubicBezTo>
                  <a:pt x="11845" y="15329"/>
                  <a:pt x="11845" y="15677"/>
                  <a:pt x="12194" y="16026"/>
                </a:cubicBezTo>
                <a:cubicBezTo>
                  <a:pt x="14981" y="18813"/>
                  <a:pt x="14981" y="18813"/>
                  <a:pt x="14981" y="18813"/>
                </a:cubicBezTo>
                <a:cubicBezTo>
                  <a:pt x="15329" y="19161"/>
                  <a:pt x="15677" y="19161"/>
                  <a:pt x="15677" y="19161"/>
                </a:cubicBezTo>
                <a:cubicBezTo>
                  <a:pt x="16026" y="19161"/>
                  <a:pt x="16374" y="19161"/>
                  <a:pt x="16723" y="18813"/>
                </a:cubicBezTo>
                <a:cubicBezTo>
                  <a:pt x="18813" y="16723"/>
                  <a:pt x="18813" y="16723"/>
                  <a:pt x="18813" y="16723"/>
                </a:cubicBezTo>
                <a:cubicBezTo>
                  <a:pt x="18813" y="16723"/>
                  <a:pt x="19161" y="16374"/>
                  <a:pt x="19161" y="16026"/>
                </a:cubicBezTo>
                <a:cubicBezTo>
                  <a:pt x="19161" y="15677"/>
                  <a:pt x="18813" y="15329"/>
                  <a:pt x="18813" y="14981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44" name="Shape 5462"/>
          <p:cNvSpPr/>
          <p:nvPr/>
        </p:nvSpPr>
        <p:spPr>
          <a:xfrm>
            <a:off x="11014566" y="2866406"/>
            <a:ext cx="210744" cy="214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819" y="21200"/>
                </a:moveTo>
                <a:cubicBezTo>
                  <a:pt x="11411" y="21200"/>
                  <a:pt x="11004" y="21600"/>
                  <a:pt x="10596" y="21600"/>
                </a:cubicBezTo>
                <a:cubicBezTo>
                  <a:pt x="10596" y="21600"/>
                  <a:pt x="10596" y="21600"/>
                  <a:pt x="10596" y="21600"/>
                </a:cubicBezTo>
                <a:cubicBezTo>
                  <a:pt x="10189" y="21600"/>
                  <a:pt x="9781" y="21200"/>
                  <a:pt x="9781" y="20400"/>
                </a:cubicBezTo>
                <a:cubicBezTo>
                  <a:pt x="9781" y="12000"/>
                  <a:pt x="9781" y="12000"/>
                  <a:pt x="9781" y="12000"/>
                </a:cubicBezTo>
                <a:cubicBezTo>
                  <a:pt x="815" y="12000"/>
                  <a:pt x="815" y="12000"/>
                  <a:pt x="815" y="12000"/>
                </a:cubicBezTo>
                <a:cubicBezTo>
                  <a:pt x="408" y="12000"/>
                  <a:pt x="0" y="11600"/>
                  <a:pt x="0" y="11200"/>
                </a:cubicBezTo>
                <a:cubicBezTo>
                  <a:pt x="0" y="10800"/>
                  <a:pt x="0" y="10000"/>
                  <a:pt x="408" y="10000"/>
                </a:cubicBezTo>
                <a:cubicBezTo>
                  <a:pt x="20377" y="400"/>
                  <a:pt x="20377" y="400"/>
                  <a:pt x="20377" y="400"/>
                </a:cubicBezTo>
                <a:cubicBezTo>
                  <a:pt x="20377" y="0"/>
                  <a:pt x="20377" y="0"/>
                  <a:pt x="20785" y="0"/>
                </a:cubicBezTo>
                <a:cubicBezTo>
                  <a:pt x="20785" y="0"/>
                  <a:pt x="21192" y="400"/>
                  <a:pt x="21192" y="400"/>
                </a:cubicBezTo>
                <a:cubicBezTo>
                  <a:pt x="21600" y="800"/>
                  <a:pt x="21600" y="1200"/>
                  <a:pt x="21600" y="1600"/>
                </a:cubicBezTo>
                <a:lnTo>
                  <a:pt x="11819" y="21200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45" name="Shape 5463"/>
          <p:cNvSpPr/>
          <p:nvPr/>
        </p:nvSpPr>
        <p:spPr>
          <a:xfrm>
            <a:off x="887892" y="3350200"/>
            <a:ext cx="258390" cy="115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1917"/>
                </a:moveTo>
                <a:cubicBezTo>
                  <a:pt x="16615" y="21600"/>
                  <a:pt x="16615" y="21600"/>
                  <a:pt x="16615" y="21600"/>
                </a:cubicBezTo>
                <a:cubicBezTo>
                  <a:pt x="16615" y="21600"/>
                  <a:pt x="16615" y="21600"/>
                  <a:pt x="16283" y="21600"/>
                </a:cubicBezTo>
                <a:cubicBezTo>
                  <a:pt x="16283" y="21600"/>
                  <a:pt x="15951" y="21600"/>
                  <a:pt x="15951" y="20855"/>
                </a:cubicBezTo>
                <a:cubicBezTo>
                  <a:pt x="15951" y="14897"/>
                  <a:pt x="15951" y="14897"/>
                  <a:pt x="15951" y="14897"/>
                </a:cubicBezTo>
                <a:cubicBezTo>
                  <a:pt x="332" y="14897"/>
                  <a:pt x="332" y="14897"/>
                  <a:pt x="332" y="14897"/>
                </a:cubicBezTo>
                <a:cubicBezTo>
                  <a:pt x="0" y="14897"/>
                  <a:pt x="0" y="14152"/>
                  <a:pt x="0" y="13407"/>
                </a:cubicBezTo>
                <a:cubicBezTo>
                  <a:pt x="0" y="8193"/>
                  <a:pt x="0" y="8193"/>
                  <a:pt x="0" y="8193"/>
                </a:cubicBezTo>
                <a:cubicBezTo>
                  <a:pt x="0" y="7448"/>
                  <a:pt x="0" y="7448"/>
                  <a:pt x="332" y="7448"/>
                </a:cubicBezTo>
                <a:cubicBezTo>
                  <a:pt x="15951" y="7448"/>
                  <a:pt x="15951" y="7448"/>
                  <a:pt x="15951" y="7448"/>
                </a:cubicBezTo>
                <a:cubicBezTo>
                  <a:pt x="15951" y="745"/>
                  <a:pt x="15951" y="745"/>
                  <a:pt x="15951" y="745"/>
                </a:cubicBezTo>
                <a:cubicBezTo>
                  <a:pt x="15951" y="745"/>
                  <a:pt x="16283" y="0"/>
                  <a:pt x="16283" y="0"/>
                </a:cubicBezTo>
                <a:cubicBezTo>
                  <a:pt x="16615" y="0"/>
                  <a:pt x="16615" y="0"/>
                  <a:pt x="16615" y="0"/>
                </a:cubicBezTo>
                <a:cubicBezTo>
                  <a:pt x="21600" y="10428"/>
                  <a:pt x="21600" y="10428"/>
                  <a:pt x="21600" y="10428"/>
                </a:cubicBezTo>
                <a:cubicBezTo>
                  <a:pt x="21600" y="10428"/>
                  <a:pt x="21600" y="10428"/>
                  <a:pt x="21600" y="11172"/>
                </a:cubicBezTo>
                <a:cubicBezTo>
                  <a:pt x="21600" y="11172"/>
                  <a:pt x="21600" y="11172"/>
                  <a:pt x="21600" y="11917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46" name="Shape 5464"/>
          <p:cNvSpPr/>
          <p:nvPr/>
        </p:nvSpPr>
        <p:spPr>
          <a:xfrm>
            <a:off x="1375350" y="3282396"/>
            <a:ext cx="269386" cy="241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8498"/>
                </a:moveTo>
                <a:cubicBezTo>
                  <a:pt x="15247" y="15226"/>
                  <a:pt x="15247" y="15226"/>
                  <a:pt x="15247" y="15226"/>
                </a:cubicBezTo>
                <a:cubicBezTo>
                  <a:pt x="15247" y="15580"/>
                  <a:pt x="14929" y="15580"/>
                  <a:pt x="14929" y="15580"/>
                </a:cubicBezTo>
                <a:cubicBezTo>
                  <a:pt x="14294" y="15580"/>
                  <a:pt x="13976" y="15226"/>
                  <a:pt x="13976" y="14518"/>
                </a:cubicBezTo>
                <a:cubicBezTo>
                  <a:pt x="13976" y="11331"/>
                  <a:pt x="13976" y="11331"/>
                  <a:pt x="13976" y="11331"/>
                </a:cubicBezTo>
                <a:cubicBezTo>
                  <a:pt x="11435" y="11331"/>
                  <a:pt x="11435" y="11331"/>
                  <a:pt x="11435" y="11331"/>
                </a:cubicBezTo>
                <a:cubicBezTo>
                  <a:pt x="6035" y="11331"/>
                  <a:pt x="2859" y="12393"/>
                  <a:pt x="2859" y="18767"/>
                </a:cubicBezTo>
                <a:cubicBezTo>
                  <a:pt x="2859" y="19475"/>
                  <a:pt x="2859" y="19830"/>
                  <a:pt x="2859" y="20538"/>
                </a:cubicBezTo>
                <a:cubicBezTo>
                  <a:pt x="2859" y="20538"/>
                  <a:pt x="2859" y="20892"/>
                  <a:pt x="2859" y="21246"/>
                </a:cubicBezTo>
                <a:cubicBezTo>
                  <a:pt x="2859" y="21246"/>
                  <a:pt x="2541" y="21600"/>
                  <a:pt x="2541" y="21600"/>
                </a:cubicBezTo>
                <a:cubicBezTo>
                  <a:pt x="2224" y="21600"/>
                  <a:pt x="2224" y="21600"/>
                  <a:pt x="2224" y="21246"/>
                </a:cubicBezTo>
                <a:cubicBezTo>
                  <a:pt x="1906" y="20892"/>
                  <a:pt x="1906" y="20538"/>
                  <a:pt x="1588" y="20184"/>
                </a:cubicBezTo>
                <a:cubicBezTo>
                  <a:pt x="953" y="18413"/>
                  <a:pt x="0" y="16289"/>
                  <a:pt x="0" y="14164"/>
                </a:cubicBezTo>
                <a:cubicBezTo>
                  <a:pt x="0" y="12748"/>
                  <a:pt x="318" y="11331"/>
                  <a:pt x="635" y="9915"/>
                </a:cubicBezTo>
                <a:cubicBezTo>
                  <a:pt x="2541" y="4957"/>
                  <a:pt x="7306" y="4249"/>
                  <a:pt x="11435" y="4249"/>
                </a:cubicBezTo>
                <a:cubicBezTo>
                  <a:pt x="13976" y="4249"/>
                  <a:pt x="13976" y="4249"/>
                  <a:pt x="13976" y="4249"/>
                </a:cubicBezTo>
                <a:cubicBezTo>
                  <a:pt x="13976" y="1062"/>
                  <a:pt x="13976" y="1062"/>
                  <a:pt x="13976" y="1062"/>
                </a:cubicBezTo>
                <a:cubicBezTo>
                  <a:pt x="13976" y="354"/>
                  <a:pt x="14294" y="0"/>
                  <a:pt x="14929" y="0"/>
                </a:cubicBezTo>
                <a:cubicBezTo>
                  <a:pt x="14929" y="0"/>
                  <a:pt x="15247" y="0"/>
                  <a:pt x="15247" y="354"/>
                </a:cubicBezTo>
                <a:cubicBezTo>
                  <a:pt x="21600" y="7082"/>
                  <a:pt x="21600" y="7082"/>
                  <a:pt x="21600" y="7082"/>
                </a:cubicBezTo>
                <a:cubicBezTo>
                  <a:pt x="21600" y="7436"/>
                  <a:pt x="21600" y="7436"/>
                  <a:pt x="21600" y="7790"/>
                </a:cubicBezTo>
                <a:cubicBezTo>
                  <a:pt x="21600" y="8144"/>
                  <a:pt x="21600" y="8144"/>
                  <a:pt x="21600" y="8498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47" name="Shape 5465"/>
          <p:cNvSpPr/>
          <p:nvPr/>
        </p:nvSpPr>
        <p:spPr>
          <a:xfrm>
            <a:off x="2036901" y="3293391"/>
            <a:ext cx="153935" cy="230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46" y="9683"/>
                </a:moveTo>
                <a:cubicBezTo>
                  <a:pt x="13292" y="20483"/>
                  <a:pt x="13292" y="20483"/>
                  <a:pt x="13292" y="20483"/>
                </a:cubicBezTo>
                <a:cubicBezTo>
                  <a:pt x="12738" y="21228"/>
                  <a:pt x="12185" y="21600"/>
                  <a:pt x="11077" y="21600"/>
                </a:cubicBezTo>
                <a:cubicBezTo>
                  <a:pt x="9969" y="21600"/>
                  <a:pt x="8862" y="21228"/>
                  <a:pt x="8862" y="20483"/>
                </a:cubicBezTo>
                <a:cubicBezTo>
                  <a:pt x="1108" y="9683"/>
                  <a:pt x="1108" y="9683"/>
                  <a:pt x="1108" y="9683"/>
                </a:cubicBezTo>
                <a:cubicBezTo>
                  <a:pt x="554" y="8938"/>
                  <a:pt x="0" y="7821"/>
                  <a:pt x="0" y="7076"/>
                </a:cubicBezTo>
                <a:cubicBezTo>
                  <a:pt x="0" y="2979"/>
                  <a:pt x="4985" y="0"/>
                  <a:pt x="11077" y="0"/>
                </a:cubicBezTo>
                <a:cubicBezTo>
                  <a:pt x="17169" y="0"/>
                  <a:pt x="21600" y="2979"/>
                  <a:pt x="21600" y="7076"/>
                </a:cubicBezTo>
                <a:cubicBezTo>
                  <a:pt x="21600" y="7821"/>
                  <a:pt x="21600" y="8938"/>
                  <a:pt x="21046" y="9683"/>
                </a:cubicBezTo>
                <a:close/>
                <a:moveTo>
                  <a:pt x="11077" y="3352"/>
                </a:moveTo>
                <a:cubicBezTo>
                  <a:pt x="8308" y="3352"/>
                  <a:pt x="5538" y="5214"/>
                  <a:pt x="5538" y="7076"/>
                </a:cubicBezTo>
                <a:cubicBezTo>
                  <a:pt x="5538" y="8938"/>
                  <a:pt x="8308" y="10800"/>
                  <a:pt x="11077" y="10800"/>
                </a:cubicBezTo>
                <a:cubicBezTo>
                  <a:pt x="13846" y="10800"/>
                  <a:pt x="16615" y="8938"/>
                  <a:pt x="16615" y="7076"/>
                </a:cubicBezTo>
                <a:cubicBezTo>
                  <a:pt x="16615" y="5214"/>
                  <a:pt x="13846" y="3352"/>
                  <a:pt x="11077" y="3352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48" name="Shape 5466"/>
          <p:cNvSpPr/>
          <p:nvPr/>
        </p:nvSpPr>
        <p:spPr>
          <a:xfrm>
            <a:off x="2517029" y="3293391"/>
            <a:ext cx="230902" cy="230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4841" y="21600"/>
                  <a:pt x="0" y="16759"/>
                  <a:pt x="0" y="10800"/>
                </a:cubicBezTo>
                <a:cubicBezTo>
                  <a:pt x="0" y="4841"/>
                  <a:pt x="4841" y="0"/>
                  <a:pt x="10800" y="0"/>
                </a:cubicBezTo>
                <a:cubicBezTo>
                  <a:pt x="16759" y="0"/>
                  <a:pt x="21600" y="4841"/>
                  <a:pt x="21600" y="10800"/>
                </a:cubicBezTo>
                <a:cubicBezTo>
                  <a:pt x="21600" y="16759"/>
                  <a:pt x="16759" y="21600"/>
                  <a:pt x="10800" y="21600"/>
                </a:cubicBezTo>
                <a:close/>
                <a:moveTo>
                  <a:pt x="10800" y="1490"/>
                </a:moveTo>
                <a:cubicBezTo>
                  <a:pt x="5959" y="1490"/>
                  <a:pt x="1862" y="5586"/>
                  <a:pt x="1862" y="10800"/>
                </a:cubicBezTo>
                <a:cubicBezTo>
                  <a:pt x="1862" y="15641"/>
                  <a:pt x="5959" y="19738"/>
                  <a:pt x="10800" y="19738"/>
                </a:cubicBezTo>
                <a:cubicBezTo>
                  <a:pt x="15641" y="19738"/>
                  <a:pt x="19738" y="15641"/>
                  <a:pt x="19738" y="10800"/>
                </a:cubicBezTo>
                <a:cubicBezTo>
                  <a:pt x="19738" y="5586"/>
                  <a:pt x="15641" y="1490"/>
                  <a:pt x="10800" y="1490"/>
                </a:cubicBezTo>
                <a:close/>
                <a:moveTo>
                  <a:pt x="7076" y="8938"/>
                </a:moveTo>
                <a:cubicBezTo>
                  <a:pt x="6331" y="8938"/>
                  <a:pt x="5214" y="8193"/>
                  <a:pt x="5214" y="7076"/>
                </a:cubicBezTo>
                <a:cubicBezTo>
                  <a:pt x="5214" y="5959"/>
                  <a:pt x="6331" y="5214"/>
                  <a:pt x="7076" y="5214"/>
                </a:cubicBezTo>
                <a:cubicBezTo>
                  <a:pt x="8193" y="5214"/>
                  <a:pt x="8938" y="5959"/>
                  <a:pt x="8938" y="7076"/>
                </a:cubicBezTo>
                <a:cubicBezTo>
                  <a:pt x="8938" y="8193"/>
                  <a:pt x="8193" y="8938"/>
                  <a:pt x="7076" y="8938"/>
                </a:cubicBezTo>
                <a:close/>
                <a:moveTo>
                  <a:pt x="15269" y="14152"/>
                </a:moveTo>
                <a:cubicBezTo>
                  <a:pt x="6331" y="14152"/>
                  <a:pt x="6331" y="14152"/>
                  <a:pt x="6331" y="14152"/>
                </a:cubicBezTo>
                <a:cubicBezTo>
                  <a:pt x="5586" y="14152"/>
                  <a:pt x="5214" y="13779"/>
                  <a:pt x="5214" y="13407"/>
                </a:cubicBezTo>
                <a:cubicBezTo>
                  <a:pt x="5214" y="13034"/>
                  <a:pt x="5586" y="12662"/>
                  <a:pt x="6331" y="12662"/>
                </a:cubicBezTo>
                <a:cubicBezTo>
                  <a:pt x="15269" y="12662"/>
                  <a:pt x="15269" y="12662"/>
                  <a:pt x="15269" y="12662"/>
                </a:cubicBezTo>
                <a:cubicBezTo>
                  <a:pt x="15641" y="12662"/>
                  <a:pt x="16014" y="13034"/>
                  <a:pt x="16014" y="13407"/>
                </a:cubicBezTo>
                <a:cubicBezTo>
                  <a:pt x="16014" y="13779"/>
                  <a:pt x="15641" y="14152"/>
                  <a:pt x="15269" y="14152"/>
                </a:cubicBezTo>
                <a:close/>
                <a:moveTo>
                  <a:pt x="14524" y="8938"/>
                </a:moveTo>
                <a:cubicBezTo>
                  <a:pt x="13407" y="8938"/>
                  <a:pt x="12662" y="8193"/>
                  <a:pt x="12662" y="7076"/>
                </a:cubicBezTo>
                <a:cubicBezTo>
                  <a:pt x="12662" y="5959"/>
                  <a:pt x="13407" y="5214"/>
                  <a:pt x="14524" y="5214"/>
                </a:cubicBezTo>
                <a:cubicBezTo>
                  <a:pt x="15269" y="5214"/>
                  <a:pt x="16014" y="5959"/>
                  <a:pt x="16014" y="7076"/>
                </a:cubicBezTo>
                <a:cubicBezTo>
                  <a:pt x="16014" y="8193"/>
                  <a:pt x="15269" y="8938"/>
                  <a:pt x="14524" y="8938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49" name="Shape 5467"/>
          <p:cNvSpPr/>
          <p:nvPr/>
        </p:nvSpPr>
        <p:spPr>
          <a:xfrm>
            <a:off x="3086953" y="3293391"/>
            <a:ext cx="234567" cy="230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83" y="21600"/>
                </a:moveTo>
                <a:cubicBezTo>
                  <a:pt x="4759" y="21600"/>
                  <a:pt x="0" y="16759"/>
                  <a:pt x="0" y="10800"/>
                </a:cubicBezTo>
                <a:cubicBezTo>
                  <a:pt x="0" y="4841"/>
                  <a:pt x="4759" y="0"/>
                  <a:pt x="10983" y="0"/>
                </a:cubicBezTo>
                <a:cubicBezTo>
                  <a:pt x="16841" y="0"/>
                  <a:pt x="21600" y="4841"/>
                  <a:pt x="21600" y="10800"/>
                </a:cubicBezTo>
                <a:cubicBezTo>
                  <a:pt x="21600" y="16759"/>
                  <a:pt x="16841" y="21600"/>
                  <a:pt x="10983" y="21600"/>
                </a:cubicBezTo>
                <a:close/>
                <a:moveTo>
                  <a:pt x="17207" y="9683"/>
                </a:moveTo>
                <a:cubicBezTo>
                  <a:pt x="17207" y="9310"/>
                  <a:pt x="16841" y="8938"/>
                  <a:pt x="16108" y="8938"/>
                </a:cubicBezTo>
                <a:cubicBezTo>
                  <a:pt x="5492" y="8938"/>
                  <a:pt x="5492" y="8938"/>
                  <a:pt x="5492" y="8938"/>
                </a:cubicBezTo>
                <a:cubicBezTo>
                  <a:pt x="5125" y="8938"/>
                  <a:pt x="4759" y="9310"/>
                  <a:pt x="4759" y="9683"/>
                </a:cubicBezTo>
                <a:cubicBezTo>
                  <a:pt x="4759" y="11545"/>
                  <a:pt x="4759" y="11545"/>
                  <a:pt x="4759" y="11545"/>
                </a:cubicBezTo>
                <a:cubicBezTo>
                  <a:pt x="4759" y="11917"/>
                  <a:pt x="5125" y="12662"/>
                  <a:pt x="5492" y="12662"/>
                </a:cubicBezTo>
                <a:cubicBezTo>
                  <a:pt x="16108" y="12662"/>
                  <a:pt x="16108" y="12662"/>
                  <a:pt x="16108" y="12662"/>
                </a:cubicBezTo>
                <a:cubicBezTo>
                  <a:pt x="16841" y="12662"/>
                  <a:pt x="17207" y="11917"/>
                  <a:pt x="17207" y="11545"/>
                </a:cubicBezTo>
                <a:lnTo>
                  <a:pt x="17207" y="9683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50" name="Shape 5468"/>
          <p:cNvSpPr/>
          <p:nvPr/>
        </p:nvSpPr>
        <p:spPr>
          <a:xfrm>
            <a:off x="3744839" y="3309884"/>
            <a:ext cx="115451" cy="1942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9396"/>
                </a:moveTo>
                <a:cubicBezTo>
                  <a:pt x="21600" y="20718"/>
                  <a:pt x="20110" y="21600"/>
                  <a:pt x="17876" y="21600"/>
                </a:cubicBezTo>
                <a:cubicBezTo>
                  <a:pt x="3724" y="21600"/>
                  <a:pt x="3724" y="21600"/>
                  <a:pt x="3724" y="21600"/>
                </a:cubicBezTo>
                <a:cubicBezTo>
                  <a:pt x="1490" y="21600"/>
                  <a:pt x="0" y="20718"/>
                  <a:pt x="0" y="19396"/>
                </a:cubicBezTo>
                <a:cubicBezTo>
                  <a:pt x="0" y="2204"/>
                  <a:pt x="0" y="2204"/>
                  <a:pt x="0" y="2204"/>
                </a:cubicBezTo>
                <a:cubicBezTo>
                  <a:pt x="0" y="1322"/>
                  <a:pt x="1490" y="0"/>
                  <a:pt x="3724" y="0"/>
                </a:cubicBezTo>
                <a:cubicBezTo>
                  <a:pt x="17876" y="0"/>
                  <a:pt x="17876" y="0"/>
                  <a:pt x="17876" y="0"/>
                </a:cubicBezTo>
                <a:cubicBezTo>
                  <a:pt x="20110" y="0"/>
                  <a:pt x="21600" y="1322"/>
                  <a:pt x="21600" y="2204"/>
                </a:cubicBezTo>
                <a:lnTo>
                  <a:pt x="21600" y="19396"/>
                </a:lnTo>
                <a:close/>
                <a:moveTo>
                  <a:pt x="18621" y="4849"/>
                </a:moveTo>
                <a:cubicBezTo>
                  <a:pt x="18621" y="4849"/>
                  <a:pt x="18621" y="4408"/>
                  <a:pt x="17876" y="4408"/>
                </a:cubicBezTo>
                <a:cubicBezTo>
                  <a:pt x="3724" y="4408"/>
                  <a:pt x="3724" y="4408"/>
                  <a:pt x="3724" y="4408"/>
                </a:cubicBezTo>
                <a:cubicBezTo>
                  <a:pt x="2979" y="4408"/>
                  <a:pt x="2234" y="4849"/>
                  <a:pt x="2234" y="4849"/>
                </a:cubicBezTo>
                <a:cubicBezTo>
                  <a:pt x="2234" y="16751"/>
                  <a:pt x="2234" y="16751"/>
                  <a:pt x="2234" y="16751"/>
                </a:cubicBezTo>
                <a:cubicBezTo>
                  <a:pt x="2234" y="17192"/>
                  <a:pt x="2979" y="17192"/>
                  <a:pt x="3724" y="17192"/>
                </a:cubicBezTo>
                <a:cubicBezTo>
                  <a:pt x="17876" y="17192"/>
                  <a:pt x="17876" y="17192"/>
                  <a:pt x="17876" y="17192"/>
                </a:cubicBezTo>
                <a:cubicBezTo>
                  <a:pt x="18621" y="17192"/>
                  <a:pt x="18621" y="17192"/>
                  <a:pt x="18621" y="16751"/>
                </a:cubicBezTo>
                <a:lnTo>
                  <a:pt x="18621" y="4849"/>
                </a:lnTo>
                <a:close/>
                <a:moveTo>
                  <a:pt x="12662" y="2204"/>
                </a:moveTo>
                <a:cubicBezTo>
                  <a:pt x="8193" y="2204"/>
                  <a:pt x="8193" y="2204"/>
                  <a:pt x="8193" y="2204"/>
                </a:cubicBezTo>
                <a:cubicBezTo>
                  <a:pt x="8193" y="2204"/>
                  <a:pt x="8193" y="2645"/>
                  <a:pt x="8193" y="2645"/>
                </a:cubicBezTo>
                <a:cubicBezTo>
                  <a:pt x="8193" y="2645"/>
                  <a:pt x="8193" y="2645"/>
                  <a:pt x="8193" y="2645"/>
                </a:cubicBezTo>
                <a:cubicBezTo>
                  <a:pt x="12662" y="2645"/>
                  <a:pt x="12662" y="2645"/>
                  <a:pt x="12662" y="2645"/>
                </a:cubicBezTo>
                <a:cubicBezTo>
                  <a:pt x="13407" y="2645"/>
                  <a:pt x="13407" y="2645"/>
                  <a:pt x="13407" y="2645"/>
                </a:cubicBezTo>
                <a:cubicBezTo>
                  <a:pt x="13407" y="2645"/>
                  <a:pt x="13407" y="2204"/>
                  <a:pt x="12662" y="2204"/>
                </a:cubicBezTo>
                <a:close/>
                <a:moveTo>
                  <a:pt x="10428" y="18073"/>
                </a:moveTo>
                <a:cubicBezTo>
                  <a:pt x="9683" y="18073"/>
                  <a:pt x="8193" y="18514"/>
                  <a:pt x="8193" y="19396"/>
                </a:cubicBezTo>
                <a:cubicBezTo>
                  <a:pt x="8193" y="20278"/>
                  <a:pt x="9683" y="20718"/>
                  <a:pt x="10428" y="20718"/>
                </a:cubicBezTo>
                <a:cubicBezTo>
                  <a:pt x="11917" y="20718"/>
                  <a:pt x="12662" y="20278"/>
                  <a:pt x="12662" y="19396"/>
                </a:cubicBezTo>
                <a:cubicBezTo>
                  <a:pt x="12662" y="18514"/>
                  <a:pt x="11917" y="18073"/>
                  <a:pt x="10428" y="18073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51" name="Shape 5469"/>
          <p:cNvSpPr/>
          <p:nvPr/>
        </p:nvSpPr>
        <p:spPr>
          <a:xfrm>
            <a:off x="4228632" y="3293391"/>
            <a:ext cx="234567" cy="2510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5771"/>
                </a:moveTo>
                <a:cubicBezTo>
                  <a:pt x="21600" y="17486"/>
                  <a:pt x="18671" y="18171"/>
                  <a:pt x="17207" y="18171"/>
                </a:cubicBezTo>
                <a:cubicBezTo>
                  <a:pt x="15376" y="18171"/>
                  <a:pt x="12447" y="17486"/>
                  <a:pt x="12447" y="15771"/>
                </a:cubicBezTo>
                <a:cubicBezTo>
                  <a:pt x="12447" y="13714"/>
                  <a:pt x="15376" y="13029"/>
                  <a:pt x="17207" y="13029"/>
                </a:cubicBezTo>
                <a:cubicBezTo>
                  <a:pt x="17939" y="13029"/>
                  <a:pt x="19037" y="13371"/>
                  <a:pt x="19769" y="13714"/>
                </a:cubicBezTo>
                <a:cubicBezTo>
                  <a:pt x="19769" y="6857"/>
                  <a:pt x="19769" y="6857"/>
                  <a:pt x="19769" y="6857"/>
                </a:cubicBezTo>
                <a:cubicBezTo>
                  <a:pt x="9153" y="9943"/>
                  <a:pt x="9153" y="9943"/>
                  <a:pt x="9153" y="9943"/>
                </a:cubicBezTo>
                <a:cubicBezTo>
                  <a:pt x="9153" y="18857"/>
                  <a:pt x="9153" y="18857"/>
                  <a:pt x="9153" y="18857"/>
                </a:cubicBezTo>
                <a:cubicBezTo>
                  <a:pt x="9153" y="20914"/>
                  <a:pt x="6224" y="21600"/>
                  <a:pt x="4759" y="21600"/>
                </a:cubicBezTo>
                <a:cubicBezTo>
                  <a:pt x="2929" y="21600"/>
                  <a:pt x="0" y="20914"/>
                  <a:pt x="0" y="18857"/>
                </a:cubicBezTo>
                <a:cubicBezTo>
                  <a:pt x="0" y="17143"/>
                  <a:pt x="2929" y="16457"/>
                  <a:pt x="4759" y="16457"/>
                </a:cubicBezTo>
                <a:cubicBezTo>
                  <a:pt x="5492" y="16457"/>
                  <a:pt x="6590" y="16800"/>
                  <a:pt x="7322" y="17143"/>
                </a:cubicBezTo>
                <a:cubicBezTo>
                  <a:pt x="7322" y="4457"/>
                  <a:pt x="7322" y="4457"/>
                  <a:pt x="7322" y="4457"/>
                </a:cubicBezTo>
                <a:cubicBezTo>
                  <a:pt x="7322" y="3771"/>
                  <a:pt x="7688" y="3429"/>
                  <a:pt x="8054" y="3086"/>
                </a:cubicBezTo>
                <a:cubicBezTo>
                  <a:pt x="19769" y="0"/>
                  <a:pt x="19769" y="0"/>
                  <a:pt x="19769" y="0"/>
                </a:cubicBezTo>
                <a:cubicBezTo>
                  <a:pt x="19769" y="0"/>
                  <a:pt x="20136" y="0"/>
                  <a:pt x="20136" y="0"/>
                </a:cubicBezTo>
                <a:cubicBezTo>
                  <a:pt x="20868" y="0"/>
                  <a:pt x="21600" y="343"/>
                  <a:pt x="21600" y="1029"/>
                </a:cubicBezTo>
                <a:lnTo>
                  <a:pt x="21600" y="15771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52" name="Shape 5470"/>
          <p:cNvSpPr/>
          <p:nvPr/>
        </p:nvSpPr>
        <p:spPr>
          <a:xfrm>
            <a:off x="4800387" y="3293390"/>
            <a:ext cx="269386" cy="2107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3260"/>
                </a:moveTo>
                <a:cubicBezTo>
                  <a:pt x="21600" y="3668"/>
                  <a:pt x="21600" y="3668"/>
                  <a:pt x="21282" y="3668"/>
                </a:cubicBezTo>
                <a:cubicBezTo>
                  <a:pt x="635" y="3668"/>
                  <a:pt x="635" y="3668"/>
                  <a:pt x="635" y="3668"/>
                </a:cubicBezTo>
                <a:cubicBezTo>
                  <a:pt x="318" y="3668"/>
                  <a:pt x="0" y="3668"/>
                  <a:pt x="0" y="3260"/>
                </a:cubicBezTo>
                <a:cubicBezTo>
                  <a:pt x="0" y="408"/>
                  <a:pt x="0" y="408"/>
                  <a:pt x="0" y="408"/>
                </a:cubicBezTo>
                <a:cubicBezTo>
                  <a:pt x="0" y="0"/>
                  <a:pt x="318" y="0"/>
                  <a:pt x="635" y="0"/>
                </a:cubicBezTo>
                <a:cubicBezTo>
                  <a:pt x="21282" y="0"/>
                  <a:pt x="21282" y="0"/>
                  <a:pt x="21282" y="0"/>
                </a:cubicBezTo>
                <a:cubicBezTo>
                  <a:pt x="21600" y="0"/>
                  <a:pt x="21600" y="0"/>
                  <a:pt x="21600" y="408"/>
                </a:cubicBezTo>
                <a:lnTo>
                  <a:pt x="21600" y="3260"/>
                </a:lnTo>
                <a:close/>
                <a:moveTo>
                  <a:pt x="21600" y="21192"/>
                </a:moveTo>
                <a:cubicBezTo>
                  <a:pt x="21600" y="21192"/>
                  <a:pt x="21600" y="21600"/>
                  <a:pt x="21282" y="21600"/>
                </a:cubicBezTo>
                <a:cubicBezTo>
                  <a:pt x="635" y="21600"/>
                  <a:pt x="635" y="21600"/>
                  <a:pt x="635" y="21600"/>
                </a:cubicBezTo>
                <a:cubicBezTo>
                  <a:pt x="318" y="21600"/>
                  <a:pt x="0" y="21192"/>
                  <a:pt x="0" y="21192"/>
                </a:cubicBezTo>
                <a:cubicBezTo>
                  <a:pt x="0" y="17932"/>
                  <a:pt x="0" y="17932"/>
                  <a:pt x="0" y="17932"/>
                </a:cubicBezTo>
                <a:cubicBezTo>
                  <a:pt x="0" y="17932"/>
                  <a:pt x="318" y="17525"/>
                  <a:pt x="635" y="17525"/>
                </a:cubicBezTo>
                <a:cubicBezTo>
                  <a:pt x="21282" y="17525"/>
                  <a:pt x="21282" y="17525"/>
                  <a:pt x="21282" y="17525"/>
                </a:cubicBezTo>
                <a:cubicBezTo>
                  <a:pt x="21600" y="17525"/>
                  <a:pt x="21600" y="17932"/>
                  <a:pt x="21600" y="17932"/>
                </a:cubicBezTo>
                <a:lnTo>
                  <a:pt x="21600" y="21192"/>
                </a:lnTo>
                <a:close/>
                <a:moveTo>
                  <a:pt x="4765" y="15079"/>
                </a:moveTo>
                <a:cubicBezTo>
                  <a:pt x="4765" y="15487"/>
                  <a:pt x="4447" y="15487"/>
                  <a:pt x="4447" y="15487"/>
                </a:cubicBezTo>
                <a:cubicBezTo>
                  <a:pt x="4129" y="15487"/>
                  <a:pt x="4129" y="15487"/>
                  <a:pt x="4129" y="15487"/>
                </a:cubicBezTo>
                <a:cubicBezTo>
                  <a:pt x="635" y="11004"/>
                  <a:pt x="635" y="11004"/>
                  <a:pt x="635" y="11004"/>
                </a:cubicBezTo>
                <a:cubicBezTo>
                  <a:pt x="635" y="11004"/>
                  <a:pt x="635" y="11004"/>
                  <a:pt x="635" y="10596"/>
                </a:cubicBezTo>
                <a:cubicBezTo>
                  <a:pt x="635" y="10596"/>
                  <a:pt x="635" y="10596"/>
                  <a:pt x="635" y="10189"/>
                </a:cubicBezTo>
                <a:cubicBezTo>
                  <a:pt x="4129" y="5706"/>
                  <a:pt x="4129" y="5706"/>
                  <a:pt x="4129" y="5706"/>
                </a:cubicBezTo>
                <a:cubicBezTo>
                  <a:pt x="4129" y="5706"/>
                  <a:pt x="4129" y="5706"/>
                  <a:pt x="4447" y="5706"/>
                </a:cubicBezTo>
                <a:cubicBezTo>
                  <a:pt x="4447" y="5706"/>
                  <a:pt x="4765" y="6113"/>
                  <a:pt x="4765" y="6113"/>
                </a:cubicBezTo>
                <a:lnTo>
                  <a:pt x="4765" y="15079"/>
                </a:lnTo>
                <a:close/>
                <a:moveTo>
                  <a:pt x="21600" y="9374"/>
                </a:moveTo>
                <a:cubicBezTo>
                  <a:pt x="21600" y="9374"/>
                  <a:pt x="21600" y="9781"/>
                  <a:pt x="21282" y="9781"/>
                </a:cubicBezTo>
                <a:cubicBezTo>
                  <a:pt x="8259" y="9781"/>
                  <a:pt x="8259" y="9781"/>
                  <a:pt x="8259" y="9781"/>
                </a:cubicBezTo>
                <a:cubicBezTo>
                  <a:pt x="7941" y="9781"/>
                  <a:pt x="7941" y="9374"/>
                  <a:pt x="7941" y="9374"/>
                </a:cubicBezTo>
                <a:cubicBezTo>
                  <a:pt x="7941" y="6113"/>
                  <a:pt x="7941" y="6113"/>
                  <a:pt x="7941" y="6113"/>
                </a:cubicBezTo>
                <a:cubicBezTo>
                  <a:pt x="7941" y="6113"/>
                  <a:pt x="7941" y="5706"/>
                  <a:pt x="8259" y="5706"/>
                </a:cubicBezTo>
                <a:cubicBezTo>
                  <a:pt x="21282" y="5706"/>
                  <a:pt x="21282" y="5706"/>
                  <a:pt x="21282" y="5706"/>
                </a:cubicBezTo>
                <a:cubicBezTo>
                  <a:pt x="21600" y="5706"/>
                  <a:pt x="21600" y="6113"/>
                  <a:pt x="21600" y="6113"/>
                </a:cubicBezTo>
                <a:lnTo>
                  <a:pt x="21600" y="9374"/>
                </a:lnTo>
                <a:close/>
                <a:moveTo>
                  <a:pt x="21600" y="15079"/>
                </a:moveTo>
                <a:cubicBezTo>
                  <a:pt x="21600" y="15487"/>
                  <a:pt x="21600" y="15487"/>
                  <a:pt x="21282" y="15487"/>
                </a:cubicBezTo>
                <a:cubicBezTo>
                  <a:pt x="8259" y="15487"/>
                  <a:pt x="8259" y="15487"/>
                  <a:pt x="8259" y="15487"/>
                </a:cubicBezTo>
                <a:cubicBezTo>
                  <a:pt x="7941" y="15487"/>
                  <a:pt x="7941" y="15487"/>
                  <a:pt x="7941" y="15079"/>
                </a:cubicBezTo>
                <a:cubicBezTo>
                  <a:pt x="7941" y="12226"/>
                  <a:pt x="7941" y="12226"/>
                  <a:pt x="7941" y="12226"/>
                </a:cubicBezTo>
                <a:cubicBezTo>
                  <a:pt x="7941" y="11819"/>
                  <a:pt x="7941" y="11819"/>
                  <a:pt x="8259" y="11819"/>
                </a:cubicBezTo>
                <a:cubicBezTo>
                  <a:pt x="21282" y="11819"/>
                  <a:pt x="21282" y="11819"/>
                  <a:pt x="21282" y="11819"/>
                </a:cubicBezTo>
                <a:cubicBezTo>
                  <a:pt x="21600" y="11819"/>
                  <a:pt x="21600" y="11819"/>
                  <a:pt x="21600" y="12226"/>
                </a:cubicBezTo>
                <a:lnTo>
                  <a:pt x="21600" y="15079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53" name="Shape 5471"/>
          <p:cNvSpPr/>
          <p:nvPr/>
        </p:nvSpPr>
        <p:spPr>
          <a:xfrm>
            <a:off x="5370310" y="3275065"/>
            <a:ext cx="269386" cy="26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953"/>
                </a:moveTo>
                <a:cubicBezTo>
                  <a:pt x="18424" y="19376"/>
                  <a:pt x="18424" y="19376"/>
                  <a:pt x="18424" y="19376"/>
                </a:cubicBezTo>
                <a:cubicBezTo>
                  <a:pt x="18424" y="19694"/>
                  <a:pt x="18106" y="19694"/>
                  <a:pt x="18106" y="20012"/>
                </a:cubicBezTo>
                <a:cubicBezTo>
                  <a:pt x="17788" y="20012"/>
                  <a:pt x="17788" y="20012"/>
                  <a:pt x="17788" y="20012"/>
                </a:cubicBezTo>
                <a:cubicBezTo>
                  <a:pt x="17471" y="20012"/>
                  <a:pt x="17471" y="20012"/>
                  <a:pt x="17471" y="20012"/>
                </a:cubicBezTo>
                <a:cubicBezTo>
                  <a:pt x="11118" y="17471"/>
                  <a:pt x="11118" y="17471"/>
                  <a:pt x="11118" y="17471"/>
                </a:cubicBezTo>
                <a:cubicBezTo>
                  <a:pt x="7306" y="21282"/>
                  <a:pt x="7306" y="21282"/>
                  <a:pt x="7306" y="21282"/>
                </a:cubicBezTo>
                <a:cubicBezTo>
                  <a:pt x="7306" y="21282"/>
                  <a:pt x="6988" y="21600"/>
                  <a:pt x="6988" y="21600"/>
                </a:cubicBezTo>
                <a:cubicBezTo>
                  <a:pt x="6671" y="21600"/>
                  <a:pt x="6671" y="21600"/>
                  <a:pt x="6671" y="21600"/>
                </a:cubicBezTo>
                <a:cubicBezTo>
                  <a:pt x="6353" y="21282"/>
                  <a:pt x="6035" y="20965"/>
                  <a:pt x="6035" y="20647"/>
                </a:cubicBezTo>
                <a:cubicBezTo>
                  <a:pt x="6035" y="15247"/>
                  <a:pt x="6035" y="15247"/>
                  <a:pt x="6035" y="15247"/>
                </a:cubicBezTo>
                <a:cubicBezTo>
                  <a:pt x="318" y="13024"/>
                  <a:pt x="318" y="13024"/>
                  <a:pt x="318" y="13024"/>
                </a:cubicBezTo>
                <a:cubicBezTo>
                  <a:pt x="0" y="12706"/>
                  <a:pt x="0" y="12706"/>
                  <a:pt x="0" y="12388"/>
                </a:cubicBezTo>
                <a:cubicBezTo>
                  <a:pt x="0" y="12071"/>
                  <a:pt x="0" y="11753"/>
                  <a:pt x="318" y="11435"/>
                </a:cubicBezTo>
                <a:cubicBezTo>
                  <a:pt x="20329" y="0"/>
                  <a:pt x="20329" y="0"/>
                  <a:pt x="20329" y="0"/>
                </a:cubicBezTo>
                <a:cubicBezTo>
                  <a:pt x="20647" y="0"/>
                  <a:pt x="20965" y="0"/>
                  <a:pt x="21282" y="0"/>
                </a:cubicBezTo>
                <a:cubicBezTo>
                  <a:pt x="21600" y="318"/>
                  <a:pt x="21600" y="635"/>
                  <a:pt x="21600" y="953"/>
                </a:cubicBezTo>
                <a:close/>
                <a:moveTo>
                  <a:pt x="19694" y="2224"/>
                </a:moveTo>
                <a:cubicBezTo>
                  <a:pt x="2541" y="12071"/>
                  <a:pt x="2541" y="12071"/>
                  <a:pt x="2541" y="12071"/>
                </a:cubicBezTo>
                <a:cubicBezTo>
                  <a:pt x="6353" y="13659"/>
                  <a:pt x="6353" y="13659"/>
                  <a:pt x="6353" y="13659"/>
                </a:cubicBezTo>
                <a:cubicBezTo>
                  <a:pt x="16835" y="6035"/>
                  <a:pt x="16835" y="6035"/>
                  <a:pt x="16835" y="6035"/>
                </a:cubicBezTo>
                <a:cubicBezTo>
                  <a:pt x="11118" y="15565"/>
                  <a:pt x="11118" y="15565"/>
                  <a:pt x="11118" y="15565"/>
                </a:cubicBezTo>
                <a:cubicBezTo>
                  <a:pt x="17153" y="18106"/>
                  <a:pt x="17153" y="18106"/>
                  <a:pt x="17153" y="18106"/>
                </a:cubicBezTo>
                <a:lnTo>
                  <a:pt x="19694" y="2224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54" name="Shape 5472"/>
          <p:cNvSpPr/>
          <p:nvPr/>
        </p:nvSpPr>
        <p:spPr>
          <a:xfrm>
            <a:off x="5940233" y="3293391"/>
            <a:ext cx="234567" cy="230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153" y="20483"/>
                </a:moveTo>
                <a:cubicBezTo>
                  <a:pt x="9153" y="21228"/>
                  <a:pt x="8786" y="21600"/>
                  <a:pt x="8054" y="21600"/>
                </a:cubicBezTo>
                <a:cubicBezTo>
                  <a:pt x="1098" y="21600"/>
                  <a:pt x="1098" y="21600"/>
                  <a:pt x="1098" y="21600"/>
                </a:cubicBezTo>
                <a:cubicBezTo>
                  <a:pt x="732" y="21600"/>
                  <a:pt x="0" y="21228"/>
                  <a:pt x="0" y="20483"/>
                </a:cubicBezTo>
                <a:cubicBezTo>
                  <a:pt x="0" y="745"/>
                  <a:pt x="0" y="745"/>
                  <a:pt x="0" y="745"/>
                </a:cubicBezTo>
                <a:cubicBezTo>
                  <a:pt x="0" y="372"/>
                  <a:pt x="732" y="0"/>
                  <a:pt x="1098" y="0"/>
                </a:cubicBezTo>
                <a:cubicBezTo>
                  <a:pt x="8054" y="0"/>
                  <a:pt x="8054" y="0"/>
                  <a:pt x="8054" y="0"/>
                </a:cubicBezTo>
                <a:cubicBezTo>
                  <a:pt x="8786" y="0"/>
                  <a:pt x="9153" y="372"/>
                  <a:pt x="9153" y="745"/>
                </a:cubicBezTo>
                <a:lnTo>
                  <a:pt x="9153" y="20483"/>
                </a:lnTo>
                <a:close/>
                <a:moveTo>
                  <a:pt x="21600" y="20483"/>
                </a:moveTo>
                <a:cubicBezTo>
                  <a:pt x="21600" y="21228"/>
                  <a:pt x="21234" y="21600"/>
                  <a:pt x="20502" y="21600"/>
                </a:cubicBezTo>
                <a:cubicBezTo>
                  <a:pt x="13546" y="21600"/>
                  <a:pt x="13546" y="21600"/>
                  <a:pt x="13546" y="21600"/>
                </a:cubicBezTo>
                <a:cubicBezTo>
                  <a:pt x="13180" y="21600"/>
                  <a:pt x="12447" y="21228"/>
                  <a:pt x="12447" y="20483"/>
                </a:cubicBezTo>
                <a:cubicBezTo>
                  <a:pt x="12447" y="745"/>
                  <a:pt x="12447" y="745"/>
                  <a:pt x="12447" y="745"/>
                </a:cubicBezTo>
                <a:cubicBezTo>
                  <a:pt x="12447" y="372"/>
                  <a:pt x="13180" y="0"/>
                  <a:pt x="13546" y="0"/>
                </a:cubicBezTo>
                <a:cubicBezTo>
                  <a:pt x="20502" y="0"/>
                  <a:pt x="20502" y="0"/>
                  <a:pt x="20502" y="0"/>
                </a:cubicBezTo>
                <a:cubicBezTo>
                  <a:pt x="21234" y="0"/>
                  <a:pt x="21600" y="372"/>
                  <a:pt x="21600" y="745"/>
                </a:cubicBezTo>
                <a:lnTo>
                  <a:pt x="21600" y="20483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55" name="Shape 5473"/>
          <p:cNvSpPr/>
          <p:nvPr/>
        </p:nvSpPr>
        <p:spPr>
          <a:xfrm>
            <a:off x="6511989" y="3293391"/>
            <a:ext cx="229069" cy="230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503"/>
                </a:moveTo>
                <a:cubicBezTo>
                  <a:pt x="21600" y="19738"/>
                  <a:pt x="19738" y="21600"/>
                  <a:pt x="17503" y="21600"/>
                </a:cubicBezTo>
                <a:cubicBezTo>
                  <a:pt x="4097" y="21600"/>
                  <a:pt x="4097" y="21600"/>
                  <a:pt x="4097" y="21600"/>
                </a:cubicBezTo>
                <a:cubicBezTo>
                  <a:pt x="1862" y="21600"/>
                  <a:pt x="0" y="19738"/>
                  <a:pt x="0" y="17503"/>
                </a:cubicBezTo>
                <a:cubicBezTo>
                  <a:pt x="0" y="3724"/>
                  <a:pt x="0" y="3724"/>
                  <a:pt x="0" y="3724"/>
                </a:cubicBezTo>
                <a:cubicBezTo>
                  <a:pt x="0" y="1490"/>
                  <a:pt x="1862" y="0"/>
                  <a:pt x="4097" y="0"/>
                </a:cubicBezTo>
                <a:cubicBezTo>
                  <a:pt x="17503" y="0"/>
                  <a:pt x="17503" y="0"/>
                  <a:pt x="17503" y="0"/>
                </a:cubicBezTo>
                <a:cubicBezTo>
                  <a:pt x="19738" y="0"/>
                  <a:pt x="21600" y="1490"/>
                  <a:pt x="21600" y="3724"/>
                </a:cubicBezTo>
                <a:lnTo>
                  <a:pt x="21600" y="17503"/>
                </a:lnTo>
                <a:close/>
                <a:moveTo>
                  <a:pt x="15269" y="10055"/>
                </a:moveTo>
                <a:cubicBezTo>
                  <a:pt x="11172" y="6331"/>
                  <a:pt x="11172" y="6331"/>
                  <a:pt x="11172" y="6331"/>
                </a:cubicBezTo>
                <a:cubicBezTo>
                  <a:pt x="3352" y="13779"/>
                  <a:pt x="3352" y="13779"/>
                  <a:pt x="3352" y="13779"/>
                </a:cubicBezTo>
                <a:cubicBezTo>
                  <a:pt x="3352" y="17876"/>
                  <a:pt x="3352" y="17876"/>
                  <a:pt x="3352" y="17876"/>
                </a:cubicBezTo>
                <a:cubicBezTo>
                  <a:pt x="7448" y="17876"/>
                  <a:pt x="7448" y="17876"/>
                  <a:pt x="7448" y="17876"/>
                </a:cubicBezTo>
                <a:lnTo>
                  <a:pt x="15269" y="10055"/>
                </a:lnTo>
                <a:close/>
                <a:moveTo>
                  <a:pt x="7821" y="16014"/>
                </a:moveTo>
                <a:cubicBezTo>
                  <a:pt x="7076" y="16386"/>
                  <a:pt x="7076" y="16386"/>
                  <a:pt x="7076" y="16386"/>
                </a:cubicBezTo>
                <a:cubicBezTo>
                  <a:pt x="6331" y="16386"/>
                  <a:pt x="6331" y="16386"/>
                  <a:pt x="6331" y="16386"/>
                </a:cubicBezTo>
                <a:cubicBezTo>
                  <a:pt x="6331" y="15269"/>
                  <a:pt x="6331" y="15269"/>
                  <a:pt x="6331" y="15269"/>
                </a:cubicBezTo>
                <a:cubicBezTo>
                  <a:pt x="4841" y="15269"/>
                  <a:pt x="4841" y="15269"/>
                  <a:pt x="4841" y="15269"/>
                </a:cubicBezTo>
                <a:cubicBezTo>
                  <a:pt x="4841" y="14524"/>
                  <a:pt x="4841" y="14524"/>
                  <a:pt x="4841" y="14524"/>
                </a:cubicBezTo>
                <a:cubicBezTo>
                  <a:pt x="5586" y="13779"/>
                  <a:pt x="5586" y="13779"/>
                  <a:pt x="5586" y="13779"/>
                </a:cubicBezTo>
                <a:lnTo>
                  <a:pt x="7821" y="16014"/>
                </a:lnTo>
                <a:close/>
                <a:moveTo>
                  <a:pt x="11545" y="8566"/>
                </a:moveTo>
                <a:cubicBezTo>
                  <a:pt x="7448" y="12662"/>
                  <a:pt x="7448" y="12662"/>
                  <a:pt x="7448" y="12662"/>
                </a:cubicBezTo>
                <a:cubicBezTo>
                  <a:pt x="7076" y="12662"/>
                  <a:pt x="7076" y="13034"/>
                  <a:pt x="7076" y="12662"/>
                </a:cubicBezTo>
                <a:cubicBezTo>
                  <a:pt x="6703" y="12662"/>
                  <a:pt x="6703" y="12290"/>
                  <a:pt x="7076" y="12290"/>
                </a:cubicBezTo>
                <a:cubicBezTo>
                  <a:pt x="11172" y="8193"/>
                  <a:pt x="11172" y="8193"/>
                  <a:pt x="11172" y="8193"/>
                </a:cubicBezTo>
                <a:cubicBezTo>
                  <a:pt x="11172" y="8193"/>
                  <a:pt x="11545" y="8193"/>
                  <a:pt x="11545" y="8193"/>
                </a:cubicBezTo>
                <a:cubicBezTo>
                  <a:pt x="11545" y="8193"/>
                  <a:pt x="11545" y="8566"/>
                  <a:pt x="11545" y="8566"/>
                </a:cubicBezTo>
                <a:close/>
                <a:moveTo>
                  <a:pt x="17503" y="8193"/>
                </a:moveTo>
                <a:cubicBezTo>
                  <a:pt x="17876" y="7448"/>
                  <a:pt x="17876" y="6703"/>
                  <a:pt x="17503" y="5959"/>
                </a:cubicBezTo>
                <a:cubicBezTo>
                  <a:pt x="15269" y="4097"/>
                  <a:pt x="15269" y="4097"/>
                  <a:pt x="15269" y="4097"/>
                </a:cubicBezTo>
                <a:cubicBezTo>
                  <a:pt x="14897" y="3352"/>
                  <a:pt x="13779" y="3352"/>
                  <a:pt x="13407" y="4097"/>
                </a:cubicBezTo>
                <a:cubicBezTo>
                  <a:pt x="12290" y="5214"/>
                  <a:pt x="12290" y="5214"/>
                  <a:pt x="12290" y="5214"/>
                </a:cubicBezTo>
                <a:cubicBezTo>
                  <a:pt x="16014" y="9310"/>
                  <a:pt x="16014" y="9310"/>
                  <a:pt x="16014" y="9310"/>
                </a:cubicBezTo>
                <a:lnTo>
                  <a:pt x="17503" y="8193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56" name="Shape 5474"/>
          <p:cNvSpPr/>
          <p:nvPr/>
        </p:nvSpPr>
        <p:spPr>
          <a:xfrm>
            <a:off x="7081912" y="3293391"/>
            <a:ext cx="289543" cy="230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9366"/>
                </a:moveTo>
                <a:cubicBezTo>
                  <a:pt x="21600" y="20483"/>
                  <a:pt x="21008" y="21600"/>
                  <a:pt x="19825" y="21600"/>
                </a:cubicBezTo>
                <a:cubicBezTo>
                  <a:pt x="2071" y="21600"/>
                  <a:pt x="2071" y="21600"/>
                  <a:pt x="2071" y="21600"/>
                </a:cubicBezTo>
                <a:cubicBezTo>
                  <a:pt x="888" y="21600"/>
                  <a:pt x="0" y="20483"/>
                  <a:pt x="0" y="19366"/>
                </a:cubicBezTo>
                <a:cubicBezTo>
                  <a:pt x="0" y="2234"/>
                  <a:pt x="0" y="2234"/>
                  <a:pt x="0" y="2234"/>
                </a:cubicBezTo>
                <a:cubicBezTo>
                  <a:pt x="0" y="745"/>
                  <a:pt x="888" y="0"/>
                  <a:pt x="2071" y="0"/>
                </a:cubicBezTo>
                <a:cubicBezTo>
                  <a:pt x="19825" y="0"/>
                  <a:pt x="19825" y="0"/>
                  <a:pt x="19825" y="0"/>
                </a:cubicBezTo>
                <a:cubicBezTo>
                  <a:pt x="21008" y="0"/>
                  <a:pt x="21600" y="745"/>
                  <a:pt x="21600" y="2234"/>
                </a:cubicBezTo>
                <a:lnTo>
                  <a:pt x="21600" y="19366"/>
                </a:lnTo>
                <a:close/>
                <a:moveTo>
                  <a:pt x="2071" y="1490"/>
                </a:moveTo>
                <a:cubicBezTo>
                  <a:pt x="1775" y="1490"/>
                  <a:pt x="1479" y="1862"/>
                  <a:pt x="1479" y="2234"/>
                </a:cubicBezTo>
                <a:cubicBezTo>
                  <a:pt x="1479" y="19366"/>
                  <a:pt x="1479" y="19366"/>
                  <a:pt x="1479" y="19366"/>
                </a:cubicBezTo>
                <a:cubicBezTo>
                  <a:pt x="1479" y="19366"/>
                  <a:pt x="1775" y="19738"/>
                  <a:pt x="2071" y="19738"/>
                </a:cubicBezTo>
                <a:cubicBezTo>
                  <a:pt x="19825" y="19738"/>
                  <a:pt x="19825" y="19738"/>
                  <a:pt x="19825" y="19738"/>
                </a:cubicBezTo>
                <a:cubicBezTo>
                  <a:pt x="20121" y="19738"/>
                  <a:pt x="20121" y="19366"/>
                  <a:pt x="20121" y="19366"/>
                </a:cubicBezTo>
                <a:cubicBezTo>
                  <a:pt x="20121" y="2234"/>
                  <a:pt x="20121" y="2234"/>
                  <a:pt x="20121" y="2234"/>
                </a:cubicBezTo>
                <a:cubicBezTo>
                  <a:pt x="20121" y="1862"/>
                  <a:pt x="20121" y="1490"/>
                  <a:pt x="19825" y="1490"/>
                </a:cubicBezTo>
                <a:lnTo>
                  <a:pt x="2071" y="1490"/>
                </a:lnTo>
                <a:close/>
                <a:moveTo>
                  <a:pt x="5030" y="8938"/>
                </a:moveTo>
                <a:cubicBezTo>
                  <a:pt x="3847" y="8938"/>
                  <a:pt x="2959" y="7821"/>
                  <a:pt x="2959" y="6331"/>
                </a:cubicBezTo>
                <a:cubicBezTo>
                  <a:pt x="2959" y="4841"/>
                  <a:pt x="3847" y="3352"/>
                  <a:pt x="5030" y="3352"/>
                </a:cubicBezTo>
                <a:cubicBezTo>
                  <a:pt x="6214" y="3352"/>
                  <a:pt x="7397" y="4841"/>
                  <a:pt x="7397" y="6331"/>
                </a:cubicBezTo>
                <a:cubicBezTo>
                  <a:pt x="7397" y="7821"/>
                  <a:pt x="6214" y="8938"/>
                  <a:pt x="5030" y="8938"/>
                </a:cubicBezTo>
                <a:close/>
                <a:moveTo>
                  <a:pt x="18937" y="17876"/>
                </a:moveTo>
                <a:cubicBezTo>
                  <a:pt x="2959" y="17876"/>
                  <a:pt x="2959" y="17876"/>
                  <a:pt x="2959" y="17876"/>
                </a:cubicBezTo>
                <a:cubicBezTo>
                  <a:pt x="2959" y="15269"/>
                  <a:pt x="2959" y="15269"/>
                  <a:pt x="2959" y="15269"/>
                </a:cubicBezTo>
                <a:cubicBezTo>
                  <a:pt x="6510" y="10800"/>
                  <a:pt x="6510" y="10800"/>
                  <a:pt x="6510" y="10800"/>
                </a:cubicBezTo>
                <a:cubicBezTo>
                  <a:pt x="8285" y="13034"/>
                  <a:pt x="8285" y="13034"/>
                  <a:pt x="8285" y="13034"/>
                </a:cubicBezTo>
                <a:cubicBezTo>
                  <a:pt x="14203" y="5586"/>
                  <a:pt x="14203" y="5586"/>
                  <a:pt x="14203" y="5586"/>
                </a:cubicBezTo>
                <a:cubicBezTo>
                  <a:pt x="18937" y="11545"/>
                  <a:pt x="18937" y="11545"/>
                  <a:pt x="18937" y="11545"/>
                </a:cubicBezTo>
                <a:lnTo>
                  <a:pt x="18937" y="17876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57" name="Shape 5475"/>
          <p:cNvSpPr/>
          <p:nvPr/>
        </p:nvSpPr>
        <p:spPr>
          <a:xfrm>
            <a:off x="7655500" y="3275065"/>
            <a:ext cx="298706" cy="265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720" y="16119"/>
                </a:moveTo>
                <a:cubicBezTo>
                  <a:pt x="19584" y="17731"/>
                  <a:pt x="20448" y="18376"/>
                  <a:pt x="21600" y="19666"/>
                </a:cubicBezTo>
                <a:cubicBezTo>
                  <a:pt x="20160" y="20310"/>
                  <a:pt x="18720" y="20955"/>
                  <a:pt x="17568" y="21600"/>
                </a:cubicBezTo>
                <a:cubicBezTo>
                  <a:pt x="15552" y="19666"/>
                  <a:pt x="16704" y="11928"/>
                  <a:pt x="13248" y="11928"/>
                </a:cubicBezTo>
                <a:cubicBezTo>
                  <a:pt x="13248" y="11928"/>
                  <a:pt x="13248" y="11928"/>
                  <a:pt x="13248" y="11928"/>
                </a:cubicBezTo>
                <a:cubicBezTo>
                  <a:pt x="13248" y="11928"/>
                  <a:pt x="13248" y="11928"/>
                  <a:pt x="13248" y="11928"/>
                </a:cubicBezTo>
                <a:cubicBezTo>
                  <a:pt x="13248" y="11928"/>
                  <a:pt x="13248" y="11928"/>
                  <a:pt x="13248" y="11928"/>
                </a:cubicBezTo>
                <a:cubicBezTo>
                  <a:pt x="14112" y="12896"/>
                  <a:pt x="14400" y="13218"/>
                  <a:pt x="14688" y="14507"/>
                </a:cubicBezTo>
                <a:cubicBezTo>
                  <a:pt x="14688" y="14830"/>
                  <a:pt x="14688" y="14830"/>
                  <a:pt x="14688" y="14830"/>
                </a:cubicBezTo>
                <a:cubicBezTo>
                  <a:pt x="14688" y="15797"/>
                  <a:pt x="14400" y="16764"/>
                  <a:pt x="14112" y="17731"/>
                </a:cubicBezTo>
                <a:cubicBezTo>
                  <a:pt x="13536" y="17731"/>
                  <a:pt x="12672" y="18054"/>
                  <a:pt x="12096" y="18054"/>
                </a:cubicBezTo>
                <a:cubicBezTo>
                  <a:pt x="11808" y="18054"/>
                  <a:pt x="11520" y="17731"/>
                  <a:pt x="11232" y="17731"/>
                </a:cubicBezTo>
                <a:cubicBezTo>
                  <a:pt x="11232" y="17731"/>
                  <a:pt x="11232" y="17409"/>
                  <a:pt x="11232" y="17087"/>
                </a:cubicBezTo>
                <a:cubicBezTo>
                  <a:pt x="11232" y="16764"/>
                  <a:pt x="11232" y="16442"/>
                  <a:pt x="11232" y="16119"/>
                </a:cubicBezTo>
                <a:cubicBezTo>
                  <a:pt x="11232" y="15475"/>
                  <a:pt x="12672" y="14830"/>
                  <a:pt x="12384" y="14185"/>
                </a:cubicBezTo>
                <a:cubicBezTo>
                  <a:pt x="12384" y="14185"/>
                  <a:pt x="12096" y="14185"/>
                  <a:pt x="12096" y="14507"/>
                </a:cubicBezTo>
                <a:cubicBezTo>
                  <a:pt x="11520" y="15152"/>
                  <a:pt x="10368" y="16119"/>
                  <a:pt x="9216" y="16119"/>
                </a:cubicBezTo>
                <a:cubicBezTo>
                  <a:pt x="8640" y="16119"/>
                  <a:pt x="7200" y="13218"/>
                  <a:pt x="6336" y="12573"/>
                </a:cubicBezTo>
                <a:cubicBezTo>
                  <a:pt x="6336" y="12573"/>
                  <a:pt x="6336" y="12251"/>
                  <a:pt x="6048" y="12251"/>
                </a:cubicBezTo>
                <a:cubicBezTo>
                  <a:pt x="5472" y="12251"/>
                  <a:pt x="864" y="13540"/>
                  <a:pt x="576" y="13540"/>
                </a:cubicBezTo>
                <a:cubicBezTo>
                  <a:pt x="288" y="13540"/>
                  <a:pt x="0" y="13540"/>
                  <a:pt x="0" y="13218"/>
                </a:cubicBezTo>
                <a:cubicBezTo>
                  <a:pt x="0" y="12896"/>
                  <a:pt x="288" y="12573"/>
                  <a:pt x="288" y="12573"/>
                </a:cubicBezTo>
                <a:cubicBezTo>
                  <a:pt x="5760" y="11284"/>
                  <a:pt x="5760" y="11284"/>
                  <a:pt x="5760" y="11284"/>
                </a:cubicBezTo>
                <a:cubicBezTo>
                  <a:pt x="5472" y="10639"/>
                  <a:pt x="6336" y="10639"/>
                  <a:pt x="6624" y="10316"/>
                </a:cubicBezTo>
                <a:cubicBezTo>
                  <a:pt x="6624" y="10316"/>
                  <a:pt x="6912" y="10316"/>
                  <a:pt x="6912" y="10316"/>
                </a:cubicBezTo>
                <a:cubicBezTo>
                  <a:pt x="7200" y="10316"/>
                  <a:pt x="7488" y="10639"/>
                  <a:pt x="7488" y="10961"/>
                </a:cubicBezTo>
                <a:cubicBezTo>
                  <a:pt x="7776" y="10961"/>
                  <a:pt x="9216" y="10316"/>
                  <a:pt x="9216" y="10316"/>
                </a:cubicBezTo>
                <a:cubicBezTo>
                  <a:pt x="9504" y="10316"/>
                  <a:pt x="9792" y="10639"/>
                  <a:pt x="9792" y="10961"/>
                </a:cubicBezTo>
                <a:cubicBezTo>
                  <a:pt x="9792" y="11284"/>
                  <a:pt x="9792" y="11284"/>
                  <a:pt x="9504" y="11284"/>
                </a:cubicBezTo>
                <a:cubicBezTo>
                  <a:pt x="7488" y="11928"/>
                  <a:pt x="7488" y="11928"/>
                  <a:pt x="7488" y="11928"/>
                </a:cubicBezTo>
                <a:cubicBezTo>
                  <a:pt x="7488" y="12251"/>
                  <a:pt x="7488" y="12251"/>
                  <a:pt x="7488" y="12251"/>
                </a:cubicBezTo>
                <a:cubicBezTo>
                  <a:pt x="7488" y="12573"/>
                  <a:pt x="9216" y="14507"/>
                  <a:pt x="9504" y="14507"/>
                </a:cubicBezTo>
                <a:cubicBezTo>
                  <a:pt x="10080" y="14507"/>
                  <a:pt x="11520" y="12896"/>
                  <a:pt x="11520" y="12251"/>
                </a:cubicBezTo>
                <a:cubicBezTo>
                  <a:pt x="11520" y="10639"/>
                  <a:pt x="9792" y="11606"/>
                  <a:pt x="9792" y="10639"/>
                </a:cubicBezTo>
                <a:cubicBezTo>
                  <a:pt x="9792" y="10639"/>
                  <a:pt x="10080" y="10316"/>
                  <a:pt x="10080" y="10316"/>
                </a:cubicBezTo>
                <a:cubicBezTo>
                  <a:pt x="9216" y="9994"/>
                  <a:pt x="9216" y="9994"/>
                  <a:pt x="9216" y="9994"/>
                </a:cubicBezTo>
                <a:cubicBezTo>
                  <a:pt x="9504" y="9672"/>
                  <a:pt x="9792" y="9027"/>
                  <a:pt x="9792" y="8704"/>
                </a:cubicBezTo>
                <a:cubicBezTo>
                  <a:pt x="9792" y="8382"/>
                  <a:pt x="9792" y="8060"/>
                  <a:pt x="9792" y="7737"/>
                </a:cubicBezTo>
                <a:cubicBezTo>
                  <a:pt x="10368" y="7737"/>
                  <a:pt x="10656" y="7737"/>
                  <a:pt x="11232" y="7737"/>
                </a:cubicBezTo>
                <a:cubicBezTo>
                  <a:pt x="13536" y="7737"/>
                  <a:pt x="12960" y="8060"/>
                  <a:pt x="13824" y="9994"/>
                </a:cubicBezTo>
                <a:cubicBezTo>
                  <a:pt x="14400" y="9672"/>
                  <a:pt x="14400" y="9672"/>
                  <a:pt x="14400" y="9672"/>
                </a:cubicBezTo>
                <a:cubicBezTo>
                  <a:pt x="14112" y="11284"/>
                  <a:pt x="12960" y="10316"/>
                  <a:pt x="12960" y="10961"/>
                </a:cubicBezTo>
                <a:cubicBezTo>
                  <a:pt x="12960" y="11284"/>
                  <a:pt x="12960" y="11284"/>
                  <a:pt x="12960" y="11284"/>
                </a:cubicBezTo>
                <a:cubicBezTo>
                  <a:pt x="15840" y="11284"/>
                  <a:pt x="17280" y="13863"/>
                  <a:pt x="18720" y="16119"/>
                </a:cubicBezTo>
                <a:close/>
                <a:moveTo>
                  <a:pt x="8064" y="10639"/>
                </a:moveTo>
                <a:cubicBezTo>
                  <a:pt x="8064" y="10316"/>
                  <a:pt x="8064" y="10316"/>
                  <a:pt x="8064" y="10316"/>
                </a:cubicBezTo>
                <a:cubicBezTo>
                  <a:pt x="8352" y="10316"/>
                  <a:pt x="8352" y="10316"/>
                  <a:pt x="8640" y="10316"/>
                </a:cubicBezTo>
                <a:cubicBezTo>
                  <a:pt x="8928" y="10316"/>
                  <a:pt x="8928" y="10316"/>
                  <a:pt x="9216" y="10316"/>
                </a:cubicBezTo>
                <a:lnTo>
                  <a:pt x="8064" y="10639"/>
                </a:lnTo>
                <a:close/>
                <a:moveTo>
                  <a:pt x="9216" y="11606"/>
                </a:moveTo>
                <a:cubicBezTo>
                  <a:pt x="10368" y="13863"/>
                  <a:pt x="10368" y="13863"/>
                  <a:pt x="10368" y="13863"/>
                </a:cubicBezTo>
                <a:cubicBezTo>
                  <a:pt x="9504" y="14507"/>
                  <a:pt x="9504" y="14507"/>
                  <a:pt x="9504" y="14507"/>
                </a:cubicBezTo>
                <a:cubicBezTo>
                  <a:pt x="8640" y="11606"/>
                  <a:pt x="8640" y="11606"/>
                  <a:pt x="8640" y="11606"/>
                </a:cubicBezTo>
                <a:lnTo>
                  <a:pt x="9216" y="11606"/>
                </a:lnTo>
                <a:close/>
                <a:moveTo>
                  <a:pt x="12672" y="7415"/>
                </a:moveTo>
                <a:cubicBezTo>
                  <a:pt x="12672" y="7415"/>
                  <a:pt x="12096" y="7415"/>
                  <a:pt x="11520" y="7415"/>
                </a:cubicBezTo>
                <a:cubicBezTo>
                  <a:pt x="10656" y="7415"/>
                  <a:pt x="9792" y="7415"/>
                  <a:pt x="8928" y="7737"/>
                </a:cubicBezTo>
                <a:cubicBezTo>
                  <a:pt x="9216" y="7415"/>
                  <a:pt x="9504" y="7093"/>
                  <a:pt x="10080" y="7093"/>
                </a:cubicBezTo>
                <a:cubicBezTo>
                  <a:pt x="10944" y="6448"/>
                  <a:pt x="11520" y="5803"/>
                  <a:pt x="12384" y="4836"/>
                </a:cubicBezTo>
                <a:cubicBezTo>
                  <a:pt x="12672" y="5158"/>
                  <a:pt x="12672" y="5803"/>
                  <a:pt x="13248" y="5803"/>
                </a:cubicBezTo>
                <a:cubicBezTo>
                  <a:pt x="13536" y="5803"/>
                  <a:pt x="13536" y="5803"/>
                  <a:pt x="13536" y="5803"/>
                </a:cubicBezTo>
                <a:cubicBezTo>
                  <a:pt x="13536" y="6770"/>
                  <a:pt x="13536" y="6770"/>
                  <a:pt x="13536" y="6770"/>
                </a:cubicBezTo>
                <a:cubicBezTo>
                  <a:pt x="13824" y="6770"/>
                  <a:pt x="13824" y="6770"/>
                  <a:pt x="13824" y="6770"/>
                </a:cubicBezTo>
                <a:cubicBezTo>
                  <a:pt x="15264" y="6125"/>
                  <a:pt x="16416" y="5481"/>
                  <a:pt x="17856" y="4513"/>
                </a:cubicBezTo>
                <a:cubicBezTo>
                  <a:pt x="19584" y="2901"/>
                  <a:pt x="19872" y="2257"/>
                  <a:pt x="20736" y="0"/>
                </a:cubicBezTo>
                <a:cubicBezTo>
                  <a:pt x="21024" y="0"/>
                  <a:pt x="21024" y="0"/>
                  <a:pt x="21024" y="0"/>
                </a:cubicBezTo>
                <a:cubicBezTo>
                  <a:pt x="21024" y="645"/>
                  <a:pt x="20736" y="1290"/>
                  <a:pt x="20448" y="1612"/>
                </a:cubicBezTo>
                <a:cubicBezTo>
                  <a:pt x="19296" y="4513"/>
                  <a:pt x="17568" y="6125"/>
                  <a:pt x="14976" y="6770"/>
                </a:cubicBezTo>
                <a:cubicBezTo>
                  <a:pt x="14400" y="6770"/>
                  <a:pt x="13824" y="6770"/>
                  <a:pt x="13536" y="7093"/>
                </a:cubicBezTo>
                <a:cubicBezTo>
                  <a:pt x="13536" y="7415"/>
                  <a:pt x="13824" y="7737"/>
                  <a:pt x="13824" y="8060"/>
                </a:cubicBezTo>
                <a:cubicBezTo>
                  <a:pt x="13824" y="8060"/>
                  <a:pt x="13824" y="8382"/>
                  <a:pt x="13536" y="8382"/>
                </a:cubicBezTo>
                <a:cubicBezTo>
                  <a:pt x="13248" y="7737"/>
                  <a:pt x="12960" y="7415"/>
                  <a:pt x="12672" y="7415"/>
                </a:cubicBezTo>
                <a:close/>
                <a:moveTo>
                  <a:pt x="11520" y="18054"/>
                </a:moveTo>
                <a:cubicBezTo>
                  <a:pt x="11808" y="19021"/>
                  <a:pt x="11808" y="19021"/>
                  <a:pt x="11808" y="19021"/>
                </a:cubicBezTo>
                <a:cubicBezTo>
                  <a:pt x="11232" y="19343"/>
                  <a:pt x="11232" y="19343"/>
                  <a:pt x="11232" y="19343"/>
                </a:cubicBezTo>
                <a:cubicBezTo>
                  <a:pt x="11232" y="18054"/>
                  <a:pt x="11232" y="18054"/>
                  <a:pt x="11232" y="18054"/>
                </a:cubicBezTo>
                <a:lnTo>
                  <a:pt x="11520" y="18054"/>
                </a:lnTo>
                <a:close/>
                <a:moveTo>
                  <a:pt x="14400" y="18699"/>
                </a:moveTo>
                <a:cubicBezTo>
                  <a:pt x="14688" y="18699"/>
                  <a:pt x="15264" y="20633"/>
                  <a:pt x="15552" y="21278"/>
                </a:cubicBezTo>
                <a:cubicBezTo>
                  <a:pt x="14688" y="21600"/>
                  <a:pt x="13824" y="21600"/>
                  <a:pt x="12960" y="21600"/>
                </a:cubicBezTo>
                <a:cubicBezTo>
                  <a:pt x="12384" y="21600"/>
                  <a:pt x="12096" y="21600"/>
                  <a:pt x="11520" y="21600"/>
                </a:cubicBezTo>
                <a:cubicBezTo>
                  <a:pt x="11232" y="19666"/>
                  <a:pt x="11232" y="19666"/>
                  <a:pt x="11232" y="19666"/>
                </a:cubicBezTo>
                <a:cubicBezTo>
                  <a:pt x="11808" y="19343"/>
                  <a:pt x="13536" y="18699"/>
                  <a:pt x="14400" y="18699"/>
                </a:cubicBezTo>
                <a:close/>
                <a:moveTo>
                  <a:pt x="14112" y="18376"/>
                </a:moveTo>
                <a:cubicBezTo>
                  <a:pt x="14112" y="18699"/>
                  <a:pt x="12384" y="18699"/>
                  <a:pt x="11808" y="19021"/>
                </a:cubicBezTo>
                <a:cubicBezTo>
                  <a:pt x="11808" y="18376"/>
                  <a:pt x="11808" y="18376"/>
                  <a:pt x="11808" y="18376"/>
                </a:cubicBezTo>
                <a:cubicBezTo>
                  <a:pt x="12384" y="18376"/>
                  <a:pt x="13248" y="18054"/>
                  <a:pt x="13824" y="18054"/>
                </a:cubicBezTo>
                <a:cubicBezTo>
                  <a:pt x="14112" y="18054"/>
                  <a:pt x="14112" y="18054"/>
                  <a:pt x="14112" y="18054"/>
                </a:cubicBezTo>
                <a:cubicBezTo>
                  <a:pt x="14112" y="18054"/>
                  <a:pt x="14112" y="18054"/>
                  <a:pt x="14112" y="18376"/>
                </a:cubicBezTo>
                <a:close/>
                <a:moveTo>
                  <a:pt x="21024" y="0"/>
                </a:moveTo>
                <a:cubicBezTo>
                  <a:pt x="21024" y="0"/>
                  <a:pt x="21024" y="0"/>
                  <a:pt x="21024" y="0"/>
                </a:cubicBezTo>
                <a:cubicBezTo>
                  <a:pt x="21024" y="0"/>
                  <a:pt x="21024" y="0"/>
                  <a:pt x="21024" y="0"/>
                </a:cubicBezTo>
                <a:cubicBezTo>
                  <a:pt x="21024" y="0"/>
                  <a:pt x="21024" y="0"/>
                  <a:pt x="21024" y="0"/>
                </a:cubicBezTo>
                <a:close/>
                <a:moveTo>
                  <a:pt x="21024" y="0"/>
                </a:moveTo>
                <a:cubicBezTo>
                  <a:pt x="21024" y="0"/>
                  <a:pt x="21024" y="0"/>
                  <a:pt x="21024" y="0"/>
                </a:cubicBezTo>
                <a:close/>
                <a:moveTo>
                  <a:pt x="21024" y="0"/>
                </a:moveTo>
                <a:cubicBezTo>
                  <a:pt x="21024" y="0"/>
                  <a:pt x="21024" y="0"/>
                  <a:pt x="21024" y="0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58" name="Shape 5476"/>
          <p:cNvSpPr/>
          <p:nvPr/>
        </p:nvSpPr>
        <p:spPr>
          <a:xfrm>
            <a:off x="8223592" y="3291088"/>
            <a:ext cx="211592" cy="234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0" h="21266" extrusionOk="0">
                <a:moveTo>
                  <a:pt x="1200" y="21116"/>
                </a:moveTo>
                <a:cubicBezTo>
                  <a:pt x="400" y="21476"/>
                  <a:pt x="0" y="21116"/>
                  <a:pt x="0" y="20756"/>
                </a:cubicBezTo>
                <a:cubicBezTo>
                  <a:pt x="0" y="596"/>
                  <a:pt x="0" y="596"/>
                  <a:pt x="0" y="596"/>
                </a:cubicBezTo>
                <a:cubicBezTo>
                  <a:pt x="0" y="-124"/>
                  <a:pt x="400" y="-124"/>
                  <a:pt x="1200" y="236"/>
                </a:cubicBezTo>
                <a:cubicBezTo>
                  <a:pt x="21200" y="10316"/>
                  <a:pt x="21200" y="10316"/>
                  <a:pt x="21200" y="10316"/>
                </a:cubicBezTo>
                <a:cubicBezTo>
                  <a:pt x="21600" y="10316"/>
                  <a:pt x="21600" y="10676"/>
                  <a:pt x="21200" y="11036"/>
                </a:cubicBezTo>
                <a:lnTo>
                  <a:pt x="1200" y="21116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59" name="Shape 5477"/>
          <p:cNvSpPr/>
          <p:nvPr/>
        </p:nvSpPr>
        <p:spPr>
          <a:xfrm>
            <a:off x="8793515" y="3293390"/>
            <a:ext cx="214409" cy="2107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2226"/>
                </a:moveTo>
                <a:cubicBezTo>
                  <a:pt x="21600" y="13042"/>
                  <a:pt x="20800" y="13857"/>
                  <a:pt x="20000" y="13857"/>
                </a:cubicBezTo>
                <a:cubicBezTo>
                  <a:pt x="13600" y="13857"/>
                  <a:pt x="13600" y="13857"/>
                  <a:pt x="13600" y="13857"/>
                </a:cubicBezTo>
                <a:cubicBezTo>
                  <a:pt x="13600" y="19970"/>
                  <a:pt x="13600" y="19970"/>
                  <a:pt x="13600" y="19970"/>
                </a:cubicBezTo>
                <a:cubicBezTo>
                  <a:pt x="13600" y="20785"/>
                  <a:pt x="13200" y="21600"/>
                  <a:pt x="12400" y="21600"/>
                </a:cubicBezTo>
                <a:cubicBezTo>
                  <a:pt x="9600" y="21600"/>
                  <a:pt x="9600" y="21600"/>
                  <a:pt x="9600" y="21600"/>
                </a:cubicBezTo>
                <a:cubicBezTo>
                  <a:pt x="8800" y="21600"/>
                  <a:pt x="8000" y="20785"/>
                  <a:pt x="8000" y="19970"/>
                </a:cubicBezTo>
                <a:cubicBezTo>
                  <a:pt x="8000" y="13857"/>
                  <a:pt x="8000" y="13857"/>
                  <a:pt x="8000" y="13857"/>
                </a:cubicBezTo>
                <a:cubicBezTo>
                  <a:pt x="1600" y="13857"/>
                  <a:pt x="1600" y="13857"/>
                  <a:pt x="1600" y="13857"/>
                </a:cubicBezTo>
                <a:cubicBezTo>
                  <a:pt x="800" y="13857"/>
                  <a:pt x="0" y="13042"/>
                  <a:pt x="0" y="12226"/>
                </a:cubicBezTo>
                <a:cubicBezTo>
                  <a:pt x="0" y="9374"/>
                  <a:pt x="0" y="9374"/>
                  <a:pt x="0" y="9374"/>
                </a:cubicBezTo>
                <a:cubicBezTo>
                  <a:pt x="0" y="8558"/>
                  <a:pt x="800" y="7743"/>
                  <a:pt x="1600" y="7743"/>
                </a:cubicBezTo>
                <a:cubicBezTo>
                  <a:pt x="8000" y="7743"/>
                  <a:pt x="8000" y="7743"/>
                  <a:pt x="8000" y="7743"/>
                </a:cubicBezTo>
                <a:cubicBezTo>
                  <a:pt x="8000" y="1223"/>
                  <a:pt x="8000" y="1223"/>
                  <a:pt x="8000" y="1223"/>
                </a:cubicBezTo>
                <a:cubicBezTo>
                  <a:pt x="8000" y="408"/>
                  <a:pt x="8800" y="0"/>
                  <a:pt x="9600" y="0"/>
                </a:cubicBezTo>
                <a:cubicBezTo>
                  <a:pt x="12400" y="0"/>
                  <a:pt x="12400" y="0"/>
                  <a:pt x="12400" y="0"/>
                </a:cubicBezTo>
                <a:cubicBezTo>
                  <a:pt x="13200" y="0"/>
                  <a:pt x="13600" y="408"/>
                  <a:pt x="13600" y="1223"/>
                </a:cubicBezTo>
                <a:cubicBezTo>
                  <a:pt x="13600" y="7743"/>
                  <a:pt x="13600" y="7743"/>
                  <a:pt x="13600" y="7743"/>
                </a:cubicBezTo>
                <a:cubicBezTo>
                  <a:pt x="20000" y="7743"/>
                  <a:pt x="20000" y="7743"/>
                  <a:pt x="20000" y="7743"/>
                </a:cubicBezTo>
                <a:cubicBezTo>
                  <a:pt x="20800" y="7743"/>
                  <a:pt x="21600" y="8558"/>
                  <a:pt x="21600" y="9374"/>
                </a:cubicBezTo>
                <a:lnTo>
                  <a:pt x="21600" y="12226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60" name="Shape 5478"/>
          <p:cNvSpPr/>
          <p:nvPr/>
        </p:nvSpPr>
        <p:spPr>
          <a:xfrm>
            <a:off x="9363438" y="3275065"/>
            <a:ext cx="234567" cy="249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83" y="21600"/>
                </a:moveTo>
                <a:cubicBezTo>
                  <a:pt x="5125" y="21600"/>
                  <a:pt x="0" y="17143"/>
                  <a:pt x="0" y="11657"/>
                </a:cubicBezTo>
                <a:cubicBezTo>
                  <a:pt x="0" y="8229"/>
                  <a:pt x="1831" y="5486"/>
                  <a:pt x="4393" y="3429"/>
                </a:cubicBezTo>
                <a:cubicBezTo>
                  <a:pt x="5125" y="3086"/>
                  <a:pt x="6224" y="3086"/>
                  <a:pt x="6956" y="3771"/>
                </a:cubicBezTo>
                <a:cubicBezTo>
                  <a:pt x="7688" y="4800"/>
                  <a:pt x="7322" y="5829"/>
                  <a:pt x="6590" y="6171"/>
                </a:cubicBezTo>
                <a:cubicBezTo>
                  <a:pt x="4759" y="7543"/>
                  <a:pt x="3661" y="9600"/>
                  <a:pt x="3661" y="11657"/>
                </a:cubicBezTo>
                <a:cubicBezTo>
                  <a:pt x="3661" y="15086"/>
                  <a:pt x="6956" y="18171"/>
                  <a:pt x="10983" y="18171"/>
                </a:cubicBezTo>
                <a:cubicBezTo>
                  <a:pt x="14644" y="18171"/>
                  <a:pt x="17939" y="15086"/>
                  <a:pt x="17939" y="11657"/>
                </a:cubicBezTo>
                <a:cubicBezTo>
                  <a:pt x="17939" y="9600"/>
                  <a:pt x="16841" y="7543"/>
                  <a:pt x="15010" y="6171"/>
                </a:cubicBezTo>
                <a:cubicBezTo>
                  <a:pt x="14278" y="5829"/>
                  <a:pt x="14278" y="4800"/>
                  <a:pt x="14644" y="3771"/>
                </a:cubicBezTo>
                <a:cubicBezTo>
                  <a:pt x="15376" y="3086"/>
                  <a:pt x="16475" y="3086"/>
                  <a:pt x="17207" y="3429"/>
                </a:cubicBezTo>
                <a:cubicBezTo>
                  <a:pt x="20136" y="5486"/>
                  <a:pt x="21600" y="8229"/>
                  <a:pt x="21600" y="11657"/>
                </a:cubicBezTo>
                <a:cubicBezTo>
                  <a:pt x="21600" y="17143"/>
                  <a:pt x="16841" y="21600"/>
                  <a:pt x="10983" y="21600"/>
                </a:cubicBezTo>
                <a:close/>
                <a:moveTo>
                  <a:pt x="12447" y="9943"/>
                </a:moveTo>
                <a:cubicBezTo>
                  <a:pt x="12447" y="10971"/>
                  <a:pt x="11715" y="11657"/>
                  <a:pt x="10983" y="11657"/>
                </a:cubicBezTo>
                <a:cubicBezTo>
                  <a:pt x="9885" y="11657"/>
                  <a:pt x="9153" y="10971"/>
                  <a:pt x="9153" y="9943"/>
                </a:cubicBezTo>
                <a:cubicBezTo>
                  <a:pt x="9153" y="1714"/>
                  <a:pt x="9153" y="1714"/>
                  <a:pt x="9153" y="1714"/>
                </a:cubicBezTo>
                <a:cubicBezTo>
                  <a:pt x="9153" y="686"/>
                  <a:pt x="9885" y="0"/>
                  <a:pt x="10983" y="0"/>
                </a:cubicBezTo>
                <a:cubicBezTo>
                  <a:pt x="11715" y="0"/>
                  <a:pt x="12447" y="686"/>
                  <a:pt x="12447" y="1714"/>
                </a:cubicBezTo>
                <a:lnTo>
                  <a:pt x="12447" y="9943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61" name="Shape 5479"/>
          <p:cNvSpPr/>
          <p:nvPr/>
        </p:nvSpPr>
        <p:spPr>
          <a:xfrm>
            <a:off x="9935194" y="3293390"/>
            <a:ext cx="212576" cy="2107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055" y="9767"/>
                </a:moveTo>
                <a:lnTo>
                  <a:pt x="0" y="9767"/>
                </a:lnTo>
                <a:lnTo>
                  <a:pt x="0" y="0"/>
                </a:lnTo>
                <a:lnTo>
                  <a:pt x="10055" y="0"/>
                </a:lnTo>
                <a:lnTo>
                  <a:pt x="10055" y="9767"/>
                </a:lnTo>
                <a:close/>
                <a:moveTo>
                  <a:pt x="10055" y="21600"/>
                </a:moveTo>
                <a:lnTo>
                  <a:pt x="0" y="21600"/>
                </a:lnTo>
                <a:lnTo>
                  <a:pt x="0" y="11833"/>
                </a:lnTo>
                <a:lnTo>
                  <a:pt x="10055" y="11833"/>
                </a:lnTo>
                <a:lnTo>
                  <a:pt x="10055" y="21600"/>
                </a:lnTo>
                <a:close/>
                <a:moveTo>
                  <a:pt x="8007" y="7889"/>
                </a:moveTo>
                <a:lnTo>
                  <a:pt x="8007" y="1690"/>
                </a:lnTo>
                <a:lnTo>
                  <a:pt x="1862" y="1690"/>
                </a:lnTo>
                <a:lnTo>
                  <a:pt x="1862" y="7889"/>
                </a:lnTo>
                <a:lnTo>
                  <a:pt x="8007" y="7889"/>
                </a:lnTo>
                <a:close/>
                <a:moveTo>
                  <a:pt x="8007" y="19534"/>
                </a:moveTo>
                <a:lnTo>
                  <a:pt x="8007" y="13899"/>
                </a:lnTo>
                <a:lnTo>
                  <a:pt x="1862" y="13899"/>
                </a:lnTo>
                <a:lnTo>
                  <a:pt x="1862" y="19534"/>
                </a:lnTo>
                <a:lnTo>
                  <a:pt x="8007" y="19534"/>
                </a:lnTo>
                <a:close/>
                <a:moveTo>
                  <a:pt x="5959" y="5823"/>
                </a:moveTo>
                <a:lnTo>
                  <a:pt x="3910" y="5823"/>
                </a:lnTo>
                <a:lnTo>
                  <a:pt x="3910" y="3757"/>
                </a:lnTo>
                <a:lnTo>
                  <a:pt x="5959" y="3757"/>
                </a:lnTo>
                <a:lnTo>
                  <a:pt x="5959" y="5823"/>
                </a:lnTo>
                <a:close/>
                <a:moveTo>
                  <a:pt x="5959" y="17656"/>
                </a:moveTo>
                <a:lnTo>
                  <a:pt x="3910" y="17656"/>
                </a:lnTo>
                <a:lnTo>
                  <a:pt x="3910" y="15590"/>
                </a:lnTo>
                <a:lnTo>
                  <a:pt x="5959" y="15590"/>
                </a:lnTo>
                <a:lnTo>
                  <a:pt x="5959" y="17656"/>
                </a:lnTo>
                <a:close/>
                <a:moveTo>
                  <a:pt x="21600" y="9767"/>
                </a:moveTo>
                <a:lnTo>
                  <a:pt x="12103" y="9767"/>
                </a:lnTo>
                <a:lnTo>
                  <a:pt x="12103" y="0"/>
                </a:lnTo>
                <a:lnTo>
                  <a:pt x="21600" y="0"/>
                </a:lnTo>
                <a:lnTo>
                  <a:pt x="21600" y="9767"/>
                </a:lnTo>
                <a:close/>
                <a:moveTo>
                  <a:pt x="21600" y="17656"/>
                </a:moveTo>
                <a:lnTo>
                  <a:pt x="15641" y="17656"/>
                </a:lnTo>
                <a:lnTo>
                  <a:pt x="15641" y="15590"/>
                </a:lnTo>
                <a:lnTo>
                  <a:pt x="13593" y="15590"/>
                </a:lnTo>
                <a:lnTo>
                  <a:pt x="13593" y="21600"/>
                </a:lnTo>
                <a:lnTo>
                  <a:pt x="12103" y="21600"/>
                </a:lnTo>
                <a:lnTo>
                  <a:pt x="12103" y="11833"/>
                </a:lnTo>
                <a:lnTo>
                  <a:pt x="17690" y="11833"/>
                </a:lnTo>
                <a:lnTo>
                  <a:pt x="17690" y="13899"/>
                </a:lnTo>
                <a:lnTo>
                  <a:pt x="19738" y="13899"/>
                </a:lnTo>
                <a:lnTo>
                  <a:pt x="19738" y="11833"/>
                </a:lnTo>
                <a:lnTo>
                  <a:pt x="21600" y="11833"/>
                </a:lnTo>
                <a:lnTo>
                  <a:pt x="21600" y="17656"/>
                </a:lnTo>
                <a:close/>
                <a:moveTo>
                  <a:pt x="19738" y="7889"/>
                </a:moveTo>
                <a:lnTo>
                  <a:pt x="19738" y="1690"/>
                </a:lnTo>
                <a:lnTo>
                  <a:pt x="13593" y="1690"/>
                </a:lnTo>
                <a:lnTo>
                  <a:pt x="13593" y="7889"/>
                </a:lnTo>
                <a:lnTo>
                  <a:pt x="19738" y="7889"/>
                </a:lnTo>
                <a:close/>
                <a:moveTo>
                  <a:pt x="17690" y="5823"/>
                </a:moveTo>
                <a:lnTo>
                  <a:pt x="15641" y="5823"/>
                </a:lnTo>
                <a:lnTo>
                  <a:pt x="15641" y="3757"/>
                </a:lnTo>
                <a:lnTo>
                  <a:pt x="17690" y="3757"/>
                </a:lnTo>
                <a:lnTo>
                  <a:pt x="17690" y="5823"/>
                </a:lnTo>
                <a:close/>
                <a:moveTo>
                  <a:pt x="17690" y="21600"/>
                </a:moveTo>
                <a:lnTo>
                  <a:pt x="15641" y="21600"/>
                </a:lnTo>
                <a:lnTo>
                  <a:pt x="15641" y="19534"/>
                </a:lnTo>
                <a:lnTo>
                  <a:pt x="17690" y="19534"/>
                </a:lnTo>
                <a:lnTo>
                  <a:pt x="17690" y="21600"/>
                </a:lnTo>
                <a:close/>
                <a:moveTo>
                  <a:pt x="21600" y="21600"/>
                </a:moveTo>
                <a:lnTo>
                  <a:pt x="19738" y="21600"/>
                </a:lnTo>
                <a:lnTo>
                  <a:pt x="19738" y="19534"/>
                </a:lnTo>
                <a:lnTo>
                  <a:pt x="21600" y="19534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62" name="Shape 5480"/>
          <p:cNvSpPr/>
          <p:nvPr/>
        </p:nvSpPr>
        <p:spPr>
          <a:xfrm>
            <a:off x="10505116" y="3293390"/>
            <a:ext cx="249228" cy="2107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943" y="13857"/>
                </a:moveTo>
                <a:cubicBezTo>
                  <a:pt x="9943" y="17932"/>
                  <a:pt x="6857" y="21600"/>
                  <a:pt x="3086" y="21600"/>
                </a:cubicBezTo>
                <a:cubicBezTo>
                  <a:pt x="2400" y="21600"/>
                  <a:pt x="2400" y="21600"/>
                  <a:pt x="2400" y="21600"/>
                </a:cubicBezTo>
                <a:cubicBezTo>
                  <a:pt x="2057" y="21600"/>
                  <a:pt x="1714" y="21192"/>
                  <a:pt x="1714" y="20785"/>
                </a:cubicBezTo>
                <a:cubicBezTo>
                  <a:pt x="1714" y="18747"/>
                  <a:pt x="1714" y="18747"/>
                  <a:pt x="1714" y="18747"/>
                </a:cubicBezTo>
                <a:cubicBezTo>
                  <a:pt x="1714" y="17932"/>
                  <a:pt x="2057" y="17525"/>
                  <a:pt x="2400" y="17525"/>
                </a:cubicBezTo>
                <a:cubicBezTo>
                  <a:pt x="3086" y="17525"/>
                  <a:pt x="3086" y="17525"/>
                  <a:pt x="3086" y="17525"/>
                </a:cubicBezTo>
                <a:cubicBezTo>
                  <a:pt x="5143" y="17525"/>
                  <a:pt x="6514" y="15894"/>
                  <a:pt x="6514" y="13857"/>
                </a:cubicBezTo>
                <a:cubicBezTo>
                  <a:pt x="6514" y="13042"/>
                  <a:pt x="6514" y="13042"/>
                  <a:pt x="6514" y="13042"/>
                </a:cubicBezTo>
                <a:cubicBezTo>
                  <a:pt x="6514" y="12226"/>
                  <a:pt x="6171" y="11819"/>
                  <a:pt x="5486" y="11819"/>
                </a:cubicBezTo>
                <a:cubicBezTo>
                  <a:pt x="2400" y="11819"/>
                  <a:pt x="2400" y="11819"/>
                  <a:pt x="2400" y="11819"/>
                </a:cubicBezTo>
                <a:cubicBezTo>
                  <a:pt x="1029" y="11819"/>
                  <a:pt x="0" y="10189"/>
                  <a:pt x="0" y="8558"/>
                </a:cubicBezTo>
                <a:cubicBezTo>
                  <a:pt x="0" y="2853"/>
                  <a:pt x="0" y="2853"/>
                  <a:pt x="0" y="2853"/>
                </a:cubicBezTo>
                <a:cubicBezTo>
                  <a:pt x="0" y="1223"/>
                  <a:pt x="1029" y="0"/>
                  <a:pt x="2400" y="0"/>
                </a:cubicBezTo>
                <a:cubicBezTo>
                  <a:pt x="7543" y="0"/>
                  <a:pt x="7543" y="0"/>
                  <a:pt x="7543" y="0"/>
                </a:cubicBezTo>
                <a:cubicBezTo>
                  <a:pt x="8914" y="0"/>
                  <a:pt x="9943" y="1223"/>
                  <a:pt x="9943" y="2853"/>
                </a:cubicBezTo>
                <a:lnTo>
                  <a:pt x="9943" y="13857"/>
                </a:lnTo>
                <a:close/>
                <a:moveTo>
                  <a:pt x="21600" y="13857"/>
                </a:moveTo>
                <a:cubicBezTo>
                  <a:pt x="21600" y="17932"/>
                  <a:pt x="18514" y="21600"/>
                  <a:pt x="14743" y="21600"/>
                </a:cubicBezTo>
                <a:cubicBezTo>
                  <a:pt x="14057" y="21600"/>
                  <a:pt x="14057" y="21600"/>
                  <a:pt x="14057" y="21600"/>
                </a:cubicBezTo>
                <a:cubicBezTo>
                  <a:pt x="13714" y="21600"/>
                  <a:pt x="13371" y="21192"/>
                  <a:pt x="13371" y="20785"/>
                </a:cubicBezTo>
                <a:cubicBezTo>
                  <a:pt x="13371" y="18747"/>
                  <a:pt x="13371" y="18747"/>
                  <a:pt x="13371" y="18747"/>
                </a:cubicBezTo>
                <a:cubicBezTo>
                  <a:pt x="13371" y="17932"/>
                  <a:pt x="13714" y="17525"/>
                  <a:pt x="14057" y="17525"/>
                </a:cubicBezTo>
                <a:cubicBezTo>
                  <a:pt x="14743" y="17525"/>
                  <a:pt x="14743" y="17525"/>
                  <a:pt x="14743" y="17525"/>
                </a:cubicBezTo>
                <a:cubicBezTo>
                  <a:pt x="16800" y="17525"/>
                  <a:pt x="18171" y="15894"/>
                  <a:pt x="18171" y="13857"/>
                </a:cubicBezTo>
                <a:cubicBezTo>
                  <a:pt x="18171" y="13042"/>
                  <a:pt x="18171" y="13042"/>
                  <a:pt x="18171" y="13042"/>
                </a:cubicBezTo>
                <a:cubicBezTo>
                  <a:pt x="18171" y="12226"/>
                  <a:pt x="17829" y="11819"/>
                  <a:pt x="17143" y="11819"/>
                </a:cubicBezTo>
                <a:cubicBezTo>
                  <a:pt x="14057" y="11819"/>
                  <a:pt x="14057" y="11819"/>
                  <a:pt x="14057" y="11819"/>
                </a:cubicBezTo>
                <a:cubicBezTo>
                  <a:pt x="12686" y="11819"/>
                  <a:pt x="11657" y="10189"/>
                  <a:pt x="11657" y="8558"/>
                </a:cubicBezTo>
                <a:cubicBezTo>
                  <a:pt x="11657" y="2853"/>
                  <a:pt x="11657" y="2853"/>
                  <a:pt x="11657" y="2853"/>
                </a:cubicBezTo>
                <a:cubicBezTo>
                  <a:pt x="11657" y="1223"/>
                  <a:pt x="12686" y="0"/>
                  <a:pt x="14057" y="0"/>
                </a:cubicBezTo>
                <a:cubicBezTo>
                  <a:pt x="19200" y="0"/>
                  <a:pt x="19200" y="0"/>
                  <a:pt x="19200" y="0"/>
                </a:cubicBezTo>
                <a:cubicBezTo>
                  <a:pt x="20571" y="0"/>
                  <a:pt x="21600" y="1223"/>
                  <a:pt x="21600" y="2853"/>
                </a:cubicBezTo>
                <a:lnTo>
                  <a:pt x="21600" y="13857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63" name="Shape 5481"/>
          <p:cNvSpPr/>
          <p:nvPr/>
        </p:nvSpPr>
        <p:spPr>
          <a:xfrm>
            <a:off x="11014566" y="3275065"/>
            <a:ext cx="267065" cy="2528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4" h="21600" extrusionOk="0">
                <a:moveTo>
                  <a:pt x="7624" y="12150"/>
                </a:moveTo>
                <a:cubicBezTo>
                  <a:pt x="5718" y="11138"/>
                  <a:pt x="5718" y="11138"/>
                  <a:pt x="5718" y="11138"/>
                </a:cubicBezTo>
                <a:cubicBezTo>
                  <a:pt x="3176" y="14175"/>
                  <a:pt x="2859" y="16875"/>
                  <a:pt x="2859" y="16875"/>
                </a:cubicBezTo>
                <a:cubicBezTo>
                  <a:pt x="635" y="12150"/>
                  <a:pt x="635" y="12150"/>
                  <a:pt x="635" y="12150"/>
                </a:cubicBezTo>
                <a:cubicBezTo>
                  <a:pt x="0" y="11475"/>
                  <a:pt x="318" y="10800"/>
                  <a:pt x="318" y="10800"/>
                </a:cubicBezTo>
                <a:cubicBezTo>
                  <a:pt x="318" y="10800"/>
                  <a:pt x="953" y="9787"/>
                  <a:pt x="1906" y="8100"/>
                </a:cubicBezTo>
                <a:cubicBezTo>
                  <a:pt x="0" y="7087"/>
                  <a:pt x="0" y="7087"/>
                  <a:pt x="0" y="7087"/>
                </a:cubicBezTo>
                <a:cubicBezTo>
                  <a:pt x="5400" y="7425"/>
                  <a:pt x="5400" y="7425"/>
                  <a:pt x="5400" y="7425"/>
                </a:cubicBezTo>
                <a:lnTo>
                  <a:pt x="7624" y="12150"/>
                </a:lnTo>
                <a:close/>
                <a:moveTo>
                  <a:pt x="9847" y="19575"/>
                </a:moveTo>
                <a:cubicBezTo>
                  <a:pt x="9847" y="19913"/>
                  <a:pt x="9847" y="19913"/>
                  <a:pt x="9847" y="19913"/>
                </a:cubicBezTo>
                <a:cubicBezTo>
                  <a:pt x="4765" y="19575"/>
                  <a:pt x="4765" y="19575"/>
                  <a:pt x="4765" y="19575"/>
                </a:cubicBezTo>
                <a:cubicBezTo>
                  <a:pt x="4129" y="19575"/>
                  <a:pt x="3494" y="18900"/>
                  <a:pt x="3494" y="18225"/>
                </a:cubicBezTo>
                <a:cubicBezTo>
                  <a:pt x="2859" y="17213"/>
                  <a:pt x="3494" y="15525"/>
                  <a:pt x="3812" y="14513"/>
                </a:cubicBezTo>
                <a:cubicBezTo>
                  <a:pt x="3812" y="14513"/>
                  <a:pt x="4765" y="14513"/>
                  <a:pt x="9847" y="14850"/>
                </a:cubicBezTo>
                <a:lnTo>
                  <a:pt x="9847" y="19575"/>
                </a:lnTo>
                <a:close/>
                <a:moveTo>
                  <a:pt x="7624" y="7762"/>
                </a:moveTo>
                <a:cubicBezTo>
                  <a:pt x="3812" y="5400"/>
                  <a:pt x="3812" y="5400"/>
                  <a:pt x="3812" y="5400"/>
                </a:cubicBezTo>
                <a:cubicBezTo>
                  <a:pt x="3494" y="5062"/>
                  <a:pt x="3494" y="5062"/>
                  <a:pt x="3494" y="5062"/>
                </a:cubicBezTo>
                <a:cubicBezTo>
                  <a:pt x="6035" y="675"/>
                  <a:pt x="6035" y="675"/>
                  <a:pt x="6035" y="675"/>
                </a:cubicBezTo>
                <a:cubicBezTo>
                  <a:pt x="6671" y="0"/>
                  <a:pt x="7306" y="0"/>
                  <a:pt x="7941" y="0"/>
                </a:cubicBezTo>
                <a:cubicBezTo>
                  <a:pt x="9212" y="0"/>
                  <a:pt x="9847" y="1350"/>
                  <a:pt x="10800" y="2025"/>
                </a:cubicBezTo>
                <a:cubicBezTo>
                  <a:pt x="10800" y="2025"/>
                  <a:pt x="10165" y="3037"/>
                  <a:pt x="7624" y="7762"/>
                </a:cubicBezTo>
                <a:close/>
                <a:moveTo>
                  <a:pt x="18741" y="2025"/>
                </a:moveTo>
                <a:cubicBezTo>
                  <a:pt x="15882" y="6750"/>
                  <a:pt x="15882" y="6750"/>
                  <a:pt x="15882" y="6750"/>
                </a:cubicBezTo>
                <a:cubicBezTo>
                  <a:pt x="10800" y="6750"/>
                  <a:pt x="10800" y="6750"/>
                  <a:pt x="10800" y="6750"/>
                </a:cubicBezTo>
                <a:cubicBezTo>
                  <a:pt x="12706" y="5400"/>
                  <a:pt x="12706" y="5400"/>
                  <a:pt x="12706" y="5400"/>
                </a:cubicBezTo>
                <a:cubicBezTo>
                  <a:pt x="11118" y="1350"/>
                  <a:pt x="9212" y="0"/>
                  <a:pt x="9212" y="0"/>
                </a:cubicBezTo>
                <a:cubicBezTo>
                  <a:pt x="14294" y="0"/>
                  <a:pt x="14294" y="0"/>
                  <a:pt x="14294" y="0"/>
                </a:cubicBezTo>
                <a:cubicBezTo>
                  <a:pt x="14929" y="0"/>
                  <a:pt x="15565" y="675"/>
                  <a:pt x="15565" y="675"/>
                </a:cubicBezTo>
                <a:cubicBezTo>
                  <a:pt x="15565" y="675"/>
                  <a:pt x="15882" y="1687"/>
                  <a:pt x="16835" y="3037"/>
                </a:cubicBezTo>
                <a:lnTo>
                  <a:pt x="18741" y="2025"/>
                </a:lnTo>
                <a:close/>
                <a:moveTo>
                  <a:pt x="17788" y="18563"/>
                </a:moveTo>
                <a:cubicBezTo>
                  <a:pt x="17471" y="19575"/>
                  <a:pt x="16835" y="19575"/>
                  <a:pt x="16835" y="19575"/>
                </a:cubicBezTo>
                <a:cubicBezTo>
                  <a:pt x="16835" y="19575"/>
                  <a:pt x="15882" y="19575"/>
                  <a:pt x="13976" y="19575"/>
                </a:cubicBezTo>
                <a:cubicBezTo>
                  <a:pt x="14294" y="21600"/>
                  <a:pt x="14294" y="21600"/>
                  <a:pt x="14294" y="21600"/>
                </a:cubicBezTo>
                <a:cubicBezTo>
                  <a:pt x="11435" y="17213"/>
                  <a:pt x="11435" y="17213"/>
                  <a:pt x="11435" y="17213"/>
                </a:cubicBezTo>
                <a:cubicBezTo>
                  <a:pt x="13976" y="12488"/>
                  <a:pt x="13976" y="12488"/>
                  <a:pt x="13976" y="12488"/>
                </a:cubicBezTo>
                <a:cubicBezTo>
                  <a:pt x="13976" y="14513"/>
                  <a:pt x="13976" y="14513"/>
                  <a:pt x="13976" y="14513"/>
                </a:cubicBezTo>
                <a:cubicBezTo>
                  <a:pt x="18106" y="15188"/>
                  <a:pt x="20329" y="13838"/>
                  <a:pt x="20329" y="13838"/>
                </a:cubicBezTo>
                <a:lnTo>
                  <a:pt x="17788" y="18563"/>
                </a:lnTo>
                <a:close/>
                <a:moveTo>
                  <a:pt x="21282" y="10800"/>
                </a:moveTo>
                <a:cubicBezTo>
                  <a:pt x="21600" y="11475"/>
                  <a:pt x="21282" y="12150"/>
                  <a:pt x="20965" y="12825"/>
                </a:cubicBezTo>
                <a:cubicBezTo>
                  <a:pt x="20329" y="13838"/>
                  <a:pt x="18741" y="13838"/>
                  <a:pt x="17788" y="14175"/>
                </a:cubicBezTo>
                <a:cubicBezTo>
                  <a:pt x="17788" y="14175"/>
                  <a:pt x="17471" y="13500"/>
                  <a:pt x="14612" y="8775"/>
                </a:cubicBezTo>
                <a:cubicBezTo>
                  <a:pt x="18424" y="6075"/>
                  <a:pt x="18424" y="6075"/>
                  <a:pt x="18424" y="6075"/>
                </a:cubicBezTo>
                <a:cubicBezTo>
                  <a:pt x="18741" y="6075"/>
                  <a:pt x="18741" y="6075"/>
                  <a:pt x="18741" y="6075"/>
                </a:cubicBezTo>
                <a:lnTo>
                  <a:pt x="21282" y="10800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64" name="Shape 5482"/>
          <p:cNvSpPr/>
          <p:nvPr/>
        </p:nvSpPr>
        <p:spPr>
          <a:xfrm>
            <a:off x="904384" y="3773519"/>
            <a:ext cx="177759" cy="1795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20" y="18240"/>
                </a:moveTo>
                <a:cubicBezTo>
                  <a:pt x="18720" y="21120"/>
                  <a:pt x="18720" y="21120"/>
                  <a:pt x="18720" y="21120"/>
                </a:cubicBezTo>
                <a:cubicBezTo>
                  <a:pt x="18240" y="21120"/>
                  <a:pt x="17760" y="21600"/>
                  <a:pt x="17280" y="21600"/>
                </a:cubicBezTo>
                <a:cubicBezTo>
                  <a:pt x="16800" y="21600"/>
                  <a:pt x="16320" y="21120"/>
                  <a:pt x="16320" y="21120"/>
                </a:cubicBezTo>
                <a:cubicBezTo>
                  <a:pt x="10560" y="15360"/>
                  <a:pt x="10560" y="15360"/>
                  <a:pt x="10560" y="15360"/>
                </a:cubicBezTo>
                <a:cubicBezTo>
                  <a:pt x="5280" y="21120"/>
                  <a:pt x="5280" y="21120"/>
                  <a:pt x="5280" y="21120"/>
                </a:cubicBezTo>
                <a:cubicBezTo>
                  <a:pt x="5280" y="21120"/>
                  <a:pt x="4800" y="21600"/>
                  <a:pt x="4320" y="21600"/>
                </a:cubicBezTo>
                <a:cubicBezTo>
                  <a:pt x="3840" y="21600"/>
                  <a:pt x="3360" y="21120"/>
                  <a:pt x="2880" y="21120"/>
                </a:cubicBezTo>
                <a:cubicBezTo>
                  <a:pt x="480" y="18240"/>
                  <a:pt x="480" y="18240"/>
                  <a:pt x="480" y="18240"/>
                </a:cubicBezTo>
                <a:cubicBezTo>
                  <a:pt x="0" y="18240"/>
                  <a:pt x="0" y="17760"/>
                  <a:pt x="0" y="17280"/>
                </a:cubicBezTo>
                <a:cubicBezTo>
                  <a:pt x="0" y="16800"/>
                  <a:pt x="0" y="16320"/>
                  <a:pt x="480" y="15840"/>
                </a:cubicBezTo>
                <a:cubicBezTo>
                  <a:pt x="5760" y="10560"/>
                  <a:pt x="5760" y="10560"/>
                  <a:pt x="5760" y="10560"/>
                </a:cubicBezTo>
                <a:cubicBezTo>
                  <a:pt x="480" y="5280"/>
                  <a:pt x="480" y="5280"/>
                  <a:pt x="480" y="5280"/>
                </a:cubicBezTo>
                <a:cubicBezTo>
                  <a:pt x="0" y="4800"/>
                  <a:pt x="0" y="4320"/>
                  <a:pt x="0" y="3840"/>
                </a:cubicBezTo>
                <a:cubicBezTo>
                  <a:pt x="0" y="3360"/>
                  <a:pt x="0" y="2880"/>
                  <a:pt x="480" y="2880"/>
                </a:cubicBezTo>
                <a:cubicBezTo>
                  <a:pt x="2880" y="480"/>
                  <a:pt x="2880" y="480"/>
                  <a:pt x="2880" y="480"/>
                </a:cubicBezTo>
                <a:cubicBezTo>
                  <a:pt x="3360" y="0"/>
                  <a:pt x="3840" y="0"/>
                  <a:pt x="4320" y="0"/>
                </a:cubicBezTo>
                <a:cubicBezTo>
                  <a:pt x="4800" y="0"/>
                  <a:pt x="5280" y="0"/>
                  <a:pt x="5280" y="480"/>
                </a:cubicBezTo>
                <a:cubicBezTo>
                  <a:pt x="10560" y="5760"/>
                  <a:pt x="10560" y="5760"/>
                  <a:pt x="10560" y="5760"/>
                </a:cubicBezTo>
                <a:cubicBezTo>
                  <a:pt x="16320" y="480"/>
                  <a:pt x="16320" y="480"/>
                  <a:pt x="16320" y="480"/>
                </a:cubicBezTo>
                <a:cubicBezTo>
                  <a:pt x="16320" y="0"/>
                  <a:pt x="16800" y="0"/>
                  <a:pt x="17280" y="0"/>
                </a:cubicBezTo>
                <a:cubicBezTo>
                  <a:pt x="17760" y="0"/>
                  <a:pt x="18240" y="0"/>
                  <a:pt x="18720" y="480"/>
                </a:cubicBezTo>
                <a:cubicBezTo>
                  <a:pt x="21120" y="2880"/>
                  <a:pt x="21120" y="2880"/>
                  <a:pt x="21120" y="2880"/>
                </a:cubicBezTo>
                <a:cubicBezTo>
                  <a:pt x="21600" y="2880"/>
                  <a:pt x="21600" y="3360"/>
                  <a:pt x="21600" y="3840"/>
                </a:cubicBezTo>
                <a:cubicBezTo>
                  <a:pt x="21600" y="4320"/>
                  <a:pt x="21600" y="4800"/>
                  <a:pt x="21120" y="5280"/>
                </a:cubicBezTo>
                <a:cubicBezTo>
                  <a:pt x="15840" y="10560"/>
                  <a:pt x="15840" y="10560"/>
                  <a:pt x="15840" y="10560"/>
                </a:cubicBezTo>
                <a:cubicBezTo>
                  <a:pt x="21120" y="15840"/>
                  <a:pt x="21120" y="15840"/>
                  <a:pt x="21120" y="15840"/>
                </a:cubicBezTo>
                <a:cubicBezTo>
                  <a:pt x="21600" y="16320"/>
                  <a:pt x="21600" y="16800"/>
                  <a:pt x="21600" y="17280"/>
                </a:cubicBezTo>
                <a:cubicBezTo>
                  <a:pt x="21600" y="17760"/>
                  <a:pt x="21600" y="18240"/>
                  <a:pt x="21120" y="18240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65" name="Shape 5483"/>
          <p:cNvSpPr/>
          <p:nvPr/>
        </p:nvSpPr>
        <p:spPr>
          <a:xfrm>
            <a:off x="1375350" y="3725872"/>
            <a:ext cx="269386" cy="24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012" y="20184"/>
                </a:moveTo>
                <a:cubicBezTo>
                  <a:pt x="20012" y="20538"/>
                  <a:pt x="19694" y="20892"/>
                  <a:pt x="19694" y="21246"/>
                </a:cubicBezTo>
                <a:cubicBezTo>
                  <a:pt x="19376" y="21600"/>
                  <a:pt x="19376" y="21600"/>
                  <a:pt x="19376" y="21600"/>
                </a:cubicBezTo>
                <a:cubicBezTo>
                  <a:pt x="19059" y="21600"/>
                  <a:pt x="18741" y="21246"/>
                  <a:pt x="18741" y="21246"/>
                </a:cubicBezTo>
                <a:cubicBezTo>
                  <a:pt x="18741" y="20892"/>
                  <a:pt x="18741" y="20538"/>
                  <a:pt x="18741" y="20538"/>
                </a:cubicBezTo>
                <a:cubicBezTo>
                  <a:pt x="19059" y="19830"/>
                  <a:pt x="19059" y="19475"/>
                  <a:pt x="19059" y="18767"/>
                </a:cubicBezTo>
                <a:cubicBezTo>
                  <a:pt x="19059" y="12393"/>
                  <a:pt x="15565" y="11331"/>
                  <a:pt x="10482" y="11331"/>
                </a:cubicBezTo>
                <a:cubicBezTo>
                  <a:pt x="7624" y="11331"/>
                  <a:pt x="7624" y="11331"/>
                  <a:pt x="7624" y="11331"/>
                </a:cubicBezTo>
                <a:cubicBezTo>
                  <a:pt x="7624" y="14518"/>
                  <a:pt x="7624" y="14518"/>
                  <a:pt x="7624" y="14518"/>
                </a:cubicBezTo>
                <a:cubicBezTo>
                  <a:pt x="7624" y="15226"/>
                  <a:pt x="7306" y="15580"/>
                  <a:pt x="6988" y="15580"/>
                </a:cubicBezTo>
                <a:cubicBezTo>
                  <a:pt x="6671" y="15580"/>
                  <a:pt x="6353" y="15580"/>
                  <a:pt x="6353" y="15226"/>
                </a:cubicBezTo>
                <a:cubicBezTo>
                  <a:pt x="0" y="8498"/>
                  <a:pt x="0" y="8498"/>
                  <a:pt x="0" y="8498"/>
                </a:cubicBezTo>
                <a:cubicBezTo>
                  <a:pt x="0" y="8144"/>
                  <a:pt x="0" y="8144"/>
                  <a:pt x="0" y="7790"/>
                </a:cubicBezTo>
                <a:cubicBezTo>
                  <a:pt x="0" y="7436"/>
                  <a:pt x="0" y="7436"/>
                  <a:pt x="0" y="7082"/>
                </a:cubicBezTo>
                <a:cubicBezTo>
                  <a:pt x="6353" y="354"/>
                  <a:pt x="6353" y="354"/>
                  <a:pt x="6353" y="354"/>
                </a:cubicBezTo>
                <a:cubicBezTo>
                  <a:pt x="6353" y="0"/>
                  <a:pt x="6671" y="0"/>
                  <a:pt x="6988" y="0"/>
                </a:cubicBezTo>
                <a:cubicBezTo>
                  <a:pt x="7306" y="0"/>
                  <a:pt x="7624" y="354"/>
                  <a:pt x="7624" y="1062"/>
                </a:cubicBezTo>
                <a:cubicBezTo>
                  <a:pt x="7624" y="4249"/>
                  <a:pt x="7624" y="4249"/>
                  <a:pt x="7624" y="4249"/>
                </a:cubicBezTo>
                <a:cubicBezTo>
                  <a:pt x="10482" y="4249"/>
                  <a:pt x="10482" y="4249"/>
                  <a:pt x="10482" y="4249"/>
                </a:cubicBezTo>
                <a:cubicBezTo>
                  <a:pt x="14294" y="4249"/>
                  <a:pt x="19376" y="4957"/>
                  <a:pt x="20965" y="9915"/>
                </a:cubicBezTo>
                <a:cubicBezTo>
                  <a:pt x="21282" y="11331"/>
                  <a:pt x="21600" y="12748"/>
                  <a:pt x="21600" y="14164"/>
                </a:cubicBezTo>
                <a:cubicBezTo>
                  <a:pt x="21600" y="16289"/>
                  <a:pt x="20647" y="18413"/>
                  <a:pt x="20012" y="20184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66" name="Shape 5484"/>
          <p:cNvSpPr/>
          <p:nvPr/>
        </p:nvSpPr>
        <p:spPr>
          <a:xfrm>
            <a:off x="1954437" y="3755193"/>
            <a:ext cx="273050" cy="1942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87" y="21600"/>
                </a:moveTo>
                <a:cubicBezTo>
                  <a:pt x="12835" y="21600"/>
                  <a:pt x="12835" y="21600"/>
                  <a:pt x="12835" y="21600"/>
                </a:cubicBezTo>
                <a:cubicBezTo>
                  <a:pt x="13148" y="21600"/>
                  <a:pt x="13148" y="21159"/>
                  <a:pt x="13148" y="21159"/>
                </a:cubicBezTo>
                <a:cubicBezTo>
                  <a:pt x="12835" y="16751"/>
                  <a:pt x="12835" y="16751"/>
                  <a:pt x="12835" y="16751"/>
                </a:cubicBezTo>
                <a:cubicBezTo>
                  <a:pt x="12835" y="16310"/>
                  <a:pt x="12835" y="16310"/>
                  <a:pt x="12522" y="16310"/>
                </a:cubicBezTo>
                <a:cubicBezTo>
                  <a:pt x="9391" y="16310"/>
                  <a:pt x="9391" y="16310"/>
                  <a:pt x="9391" y="16310"/>
                </a:cubicBezTo>
                <a:cubicBezTo>
                  <a:pt x="9078" y="16310"/>
                  <a:pt x="8765" y="16310"/>
                  <a:pt x="8765" y="16751"/>
                </a:cubicBezTo>
                <a:cubicBezTo>
                  <a:pt x="8765" y="21159"/>
                  <a:pt x="8765" y="21159"/>
                  <a:pt x="8765" y="21159"/>
                </a:cubicBezTo>
                <a:cubicBezTo>
                  <a:pt x="8765" y="21159"/>
                  <a:pt x="8765" y="21600"/>
                  <a:pt x="9078" y="21600"/>
                </a:cubicBezTo>
                <a:cubicBezTo>
                  <a:pt x="626" y="21600"/>
                  <a:pt x="626" y="21600"/>
                  <a:pt x="626" y="21600"/>
                </a:cubicBezTo>
                <a:cubicBezTo>
                  <a:pt x="313" y="21600"/>
                  <a:pt x="0" y="20718"/>
                  <a:pt x="0" y="20278"/>
                </a:cubicBezTo>
                <a:cubicBezTo>
                  <a:pt x="0" y="19837"/>
                  <a:pt x="313" y="18955"/>
                  <a:pt x="313" y="18514"/>
                </a:cubicBezTo>
                <a:cubicBezTo>
                  <a:pt x="5322" y="882"/>
                  <a:pt x="5322" y="882"/>
                  <a:pt x="5322" y="882"/>
                </a:cubicBezTo>
                <a:cubicBezTo>
                  <a:pt x="5635" y="441"/>
                  <a:pt x="5948" y="0"/>
                  <a:pt x="6261" y="0"/>
                </a:cubicBezTo>
                <a:cubicBezTo>
                  <a:pt x="10017" y="0"/>
                  <a:pt x="10017" y="0"/>
                  <a:pt x="10017" y="0"/>
                </a:cubicBezTo>
                <a:cubicBezTo>
                  <a:pt x="10017" y="0"/>
                  <a:pt x="9704" y="441"/>
                  <a:pt x="9704" y="882"/>
                </a:cubicBezTo>
                <a:cubicBezTo>
                  <a:pt x="9704" y="3967"/>
                  <a:pt x="9704" y="3967"/>
                  <a:pt x="9704" y="3967"/>
                </a:cubicBezTo>
                <a:cubicBezTo>
                  <a:pt x="9704" y="4408"/>
                  <a:pt x="9704" y="4408"/>
                  <a:pt x="10017" y="4408"/>
                </a:cubicBezTo>
                <a:cubicBezTo>
                  <a:pt x="11896" y="4408"/>
                  <a:pt x="11896" y="4408"/>
                  <a:pt x="11896" y="4408"/>
                </a:cubicBezTo>
                <a:cubicBezTo>
                  <a:pt x="12209" y="4408"/>
                  <a:pt x="12209" y="4408"/>
                  <a:pt x="12209" y="3967"/>
                </a:cubicBezTo>
                <a:cubicBezTo>
                  <a:pt x="12209" y="882"/>
                  <a:pt x="12209" y="882"/>
                  <a:pt x="12209" y="882"/>
                </a:cubicBezTo>
                <a:cubicBezTo>
                  <a:pt x="12209" y="441"/>
                  <a:pt x="11896" y="0"/>
                  <a:pt x="11583" y="0"/>
                </a:cubicBezTo>
                <a:cubicBezTo>
                  <a:pt x="15652" y="0"/>
                  <a:pt x="15652" y="0"/>
                  <a:pt x="15652" y="0"/>
                </a:cubicBezTo>
                <a:cubicBezTo>
                  <a:pt x="15965" y="0"/>
                  <a:pt x="16278" y="441"/>
                  <a:pt x="16591" y="882"/>
                </a:cubicBezTo>
                <a:cubicBezTo>
                  <a:pt x="21287" y="18514"/>
                  <a:pt x="21287" y="18514"/>
                  <a:pt x="21287" y="18514"/>
                </a:cubicBezTo>
                <a:cubicBezTo>
                  <a:pt x="21600" y="18955"/>
                  <a:pt x="21600" y="19837"/>
                  <a:pt x="21600" y="20278"/>
                </a:cubicBezTo>
                <a:cubicBezTo>
                  <a:pt x="21600" y="20718"/>
                  <a:pt x="21600" y="21600"/>
                  <a:pt x="21287" y="21600"/>
                </a:cubicBezTo>
                <a:close/>
                <a:moveTo>
                  <a:pt x="12835" y="12343"/>
                </a:moveTo>
                <a:cubicBezTo>
                  <a:pt x="12522" y="7053"/>
                  <a:pt x="12522" y="7053"/>
                  <a:pt x="12522" y="7053"/>
                </a:cubicBezTo>
                <a:cubicBezTo>
                  <a:pt x="12522" y="7053"/>
                  <a:pt x="12209" y="6612"/>
                  <a:pt x="11896" y="6612"/>
                </a:cubicBezTo>
                <a:cubicBezTo>
                  <a:pt x="9704" y="6612"/>
                  <a:pt x="9704" y="6612"/>
                  <a:pt x="9704" y="6612"/>
                </a:cubicBezTo>
                <a:cubicBezTo>
                  <a:pt x="9704" y="6612"/>
                  <a:pt x="9391" y="7053"/>
                  <a:pt x="9391" y="7053"/>
                </a:cubicBezTo>
                <a:cubicBezTo>
                  <a:pt x="9078" y="12343"/>
                  <a:pt x="9078" y="12343"/>
                  <a:pt x="9078" y="12343"/>
                </a:cubicBezTo>
                <a:cubicBezTo>
                  <a:pt x="9078" y="12784"/>
                  <a:pt x="9078" y="12784"/>
                  <a:pt x="9078" y="12784"/>
                </a:cubicBezTo>
                <a:cubicBezTo>
                  <a:pt x="9078" y="12784"/>
                  <a:pt x="9391" y="13224"/>
                  <a:pt x="9391" y="13224"/>
                </a:cubicBezTo>
                <a:cubicBezTo>
                  <a:pt x="12522" y="13224"/>
                  <a:pt x="12522" y="13224"/>
                  <a:pt x="12522" y="13224"/>
                </a:cubicBezTo>
                <a:cubicBezTo>
                  <a:pt x="12522" y="13224"/>
                  <a:pt x="12835" y="12784"/>
                  <a:pt x="12835" y="12784"/>
                </a:cubicBezTo>
                <a:lnTo>
                  <a:pt x="12835" y="12343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67" name="Shape 5485"/>
          <p:cNvSpPr/>
          <p:nvPr/>
        </p:nvSpPr>
        <p:spPr>
          <a:xfrm>
            <a:off x="2517030" y="3738700"/>
            <a:ext cx="190586" cy="2107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950" y="13449"/>
                </a:moveTo>
                <a:cubicBezTo>
                  <a:pt x="8100" y="13449"/>
                  <a:pt x="8100" y="13449"/>
                  <a:pt x="8100" y="13449"/>
                </a:cubicBezTo>
                <a:cubicBezTo>
                  <a:pt x="8100" y="15079"/>
                  <a:pt x="8100" y="15079"/>
                  <a:pt x="8100" y="15079"/>
                </a:cubicBezTo>
                <a:cubicBezTo>
                  <a:pt x="16650" y="15079"/>
                  <a:pt x="16650" y="15079"/>
                  <a:pt x="16650" y="15079"/>
                </a:cubicBezTo>
                <a:cubicBezTo>
                  <a:pt x="17100" y="15079"/>
                  <a:pt x="17550" y="15487"/>
                  <a:pt x="17550" y="15487"/>
                </a:cubicBezTo>
                <a:cubicBezTo>
                  <a:pt x="17550" y="17525"/>
                  <a:pt x="17550" y="17525"/>
                  <a:pt x="17550" y="17525"/>
                </a:cubicBezTo>
                <a:cubicBezTo>
                  <a:pt x="17550" y="17932"/>
                  <a:pt x="17100" y="17932"/>
                  <a:pt x="16650" y="17932"/>
                </a:cubicBezTo>
                <a:cubicBezTo>
                  <a:pt x="8100" y="17932"/>
                  <a:pt x="8100" y="17932"/>
                  <a:pt x="8100" y="17932"/>
                </a:cubicBezTo>
                <a:cubicBezTo>
                  <a:pt x="8100" y="21192"/>
                  <a:pt x="8100" y="21192"/>
                  <a:pt x="8100" y="21192"/>
                </a:cubicBezTo>
                <a:cubicBezTo>
                  <a:pt x="8100" y="21192"/>
                  <a:pt x="8100" y="21600"/>
                  <a:pt x="7650" y="21600"/>
                </a:cubicBezTo>
                <a:cubicBezTo>
                  <a:pt x="4950" y="21600"/>
                  <a:pt x="4950" y="21600"/>
                  <a:pt x="4950" y="21600"/>
                </a:cubicBezTo>
                <a:cubicBezTo>
                  <a:pt x="4500" y="21600"/>
                  <a:pt x="4050" y="21192"/>
                  <a:pt x="4050" y="21192"/>
                </a:cubicBezTo>
                <a:cubicBezTo>
                  <a:pt x="4050" y="17932"/>
                  <a:pt x="4050" y="17932"/>
                  <a:pt x="4050" y="17932"/>
                </a:cubicBezTo>
                <a:cubicBezTo>
                  <a:pt x="450" y="17932"/>
                  <a:pt x="450" y="17932"/>
                  <a:pt x="450" y="17932"/>
                </a:cubicBezTo>
                <a:cubicBezTo>
                  <a:pt x="0" y="17932"/>
                  <a:pt x="0" y="17932"/>
                  <a:pt x="0" y="17525"/>
                </a:cubicBezTo>
                <a:cubicBezTo>
                  <a:pt x="0" y="15487"/>
                  <a:pt x="0" y="15487"/>
                  <a:pt x="0" y="15487"/>
                </a:cubicBezTo>
                <a:cubicBezTo>
                  <a:pt x="0" y="15487"/>
                  <a:pt x="0" y="15079"/>
                  <a:pt x="450" y="15079"/>
                </a:cubicBezTo>
                <a:cubicBezTo>
                  <a:pt x="4050" y="15079"/>
                  <a:pt x="4050" y="15079"/>
                  <a:pt x="4050" y="15079"/>
                </a:cubicBezTo>
                <a:cubicBezTo>
                  <a:pt x="4050" y="13449"/>
                  <a:pt x="4050" y="13449"/>
                  <a:pt x="4050" y="13449"/>
                </a:cubicBezTo>
                <a:cubicBezTo>
                  <a:pt x="450" y="13449"/>
                  <a:pt x="450" y="13449"/>
                  <a:pt x="450" y="13449"/>
                </a:cubicBezTo>
                <a:cubicBezTo>
                  <a:pt x="0" y="13449"/>
                  <a:pt x="0" y="13042"/>
                  <a:pt x="0" y="13042"/>
                </a:cubicBezTo>
                <a:cubicBezTo>
                  <a:pt x="0" y="10596"/>
                  <a:pt x="0" y="10596"/>
                  <a:pt x="0" y="10596"/>
                </a:cubicBezTo>
                <a:cubicBezTo>
                  <a:pt x="0" y="10189"/>
                  <a:pt x="0" y="10189"/>
                  <a:pt x="450" y="10189"/>
                </a:cubicBezTo>
                <a:cubicBezTo>
                  <a:pt x="4050" y="10189"/>
                  <a:pt x="4050" y="10189"/>
                  <a:pt x="4050" y="10189"/>
                </a:cubicBezTo>
                <a:cubicBezTo>
                  <a:pt x="4050" y="408"/>
                  <a:pt x="4050" y="408"/>
                  <a:pt x="4050" y="408"/>
                </a:cubicBezTo>
                <a:cubicBezTo>
                  <a:pt x="4050" y="0"/>
                  <a:pt x="4500" y="0"/>
                  <a:pt x="4950" y="0"/>
                </a:cubicBezTo>
                <a:cubicBezTo>
                  <a:pt x="13950" y="0"/>
                  <a:pt x="13950" y="0"/>
                  <a:pt x="13950" y="0"/>
                </a:cubicBezTo>
                <a:cubicBezTo>
                  <a:pt x="18450" y="0"/>
                  <a:pt x="21600" y="2445"/>
                  <a:pt x="21600" y="6521"/>
                </a:cubicBezTo>
                <a:cubicBezTo>
                  <a:pt x="21600" y="10596"/>
                  <a:pt x="18450" y="13449"/>
                  <a:pt x="13950" y="13449"/>
                </a:cubicBezTo>
                <a:close/>
                <a:moveTo>
                  <a:pt x="13500" y="3260"/>
                </a:moveTo>
                <a:cubicBezTo>
                  <a:pt x="8100" y="3260"/>
                  <a:pt x="8100" y="3260"/>
                  <a:pt x="8100" y="3260"/>
                </a:cubicBezTo>
                <a:cubicBezTo>
                  <a:pt x="8100" y="10189"/>
                  <a:pt x="8100" y="10189"/>
                  <a:pt x="8100" y="10189"/>
                </a:cubicBezTo>
                <a:cubicBezTo>
                  <a:pt x="13500" y="10189"/>
                  <a:pt x="13500" y="10189"/>
                  <a:pt x="13500" y="10189"/>
                </a:cubicBezTo>
                <a:cubicBezTo>
                  <a:pt x="16200" y="10189"/>
                  <a:pt x="17550" y="8558"/>
                  <a:pt x="17550" y="6521"/>
                </a:cubicBezTo>
                <a:cubicBezTo>
                  <a:pt x="17550" y="4483"/>
                  <a:pt x="16200" y="3260"/>
                  <a:pt x="13500" y="3260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68" name="Shape 5486"/>
          <p:cNvSpPr/>
          <p:nvPr/>
        </p:nvSpPr>
        <p:spPr>
          <a:xfrm>
            <a:off x="3086952" y="3738700"/>
            <a:ext cx="190586" cy="2107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950" y="13449"/>
                </a:moveTo>
                <a:cubicBezTo>
                  <a:pt x="8100" y="13449"/>
                  <a:pt x="8100" y="13449"/>
                  <a:pt x="8100" y="13449"/>
                </a:cubicBezTo>
                <a:cubicBezTo>
                  <a:pt x="8100" y="15079"/>
                  <a:pt x="8100" y="15079"/>
                  <a:pt x="8100" y="15079"/>
                </a:cubicBezTo>
                <a:cubicBezTo>
                  <a:pt x="16650" y="15079"/>
                  <a:pt x="16650" y="15079"/>
                  <a:pt x="16650" y="15079"/>
                </a:cubicBezTo>
                <a:cubicBezTo>
                  <a:pt x="17100" y="15079"/>
                  <a:pt x="17550" y="15487"/>
                  <a:pt x="17550" y="15487"/>
                </a:cubicBezTo>
                <a:cubicBezTo>
                  <a:pt x="17550" y="17525"/>
                  <a:pt x="17550" y="17525"/>
                  <a:pt x="17550" y="17525"/>
                </a:cubicBezTo>
                <a:cubicBezTo>
                  <a:pt x="17550" y="17932"/>
                  <a:pt x="17100" y="17932"/>
                  <a:pt x="16650" y="17932"/>
                </a:cubicBezTo>
                <a:cubicBezTo>
                  <a:pt x="8100" y="17932"/>
                  <a:pt x="8100" y="17932"/>
                  <a:pt x="8100" y="17932"/>
                </a:cubicBezTo>
                <a:cubicBezTo>
                  <a:pt x="8100" y="21192"/>
                  <a:pt x="8100" y="21192"/>
                  <a:pt x="8100" y="21192"/>
                </a:cubicBezTo>
                <a:cubicBezTo>
                  <a:pt x="8100" y="21192"/>
                  <a:pt x="8100" y="21600"/>
                  <a:pt x="7650" y="21600"/>
                </a:cubicBezTo>
                <a:cubicBezTo>
                  <a:pt x="4950" y="21600"/>
                  <a:pt x="4950" y="21600"/>
                  <a:pt x="4950" y="21600"/>
                </a:cubicBezTo>
                <a:cubicBezTo>
                  <a:pt x="4500" y="21600"/>
                  <a:pt x="4050" y="21192"/>
                  <a:pt x="4050" y="21192"/>
                </a:cubicBezTo>
                <a:cubicBezTo>
                  <a:pt x="4050" y="17932"/>
                  <a:pt x="4050" y="17932"/>
                  <a:pt x="4050" y="17932"/>
                </a:cubicBezTo>
                <a:cubicBezTo>
                  <a:pt x="450" y="17932"/>
                  <a:pt x="450" y="17932"/>
                  <a:pt x="450" y="17932"/>
                </a:cubicBezTo>
                <a:cubicBezTo>
                  <a:pt x="0" y="17932"/>
                  <a:pt x="0" y="17932"/>
                  <a:pt x="0" y="17525"/>
                </a:cubicBezTo>
                <a:cubicBezTo>
                  <a:pt x="0" y="15487"/>
                  <a:pt x="0" y="15487"/>
                  <a:pt x="0" y="15487"/>
                </a:cubicBezTo>
                <a:cubicBezTo>
                  <a:pt x="0" y="15487"/>
                  <a:pt x="0" y="15079"/>
                  <a:pt x="450" y="15079"/>
                </a:cubicBezTo>
                <a:cubicBezTo>
                  <a:pt x="4050" y="15079"/>
                  <a:pt x="4050" y="15079"/>
                  <a:pt x="4050" y="15079"/>
                </a:cubicBezTo>
                <a:cubicBezTo>
                  <a:pt x="4050" y="13449"/>
                  <a:pt x="4050" y="13449"/>
                  <a:pt x="4050" y="13449"/>
                </a:cubicBezTo>
                <a:cubicBezTo>
                  <a:pt x="450" y="13449"/>
                  <a:pt x="450" y="13449"/>
                  <a:pt x="450" y="13449"/>
                </a:cubicBezTo>
                <a:cubicBezTo>
                  <a:pt x="0" y="13449"/>
                  <a:pt x="0" y="13042"/>
                  <a:pt x="0" y="13042"/>
                </a:cubicBezTo>
                <a:cubicBezTo>
                  <a:pt x="0" y="10596"/>
                  <a:pt x="0" y="10596"/>
                  <a:pt x="0" y="10596"/>
                </a:cubicBezTo>
                <a:cubicBezTo>
                  <a:pt x="0" y="10189"/>
                  <a:pt x="0" y="10189"/>
                  <a:pt x="450" y="10189"/>
                </a:cubicBezTo>
                <a:cubicBezTo>
                  <a:pt x="4050" y="10189"/>
                  <a:pt x="4050" y="10189"/>
                  <a:pt x="4050" y="10189"/>
                </a:cubicBezTo>
                <a:cubicBezTo>
                  <a:pt x="4050" y="408"/>
                  <a:pt x="4050" y="408"/>
                  <a:pt x="4050" y="408"/>
                </a:cubicBezTo>
                <a:cubicBezTo>
                  <a:pt x="4050" y="0"/>
                  <a:pt x="4500" y="0"/>
                  <a:pt x="4950" y="0"/>
                </a:cubicBezTo>
                <a:cubicBezTo>
                  <a:pt x="13950" y="0"/>
                  <a:pt x="13950" y="0"/>
                  <a:pt x="13950" y="0"/>
                </a:cubicBezTo>
                <a:cubicBezTo>
                  <a:pt x="18450" y="0"/>
                  <a:pt x="21600" y="2445"/>
                  <a:pt x="21600" y="6521"/>
                </a:cubicBezTo>
                <a:cubicBezTo>
                  <a:pt x="21600" y="10596"/>
                  <a:pt x="18450" y="13449"/>
                  <a:pt x="13950" y="13449"/>
                </a:cubicBezTo>
                <a:close/>
                <a:moveTo>
                  <a:pt x="13500" y="3260"/>
                </a:moveTo>
                <a:cubicBezTo>
                  <a:pt x="8100" y="3260"/>
                  <a:pt x="8100" y="3260"/>
                  <a:pt x="8100" y="3260"/>
                </a:cubicBezTo>
                <a:cubicBezTo>
                  <a:pt x="8100" y="10189"/>
                  <a:pt x="8100" y="10189"/>
                  <a:pt x="8100" y="10189"/>
                </a:cubicBezTo>
                <a:cubicBezTo>
                  <a:pt x="13500" y="10189"/>
                  <a:pt x="13500" y="10189"/>
                  <a:pt x="13500" y="10189"/>
                </a:cubicBezTo>
                <a:cubicBezTo>
                  <a:pt x="16200" y="10189"/>
                  <a:pt x="17550" y="8558"/>
                  <a:pt x="17550" y="6521"/>
                </a:cubicBezTo>
                <a:cubicBezTo>
                  <a:pt x="17550" y="4483"/>
                  <a:pt x="16200" y="3260"/>
                  <a:pt x="13500" y="3260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69" name="Shape 5487"/>
          <p:cNvSpPr/>
          <p:nvPr/>
        </p:nvSpPr>
        <p:spPr>
          <a:xfrm>
            <a:off x="3658708" y="3738700"/>
            <a:ext cx="252893" cy="249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913" y="21600"/>
                </a:moveTo>
                <a:cubicBezTo>
                  <a:pt x="19238" y="21600"/>
                  <a:pt x="18900" y="21257"/>
                  <a:pt x="18563" y="20914"/>
                </a:cubicBezTo>
                <a:cubicBezTo>
                  <a:pt x="14175" y="16457"/>
                  <a:pt x="14175" y="16457"/>
                  <a:pt x="14175" y="16457"/>
                </a:cubicBezTo>
                <a:cubicBezTo>
                  <a:pt x="12825" y="17486"/>
                  <a:pt x="11138" y="18171"/>
                  <a:pt x="9112" y="18171"/>
                </a:cubicBezTo>
                <a:cubicBezTo>
                  <a:pt x="4050" y="18171"/>
                  <a:pt x="0" y="14057"/>
                  <a:pt x="0" y="8914"/>
                </a:cubicBezTo>
                <a:cubicBezTo>
                  <a:pt x="0" y="4114"/>
                  <a:pt x="4050" y="0"/>
                  <a:pt x="9112" y="0"/>
                </a:cubicBezTo>
                <a:cubicBezTo>
                  <a:pt x="14175" y="0"/>
                  <a:pt x="18225" y="4114"/>
                  <a:pt x="18225" y="8914"/>
                </a:cubicBezTo>
                <a:cubicBezTo>
                  <a:pt x="18225" y="10971"/>
                  <a:pt x="17550" y="12686"/>
                  <a:pt x="16538" y="14057"/>
                </a:cubicBezTo>
                <a:cubicBezTo>
                  <a:pt x="20925" y="18514"/>
                  <a:pt x="20925" y="18514"/>
                  <a:pt x="20925" y="18514"/>
                </a:cubicBezTo>
                <a:cubicBezTo>
                  <a:pt x="21263" y="18857"/>
                  <a:pt x="21600" y="19543"/>
                  <a:pt x="21600" y="19886"/>
                </a:cubicBezTo>
                <a:cubicBezTo>
                  <a:pt x="21600" y="20914"/>
                  <a:pt x="20588" y="21600"/>
                  <a:pt x="19913" y="21600"/>
                </a:cubicBezTo>
                <a:close/>
                <a:moveTo>
                  <a:pt x="9112" y="3086"/>
                </a:moveTo>
                <a:cubicBezTo>
                  <a:pt x="6075" y="3086"/>
                  <a:pt x="3375" y="5829"/>
                  <a:pt x="3375" y="8914"/>
                </a:cubicBezTo>
                <a:cubicBezTo>
                  <a:pt x="3375" y="12343"/>
                  <a:pt x="6075" y="14743"/>
                  <a:pt x="9112" y="14743"/>
                </a:cubicBezTo>
                <a:cubicBezTo>
                  <a:pt x="12488" y="14743"/>
                  <a:pt x="14850" y="12343"/>
                  <a:pt x="14850" y="8914"/>
                </a:cubicBezTo>
                <a:cubicBezTo>
                  <a:pt x="14850" y="5829"/>
                  <a:pt x="12488" y="3086"/>
                  <a:pt x="9112" y="3086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70" name="Shape 5488"/>
          <p:cNvSpPr/>
          <p:nvPr/>
        </p:nvSpPr>
        <p:spPr>
          <a:xfrm>
            <a:off x="4228632" y="3718542"/>
            <a:ext cx="269386" cy="26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953"/>
                </a:moveTo>
                <a:cubicBezTo>
                  <a:pt x="18424" y="19376"/>
                  <a:pt x="18424" y="19376"/>
                  <a:pt x="18424" y="19376"/>
                </a:cubicBezTo>
                <a:cubicBezTo>
                  <a:pt x="18424" y="19694"/>
                  <a:pt x="18106" y="19694"/>
                  <a:pt x="18106" y="20012"/>
                </a:cubicBezTo>
                <a:cubicBezTo>
                  <a:pt x="17788" y="20012"/>
                  <a:pt x="17788" y="20012"/>
                  <a:pt x="17788" y="20012"/>
                </a:cubicBezTo>
                <a:cubicBezTo>
                  <a:pt x="17471" y="20012"/>
                  <a:pt x="17471" y="20012"/>
                  <a:pt x="17471" y="20012"/>
                </a:cubicBezTo>
                <a:cubicBezTo>
                  <a:pt x="11118" y="17471"/>
                  <a:pt x="11118" y="17471"/>
                  <a:pt x="11118" y="17471"/>
                </a:cubicBezTo>
                <a:cubicBezTo>
                  <a:pt x="7306" y="21282"/>
                  <a:pt x="7306" y="21282"/>
                  <a:pt x="7306" y="21282"/>
                </a:cubicBezTo>
                <a:cubicBezTo>
                  <a:pt x="7306" y="21282"/>
                  <a:pt x="6988" y="21600"/>
                  <a:pt x="6988" y="21600"/>
                </a:cubicBezTo>
                <a:cubicBezTo>
                  <a:pt x="6671" y="21600"/>
                  <a:pt x="6671" y="21600"/>
                  <a:pt x="6671" y="21600"/>
                </a:cubicBezTo>
                <a:cubicBezTo>
                  <a:pt x="6353" y="21282"/>
                  <a:pt x="6035" y="20965"/>
                  <a:pt x="6035" y="20647"/>
                </a:cubicBezTo>
                <a:cubicBezTo>
                  <a:pt x="6035" y="15247"/>
                  <a:pt x="6035" y="15247"/>
                  <a:pt x="6035" y="15247"/>
                </a:cubicBezTo>
                <a:cubicBezTo>
                  <a:pt x="318" y="13024"/>
                  <a:pt x="318" y="13024"/>
                  <a:pt x="318" y="13024"/>
                </a:cubicBezTo>
                <a:cubicBezTo>
                  <a:pt x="0" y="12706"/>
                  <a:pt x="0" y="12706"/>
                  <a:pt x="0" y="12388"/>
                </a:cubicBezTo>
                <a:cubicBezTo>
                  <a:pt x="0" y="12071"/>
                  <a:pt x="0" y="11753"/>
                  <a:pt x="318" y="11435"/>
                </a:cubicBezTo>
                <a:cubicBezTo>
                  <a:pt x="20329" y="0"/>
                  <a:pt x="20329" y="0"/>
                  <a:pt x="20329" y="0"/>
                </a:cubicBezTo>
                <a:cubicBezTo>
                  <a:pt x="20647" y="0"/>
                  <a:pt x="20965" y="0"/>
                  <a:pt x="21282" y="0"/>
                </a:cubicBezTo>
                <a:cubicBezTo>
                  <a:pt x="21600" y="318"/>
                  <a:pt x="21600" y="635"/>
                  <a:pt x="21600" y="953"/>
                </a:cubicBezTo>
                <a:close/>
                <a:moveTo>
                  <a:pt x="19694" y="2224"/>
                </a:moveTo>
                <a:cubicBezTo>
                  <a:pt x="2541" y="12071"/>
                  <a:pt x="2541" y="12071"/>
                  <a:pt x="2541" y="12071"/>
                </a:cubicBezTo>
                <a:cubicBezTo>
                  <a:pt x="6353" y="13659"/>
                  <a:pt x="6353" y="13659"/>
                  <a:pt x="6353" y="13659"/>
                </a:cubicBezTo>
                <a:cubicBezTo>
                  <a:pt x="16835" y="6035"/>
                  <a:pt x="16835" y="6035"/>
                  <a:pt x="16835" y="6035"/>
                </a:cubicBezTo>
                <a:cubicBezTo>
                  <a:pt x="11118" y="15565"/>
                  <a:pt x="11118" y="15565"/>
                  <a:pt x="11118" y="15565"/>
                </a:cubicBezTo>
                <a:cubicBezTo>
                  <a:pt x="17153" y="18106"/>
                  <a:pt x="17153" y="18106"/>
                  <a:pt x="17153" y="18106"/>
                </a:cubicBezTo>
                <a:lnTo>
                  <a:pt x="19694" y="2224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71" name="Shape 5489"/>
          <p:cNvSpPr/>
          <p:nvPr/>
        </p:nvSpPr>
        <p:spPr>
          <a:xfrm>
            <a:off x="4800387" y="3738701"/>
            <a:ext cx="229069" cy="229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503"/>
                </a:moveTo>
                <a:cubicBezTo>
                  <a:pt x="21600" y="19738"/>
                  <a:pt x="19738" y="21600"/>
                  <a:pt x="17503" y="21600"/>
                </a:cubicBezTo>
                <a:cubicBezTo>
                  <a:pt x="4097" y="21600"/>
                  <a:pt x="4097" y="21600"/>
                  <a:pt x="4097" y="21600"/>
                </a:cubicBezTo>
                <a:cubicBezTo>
                  <a:pt x="1862" y="21600"/>
                  <a:pt x="0" y="19738"/>
                  <a:pt x="0" y="17503"/>
                </a:cubicBezTo>
                <a:cubicBezTo>
                  <a:pt x="0" y="3724"/>
                  <a:pt x="0" y="3724"/>
                  <a:pt x="0" y="3724"/>
                </a:cubicBezTo>
                <a:cubicBezTo>
                  <a:pt x="0" y="1490"/>
                  <a:pt x="1862" y="0"/>
                  <a:pt x="4097" y="0"/>
                </a:cubicBezTo>
                <a:cubicBezTo>
                  <a:pt x="17503" y="0"/>
                  <a:pt x="17503" y="0"/>
                  <a:pt x="17503" y="0"/>
                </a:cubicBezTo>
                <a:cubicBezTo>
                  <a:pt x="19738" y="0"/>
                  <a:pt x="21600" y="1490"/>
                  <a:pt x="21600" y="3724"/>
                </a:cubicBezTo>
                <a:lnTo>
                  <a:pt x="21600" y="17503"/>
                </a:lnTo>
                <a:close/>
                <a:moveTo>
                  <a:pt x="18993" y="8566"/>
                </a:moveTo>
                <a:cubicBezTo>
                  <a:pt x="19366" y="8193"/>
                  <a:pt x="19366" y="7821"/>
                  <a:pt x="18993" y="7448"/>
                </a:cubicBezTo>
                <a:cubicBezTo>
                  <a:pt x="14152" y="2234"/>
                  <a:pt x="14152" y="2234"/>
                  <a:pt x="14152" y="2234"/>
                </a:cubicBezTo>
                <a:cubicBezTo>
                  <a:pt x="13779" y="2234"/>
                  <a:pt x="13407" y="1862"/>
                  <a:pt x="13034" y="2234"/>
                </a:cubicBezTo>
                <a:cubicBezTo>
                  <a:pt x="12662" y="2234"/>
                  <a:pt x="12662" y="2607"/>
                  <a:pt x="12662" y="2979"/>
                </a:cubicBezTo>
                <a:cubicBezTo>
                  <a:pt x="12662" y="5214"/>
                  <a:pt x="12662" y="5214"/>
                  <a:pt x="12662" y="5214"/>
                </a:cubicBezTo>
                <a:cubicBezTo>
                  <a:pt x="4469" y="5214"/>
                  <a:pt x="3352" y="10055"/>
                  <a:pt x="3352" y="13407"/>
                </a:cubicBezTo>
                <a:cubicBezTo>
                  <a:pt x="3352" y="16386"/>
                  <a:pt x="5959" y="18993"/>
                  <a:pt x="5959" y="18993"/>
                </a:cubicBezTo>
                <a:cubicBezTo>
                  <a:pt x="5959" y="19366"/>
                  <a:pt x="5959" y="19366"/>
                  <a:pt x="6331" y="19366"/>
                </a:cubicBezTo>
                <a:cubicBezTo>
                  <a:pt x="6331" y="19366"/>
                  <a:pt x="6331" y="19366"/>
                  <a:pt x="6331" y="19366"/>
                </a:cubicBezTo>
                <a:cubicBezTo>
                  <a:pt x="6703" y="18993"/>
                  <a:pt x="6703" y="18993"/>
                  <a:pt x="6703" y="18621"/>
                </a:cubicBezTo>
                <a:cubicBezTo>
                  <a:pt x="6331" y="15269"/>
                  <a:pt x="6703" y="13407"/>
                  <a:pt x="7448" y="11917"/>
                </a:cubicBezTo>
                <a:cubicBezTo>
                  <a:pt x="8566" y="11172"/>
                  <a:pt x="10055" y="10800"/>
                  <a:pt x="12662" y="10800"/>
                </a:cubicBezTo>
                <a:cubicBezTo>
                  <a:pt x="12662" y="13034"/>
                  <a:pt x="12662" y="13034"/>
                  <a:pt x="12662" y="13034"/>
                </a:cubicBezTo>
                <a:cubicBezTo>
                  <a:pt x="12662" y="13407"/>
                  <a:pt x="12662" y="13779"/>
                  <a:pt x="13034" y="13779"/>
                </a:cubicBezTo>
                <a:cubicBezTo>
                  <a:pt x="13407" y="13779"/>
                  <a:pt x="13407" y="13779"/>
                  <a:pt x="13407" y="13779"/>
                </a:cubicBezTo>
                <a:cubicBezTo>
                  <a:pt x="13779" y="13779"/>
                  <a:pt x="13779" y="13779"/>
                  <a:pt x="14152" y="13407"/>
                </a:cubicBezTo>
                <a:lnTo>
                  <a:pt x="18993" y="8566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72" name="Shape 5490"/>
          <p:cNvSpPr/>
          <p:nvPr/>
        </p:nvSpPr>
        <p:spPr>
          <a:xfrm>
            <a:off x="5370310" y="3738701"/>
            <a:ext cx="190586" cy="229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1545"/>
                </a:moveTo>
                <a:cubicBezTo>
                  <a:pt x="21600" y="17503"/>
                  <a:pt x="11700" y="21228"/>
                  <a:pt x="11250" y="21600"/>
                </a:cubicBezTo>
                <a:cubicBezTo>
                  <a:pt x="11250" y="21600"/>
                  <a:pt x="10800" y="21600"/>
                  <a:pt x="10800" y="21600"/>
                </a:cubicBezTo>
                <a:cubicBezTo>
                  <a:pt x="10800" y="21600"/>
                  <a:pt x="10350" y="21600"/>
                  <a:pt x="10350" y="21600"/>
                </a:cubicBezTo>
                <a:cubicBezTo>
                  <a:pt x="9900" y="21228"/>
                  <a:pt x="0" y="17503"/>
                  <a:pt x="0" y="11545"/>
                </a:cubicBezTo>
                <a:cubicBezTo>
                  <a:pt x="0" y="745"/>
                  <a:pt x="0" y="745"/>
                  <a:pt x="0" y="745"/>
                </a:cubicBezTo>
                <a:cubicBezTo>
                  <a:pt x="0" y="372"/>
                  <a:pt x="450" y="0"/>
                  <a:pt x="900" y="0"/>
                </a:cubicBezTo>
                <a:cubicBezTo>
                  <a:pt x="20700" y="0"/>
                  <a:pt x="20700" y="0"/>
                  <a:pt x="20700" y="0"/>
                </a:cubicBezTo>
                <a:cubicBezTo>
                  <a:pt x="21150" y="0"/>
                  <a:pt x="21600" y="372"/>
                  <a:pt x="21600" y="745"/>
                </a:cubicBezTo>
                <a:lnTo>
                  <a:pt x="21600" y="11545"/>
                </a:lnTo>
                <a:close/>
                <a:moveTo>
                  <a:pt x="18450" y="2607"/>
                </a:moveTo>
                <a:cubicBezTo>
                  <a:pt x="10800" y="2607"/>
                  <a:pt x="10800" y="2607"/>
                  <a:pt x="10800" y="2607"/>
                </a:cubicBezTo>
                <a:cubicBezTo>
                  <a:pt x="10800" y="18621"/>
                  <a:pt x="10800" y="18621"/>
                  <a:pt x="10800" y="18621"/>
                </a:cubicBezTo>
                <a:cubicBezTo>
                  <a:pt x="11700" y="18248"/>
                  <a:pt x="13050" y="17503"/>
                  <a:pt x="14400" y="16759"/>
                </a:cubicBezTo>
                <a:cubicBezTo>
                  <a:pt x="16200" y="15641"/>
                  <a:pt x="18450" y="13779"/>
                  <a:pt x="18450" y="11545"/>
                </a:cubicBezTo>
                <a:lnTo>
                  <a:pt x="18450" y="2607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73" name="Shape 5491"/>
          <p:cNvSpPr/>
          <p:nvPr/>
        </p:nvSpPr>
        <p:spPr>
          <a:xfrm>
            <a:off x="5940233" y="3738701"/>
            <a:ext cx="269386" cy="229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176" y="21228"/>
                </a:moveTo>
                <a:cubicBezTo>
                  <a:pt x="3176" y="21228"/>
                  <a:pt x="3176" y="21600"/>
                  <a:pt x="2859" y="21600"/>
                </a:cubicBezTo>
                <a:cubicBezTo>
                  <a:pt x="635" y="21600"/>
                  <a:pt x="635" y="21600"/>
                  <a:pt x="635" y="21600"/>
                </a:cubicBezTo>
                <a:cubicBezTo>
                  <a:pt x="318" y="21600"/>
                  <a:pt x="0" y="21228"/>
                  <a:pt x="0" y="21228"/>
                </a:cubicBezTo>
                <a:cubicBezTo>
                  <a:pt x="0" y="18248"/>
                  <a:pt x="0" y="18248"/>
                  <a:pt x="0" y="18248"/>
                </a:cubicBezTo>
                <a:cubicBezTo>
                  <a:pt x="0" y="18248"/>
                  <a:pt x="318" y="17876"/>
                  <a:pt x="635" y="17876"/>
                </a:cubicBezTo>
                <a:cubicBezTo>
                  <a:pt x="2859" y="17876"/>
                  <a:pt x="2859" y="17876"/>
                  <a:pt x="2859" y="17876"/>
                </a:cubicBezTo>
                <a:cubicBezTo>
                  <a:pt x="3176" y="17876"/>
                  <a:pt x="3176" y="18248"/>
                  <a:pt x="3176" y="18248"/>
                </a:cubicBezTo>
                <a:lnTo>
                  <a:pt x="3176" y="21228"/>
                </a:lnTo>
                <a:close/>
                <a:moveTo>
                  <a:pt x="7941" y="21228"/>
                </a:moveTo>
                <a:cubicBezTo>
                  <a:pt x="7941" y="21228"/>
                  <a:pt x="7624" y="21600"/>
                  <a:pt x="7624" y="21600"/>
                </a:cubicBezTo>
                <a:cubicBezTo>
                  <a:pt x="5082" y="21600"/>
                  <a:pt x="5082" y="21600"/>
                  <a:pt x="5082" y="21600"/>
                </a:cubicBezTo>
                <a:cubicBezTo>
                  <a:pt x="5082" y="21600"/>
                  <a:pt x="4765" y="21228"/>
                  <a:pt x="4765" y="21228"/>
                </a:cubicBezTo>
                <a:cubicBezTo>
                  <a:pt x="4765" y="16386"/>
                  <a:pt x="4765" y="16386"/>
                  <a:pt x="4765" y="16386"/>
                </a:cubicBezTo>
                <a:cubicBezTo>
                  <a:pt x="4765" y="16386"/>
                  <a:pt x="5082" y="16014"/>
                  <a:pt x="5082" y="16014"/>
                </a:cubicBezTo>
                <a:cubicBezTo>
                  <a:pt x="7624" y="16014"/>
                  <a:pt x="7624" y="16014"/>
                  <a:pt x="7624" y="16014"/>
                </a:cubicBezTo>
                <a:cubicBezTo>
                  <a:pt x="7624" y="16014"/>
                  <a:pt x="7941" y="16386"/>
                  <a:pt x="7941" y="16386"/>
                </a:cubicBezTo>
                <a:lnTo>
                  <a:pt x="7941" y="21228"/>
                </a:lnTo>
                <a:close/>
                <a:moveTo>
                  <a:pt x="12388" y="21228"/>
                </a:moveTo>
                <a:cubicBezTo>
                  <a:pt x="12388" y="21228"/>
                  <a:pt x="12388" y="21600"/>
                  <a:pt x="12071" y="21600"/>
                </a:cubicBezTo>
                <a:cubicBezTo>
                  <a:pt x="9847" y="21600"/>
                  <a:pt x="9847" y="21600"/>
                  <a:pt x="9847" y="21600"/>
                </a:cubicBezTo>
                <a:cubicBezTo>
                  <a:pt x="9529" y="21600"/>
                  <a:pt x="9529" y="21228"/>
                  <a:pt x="9529" y="21228"/>
                </a:cubicBezTo>
                <a:cubicBezTo>
                  <a:pt x="9529" y="13034"/>
                  <a:pt x="9529" y="13034"/>
                  <a:pt x="9529" y="13034"/>
                </a:cubicBezTo>
                <a:cubicBezTo>
                  <a:pt x="9529" y="12662"/>
                  <a:pt x="9529" y="12662"/>
                  <a:pt x="9847" y="12662"/>
                </a:cubicBezTo>
                <a:cubicBezTo>
                  <a:pt x="12071" y="12662"/>
                  <a:pt x="12071" y="12662"/>
                  <a:pt x="12071" y="12662"/>
                </a:cubicBezTo>
                <a:cubicBezTo>
                  <a:pt x="12388" y="12662"/>
                  <a:pt x="12388" y="12662"/>
                  <a:pt x="12388" y="13034"/>
                </a:cubicBezTo>
                <a:lnTo>
                  <a:pt x="12388" y="21228"/>
                </a:lnTo>
                <a:close/>
                <a:moveTo>
                  <a:pt x="17153" y="21228"/>
                </a:moveTo>
                <a:cubicBezTo>
                  <a:pt x="17153" y="21228"/>
                  <a:pt x="16835" y="21600"/>
                  <a:pt x="16835" y="21600"/>
                </a:cubicBezTo>
                <a:cubicBezTo>
                  <a:pt x="14294" y="21600"/>
                  <a:pt x="14294" y="21600"/>
                  <a:pt x="14294" y="21600"/>
                </a:cubicBezTo>
                <a:cubicBezTo>
                  <a:pt x="14294" y="21600"/>
                  <a:pt x="13976" y="21228"/>
                  <a:pt x="13976" y="21228"/>
                </a:cubicBezTo>
                <a:cubicBezTo>
                  <a:pt x="13976" y="7448"/>
                  <a:pt x="13976" y="7448"/>
                  <a:pt x="13976" y="7448"/>
                </a:cubicBezTo>
                <a:cubicBezTo>
                  <a:pt x="13976" y="7448"/>
                  <a:pt x="14294" y="7076"/>
                  <a:pt x="14294" y="7076"/>
                </a:cubicBezTo>
                <a:cubicBezTo>
                  <a:pt x="16835" y="7076"/>
                  <a:pt x="16835" y="7076"/>
                  <a:pt x="16835" y="7076"/>
                </a:cubicBezTo>
                <a:cubicBezTo>
                  <a:pt x="16835" y="7076"/>
                  <a:pt x="17153" y="7448"/>
                  <a:pt x="17153" y="7448"/>
                </a:cubicBezTo>
                <a:lnTo>
                  <a:pt x="17153" y="21228"/>
                </a:lnTo>
                <a:close/>
                <a:moveTo>
                  <a:pt x="21600" y="21228"/>
                </a:moveTo>
                <a:cubicBezTo>
                  <a:pt x="21600" y="21228"/>
                  <a:pt x="21600" y="21600"/>
                  <a:pt x="21282" y="21600"/>
                </a:cubicBezTo>
                <a:cubicBezTo>
                  <a:pt x="19059" y="21600"/>
                  <a:pt x="19059" y="21600"/>
                  <a:pt x="19059" y="21600"/>
                </a:cubicBezTo>
                <a:cubicBezTo>
                  <a:pt x="18741" y="21600"/>
                  <a:pt x="18741" y="21228"/>
                  <a:pt x="18741" y="21228"/>
                </a:cubicBezTo>
                <a:cubicBezTo>
                  <a:pt x="18741" y="372"/>
                  <a:pt x="18741" y="372"/>
                  <a:pt x="18741" y="372"/>
                </a:cubicBezTo>
                <a:cubicBezTo>
                  <a:pt x="18741" y="0"/>
                  <a:pt x="18741" y="0"/>
                  <a:pt x="19059" y="0"/>
                </a:cubicBezTo>
                <a:cubicBezTo>
                  <a:pt x="21282" y="0"/>
                  <a:pt x="21282" y="0"/>
                  <a:pt x="21282" y="0"/>
                </a:cubicBezTo>
                <a:cubicBezTo>
                  <a:pt x="21600" y="0"/>
                  <a:pt x="21600" y="0"/>
                  <a:pt x="21600" y="372"/>
                </a:cubicBezTo>
                <a:lnTo>
                  <a:pt x="21600" y="21228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74" name="Shape 5492"/>
          <p:cNvSpPr/>
          <p:nvPr/>
        </p:nvSpPr>
        <p:spPr>
          <a:xfrm>
            <a:off x="6511989" y="3755194"/>
            <a:ext cx="229069" cy="212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9" y="4000"/>
                </a:moveTo>
                <a:cubicBezTo>
                  <a:pt x="0" y="4000"/>
                  <a:pt x="0" y="4000"/>
                  <a:pt x="0" y="4000"/>
                </a:cubicBezTo>
                <a:cubicBezTo>
                  <a:pt x="0" y="2000"/>
                  <a:pt x="0" y="2000"/>
                  <a:pt x="0" y="2000"/>
                </a:cubicBezTo>
                <a:cubicBezTo>
                  <a:pt x="2979" y="2000"/>
                  <a:pt x="2979" y="2000"/>
                  <a:pt x="2979" y="2000"/>
                </a:cubicBezTo>
                <a:lnTo>
                  <a:pt x="2979" y="4000"/>
                </a:lnTo>
                <a:close/>
                <a:moveTo>
                  <a:pt x="12290" y="12000"/>
                </a:moveTo>
                <a:cubicBezTo>
                  <a:pt x="0" y="12000"/>
                  <a:pt x="0" y="12000"/>
                  <a:pt x="0" y="12000"/>
                </a:cubicBezTo>
                <a:cubicBezTo>
                  <a:pt x="0" y="10000"/>
                  <a:pt x="0" y="10000"/>
                  <a:pt x="0" y="10000"/>
                </a:cubicBezTo>
                <a:cubicBezTo>
                  <a:pt x="12290" y="10000"/>
                  <a:pt x="12290" y="10000"/>
                  <a:pt x="12290" y="10000"/>
                </a:cubicBezTo>
                <a:lnTo>
                  <a:pt x="12290" y="12000"/>
                </a:lnTo>
                <a:close/>
                <a:moveTo>
                  <a:pt x="4841" y="19600"/>
                </a:moveTo>
                <a:cubicBezTo>
                  <a:pt x="0" y="19600"/>
                  <a:pt x="0" y="19600"/>
                  <a:pt x="0" y="19600"/>
                </a:cubicBezTo>
                <a:cubicBezTo>
                  <a:pt x="0" y="17600"/>
                  <a:pt x="0" y="17600"/>
                  <a:pt x="0" y="17600"/>
                </a:cubicBezTo>
                <a:cubicBezTo>
                  <a:pt x="4841" y="17600"/>
                  <a:pt x="4841" y="17600"/>
                  <a:pt x="4841" y="17600"/>
                </a:cubicBezTo>
                <a:lnTo>
                  <a:pt x="4841" y="19600"/>
                </a:lnTo>
                <a:close/>
                <a:moveTo>
                  <a:pt x="8938" y="1200"/>
                </a:moveTo>
                <a:cubicBezTo>
                  <a:pt x="8938" y="5200"/>
                  <a:pt x="8938" y="5200"/>
                  <a:pt x="8938" y="5200"/>
                </a:cubicBezTo>
                <a:cubicBezTo>
                  <a:pt x="8938" y="5600"/>
                  <a:pt x="8566" y="6000"/>
                  <a:pt x="8193" y="6000"/>
                </a:cubicBezTo>
                <a:cubicBezTo>
                  <a:pt x="4469" y="6000"/>
                  <a:pt x="4469" y="6000"/>
                  <a:pt x="4469" y="6000"/>
                </a:cubicBezTo>
                <a:cubicBezTo>
                  <a:pt x="4097" y="6000"/>
                  <a:pt x="3352" y="5600"/>
                  <a:pt x="3352" y="5200"/>
                </a:cubicBezTo>
                <a:cubicBezTo>
                  <a:pt x="3352" y="1200"/>
                  <a:pt x="3352" y="1200"/>
                  <a:pt x="3352" y="1200"/>
                </a:cubicBezTo>
                <a:cubicBezTo>
                  <a:pt x="3352" y="800"/>
                  <a:pt x="4097" y="0"/>
                  <a:pt x="4469" y="0"/>
                </a:cubicBezTo>
                <a:cubicBezTo>
                  <a:pt x="8193" y="0"/>
                  <a:pt x="8193" y="0"/>
                  <a:pt x="8193" y="0"/>
                </a:cubicBezTo>
                <a:cubicBezTo>
                  <a:pt x="8566" y="0"/>
                  <a:pt x="8938" y="800"/>
                  <a:pt x="8938" y="1200"/>
                </a:cubicBezTo>
                <a:close/>
                <a:moveTo>
                  <a:pt x="10800" y="16800"/>
                </a:moveTo>
                <a:cubicBezTo>
                  <a:pt x="10800" y="20400"/>
                  <a:pt x="10800" y="20400"/>
                  <a:pt x="10800" y="20400"/>
                </a:cubicBezTo>
                <a:cubicBezTo>
                  <a:pt x="10800" y="21200"/>
                  <a:pt x="10428" y="21600"/>
                  <a:pt x="9683" y="21600"/>
                </a:cubicBezTo>
                <a:cubicBezTo>
                  <a:pt x="6331" y="21600"/>
                  <a:pt x="6331" y="21600"/>
                  <a:pt x="6331" y="21600"/>
                </a:cubicBezTo>
                <a:cubicBezTo>
                  <a:pt x="5586" y="21600"/>
                  <a:pt x="5214" y="21200"/>
                  <a:pt x="5214" y="20400"/>
                </a:cubicBezTo>
                <a:cubicBezTo>
                  <a:pt x="5214" y="16800"/>
                  <a:pt x="5214" y="16800"/>
                  <a:pt x="5214" y="16800"/>
                </a:cubicBezTo>
                <a:cubicBezTo>
                  <a:pt x="5214" y="16000"/>
                  <a:pt x="5586" y="15600"/>
                  <a:pt x="6331" y="15600"/>
                </a:cubicBezTo>
                <a:cubicBezTo>
                  <a:pt x="9683" y="15600"/>
                  <a:pt x="9683" y="15600"/>
                  <a:pt x="9683" y="15600"/>
                </a:cubicBezTo>
                <a:cubicBezTo>
                  <a:pt x="10428" y="15600"/>
                  <a:pt x="10800" y="16000"/>
                  <a:pt x="10800" y="16800"/>
                </a:cubicBezTo>
                <a:close/>
                <a:moveTo>
                  <a:pt x="21600" y="4000"/>
                </a:moveTo>
                <a:cubicBezTo>
                  <a:pt x="9310" y="4000"/>
                  <a:pt x="9310" y="4000"/>
                  <a:pt x="9310" y="4000"/>
                </a:cubicBezTo>
                <a:cubicBezTo>
                  <a:pt x="9310" y="2000"/>
                  <a:pt x="9310" y="2000"/>
                  <a:pt x="9310" y="2000"/>
                </a:cubicBezTo>
                <a:cubicBezTo>
                  <a:pt x="21600" y="2000"/>
                  <a:pt x="21600" y="2000"/>
                  <a:pt x="21600" y="2000"/>
                </a:cubicBezTo>
                <a:lnTo>
                  <a:pt x="21600" y="4000"/>
                </a:lnTo>
                <a:close/>
                <a:moveTo>
                  <a:pt x="21600" y="19600"/>
                </a:moveTo>
                <a:cubicBezTo>
                  <a:pt x="11172" y="19600"/>
                  <a:pt x="11172" y="19600"/>
                  <a:pt x="11172" y="19600"/>
                </a:cubicBezTo>
                <a:cubicBezTo>
                  <a:pt x="11172" y="17600"/>
                  <a:pt x="11172" y="17600"/>
                  <a:pt x="11172" y="17600"/>
                </a:cubicBezTo>
                <a:cubicBezTo>
                  <a:pt x="21600" y="17600"/>
                  <a:pt x="21600" y="17600"/>
                  <a:pt x="21600" y="17600"/>
                </a:cubicBezTo>
                <a:lnTo>
                  <a:pt x="21600" y="19600"/>
                </a:lnTo>
                <a:close/>
                <a:moveTo>
                  <a:pt x="17876" y="8800"/>
                </a:moveTo>
                <a:cubicBezTo>
                  <a:pt x="17876" y="12800"/>
                  <a:pt x="17876" y="12800"/>
                  <a:pt x="17876" y="12800"/>
                </a:cubicBezTo>
                <a:cubicBezTo>
                  <a:pt x="17876" y="13200"/>
                  <a:pt x="17503" y="13600"/>
                  <a:pt x="17131" y="13600"/>
                </a:cubicBezTo>
                <a:cubicBezTo>
                  <a:pt x="13407" y="13600"/>
                  <a:pt x="13407" y="13600"/>
                  <a:pt x="13407" y="13600"/>
                </a:cubicBezTo>
                <a:cubicBezTo>
                  <a:pt x="13034" y="13600"/>
                  <a:pt x="12662" y="13200"/>
                  <a:pt x="12662" y="12800"/>
                </a:cubicBezTo>
                <a:cubicBezTo>
                  <a:pt x="12662" y="8800"/>
                  <a:pt x="12662" y="8800"/>
                  <a:pt x="12662" y="8800"/>
                </a:cubicBezTo>
                <a:cubicBezTo>
                  <a:pt x="12662" y="8400"/>
                  <a:pt x="13034" y="8000"/>
                  <a:pt x="13407" y="8000"/>
                </a:cubicBezTo>
                <a:cubicBezTo>
                  <a:pt x="17131" y="8000"/>
                  <a:pt x="17131" y="8000"/>
                  <a:pt x="17131" y="8000"/>
                </a:cubicBezTo>
                <a:cubicBezTo>
                  <a:pt x="17503" y="8000"/>
                  <a:pt x="17876" y="8400"/>
                  <a:pt x="17876" y="8800"/>
                </a:cubicBezTo>
                <a:close/>
                <a:moveTo>
                  <a:pt x="21600" y="12000"/>
                </a:moveTo>
                <a:cubicBezTo>
                  <a:pt x="18621" y="12000"/>
                  <a:pt x="18621" y="12000"/>
                  <a:pt x="18621" y="12000"/>
                </a:cubicBezTo>
                <a:cubicBezTo>
                  <a:pt x="18621" y="10000"/>
                  <a:pt x="18621" y="10000"/>
                  <a:pt x="18621" y="10000"/>
                </a:cubicBezTo>
                <a:cubicBezTo>
                  <a:pt x="21600" y="10000"/>
                  <a:pt x="21600" y="10000"/>
                  <a:pt x="21600" y="10000"/>
                </a:cubicBezTo>
                <a:lnTo>
                  <a:pt x="21600" y="12000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75" name="Shape 5493"/>
          <p:cNvSpPr/>
          <p:nvPr/>
        </p:nvSpPr>
        <p:spPr>
          <a:xfrm>
            <a:off x="7081912" y="3746030"/>
            <a:ext cx="153935" cy="2107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92" y="8966"/>
                </a:moveTo>
                <a:cubicBezTo>
                  <a:pt x="1662" y="8966"/>
                  <a:pt x="1662" y="8966"/>
                  <a:pt x="1662" y="8966"/>
                </a:cubicBezTo>
                <a:cubicBezTo>
                  <a:pt x="1108" y="8966"/>
                  <a:pt x="0" y="8558"/>
                  <a:pt x="0" y="7743"/>
                </a:cubicBezTo>
                <a:cubicBezTo>
                  <a:pt x="0" y="7743"/>
                  <a:pt x="554" y="7336"/>
                  <a:pt x="554" y="7336"/>
                </a:cubicBezTo>
                <a:cubicBezTo>
                  <a:pt x="9969" y="408"/>
                  <a:pt x="9969" y="408"/>
                  <a:pt x="9969" y="408"/>
                </a:cubicBezTo>
                <a:cubicBezTo>
                  <a:pt x="10523" y="0"/>
                  <a:pt x="10523" y="0"/>
                  <a:pt x="11077" y="0"/>
                </a:cubicBezTo>
                <a:cubicBezTo>
                  <a:pt x="11631" y="0"/>
                  <a:pt x="11631" y="0"/>
                  <a:pt x="12185" y="408"/>
                </a:cubicBezTo>
                <a:cubicBezTo>
                  <a:pt x="21600" y="7336"/>
                  <a:pt x="21600" y="7336"/>
                  <a:pt x="21600" y="7336"/>
                </a:cubicBezTo>
                <a:cubicBezTo>
                  <a:pt x="21600" y="7336"/>
                  <a:pt x="21600" y="7743"/>
                  <a:pt x="21600" y="7743"/>
                </a:cubicBezTo>
                <a:cubicBezTo>
                  <a:pt x="21600" y="8558"/>
                  <a:pt x="21046" y="8966"/>
                  <a:pt x="20492" y="8966"/>
                </a:cubicBezTo>
                <a:close/>
                <a:moveTo>
                  <a:pt x="21600" y="14672"/>
                </a:moveTo>
                <a:cubicBezTo>
                  <a:pt x="12185" y="21600"/>
                  <a:pt x="12185" y="21600"/>
                  <a:pt x="12185" y="21600"/>
                </a:cubicBezTo>
                <a:cubicBezTo>
                  <a:pt x="11631" y="21600"/>
                  <a:pt x="11631" y="21600"/>
                  <a:pt x="11077" y="21600"/>
                </a:cubicBezTo>
                <a:cubicBezTo>
                  <a:pt x="10523" y="21600"/>
                  <a:pt x="10523" y="21600"/>
                  <a:pt x="9969" y="21600"/>
                </a:cubicBezTo>
                <a:cubicBezTo>
                  <a:pt x="554" y="14672"/>
                  <a:pt x="554" y="14672"/>
                  <a:pt x="554" y="14672"/>
                </a:cubicBezTo>
                <a:cubicBezTo>
                  <a:pt x="554" y="14264"/>
                  <a:pt x="0" y="14264"/>
                  <a:pt x="0" y="13857"/>
                </a:cubicBezTo>
                <a:cubicBezTo>
                  <a:pt x="0" y="13449"/>
                  <a:pt x="1108" y="13042"/>
                  <a:pt x="1662" y="13042"/>
                </a:cubicBezTo>
                <a:cubicBezTo>
                  <a:pt x="20492" y="13042"/>
                  <a:pt x="20492" y="13042"/>
                  <a:pt x="20492" y="13042"/>
                </a:cubicBezTo>
                <a:cubicBezTo>
                  <a:pt x="21046" y="13042"/>
                  <a:pt x="21600" y="13449"/>
                  <a:pt x="21600" y="13857"/>
                </a:cubicBezTo>
                <a:cubicBezTo>
                  <a:pt x="21600" y="14264"/>
                  <a:pt x="21600" y="14264"/>
                  <a:pt x="21600" y="14672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76" name="Shape 5494"/>
          <p:cNvSpPr/>
          <p:nvPr/>
        </p:nvSpPr>
        <p:spPr>
          <a:xfrm>
            <a:off x="7655501" y="3718542"/>
            <a:ext cx="265720" cy="26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382" y="17471"/>
                </a:moveTo>
                <a:cubicBezTo>
                  <a:pt x="4513" y="21282"/>
                  <a:pt x="4513" y="21282"/>
                  <a:pt x="4513" y="21282"/>
                </a:cubicBezTo>
                <a:cubicBezTo>
                  <a:pt x="4513" y="21600"/>
                  <a:pt x="4513" y="21600"/>
                  <a:pt x="4191" y="21600"/>
                </a:cubicBezTo>
                <a:cubicBezTo>
                  <a:pt x="4191" y="21600"/>
                  <a:pt x="4191" y="21600"/>
                  <a:pt x="3869" y="21282"/>
                </a:cubicBezTo>
                <a:cubicBezTo>
                  <a:pt x="0" y="17471"/>
                  <a:pt x="0" y="17471"/>
                  <a:pt x="0" y="17471"/>
                </a:cubicBezTo>
                <a:cubicBezTo>
                  <a:pt x="0" y="17471"/>
                  <a:pt x="0" y="17153"/>
                  <a:pt x="0" y="17153"/>
                </a:cubicBezTo>
                <a:cubicBezTo>
                  <a:pt x="0" y="16835"/>
                  <a:pt x="322" y="16835"/>
                  <a:pt x="322" y="16835"/>
                </a:cubicBezTo>
                <a:cubicBezTo>
                  <a:pt x="2579" y="16835"/>
                  <a:pt x="2579" y="16835"/>
                  <a:pt x="2579" y="16835"/>
                </a:cubicBezTo>
                <a:cubicBezTo>
                  <a:pt x="2579" y="318"/>
                  <a:pt x="2579" y="318"/>
                  <a:pt x="2579" y="318"/>
                </a:cubicBezTo>
                <a:cubicBezTo>
                  <a:pt x="2579" y="0"/>
                  <a:pt x="2901" y="0"/>
                  <a:pt x="3224" y="0"/>
                </a:cubicBezTo>
                <a:cubicBezTo>
                  <a:pt x="5481" y="0"/>
                  <a:pt x="5481" y="0"/>
                  <a:pt x="5481" y="0"/>
                </a:cubicBezTo>
                <a:cubicBezTo>
                  <a:pt x="5803" y="0"/>
                  <a:pt x="5803" y="0"/>
                  <a:pt x="5803" y="318"/>
                </a:cubicBezTo>
                <a:cubicBezTo>
                  <a:pt x="5803" y="16835"/>
                  <a:pt x="5803" y="16835"/>
                  <a:pt x="5803" y="16835"/>
                </a:cubicBezTo>
                <a:cubicBezTo>
                  <a:pt x="8060" y="16835"/>
                  <a:pt x="8060" y="16835"/>
                  <a:pt x="8060" y="16835"/>
                </a:cubicBezTo>
                <a:cubicBezTo>
                  <a:pt x="8382" y="16835"/>
                  <a:pt x="8704" y="17153"/>
                  <a:pt x="8704" y="17153"/>
                </a:cubicBezTo>
                <a:cubicBezTo>
                  <a:pt x="8704" y="17471"/>
                  <a:pt x="8704" y="17471"/>
                  <a:pt x="8382" y="17471"/>
                </a:cubicBezTo>
                <a:close/>
                <a:moveTo>
                  <a:pt x="21600" y="2541"/>
                </a:moveTo>
                <a:cubicBezTo>
                  <a:pt x="21600" y="2859"/>
                  <a:pt x="21278" y="2859"/>
                  <a:pt x="21278" y="2859"/>
                </a:cubicBezTo>
                <a:cubicBezTo>
                  <a:pt x="10961" y="2859"/>
                  <a:pt x="10961" y="2859"/>
                  <a:pt x="10961" y="2859"/>
                </a:cubicBezTo>
                <a:cubicBezTo>
                  <a:pt x="10639" y="2859"/>
                  <a:pt x="10639" y="2859"/>
                  <a:pt x="10639" y="2541"/>
                </a:cubicBezTo>
                <a:cubicBezTo>
                  <a:pt x="10639" y="318"/>
                  <a:pt x="10639" y="318"/>
                  <a:pt x="10639" y="318"/>
                </a:cubicBezTo>
                <a:cubicBezTo>
                  <a:pt x="10639" y="0"/>
                  <a:pt x="10639" y="0"/>
                  <a:pt x="10961" y="0"/>
                </a:cubicBezTo>
                <a:cubicBezTo>
                  <a:pt x="21278" y="0"/>
                  <a:pt x="21278" y="0"/>
                  <a:pt x="21278" y="0"/>
                </a:cubicBezTo>
                <a:cubicBezTo>
                  <a:pt x="21278" y="0"/>
                  <a:pt x="21600" y="0"/>
                  <a:pt x="21600" y="318"/>
                </a:cubicBezTo>
                <a:lnTo>
                  <a:pt x="21600" y="2541"/>
                </a:lnTo>
                <a:close/>
                <a:moveTo>
                  <a:pt x="19343" y="8894"/>
                </a:moveTo>
                <a:cubicBezTo>
                  <a:pt x="19343" y="8894"/>
                  <a:pt x="19021" y="9212"/>
                  <a:pt x="18699" y="9212"/>
                </a:cubicBezTo>
                <a:cubicBezTo>
                  <a:pt x="10961" y="9212"/>
                  <a:pt x="10961" y="9212"/>
                  <a:pt x="10961" y="9212"/>
                </a:cubicBezTo>
                <a:cubicBezTo>
                  <a:pt x="10639" y="9212"/>
                  <a:pt x="10639" y="8894"/>
                  <a:pt x="10639" y="8894"/>
                </a:cubicBezTo>
                <a:cubicBezTo>
                  <a:pt x="10639" y="6353"/>
                  <a:pt x="10639" y="6353"/>
                  <a:pt x="10639" y="6353"/>
                </a:cubicBezTo>
                <a:cubicBezTo>
                  <a:pt x="10639" y="6353"/>
                  <a:pt x="10639" y="6035"/>
                  <a:pt x="10961" y="6035"/>
                </a:cubicBezTo>
                <a:cubicBezTo>
                  <a:pt x="18699" y="6035"/>
                  <a:pt x="18699" y="6035"/>
                  <a:pt x="18699" y="6035"/>
                </a:cubicBezTo>
                <a:cubicBezTo>
                  <a:pt x="19021" y="6035"/>
                  <a:pt x="19343" y="6353"/>
                  <a:pt x="19343" y="6353"/>
                </a:cubicBezTo>
                <a:lnTo>
                  <a:pt x="19343" y="8894"/>
                </a:lnTo>
                <a:close/>
                <a:moveTo>
                  <a:pt x="16764" y="14929"/>
                </a:moveTo>
                <a:cubicBezTo>
                  <a:pt x="16764" y="15247"/>
                  <a:pt x="16764" y="15247"/>
                  <a:pt x="16442" y="15247"/>
                </a:cubicBezTo>
                <a:cubicBezTo>
                  <a:pt x="10961" y="15247"/>
                  <a:pt x="10961" y="15247"/>
                  <a:pt x="10961" y="15247"/>
                </a:cubicBezTo>
                <a:cubicBezTo>
                  <a:pt x="10639" y="15247"/>
                  <a:pt x="10639" y="15247"/>
                  <a:pt x="10639" y="14929"/>
                </a:cubicBezTo>
                <a:cubicBezTo>
                  <a:pt x="10639" y="12706"/>
                  <a:pt x="10639" y="12706"/>
                  <a:pt x="10639" y="12706"/>
                </a:cubicBezTo>
                <a:cubicBezTo>
                  <a:pt x="10639" y="12388"/>
                  <a:pt x="10639" y="12388"/>
                  <a:pt x="10961" y="12388"/>
                </a:cubicBezTo>
                <a:cubicBezTo>
                  <a:pt x="16442" y="12388"/>
                  <a:pt x="16442" y="12388"/>
                  <a:pt x="16442" y="12388"/>
                </a:cubicBezTo>
                <a:cubicBezTo>
                  <a:pt x="16764" y="12388"/>
                  <a:pt x="16764" y="12388"/>
                  <a:pt x="16764" y="12706"/>
                </a:cubicBezTo>
                <a:lnTo>
                  <a:pt x="16764" y="14929"/>
                </a:lnTo>
                <a:close/>
                <a:moveTo>
                  <a:pt x="14507" y="21282"/>
                </a:moveTo>
                <a:cubicBezTo>
                  <a:pt x="14507" y="21282"/>
                  <a:pt x="14185" y="21600"/>
                  <a:pt x="14185" y="21600"/>
                </a:cubicBezTo>
                <a:cubicBezTo>
                  <a:pt x="10961" y="21600"/>
                  <a:pt x="10961" y="21600"/>
                  <a:pt x="10961" y="21600"/>
                </a:cubicBezTo>
                <a:cubicBezTo>
                  <a:pt x="10639" y="21600"/>
                  <a:pt x="10639" y="21282"/>
                  <a:pt x="10639" y="21282"/>
                </a:cubicBezTo>
                <a:cubicBezTo>
                  <a:pt x="10639" y="18741"/>
                  <a:pt x="10639" y="18741"/>
                  <a:pt x="10639" y="18741"/>
                </a:cubicBezTo>
                <a:cubicBezTo>
                  <a:pt x="10639" y="18741"/>
                  <a:pt x="10639" y="18424"/>
                  <a:pt x="10961" y="18424"/>
                </a:cubicBezTo>
                <a:cubicBezTo>
                  <a:pt x="14185" y="18424"/>
                  <a:pt x="14185" y="18424"/>
                  <a:pt x="14185" y="18424"/>
                </a:cubicBezTo>
                <a:cubicBezTo>
                  <a:pt x="14185" y="18424"/>
                  <a:pt x="14507" y="18741"/>
                  <a:pt x="14507" y="18741"/>
                </a:cubicBezTo>
                <a:lnTo>
                  <a:pt x="14507" y="21282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77" name="Shape 5495"/>
          <p:cNvSpPr/>
          <p:nvPr/>
        </p:nvSpPr>
        <p:spPr>
          <a:xfrm>
            <a:off x="8227256" y="3718542"/>
            <a:ext cx="218075" cy="26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211" y="17471"/>
                </a:moveTo>
                <a:cubicBezTo>
                  <a:pt x="5498" y="21282"/>
                  <a:pt x="5498" y="21282"/>
                  <a:pt x="5498" y="21282"/>
                </a:cubicBezTo>
                <a:cubicBezTo>
                  <a:pt x="5498" y="21600"/>
                  <a:pt x="5498" y="21600"/>
                  <a:pt x="5105" y="21600"/>
                </a:cubicBezTo>
                <a:cubicBezTo>
                  <a:pt x="5105" y="21600"/>
                  <a:pt x="5105" y="21600"/>
                  <a:pt x="4713" y="21282"/>
                </a:cubicBezTo>
                <a:cubicBezTo>
                  <a:pt x="0" y="17471"/>
                  <a:pt x="0" y="17471"/>
                  <a:pt x="0" y="17471"/>
                </a:cubicBezTo>
                <a:cubicBezTo>
                  <a:pt x="0" y="17471"/>
                  <a:pt x="0" y="17153"/>
                  <a:pt x="0" y="17153"/>
                </a:cubicBezTo>
                <a:cubicBezTo>
                  <a:pt x="0" y="16835"/>
                  <a:pt x="393" y="16835"/>
                  <a:pt x="393" y="16835"/>
                </a:cubicBezTo>
                <a:cubicBezTo>
                  <a:pt x="3142" y="16835"/>
                  <a:pt x="3142" y="16835"/>
                  <a:pt x="3142" y="16835"/>
                </a:cubicBezTo>
                <a:cubicBezTo>
                  <a:pt x="3142" y="318"/>
                  <a:pt x="3142" y="318"/>
                  <a:pt x="3142" y="318"/>
                </a:cubicBezTo>
                <a:cubicBezTo>
                  <a:pt x="3142" y="0"/>
                  <a:pt x="3535" y="0"/>
                  <a:pt x="3927" y="0"/>
                </a:cubicBezTo>
                <a:cubicBezTo>
                  <a:pt x="6676" y="0"/>
                  <a:pt x="6676" y="0"/>
                  <a:pt x="6676" y="0"/>
                </a:cubicBezTo>
                <a:cubicBezTo>
                  <a:pt x="7069" y="0"/>
                  <a:pt x="7069" y="0"/>
                  <a:pt x="7069" y="318"/>
                </a:cubicBezTo>
                <a:cubicBezTo>
                  <a:pt x="7069" y="16835"/>
                  <a:pt x="7069" y="16835"/>
                  <a:pt x="7069" y="16835"/>
                </a:cubicBezTo>
                <a:cubicBezTo>
                  <a:pt x="9818" y="16835"/>
                  <a:pt x="9818" y="16835"/>
                  <a:pt x="9818" y="16835"/>
                </a:cubicBezTo>
                <a:cubicBezTo>
                  <a:pt x="10211" y="16835"/>
                  <a:pt x="10604" y="17153"/>
                  <a:pt x="10604" y="17153"/>
                </a:cubicBezTo>
                <a:cubicBezTo>
                  <a:pt x="10604" y="17471"/>
                  <a:pt x="10604" y="17471"/>
                  <a:pt x="10211" y="17471"/>
                </a:cubicBezTo>
                <a:close/>
                <a:moveTo>
                  <a:pt x="16495" y="21600"/>
                </a:moveTo>
                <a:cubicBezTo>
                  <a:pt x="15709" y="21600"/>
                  <a:pt x="15316" y="21282"/>
                  <a:pt x="14924" y="21282"/>
                </a:cubicBezTo>
                <a:cubicBezTo>
                  <a:pt x="14531" y="21282"/>
                  <a:pt x="14531" y="21282"/>
                  <a:pt x="14138" y="21282"/>
                </a:cubicBezTo>
                <a:cubicBezTo>
                  <a:pt x="14924" y="19694"/>
                  <a:pt x="14924" y="19694"/>
                  <a:pt x="14924" y="19694"/>
                </a:cubicBezTo>
                <a:cubicBezTo>
                  <a:pt x="14924" y="19694"/>
                  <a:pt x="15316" y="20012"/>
                  <a:pt x="15316" y="20012"/>
                </a:cubicBezTo>
                <a:cubicBezTo>
                  <a:pt x="15709" y="20012"/>
                  <a:pt x="16102" y="20012"/>
                  <a:pt x="16495" y="20012"/>
                </a:cubicBezTo>
                <a:cubicBezTo>
                  <a:pt x="18065" y="20012"/>
                  <a:pt x="19244" y="18741"/>
                  <a:pt x="19244" y="17471"/>
                </a:cubicBezTo>
                <a:cubicBezTo>
                  <a:pt x="19244" y="17471"/>
                  <a:pt x="19244" y="17471"/>
                  <a:pt x="19244" y="17471"/>
                </a:cubicBezTo>
                <a:cubicBezTo>
                  <a:pt x="18851" y="18106"/>
                  <a:pt x="18065" y="18106"/>
                  <a:pt x="17280" y="18106"/>
                </a:cubicBezTo>
                <a:cubicBezTo>
                  <a:pt x="14924" y="18106"/>
                  <a:pt x="13745" y="16835"/>
                  <a:pt x="13745" y="15247"/>
                </a:cubicBezTo>
                <a:cubicBezTo>
                  <a:pt x="13745" y="13659"/>
                  <a:pt x="15316" y="12388"/>
                  <a:pt x="17280" y="12388"/>
                </a:cubicBezTo>
                <a:cubicBezTo>
                  <a:pt x="19636" y="12388"/>
                  <a:pt x="21600" y="13659"/>
                  <a:pt x="21600" y="16518"/>
                </a:cubicBezTo>
                <a:cubicBezTo>
                  <a:pt x="21600" y="18741"/>
                  <a:pt x="20029" y="21600"/>
                  <a:pt x="16495" y="21600"/>
                </a:cubicBezTo>
                <a:close/>
                <a:moveTo>
                  <a:pt x="21207" y="9212"/>
                </a:moveTo>
                <a:cubicBezTo>
                  <a:pt x="14138" y="9212"/>
                  <a:pt x="14138" y="9212"/>
                  <a:pt x="14138" y="9212"/>
                </a:cubicBezTo>
                <a:cubicBezTo>
                  <a:pt x="14138" y="7941"/>
                  <a:pt x="14138" y="7941"/>
                  <a:pt x="14138" y="7941"/>
                </a:cubicBezTo>
                <a:cubicBezTo>
                  <a:pt x="16887" y="7941"/>
                  <a:pt x="16887" y="7941"/>
                  <a:pt x="16887" y="7941"/>
                </a:cubicBezTo>
                <a:cubicBezTo>
                  <a:pt x="16887" y="2541"/>
                  <a:pt x="16887" y="2541"/>
                  <a:pt x="16887" y="2541"/>
                </a:cubicBezTo>
                <a:cubicBezTo>
                  <a:pt x="16887" y="2541"/>
                  <a:pt x="16887" y="2224"/>
                  <a:pt x="16887" y="2224"/>
                </a:cubicBezTo>
                <a:cubicBezTo>
                  <a:pt x="16887" y="1906"/>
                  <a:pt x="16887" y="1906"/>
                  <a:pt x="16887" y="1906"/>
                </a:cubicBezTo>
                <a:cubicBezTo>
                  <a:pt x="16887" y="1906"/>
                  <a:pt x="16887" y="1906"/>
                  <a:pt x="16887" y="1906"/>
                </a:cubicBezTo>
                <a:cubicBezTo>
                  <a:pt x="16495" y="2224"/>
                  <a:pt x="16495" y="2224"/>
                  <a:pt x="16495" y="2224"/>
                </a:cubicBezTo>
                <a:cubicBezTo>
                  <a:pt x="16495" y="2224"/>
                  <a:pt x="16495" y="2224"/>
                  <a:pt x="16102" y="2541"/>
                </a:cubicBezTo>
                <a:cubicBezTo>
                  <a:pt x="15316" y="3176"/>
                  <a:pt x="15316" y="3176"/>
                  <a:pt x="15316" y="3176"/>
                </a:cubicBezTo>
                <a:cubicBezTo>
                  <a:pt x="14138" y="2224"/>
                  <a:pt x="14138" y="2224"/>
                  <a:pt x="14138" y="2224"/>
                </a:cubicBezTo>
                <a:cubicBezTo>
                  <a:pt x="16887" y="0"/>
                  <a:pt x="16887" y="0"/>
                  <a:pt x="16887" y="0"/>
                </a:cubicBezTo>
                <a:cubicBezTo>
                  <a:pt x="18851" y="0"/>
                  <a:pt x="18851" y="0"/>
                  <a:pt x="18851" y="0"/>
                </a:cubicBezTo>
                <a:cubicBezTo>
                  <a:pt x="18851" y="7941"/>
                  <a:pt x="18851" y="7941"/>
                  <a:pt x="18851" y="7941"/>
                </a:cubicBezTo>
                <a:cubicBezTo>
                  <a:pt x="21207" y="7941"/>
                  <a:pt x="21207" y="7941"/>
                  <a:pt x="21207" y="7941"/>
                </a:cubicBezTo>
                <a:lnTo>
                  <a:pt x="21207" y="9212"/>
                </a:lnTo>
                <a:close/>
                <a:moveTo>
                  <a:pt x="17280" y="13659"/>
                </a:moveTo>
                <a:cubicBezTo>
                  <a:pt x="16495" y="13659"/>
                  <a:pt x="15709" y="14294"/>
                  <a:pt x="15709" y="15247"/>
                </a:cubicBezTo>
                <a:cubicBezTo>
                  <a:pt x="15709" y="16200"/>
                  <a:pt x="16495" y="16835"/>
                  <a:pt x="17673" y="16835"/>
                </a:cubicBezTo>
                <a:cubicBezTo>
                  <a:pt x="18851" y="16835"/>
                  <a:pt x="19636" y="16518"/>
                  <a:pt x="19636" y="15882"/>
                </a:cubicBezTo>
                <a:cubicBezTo>
                  <a:pt x="19636" y="14612"/>
                  <a:pt x="18458" y="13659"/>
                  <a:pt x="17280" y="13659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78" name="Shape 5496"/>
          <p:cNvSpPr/>
          <p:nvPr/>
        </p:nvSpPr>
        <p:spPr>
          <a:xfrm>
            <a:off x="8793515" y="3755194"/>
            <a:ext cx="324362" cy="212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24" y="14400"/>
                </a:moveTo>
                <a:cubicBezTo>
                  <a:pt x="2107" y="14400"/>
                  <a:pt x="2107" y="14400"/>
                  <a:pt x="2107" y="14400"/>
                </a:cubicBezTo>
                <a:cubicBezTo>
                  <a:pt x="2107" y="13200"/>
                  <a:pt x="2107" y="13200"/>
                  <a:pt x="2107" y="13200"/>
                </a:cubicBezTo>
                <a:cubicBezTo>
                  <a:pt x="1580" y="13200"/>
                  <a:pt x="1580" y="13200"/>
                  <a:pt x="1580" y="13200"/>
                </a:cubicBezTo>
                <a:cubicBezTo>
                  <a:pt x="1317" y="13200"/>
                  <a:pt x="1317" y="12800"/>
                  <a:pt x="1317" y="12000"/>
                </a:cubicBezTo>
                <a:cubicBezTo>
                  <a:pt x="1317" y="11600"/>
                  <a:pt x="1317" y="11600"/>
                  <a:pt x="1317" y="11200"/>
                </a:cubicBezTo>
                <a:cubicBezTo>
                  <a:pt x="527" y="11200"/>
                  <a:pt x="0" y="11200"/>
                  <a:pt x="0" y="10800"/>
                </a:cubicBezTo>
                <a:cubicBezTo>
                  <a:pt x="0" y="10800"/>
                  <a:pt x="527" y="10400"/>
                  <a:pt x="1317" y="10400"/>
                </a:cubicBezTo>
                <a:cubicBezTo>
                  <a:pt x="1317" y="10000"/>
                  <a:pt x="1317" y="10000"/>
                  <a:pt x="1317" y="9600"/>
                </a:cubicBezTo>
                <a:cubicBezTo>
                  <a:pt x="1317" y="8800"/>
                  <a:pt x="1317" y="8400"/>
                  <a:pt x="1580" y="8400"/>
                </a:cubicBezTo>
                <a:cubicBezTo>
                  <a:pt x="2107" y="8400"/>
                  <a:pt x="2107" y="8400"/>
                  <a:pt x="2107" y="8400"/>
                </a:cubicBezTo>
                <a:cubicBezTo>
                  <a:pt x="2107" y="7600"/>
                  <a:pt x="2107" y="7600"/>
                  <a:pt x="2107" y="7600"/>
                </a:cubicBezTo>
                <a:cubicBezTo>
                  <a:pt x="3424" y="7600"/>
                  <a:pt x="3424" y="7600"/>
                  <a:pt x="3424" y="7600"/>
                </a:cubicBezTo>
                <a:cubicBezTo>
                  <a:pt x="4478" y="7600"/>
                  <a:pt x="5532" y="8000"/>
                  <a:pt x="6059" y="8400"/>
                </a:cubicBezTo>
                <a:cubicBezTo>
                  <a:pt x="17385" y="8400"/>
                  <a:pt x="17385" y="8400"/>
                  <a:pt x="17385" y="8400"/>
                </a:cubicBezTo>
                <a:cubicBezTo>
                  <a:pt x="17912" y="8800"/>
                  <a:pt x="18702" y="8800"/>
                  <a:pt x="19229" y="8800"/>
                </a:cubicBezTo>
                <a:cubicBezTo>
                  <a:pt x="21073" y="9200"/>
                  <a:pt x="21600" y="10400"/>
                  <a:pt x="21600" y="10800"/>
                </a:cubicBezTo>
                <a:cubicBezTo>
                  <a:pt x="21600" y="11200"/>
                  <a:pt x="21073" y="12400"/>
                  <a:pt x="19229" y="12800"/>
                </a:cubicBezTo>
                <a:cubicBezTo>
                  <a:pt x="18702" y="12800"/>
                  <a:pt x="17912" y="13200"/>
                  <a:pt x="17385" y="13200"/>
                </a:cubicBezTo>
                <a:cubicBezTo>
                  <a:pt x="6059" y="13200"/>
                  <a:pt x="6059" y="13200"/>
                  <a:pt x="6059" y="13200"/>
                </a:cubicBezTo>
                <a:cubicBezTo>
                  <a:pt x="5532" y="14000"/>
                  <a:pt x="4478" y="14400"/>
                  <a:pt x="3424" y="14400"/>
                </a:cubicBezTo>
                <a:close/>
                <a:moveTo>
                  <a:pt x="3161" y="7200"/>
                </a:moveTo>
                <a:cubicBezTo>
                  <a:pt x="4215" y="0"/>
                  <a:pt x="4215" y="0"/>
                  <a:pt x="4215" y="0"/>
                </a:cubicBezTo>
                <a:cubicBezTo>
                  <a:pt x="4478" y="0"/>
                  <a:pt x="5005" y="0"/>
                  <a:pt x="5005" y="0"/>
                </a:cubicBezTo>
                <a:cubicBezTo>
                  <a:pt x="5795" y="0"/>
                  <a:pt x="6322" y="800"/>
                  <a:pt x="6585" y="1200"/>
                </a:cubicBezTo>
                <a:cubicBezTo>
                  <a:pt x="6849" y="1600"/>
                  <a:pt x="8693" y="4000"/>
                  <a:pt x="9483" y="5600"/>
                </a:cubicBezTo>
                <a:cubicBezTo>
                  <a:pt x="9483" y="5600"/>
                  <a:pt x="10537" y="6800"/>
                  <a:pt x="11854" y="6800"/>
                </a:cubicBezTo>
                <a:cubicBezTo>
                  <a:pt x="14224" y="7600"/>
                  <a:pt x="16332" y="8000"/>
                  <a:pt x="16332" y="8000"/>
                </a:cubicBezTo>
                <a:cubicBezTo>
                  <a:pt x="6059" y="8000"/>
                  <a:pt x="6059" y="8000"/>
                  <a:pt x="6059" y="8000"/>
                </a:cubicBezTo>
                <a:cubicBezTo>
                  <a:pt x="5532" y="7600"/>
                  <a:pt x="4478" y="7200"/>
                  <a:pt x="3424" y="7200"/>
                </a:cubicBezTo>
                <a:lnTo>
                  <a:pt x="3161" y="7200"/>
                </a:lnTo>
                <a:close/>
                <a:moveTo>
                  <a:pt x="16332" y="13600"/>
                </a:moveTo>
                <a:cubicBezTo>
                  <a:pt x="16332" y="13600"/>
                  <a:pt x="14224" y="14000"/>
                  <a:pt x="11854" y="14800"/>
                </a:cubicBezTo>
                <a:cubicBezTo>
                  <a:pt x="10537" y="14800"/>
                  <a:pt x="9483" y="16000"/>
                  <a:pt x="9483" y="16000"/>
                </a:cubicBezTo>
                <a:cubicBezTo>
                  <a:pt x="8693" y="17600"/>
                  <a:pt x="6849" y="20000"/>
                  <a:pt x="6585" y="20400"/>
                </a:cubicBezTo>
                <a:cubicBezTo>
                  <a:pt x="6322" y="21200"/>
                  <a:pt x="5795" y="21600"/>
                  <a:pt x="5005" y="21600"/>
                </a:cubicBezTo>
                <a:cubicBezTo>
                  <a:pt x="5005" y="21600"/>
                  <a:pt x="4478" y="21600"/>
                  <a:pt x="4215" y="21600"/>
                </a:cubicBezTo>
                <a:cubicBezTo>
                  <a:pt x="3161" y="14400"/>
                  <a:pt x="3161" y="14400"/>
                  <a:pt x="3161" y="14400"/>
                </a:cubicBezTo>
                <a:cubicBezTo>
                  <a:pt x="3424" y="14400"/>
                  <a:pt x="3424" y="14400"/>
                  <a:pt x="3424" y="14400"/>
                </a:cubicBezTo>
                <a:cubicBezTo>
                  <a:pt x="4478" y="14400"/>
                  <a:pt x="5532" y="14000"/>
                  <a:pt x="6059" y="13600"/>
                </a:cubicBezTo>
                <a:lnTo>
                  <a:pt x="16332" y="13600"/>
                </a:lnTo>
                <a:close/>
                <a:moveTo>
                  <a:pt x="17912" y="10800"/>
                </a:moveTo>
                <a:cubicBezTo>
                  <a:pt x="17912" y="11600"/>
                  <a:pt x="17649" y="12000"/>
                  <a:pt x="17385" y="12400"/>
                </a:cubicBezTo>
                <a:cubicBezTo>
                  <a:pt x="18176" y="12800"/>
                  <a:pt x="18176" y="12800"/>
                  <a:pt x="18176" y="12800"/>
                </a:cubicBezTo>
                <a:cubicBezTo>
                  <a:pt x="18439" y="12400"/>
                  <a:pt x="18702" y="11600"/>
                  <a:pt x="18702" y="10800"/>
                </a:cubicBezTo>
                <a:cubicBezTo>
                  <a:pt x="18702" y="10000"/>
                  <a:pt x="18439" y="9600"/>
                  <a:pt x="18176" y="9200"/>
                </a:cubicBezTo>
                <a:cubicBezTo>
                  <a:pt x="17385" y="9600"/>
                  <a:pt x="17385" y="9600"/>
                  <a:pt x="17385" y="9600"/>
                </a:cubicBezTo>
                <a:cubicBezTo>
                  <a:pt x="17649" y="9600"/>
                  <a:pt x="17912" y="10400"/>
                  <a:pt x="17912" y="10800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79" name="Shape 5497"/>
          <p:cNvSpPr/>
          <p:nvPr/>
        </p:nvSpPr>
        <p:spPr>
          <a:xfrm>
            <a:off x="9363438" y="3738701"/>
            <a:ext cx="234567" cy="229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503"/>
                </a:moveTo>
                <a:cubicBezTo>
                  <a:pt x="21600" y="19738"/>
                  <a:pt x="19769" y="21600"/>
                  <a:pt x="17573" y="21600"/>
                </a:cubicBezTo>
                <a:cubicBezTo>
                  <a:pt x="4027" y="21600"/>
                  <a:pt x="4027" y="21600"/>
                  <a:pt x="4027" y="21600"/>
                </a:cubicBezTo>
                <a:cubicBezTo>
                  <a:pt x="1831" y="21600"/>
                  <a:pt x="0" y="19738"/>
                  <a:pt x="0" y="17503"/>
                </a:cubicBezTo>
                <a:cubicBezTo>
                  <a:pt x="0" y="3724"/>
                  <a:pt x="0" y="3724"/>
                  <a:pt x="0" y="3724"/>
                </a:cubicBezTo>
                <a:cubicBezTo>
                  <a:pt x="0" y="1490"/>
                  <a:pt x="1831" y="0"/>
                  <a:pt x="4027" y="0"/>
                </a:cubicBezTo>
                <a:cubicBezTo>
                  <a:pt x="17573" y="0"/>
                  <a:pt x="17573" y="0"/>
                  <a:pt x="17573" y="0"/>
                </a:cubicBezTo>
                <a:cubicBezTo>
                  <a:pt x="19769" y="0"/>
                  <a:pt x="21600" y="1490"/>
                  <a:pt x="21600" y="3724"/>
                </a:cubicBezTo>
                <a:lnTo>
                  <a:pt x="21600" y="17503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80" name="Shape 5498"/>
          <p:cNvSpPr/>
          <p:nvPr/>
        </p:nvSpPr>
        <p:spPr>
          <a:xfrm>
            <a:off x="9935194" y="3722208"/>
            <a:ext cx="252892" cy="2382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63" y="9000"/>
                </a:moveTo>
                <a:cubicBezTo>
                  <a:pt x="16538" y="14040"/>
                  <a:pt x="16538" y="14040"/>
                  <a:pt x="16538" y="14040"/>
                </a:cubicBezTo>
                <a:cubicBezTo>
                  <a:pt x="17550" y="20520"/>
                  <a:pt x="17550" y="20520"/>
                  <a:pt x="17550" y="20520"/>
                </a:cubicBezTo>
                <a:cubicBezTo>
                  <a:pt x="17550" y="20880"/>
                  <a:pt x="17550" y="20880"/>
                  <a:pt x="17550" y="20880"/>
                </a:cubicBezTo>
                <a:cubicBezTo>
                  <a:pt x="17550" y="21240"/>
                  <a:pt x="17550" y="21600"/>
                  <a:pt x="17213" y="21600"/>
                </a:cubicBezTo>
                <a:cubicBezTo>
                  <a:pt x="16875" y="21600"/>
                  <a:pt x="16875" y="21600"/>
                  <a:pt x="16538" y="21600"/>
                </a:cubicBezTo>
                <a:cubicBezTo>
                  <a:pt x="10800" y="18360"/>
                  <a:pt x="10800" y="18360"/>
                  <a:pt x="10800" y="18360"/>
                </a:cubicBezTo>
                <a:cubicBezTo>
                  <a:pt x="5062" y="21600"/>
                  <a:pt x="5062" y="21600"/>
                  <a:pt x="5062" y="21600"/>
                </a:cubicBezTo>
                <a:cubicBezTo>
                  <a:pt x="4725" y="21600"/>
                  <a:pt x="4725" y="21600"/>
                  <a:pt x="4387" y="21600"/>
                </a:cubicBezTo>
                <a:cubicBezTo>
                  <a:pt x="4050" y="21600"/>
                  <a:pt x="4050" y="21240"/>
                  <a:pt x="4050" y="20880"/>
                </a:cubicBezTo>
                <a:cubicBezTo>
                  <a:pt x="4050" y="20880"/>
                  <a:pt x="4050" y="20880"/>
                  <a:pt x="4050" y="20520"/>
                </a:cubicBezTo>
                <a:cubicBezTo>
                  <a:pt x="5062" y="14040"/>
                  <a:pt x="5062" y="14040"/>
                  <a:pt x="5062" y="14040"/>
                </a:cubicBezTo>
                <a:cubicBezTo>
                  <a:pt x="337" y="9000"/>
                  <a:pt x="337" y="9000"/>
                  <a:pt x="337" y="9000"/>
                </a:cubicBezTo>
                <a:cubicBezTo>
                  <a:pt x="337" y="9000"/>
                  <a:pt x="0" y="8640"/>
                  <a:pt x="0" y="8280"/>
                </a:cubicBezTo>
                <a:cubicBezTo>
                  <a:pt x="0" y="7920"/>
                  <a:pt x="675" y="7920"/>
                  <a:pt x="1012" y="7920"/>
                </a:cubicBezTo>
                <a:cubicBezTo>
                  <a:pt x="7425" y="6840"/>
                  <a:pt x="7425" y="6840"/>
                  <a:pt x="7425" y="6840"/>
                </a:cubicBezTo>
                <a:cubicBezTo>
                  <a:pt x="10125" y="360"/>
                  <a:pt x="10125" y="360"/>
                  <a:pt x="10125" y="360"/>
                </a:cubicBezTo>
                <a:cubicBezTo>
                  <a:pt x="10462" y="360"/>
                  <a:pt x="10462" y="0"/>
                  <a:pt x="10800" y="0"/>
                </a:cubicBezTo>
                <a:cubicBezTo>
                  <a:pt x="11138" y="0"/>
                  <a:pt x="11475" y="360"/>
                  <a:pt x="11475" y="360"/>
                </a:cubicBezTo>
                <a:cubicBezTo>
                  <a:pt x="14175" y="6840"/>
                  <a:pt x="14175" y="6840"/>
                  <a:pt x="14175" y="6840"/>
                </a:cubicBezTo>
                <a:cubicBezTo>
                  <a:pt x="20588" y="7920"/>
                  <a:pt x="20588" y="7920"/>
                  <a:pt x="20588" y="7920"/>
                </a:cubicBezTo>
                <a:cubicBezTo>
                  <a:pt x="20925" y="7920"/>
                  <a:pt x="21600" y="7920"/>
                  <a:pt x="21600" y="8280"/>
                </a:cubicBezTo>
                <a:cubicBezTo>
                  <a:pt x="21600" y="8640"/>
                  <a:pt x="21263" y="9000"/>
                  <a:pt x="21263" y="9000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81" name="Shape 5499"/>
          <p:cNvSpPr/>
          <p:nvPr/>
        </p:nvSpPr>
        <p:spPr>
          <a:xfrm>
            <a:off x="10505042" y="3722208"/>
            <a:ext cx="249376" cy="2382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95" h="21600" extrusionOk="0">
                <a:moveTo>
                  <a:pt x="15981" y="14040"/>
                </a:moveTo>
                <a:cubicBezTo>
                  <a:pt x="16978" y="20520"/>
                  <a:pt x="16978" y="20520"/>
                  <a:pt x="16978" y="20520"/>
                </a:cubicBezTo>
                <a:cubicBezTo>
                  <a:pt x="17310" y="21240"/>
                  <a:pt x="16978" y="21600"/>
                  <a:pt x="16646" y="21600"/>
                </a:cubicBezTo>
                <a:cubicBezTo>
                  <a:pt x="16313" y="21600"/>
                  <a:pt x="16313" y="21600"/>
                  <a:pt x="15981" y="21600"/>
                </a:cubicBezTo>
                <a:cubicBezTo>
                  <a:pt x="10332" y="18360"/>
                  <a:pt x="10332" y="18360"/>
                  <a:pt x="10332" y="18360"/>
                </a:cubicBezTo>
                <a:cubicBezTo>
                  <a:pt x="4683" y="21600"/>
                  <a:pt x="4683" y="21600"/>
                  <a:pt x="4683" y="21600"/>
                </a:cubicBezTo>
                <a:cubicBezTo>
                  <a:pt x="4683" y="21600"/>
                  <a:pt x="4350" y="21600"/>
                  <a:pt x="4350" y="21600"/>
                </a:cubicBezTo>
                <a:cubicBezTo>
                  <a:pt x="4018" y="21600"/>
                  <a:pt x="3686" y="21240"/>
                  <a:pt x="3686" y="20520"/>
                </a:cubicBezTo>
                <a:cubicBezTo>
                  <a:pt x="5015" y="14040"/>
                  <a:pt x="5015" y="14040"/>
                  <a:pt x="5015" y="14040"/>
                </a:cubicBezTo>
                <a:cubicBezTo>
                  <a:pt x="363" y="9000"/>
                  <a:pt x="363" y="9000"/>
                  <a:pt x="363" y="9000"/>
                </a:cubicBezTo>
                <a:cubicBezTo>
                  <a:pt x="-302" y="8280"/>
                  <a:pt x="30" y="7920"/>
                  <a:pt x="695" y="7920"/>
                </a:cubicBezTo>
                <a:cubicBezTo>
                  <a:pt x="7009" y="6840"/>
                  <a:pt x="7009" y="6840"/>
                  <a:pt x="7009" y="6840"/>
                </a:cubicBezTo>
                <a:cubicBezTo>
                  <a:pt x="9667" y="360"/>
                  <a:pt x="9667" y="360"/>
                  <a:pt x="9667" y="360"/>
                </a:cubicBezTo>
                <a:cubicBezTo>
                  <a:pt x="10000" y="0"/>
                  <a:pt x="10332" y="0"/>
                  <a:pt x="10332" y="0"/>
                </a:cubicBezTo>
                <a:cubicBezTo>
                  <a:pt x="10664" y="0"/>
                  <a:pt x="10996" y="0"/>
                  <a:pt x="10996" y="360"/>
                </a:cubicBezTo>
                <a:cubicBezTo>
                  <a:pt x="13987" y="6840"/>
                  <a:pt x="13987" y="6840"/>
                  <a:pt x="13987" y="6840"/>
                </a:cubicBezTo>
                <a:cubicBezTo>
                  <a:pt x="20301" y="7920"/>
                  <a:pt x="20301" y="7920"/>
                  <a:pt x="20301" y="7920"/>
                </a:cubicBezTo>
                <a:cubicBezTo>
                  <a:pt x="20966" y="7920"/>
                  <a:pt x="21298" y="8280"/>
                  <a:pt x="20633" y="9000"/>
                </a:cubicBezTo>
                <a:lnTo>
                  <a:pt x="15981" y="14040"/>
                </a:lnTo>
                <a:close/>
                <a:moveTo>
                  <a:pt x="18307" y="9360"/>
                </a:moveTo>
                <a:cubicBezTo>
                  <a:pt x="13655" y="8640"/>
                  <a:pt x="13655" y="8640"/>
                  <a:pt x="13655" y="8640"/>
                </a:cubicBezTo>
                <a:cubicBezTo>
                  <a:pt x="12990" y="8280"/>
                  <a:pt x="12990" y="8280"/>
                  <a:pt x="12990" y="8280"/>
                </a:cubicBezTo>
                <a:cubicBezTo>
                  <a:pt x="12326" y="7560"/>
                  <a:pt x="12326" y="7560"/>
                  <a:pt x="12326" y="7560"/>
                </a:cubicBezTo>
                <a:cubicBezTo>
                  <a:pt x="10332" y="3240"/>
                  <a:pt x="10332" y="3240"/>
                  <a:pt x="10332" y="3240"/>
                </a:cubicBezTo>
                <a:cubicBezTo>
                  <a:pt x="10332" y="16200"/>
                  <a:pt x="10332" y="16200"/>
                  <a:pt x="10332" y="16200"/>
                </a:cubicBezTo>
                <a:cubicBezTo>
                  <a:pt x="11329" y="16560"/>
                  <a:pt x="11329" y="16560"/>
                  <a:pt x="11329" y="16560"/>
                </a:cubicBezTo>
                <a:cubicBezTo>
                  <a:pt x="15316" y="19080"/>
                  <a:pt x="15316" y="19080"/>
                  <a:pt x="15316" y="19080"/>
                </a:cubicBezTo>
                <a:cubicBezTo>
                  <a:pt x="14320" y="14040"/>
                  <a:pt x="14320" y="14040"/>
                  <a:pt x="14320" y="14040"/>
                </a:cubicBezTo>
                <a:cubicBezTo>
                  <a:pt x="14320" y="13320"/>
                  <a:pt x="14320" y="13320"/>
                  <a:pt x="14320" y="13320"/>
                </a:cubicBezTo>
                <a:cubicBezTo>
                  <a:pt x="14984" y="12600"/>
                  <a:pt x="14984" y="12600"/>
                  <a:pt x="14984" y="12600"/>
                </a:cubicBezTo>
                <a:lnTo>
                  <a:pt x="18307" y="9360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82" name="Shape 5500"/>
          <p:cNvSpPr/>
          <p:nvPr/>
        </p:nvSpPr>
        <p:spPr>
          <a:xfrm>
            <a:off x="11014566" y="3736389"/>
            <a:ext cx="155768" cy="2313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74" extrusionOk="0">
                <a:moveTo>
                  <a:pt x="21600" y="606"/>
                </a:moveTo>
                <a:cubicBezTo>
                  <a:pt x="21600" y="21108"/>
                  <a:pt x="21600" y="21108"/>
                  <a:pt x="21600" y="21108"/>
                </a:cubicBezTo>
                <a:cubicBezTo>
                  <a:pt x="21600" y="21474"/>
                  <a:pt x="21600" y="21474"/>
                  <a:pt x="21046" y="21108"/>
                </a:cubicBezTo>
                <a:cubicBezTo>
                  <a:pt x="6092" y="11223"/>
                  <a:pt x="6092" y="11223"/>
                  <a:pt x="6092" y="11223"/>
                </a:cubicBezTo>
                <a:cubicBezTo>
                  <a:pt x="5538" y="11223"/>
                  <a:pt x="5538" y="11223"/>
                  <a:pt x="5538" y="11223"/>
                </a:cubicBezTo>
                <a:cubicBezTo>
                  <a:pt x="5538" y="20376"/>
                  <a:pt x="5538" y="20376"/>
                  <a:pt x="5538" y="20376"/>
                </a:cubicBezTo>
                <a:cubicBezTo>
                  <a:pt x="5538" y="21108"/>
                  <a:pt x="4985" y="21474"/>
                  <a:pt x="4431" y="21474"/>
                </a:cubicBezTo>
                <a:cubicBezTo>
                  <a:pt x="1662" y="21474"/>
                  <a:pt x="1662" y="21474"/>
                  <a:pt x="1662" y="21474"/>
                </a:cubicBezTo>
                <a:cubicBezTo>
                  <a:pt x="1108" y="21474"/>
                  <a:pt x="0" y="21108"/>
                  <a:pt x="0" y="20376"/>
                </a:cubicBezTo>
                <a:cubicBezTo>
                  <a:pt x="0" y="972"/>
                  <a:pt x="0" y="972"/>
                  <a:pt x="0" y="972"/>
                </a:cubicBezTo>
                <a:cubicBezTo>
                  <a:pt x="0" y="606"/>
                  <a:pt x="1108" y="240"/>
                  <a:pt x="1662" y="240"/>
                </a:cubicBezTo>
                <a:cubicBezTo>
                  <a:pt x="4431" y="240"/>
                  <a:pt x="4431" y="240"/>
                  <a:pt x="4431" y="240"/>
                </a:cubicBezTo>
                <a:cubicBezTo>
                  <a:pt x="4985" y="240"/>
                  <a:pt x="5538" y="606"/>
                  <a:pt x="5538" y="972"/>
                </a:cubicBezTo>
                <a:cubicBezTo>
                  <a:pt x="5538" y="10491"/>
                  <a:pt x="5538" y="10491"/>
                  <a:pt x="5538" y="10491"/>
                </a:cubicBezTo>
                <a:cubicBezTo>
                  <a:pt x="5538" y="10125"/>
                  <a:pt x="5538" y="10125"/>
                  <a:pt x="6092" y="10125"/>
                </a:cubicBezTo>
                <a:cubicBezTo>
                  <a:pt x="21046" y="240"/>
                  <a:pt x="21046" y="240"/>
                  <a:pt x="21046" y="240"/>
                </a:cubicBezTo>
                <a:cubicBezTo>
                  <a:pt x="21600" y="-126"/>
                  <a:pt x="21600" y="-126"/>
                  <a:pt x="21600" y="606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83" name="Shape 5501"/>
          <p:cNvSpPr/>
          <p:nvPr/>
        </p:nvSpPr>
        <p:spPr>
          <a:xfrm>
            <a:off x="887892" y="4182178"/>
            <a:ext cx="269386" cy="230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1172"/>
                </a:moveTo>
                <a:cubicBezTo>
                  <a:pt x="21600" y="11917"/>
                  <a:pt x="21600" y="11917"/>
                  <a:pt x="21600" y="11917"/>
                </a:cubicBezTo>
                <a:cubicBezTo>
                  <a:pt x="21600" y="12290"/>
                  <a:pt x="21282" y="12662"/>
                  <a:pt x="21282" y="12662"/>
                </a:cubicBezTo>
                <a:cubicBezTo>
                  <a:pt x="318" y="12662"/>
                  <a:pt x="318" y="12662"/>
                  <a:pt x="318" y="12662"/>
                </a:cubicBezTo>
                <a:cubicBezTo>
                  <a:pt x="0" y="12662"/>
                  <a:pt x="0" y="12290"/>
                  <a:pt x="0" y="11917"/>
                </a:cubicBezTo>
                <a:cubicBezTo>
                  <a:pt x="0" y="11172"/>
                  <a:pt x="0" y="11172"/>
                  <a:pt x="0" y="11172"/>
                </a:cubicBezTo>
                <a:cubicBezTo>
                  <a:pt x="0" y="10800"/>
                  <a:pt x="0" y="10800"/>
                  <a:pt x="318" y="10800"/>
                </a:cubicBezTo>
                <a:cubicBezTo>
                  <a:pt x="21282" y="10800"/>
                  <a:pt x="21282" y="10800"/>
                  <a:pt x="21282" y="10800"/>
                </a:cubicBezTo>
                <a:cubicBezTo>
                  <a:pt x="21282" y="10800"/>
                  <a:pt x="21600" y="10800"/>
                  <a:pt x="21600" y="11172"/>
                </a:cubicBezTo>
                <a:close/>
                <a:moveTo>
                  <a:pt x="5082" y="8566"/>
                </a:moveTo>
                <a:cubicBezTo>
                  <a:pt x="4765" y="7821"/>
                  <a:pt x="4447" y="6703"/>
                  <a:pt x="4447" y="5959"/>
                </a:cubicBezTo>
                <a:cubicBezTo>
                  <a:pt x="4447" y="4097"/>
                  <a:pt x="5082" y="2979"/>
                  <a:pt x="6035" y="1490"/>
                </a:cubicBezTo>
                <a:cubicBezTo>
                  <a:pt x="7306" y="372"/>
                  <a:pt x="8894" y="0"/>
                  <a:pt x="10800" y="0"/>
                </a:cubicBezTo>
                <a:cubicBezTo>
                  <a:pt x="11435" y="0"/>
                  <a:pt x="12071" y="0"/>
                  <a:pt x="13024" y="0"/>
                </a:cubicBezTo>
                <a:cubicBezTo>
                  <a:pt x="13341" y="372"/>
                  <a:pt x="14294" y="372"/>
                  <a:pt x="14929" y="745"/>
                </a:cubicBezTo>
                <a:cubicBezTo>
                  <a:pt x="15247" y="1117"/>
                  <a:pt x="15247" y="1862"/>
                  <a:pt x="15247" y="2607"/>
                </a:cubicBezTo>
                <a:cubicBezTo>
                  <a:pt x="15565" y="3724"/>
                  <a:pt x="15565" y="4469"/>
                  <a:pt x="15565" y="5214"/>
                </a:cubicBezTo>
                <a:cubicBezTo>
                  <a:pt x="15565" y="5214"/>
                  <a:pt x="15565" y="5586"/>
                  <a:pt x="15565" y="5586"/>
                </a:cubicBezTo>
                <a:cubicBezTo>
                  <a:pt x="15247" y="5586"/>
                  <a:pt x="15247" y="5586"/>
                  <a:pt x="15247" y="5586"/>
                </a:cubicBezTo>
                <a:cubicBezTo>
                  <a:pt x="14294" y="5586"/>
                  <a:pt x="14294" y="5586"/>
                  <a:pt x="14294" y="5586"/>
                </a:cubicBezTo>
                <a:cubicBezTo>
                  <a:pt x="13976" y="5586"/>
                  <a:pt x="13976" y="5586"/>
                  <a:pt x="13976" y="5586"/>
                </a:cubicBezTo>
                <a:cubicBezTo>
                  <a:pt x="13659" y="4097"/>
                  <a:pt x="13341" y="3352"/>
                  <a:pt x="12706" y="2607"/>
                </a:cubicBezTo>
                <a:cubicBezTo>
                  <a:pt x="12071" y="1862"/>
                  <a:pt x="11435" y="1490"/>
                  <a:pt x="10165" y="1490"/>
                </a:cubicBezTo>
                <a:cubicBezTo>
                  <a:pt x="9529" y="1490"/>
                  <a:pt x="8576" y="1862"/>
                  <a:pt x="8259" y="2234"/>
                </a:cubicBezTo>
                <a:cubicBezTo>
                  <a:pt x="7624" y="2979"/>
                  <a:pt x="7306" y="3352"/>
                  <a:pt x="7306" y="4469"/>
                </a:cubicBezTo>
                <a:cubicBezTo>
                  <a:pt x="7306" y="4841"/>
                  <a:pt x="7624" y="5586"/>
                  <a:pt x="8259" y="6331"/>
                </a:cubicBezTo>
                <a:cubicBezTo>
                  <a:pt x="8576" y="7076"/>
                  <a:pt x="9847" y="7448"/>
                  <a:pt x="11435" y="8193"/>
                </a:cubicBezTo>
                <a:cubicBezTo>
                  <a:pt x="12071" y="8193"/>
                  <a:pt x="12706" y="8566"/>
                  <a:pt x="13659" y="8938"/>
                </a:cubicBezTo>
                <a:cubicBezTo>
                  <a:pt x="13976" y="9310"/>
                  <a:pt x="14294" y="9683"/>
                  <a:pt x="14612" y="9683"/>
                </a:cubicBezTo>
                <a:cubicBezTo>
                  <a:pt x="5718" y="9683"/>
                  <a:pt x="5718" y="9683"/>
                  <a:pt x="5718" y="9683"/>
                </a:cubicBezTo>
                <a:cubicBezTo>
                  <a:pt x="5400" y="9310"/>
                  <a:pt x="5400" y="8938"/>
                  <a:pt x="5082" y="8566"/>
                </a:cubicBezTo>
                <a:close/>
                <a:moveTo>
                  <a:pt x="16835" y="13407"/>
                </a:moveTo>
                <a:cubicBezTo>
                  <a:pt x="16835" y="13779"/>
                  <a:pt x="16835" y="14152"/>
                  <a:pt x="16835" y="14524"/>
                </a:cubicBezTo>
                <a:cubicBezTo>
                  <a:pt x="16835" y="15641"/>
                  <a:pt x="16835" y="16759"/>
                  <a:pt x="16518" y="17876"/>
                </a:cubicBezTo>
                <a:cubicBezTo>
                  <a:pt x="16200" y="18248"/>
                  <a:pt x="15882" y="18621"/>
                  <a:pt x="15565" y="18993"/>
                </a:cubicBezTo>
                <a:cubicBezTo>
                  <a:pt x="15247" y="19366"/>
                  <a:pt x="14929" y="19738"/>
                  <a:pt x="14294" y="20483"/>
                </a:cubicBezTo>
                <a:cubicBezTo>
                  <a:pt x="13659" y="20855"/>
                  <a:pt x="13024" y="21228"/>
                  <a:pt x="12388" y="21228"/>
                </a:cubicBezTo>
                <a:cubicBezTo>
                  <a:pt x="11753" y="21600"/>
                  <a:pt x="10800" y="21600"/>
                  <a:pt x="9847" y="21600"/>
                </a:cubicBezTo>
                <a:cubicBezTo>
                  <a:pt x="9212" y="21600"/>
                  <a:pt x="8576" y="21600"/>
                  <a:pt x="7624" y="21228"/>
                </a:cubicBezTo>
                <a:cubicBezTo>
                  <a:pt x="6035" y="20483"/>
                  <a:pt x="6035" y="20483"/>
                  <a:pt x="6035" y="20483"/>
                </a:cubicBezTo>
                <a:cubicBezTo>
                  <a:pt x="5400" y="20483"/>
                  <a:pt x="5082" y="20483"/>
                  <a:pt x="5082" y="20110"/>
                </a:cubicBezTo>
                <a:cubicBezTo>
                  <a:pt x="5082" y="20110"/>
                  <a:pt x="5082" y="20110"/>
                  <a:pt x="5082" y="20110"/>
                </a:cubicBezTo>
                <a:cubicBezTo>
                  <a:pt x="5082" y="19738"/>
                  <a:pt x="5082" y="19738"/>
                  <a:pt x="5082" y="19738"/>
                </a:cubicBezTo>
                <a:cubicBezTo>
                  <a:pt x="5082" y="19738"/>
                  <a:pt x="5082" y="18993"/>
                  <a:pt x="4765" y="17503"/>
                </a:cubicBezTo>
                <a:cubicBezTo>
                  <a:pt x="4765" y="16759"/>
                  <a:pt x="5082" y="16386"/>
                  <a:pt x="5082" y="16014"/>
                </a:cubicBezTo>
                <a:cubicBezTo>
                  <a:pt x="5082" y="15269"/>
                  <a:pt x="5082" y="15269"/>
                  <a:pt x="5082" y="15269"/>
                </a:cubicBezTo>
                <a:cubicBezTo>
                  <a:pt x="6035" y="15269"/>
                  <a:pt x="6035" y="15269"/>
                  <a:pt x="6035" y="15269"/>
                </a:cubicBezTo>
                <a:cubicBezTo>
                  <a:pt x="6671" y="16759"/>
                  <a:pt x="6671" y="17503"/>
                  <a:pt x="6988" y="17503"/>
                </a:cubicBezTo>
                <a:cubicBezTo>
                  <a:pt x="7306" y="18248"/>
                  <a:pt x="7624" y="18621"/>
                  <a:pt x="7941" y="18993"/>
                </a:cubicBezTo>
                <a:cubicBezTo>
                  <a:pt x="8259" y="19366"/>
                  <a:pt x="8576" y="19366"/>
                  <a:pt x="9212" y="19738"/>
                </a:cubicBezTo>
                <a:cubicBezTo>
                  <a:pt x="9529" y="20110"/>
                  <a:pt x="10165" y="20110"/>
                  <a:pt x="10800" y="20110"/>
                </a:cubicBezTo>
                <a:cubicBezTo>
                  <a:pt x="11435" y="20110"/>
                  <a:pt x="11753" y="19738"/>
                  <a:pt x="12388" y="19738"/>
                </a:cubicBezTo>
                <a:cubicBezTo>
                  <a:pt x="13024" y="19366"/>
                  <a:pt x="13659" y="18993"/>
                  <a:pt x="13976" y="18621"/>
                </a:cubicBezTo>
                <a:cubicBezTo>
                  <a:pt x="14294" y="17876"/>
                  <a:pt x="14612" y="17131"/>
                  <a:pt x="14612" y="16759"/>
                </a:cubicBezTo>
                <a:cubicBezTo>
                  <a:pt x="14612" y="16014"/>
                  <a:pt x="14294" y="15269"/>
                  <a:pt x="13659" y="14524"/>
                </a:cubicBezTo>
                <a:cubicBezTo>
                  <a:pt x="13341" y="14152"/>
                  <a:pt x="12706" y="13779"/>
                  <a:pt x="11753" y="13407"/>
                </a:cubicBezTo>
                <a:lnTo>
                  <a:pt x="16835" y="13407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84" name="Shape 5502"/>
          <p:cNvSpPr/>
          <p:nvPr/>
        </p:nvSpPr>
        <p:spPr>
          <a:xfrm>
            <a:off x="1375350" y="4182178"/>
            <a:ext cx="269386" cy="230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94" y="21600"/>
                </a:moveTo>
                <a:cubicBezTo>
                  <a:pt x="2859" y="21600"/>
                  <a:pt x="2859" y="21600"/>
                  <a:pt x="2859" y="21600"/>
                </a:cubicBezTo>
                <a:cubicBezTo>
                  <a:pt x="1271" y="21600"/>
                  <a:pt x="0" y="20110"/>
                  <a:pt x="0" y="18248"/>
                </a:cubicBezTo>
                <a:cubicBezTo>
                  <a:pt x="0" y="6703"/>
                  <a:pt x="0" y="6703"/>
                  <a:pt x="0" y="6703"/>
                </a:cubicBezTo>
                <a:cubicBezTo>
                  <a:pt x="0" y="4841"/>
                  <a:pt x="1271" y="3352"/>
                  <a:pt x="2859" y="3352"/>
                </a:cubicBezTo>
                <a:cubicBezTo>
                  <a:pt x="3494" y="3352"/>
                  <a:pt x="3494" y="3352"/>
                  <a:pt x="3494" y="3352"/>
                </a:cubicBezTo>
                <a:lnTo>
                  <a:pt x="3494" y="21600"/>
                </a:lnTo>
                <a:close/>
                <a:moveTo>
                  <a:pt x="17153" y="21600"/>
                </a:moveTo>
                <a:cubicBezTo>
                  <a:pt x="4765" y="21600"/>
                  <a:pt x="4765" y="21600"/>
                  <a:pt x="4765" y="21600"/>
                </a:cubicBezTo>
                <a:cubicBezTo>
                  <a:pt x="4765" y="3352"/>
                  <a:pt x="4765" y="3352"/>
                  <a:pt x="4765" y="3352"/>
                </a:cubicBezTo>
                <a:cubicBezTo>
                  <a:pt x="6353" y="3352"/>
                  <a:pt x="6353" y="3352"/>
                  <a:pt x="6353" y="3352"/>
                </a:cubicBezTo>
                <a:cubicBezTo>
                  <a:pt x="6353" y="1117"/>
                  <a:pt x="6353" y="1117"/>
                  <a:pt x="6353" y="1117"/>
                </a:cubicBezTo>
                <a:cubicBezTo>
                  <a:pt x="6353" y="372"/>
                  <a:pt x="6988" y="0"/>
                  <a:pt x="7624" y="0"/>
                </a:cubicBezTo>
                <a:cubicBezTo>
                  <a:pt x="14294" y="0"/>
                  <a:pt x="14294" y="0"/>
                  <a:pt x="14294" y="0"/>
                </a:cubicBezTo>
                <a:cubicBezTo>
                  <a:pt x="14929" y="0"/>
                  <a:pt x="15565" y="372"/>
                  <a:pt x="15565" y="1117"/>
                </a:cubicBezTo>
                <a:cubicBezTo>
                  <a:pt x="15565" y="3352"/>
                  <a:pt x="15565" y="3352"/>
                  <a:pt x="15565" y="3352"/>
                </a:cubicBezTo>
                <a:cubicBezTo>
                  <a:pt x="17153" y="3352"/>
                  <a:pt x="17153" y="3352"/>
                  <a:pt x="17153" y="3352"/>
                </a:cubicBezTo>
                <a:lnTo>
                  <a:pt x="17153" y="21600"/>
                </a:lnTo>
                <a:close/>
                <a:moveTo>
                  <a:pt x="13976" y="3352"/>
                </a:moveTo>
                <a:cubicBezTo>
                  <a:pt x="13976" y="1490"/>
                  <a:pt x="13976" y="1490"/>
                  <a:pt x="13976" y="1490"/>
                </a:cubicBezTo>
                <a:cubicBezTo>
                  <a:pt x="7941" y="1490"/>
                  <a:pt x="7941" y="1490"/>
                  <a:pt x="7941" y="1490"/>
                </a:cubicBezTo>
                <a:cubicBezTo>
                  <a:pt x="7941" y="3352"/>
                  <a:pt x="7941" y="3352"/>
                  <a:pt x="7941" y="3352"/>
                </a:cubicBezTo>
                <a:lnTo>
                  <a:pt x="13976" y="3352"/>
                </a:lnTo>
                <a:close/>
                <a:moveTo>
                  <a:pt x="21600" y="18248"/>
                </a:moveTo>
                <a:cubicBezTo>
                  <a:pt x="21600" y="20110"/>
                  <a:pt x="20647" y="21600"/>
                  <a:pt x="19059" y="21600"/>
                </a:cubicBezTo>
                <a:cubicBezTo>
                  <a:pt x="18424" y="21600"/>
                  <a:pt x="18424" y="21600"/>
                  <a:pt x="18424" y="21600"/>
                </a:cubicBezTo>
                <a:cubicBezTo>
                  <a:pt x="18424" y="3352"/>
                  <a:pt x="18424" y="3352"/>
                  <a:pt x="18424" y="3352"/>
                </a:cubicBezTo>
                <a:cubicBezTo>
                  <a:pt x="19059" y="3352"/>
                  <a:pt x="19059" y="3352"/>
                  <a:pt x="19059" y="3352"/>
                </a:cubicBezTo>
                <a:cubicBezTo>
                  <a:pt x="20647" y="3352"/>
                  <a:pt x="21600" y="4841"/>
                  <a:pt x="21600" y="6703"/>
                </a:cubicBezTo>
                <a:lnTo>
                  <a:pt x="21600" y="18248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85" name="Shape 5503"/>
          <p:cNvSpPr/>
          <p:nvPr/>
        </p:nvSpPr>
        <p:spPr>
          <a:xfrm>
            <a:off x="1947106" y="4182178"/>
            <a:ext cx="252892" cy="2107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9155"/>
                </a:moveTo>
                <a:cubicBezTo>
                  <a:pt x="21600" y="20377"/>
                  <a:pt x="20588" y="21600"/>
                  <a:pt x="19575" y="21600"/>
                </a:cubicBezTo>
                <a:cubicBezTo>
                  <a:pt x="2362" y="21600"/>
                  <a:pt x="2362" y="21600"/>
                  <a:pt x="2362" y="21600"/>
                </a:cubicBezTo>
                <a:cubicBezTo>
                  <a:pt x="1012" y="21600"/>
                  <a:pt x="0" y="20377"/>
                  <a:pt x="0" y="19155"/>
                </a:cubicBezTo>
                <a:cubicBezTo>
                  <a:pt x="0" y="2445"/>
                  <a:pt x="0" y="2445"/>
                  <a:pt x="0" y="2445"/>
                </a:cubicBezTo>
                <a:cubicBezTo>
                  <a:pt x="0" y="815"/>
                  <a:pt x="1012" y="0"/>
                  <a:pt x="2362" y="0"/>
                </a:cubicBezTo>
                <a:cubicBezTo>
                  <a:pt x="19575" y="0"/>
                  <a:pt x="19575" y="0"/>
                  <a:pt x="19575" y="0"/>
                </a:cubicBezTo>
                <a:cubicBezTo>
                  <a:pt x="20588" y="0"/>
                  <a:pt x="21600" y="815"/>
                  <a:pt x="21600" y="2445"/>
                </a:cubicBezTo>
                <a:lnTo>
                  <a:pt x="21600" y="19155"/>
                </a:lnTo>
                <a:close/>
                <a:moveTo>
                  <a:pt x="6750" y="4075"/>
                </a:moveTo>
                <a:cubicBezTo>
                  <a:pt x="6750" y="4075"/>
                  <a:pt x="6412" y="3668"/>
                  <a:pt x="6412" y="3668"/>
                </a:cubicBezTo>
                <a:cubicBezTo>
                  <a:pt x="2362" y="3668"/>
                  <a:pt x="2362" y="3668"/>
                  <a:pt x="2362" y="3668"/>
                </a:cubicBezTo>
                <a:cubicBezTo>
                  <a:pt x="2025" y="3668"/>
                  <a:pt x="1687" y="4075"/>
                  <a:pt x="1687" y="4075"/>
                </a:cubicBezTo>
                <a:cubicBezTo>
                  <a:pt x="1687" y="7336"/>
                  <a:pt x="1687" y="7336"/>
                  <a:pt x="1687" y="7336"/>
                </a:cubicBezTo>
                <a:cubicBezTo>
                  <a:pt x="1687" y="7336"/>
                  <a:pt x="2025" y="7743"/>
                  <a:pt x="2362" y="7743"/>
                </a:cubicBezTo>
                <a:cubicBezTo>
                  <a:pt x="6412" y="7743"/>
                  <a:pt x="6412" y="7743"/>
                  <a:pt x="6412" y="7743"/>
                </a:cubicBezTo>
                <a:cubicBezTo>
                  <a:pt x="6412" y="7743"/>
                  <a:pt x="6750" y="7336"/>
                  <a:pt x="6750" y="7336"/>
                </a:cubicBezTo>
                <a:lnTo>
                  <a:pt x="6750" y="4075"/>
                </a:lnTo>
                <a:close/>
                <a:moveTo>
                  <a:pt x="6750" y="10189"/>
                </a:moveTo>
                <a:cubicBezTo>
                  <a:pt x="6750" y="9781"/>
                  <a:pt x="6412" y="9781"/>
                  <a:pt x="6412" y="9781"/>
                </a:cubicBezTo>
                <a:cubicBezTo>
                  <a:pt x="2362" y="9781"/>
                  <a:pt x="2362" y="9781"/>
                  <a:pt x="2362" y="9781"/>
                </a:cubicBezTo>
                <a:cubicBezTo>
                  <a:pt x="2025" y="9781"/>
                  <a:pt x="1687" y="9781"/>
                  <a:pt x="1687" y="10189"/>
                </a:cubicBezTo>
                <a:cubicBezTo>
                  <a:pt x="1687" y="13042"/>
                  <a:pt x="1687" y="13042"/>
                  <a:pt x="1687" y="13042"/>
                </a:cubicBezTo>
                <a:cubicBezTo>
                  <a:pt x="1687" y="13449"/>
                  <a:pt x="2025" y="13857"/>
                  <a:pt x="2362" y="13857"/>
                </a:cubicBezTo>
                <a:cubicBezTo>
                  <a:pt x="6412" y="13857"/>
                  <a:pt x="6412" y="13857"/>
                  <a:pt x="6412" y="13857"/>
                </a:cubicBezTo>
                <a:cubicBezTo>
                  <a:pt x="6412" y="13857"/>
                  <a:pt x="6750" y="13449"/>
                  <a:pt x="6750" y="13042"/>
                </a:cubicBezTo>
                <a:lnTo>
                  <a:pt x="6750" y="10189"/>
                </a:lnTo>
                <a:close/>
                <a:moveTo>
                  <a:pt x="6750" y="16302"/>
                </a:moveTo>
                <a:cubicBezTo>
                  <a:pt x="6750" y="15894"/>
                  <a:pt x="6412" y="15487"/>
                  <a:pt x="6412" y="15487"/>
                </a:cubicBezTo>
                <a:cubicBezTo>
                  <a:pt x="2362" y="15487"/>
                  <a:pt x="2362" y="15487"/>
                  <a:pt x="2362" y="15487"/>
                </a:cubicBezTo>
                <a:cubicBezTo>
                  <a:pt x="2025" y="15487"/>
                  <a:pt x="1687" y="15894"/>
                  <a:pt x="1687" y="16302"/>
                </a:cubicBezTo>
                <a:cubicBezTo>
                  <a:pt x="1687" y="19155"/>
                  <a:pt x="1687" y="19155"/>
                  <a:pt x="1687" y="19155"/>
                </a:cubicBezTo>
                <a:cubicBezTo>
                  <a:pt x="1687" y="19562"/>
                  <a:pt x="2025" y="19562"/>
                  <a:pt x="2362" y="19562"/>
                </a:cubicBezTo>
                <a:cubicBezTo>
                  <a:pt x="6412" y="19562"/>
                  <a:pt x="6412" y="19562"/>
                  <a:pt x="6412" y="19562"/>
                </a:cubicBezTo>
                <a:cubicBezTo>
                  <a:pt x="6412" y="19562"/>
                  <a:pt x="6750" y="19562"/>
                  <a:pt x="6750" y="19155"/>
                </a:cubicBezTo>
                <a:lnTo>
                  <a:pt x="6750" y="16302"/>
                </a:lnTo>
                <a:close/>
                <a:moveTo>
                  <a:pt x="13163" y="4075"/>
                </a:moveTo>
                <a:cubicBezTo>
                  <a:pt x="13163" y="4075"/>
                  <a:pt x="13163" y="3668"/>
                  <a:pt x="12825" y="3668"/>
                </a:cubicBezTo>
                <a:cubicBezTo>
                  <a:pt x="8775" y="3668"/>
                  <a:pt x="8775" y="3668"/>
                  <a:pt x="8775" y="3668"/>
                </a:cubicBezTo>
                <a:cubicBezTo>
                  <a:pt x="8437" y="3668"/>
                  <a:pt x="8437" y="4075"/>
                  <a:pt x="8437" y="4075"/>
                </a:cubicBezTo>
                <a:cubicBezTo>
                  <a:pt x="8437" y="7336"/>
                  <a:pt x="8437" y="7336"/>
                  <a:pt x="8437" y="7336"/>
                </a:cubicBezTo>
                <a:cubicBezTo>
                  <a:pt x="8437" y="7336"/>
                  <a:pt x="8437" y="7743"/>
                  <a:pt x="8775" y="7743"/>
                </a:cubicBezTo>
                <a:cubicBezTo>
                  <a:pt x="12825" y="7743"/>
                  <a:pt x="12825" y="7743"/>
                  <a:pt x="12825" y="7743"/>
                </a:cubicBezTo>
                <a:cubicBezTo>
                  <a:pt x="13163" y="7743"/>
                  <a:pt x="13163" y="7336"/>
                  <a:pt x="13163" y="7336"/>
                </a:cubicBezTo>
                <a:lnTo>
                  <a:pt x="13163" y="4075"/>
                </a:lnTo>
                <a:close/>
                <a:moveTo>
                  <a:pt x="13163" y="10189"/>
                </a:moveTo>
                <a:cubicBezTo>
                  <a:pt x="13163" y="9781"/>
                  <a:pt x="13163" y="9781"/>
                  <a:pt x="12825" y="9781"/>
                </a:cubicBezTo>
                <a:cubicBezTo>
                  <a:pt x="8775" y="9781"/>
                  <a:pt x="8775" y="9781"/>
                  <a:pt x="8775" y="9781"/>
                </a:cubicBezTo>
                <a:cubicBezTo>
                  <a:pt x="8437" y="9781"/>
                  <a:pt x="8437" y="9781"/>
                  <a:pt x="8437" y="10189"/>
                </a:cubicBezTo>
                <a:cubicBezTo>
                  <a:pt x="8437" y="13042"/>
                  <a:pt x="8437" y="13042"/>
                  <a:pt x="8437" y="13042"/>
                </a:cubicBezTo>
                <a:cubicBezTo>
                  <a:pt x="8437" y="13449"/>
                  <a:pt x="8437" y="13857"/>
                  <a:pt x="8775" y="13857"/>
                </a:cubicBezTo>
                <a:cubicBezTo>
                  <a:pt x="12825" y="13857"/>
                  <a:pt x="12825" y="13857"/>
                  <a:pt x="12825" y="13857"/>
                </a:cubicBezTo>
                <a:cubicBezTo>
                  <a:pt x="13163" y="13857"/>
                  <a:pt x="13163" y="13449"/>
                  <a:pt x="13163" y="13042"/>
                </a:cubicBezTo>
                <a:lnTo>
                  <a:pt x="13163" y="10189"/>
                </a:lnTo>
                <a:close/>
                <a:moveTo>
                  <a:pt x="13163" y="16302"/>
                </a:moveTo>
                <a:cubicBezTo>
                  <a:pt x="13163" y="15894"/>
                  <a:pt x="13163" y="15487"/>
                  <a:pt x="12825" y="15487"/>
                </a:cubicBezTo>
                <a:cubicBezTo>
                  <a:pt x="8775" y="15487"/>
                  <a:pt x="8775" y="15487"/>
                  <a:pt x="8775" y="15487"/>
                </a:cubicBezTo>
                <a:cubicBezTo>
                  <a:pt x="8437" y="15487"/>
                  <a:pt x="8437" y="15894"/>
                  <a:pt x="8437" y="16302"/>
                </a:cubicBezTo>
                <a:cubicBezTo>
                  <a:pt x="8437" y="19155"/>
                  <a:pt x="8437" y="19155"/>
                  <a:pt x="8437" y="19155"/>
                </a:cubicBezTo>
                <a:cubicBezTo>
                  <a:pt x="8437" y="19562"/>
                  <a:pt x="8437" y="19562"/>
                  <a:pt x="8775" y="19562"/>
                </a:cubicBezTo>
                <a:cubicBezTo>
                  <a:pt x="12825" y="19562"/>
                  <a:pt x="12825" y="19562"/>
                  <a:pt x="12825" y="19562"/>
                </a:cubicBezTo>
                <a:cubicBezTo>
                  <a:pt x="13163" y="19562"/>
                  <a:pt x="13163" y="19562"/>
                  <a:pt x="13163" y="19155"/>
                </a:cubicBezTo>
                <a:lnTo>
                  <a:pt x="13163" y="16302"/>
                </a:lnTo>
                <a:close/>
                <a:moveTo>
                  <a:pt x="19913" y="4075"/>
                </a:moveTo>
                <a:cubicBezTo>
                  <a:pt x="19913" y="4075"/>
                  <a:pt x="19575" y="3668"/>
                  <a:pt x="19575" y="3668"/>
                </a:cubicBezTo>
                <a:cubicBezTo>
                  <a:pt x="15188" y="3668"/>
                  <a:pt x="15188" y="3668"/>
                  <a:pt x="15188" y="3668"/>
                </a:cubicBezTo>
                <a:cubicBezTo>
                  <a:pt x="15188" y="3668"/>
                  <a:pt x="14850" y="4075"/>
                  <a:pt x="14850" y="4075"/>
                </a:cubicBezTo>
                <a:cubicBezTo>
                  <a:pt x="14850" y="7336"/>
                  <a:pt x="14850" y="7336"/>
                  <a:pt x="14850" y="7336"/>
                </a:cubicBezTo>
                <a:cubicBezTo>
                  <a:pt x="14850" y="7336"/>
                  <a:pt x="15188" y="7743"/>
                  <a:pt x="15188" y="7743"/>
                </a:cubicBezTo>
                <a:cubicBezTo>
                  <a:pt x="19575" y="7743"/>
                  <a:pt x="19575" y="7743"/>
                  <a:pt x="19575" y="7743"/>
                </a:cubicBezTo>
                <a:cubicBezTo>
                  <a:pt x="19575" y="7743"/>
                  <a:pt x="19913" y="7336"/>
                  <a:pt x="19913" y="7336"/>
                </a:cubicBezTo>
                <a:lnTo>
                  <a:pt x="19913" y="4075"/>
                </a:lnTo>
                <a:close/>
                <a:moveTo>
                  <a:pt x="19913" y="10189"/>
                </a:moveTo>
                <a:cubicBezTo>
                  <a:pt x="19913" y="9781"/>
                  <a:pt x="19575" y="9781"/>
                  <a:pt x="19575" y="9781"/>
                </a:cubicBezTo>
                <a:cubicBezTo>
                  <a:pt x="15188" y="9781"/>
                  <a:pt x="15188" y="9781"/>
                  <a:pt x="15188" y="9781"/>
                </a:cubicBezTo>
                <a:cubicBezTo>
                  <a:pt x="15188" y="9781"/>
                  <a:pt x="14850" y="9781"/>
                  <a:pt x="14850" y="10189"/>
                </a:cubicBezTo>
                <a:cubicBezTo>
                  <a:pt x="14850" y="13042"/>
                  <a:pt x="14850" y="13042"/>
                  <a:pt x="14850" y="13042"/>
                </a:cubicBezTo>
                <a:cubicBezTo>
                  <a:pt x="14850" y="13449"/>
                  <a:pt x="15188" y="13857"/>
                  <a:pt x="15188" y="13857"/>
                </a:cubicBezTo>
                <a:cubicBezTo>
                  <a:pt x="19575" y="13857"/>
                  <a:pt x="19575" y="13857"/>
                  <a:pt x="19575" y="13857"/>
                </a:cubicBezTo>
                <a:cubicBezTo>
                  <a:pt x="19575" y="13857"/>
                  <a:pt x="19913" y="13449"/>
                  <a:pt x="19913" y="13042"/>
                </a:cubicBezTo>
                <a:lnTo>
                  <a:pt x="19913" y="10189"/>
                </a:lnTo>
                <a:close/>
                <a:moveTo>
                  <a:pt x="19913" y="16302"/>
                </a:moveTo>
                <a:cubicBezTo>
                  <a:pt x="19913" y="15894"/>
                  <a:pt x="19575" y="15487"/>
                  <a:pt x="19575" y="15487"/>
                </a:cubicBezTo>
                <a:cubicBezTo>
                  <a:pt x="15188" y="15487"/>
                  <a:pt x="15188" y="15487"/>
                  <a:pt x="15188" y="15487"/>
                </a:cubicBezTo>
                <a:cubicBezTo>
                  <a:pt x="15188" y="15487"/>
                  <a:pt x="14850" y="15894"/>
                  <a:pt x="14850" y="16302"/>
                </a:cubicBezTo>
                <a:cubicBezTo>
                  <a:pt x="14850" y="19155"/>
                  <a:pt x="14850" y="19155"/>
                  <a:pt x="14850" y="19155"/>
                </a:cubicBezTo>
                <a:cubicBezTo>
                  <a:pt x="14850" y="19562"/>
                  <a:pt x="15188" y="19562"/>
                  <a:pt x="15188" y="19562"/>
                </a:cubicBezTo>
                <a:cubicBezTo>
                  <a:pt x="19575" y="19562"/>
                  <a:pt x="19575" y="19562"/>
                  <a:pt x="19575" y="19562"/>
                </a:cubicBezTo>
                <a:cubicBezTo>
                  <a:pt x="19575" y="19562"/>
                  <a:pt x="19913" y="19562"/>
                  <a:pt x="19913" y="19155"/>
                </a:cubicBezTo>
                <a:lnTo>
                  <a:pt x="19913" y="16302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86" name="Shape 5504"/>
          <p:cNvSpPr/>
          <p:nvPr/>
        </p:nvSpPr>
        <p:spPr>
          <a:xfrm>
            <a:off x="2517030" y="4182178"/>
            <a:ext cx="289543" cy="2272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866" y="14021"/>
                </a:moveTo>
                <a:cubicBezTo>
                  <a:pt x="11244" y="21221"/>
                  <a:pt x="11244" y="21221"/>
                  <a:pt x="11244" y="21221"/>
                </a:cubicBezTo>
                <a:cubicBezTo>
                  <a:pt x="10948" y="21600"/>
                  <a:pt x="10652" y="21600"/>
                  <a:pt x="10060" y="21600"/>
                </a:cubicBezTo>
                <a:cubicBezTo>
                  <a:pt x="9764" y="21600"/>
                  <a:pt x="9468" y="21600"/>
                  <a:pt x="9173" y="21221"/>
                </a:cubicBezTo>
                <a:cubicBezTo>
                  <a:pt x="1184" y="10611"/>
                  <a:pt x="1184" y="10611"/>
                  <a:pt x="1184" y="10611"/>
                </a:cubicBezTo>
                <a:cubicBezTo>
                  <a:pt x="592" y="10232"/>
                  <a:pt x="0" y="8716"/>
                  <a:pt x="0" y="757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0" y="758"/>
                  <a:pt x="888" y="0"/>
                  <a:pt x="1479" y="0"/>
                </a:cubicBezTo>
                <a:cubicBezTo>
                  <a:pt x="6214" y="0"/>
                  <a:pt x="6214" y="0"/>
                  <a:pt x="6214" y="0"/>
                </a:cubicBezTo>
                <a:cubicBezTo>
                  <a:pt x="7101" y="0"/>
                  <a:pt x="7989" y="379"/>
                  <a:pt x="8581" y="1137"/>
                </a:cubicBezTo>
                <a:cubicBezTo>
                  <a:pt x="16866" y="11368"/>
                  <a:pt x="16866" y="11368"/>
                  <a:pt x="16866" y="11368"/>
                </a:cubicBezTo>
                <a:cubicBezTo>
                  <a:pt x="16866" y="11747"/>
                  <a:pt x="17162" y="12126"/>
                  <a:pt x="17162" y="12884"/>
                </a:cubicBezTo>
                <a:cubicBezTo>
                  <a:pt x="17162" y="13263"/>
                  <a:pt x="16866" y="13642"/>
                  <a:pt x="16866" y="14021"/>
                </a:cubicBezTo>
                <a:close/>
                <a:moveTo>
                  <a:pt x="3847" y="2653"/>
                </a:moveTo>
                <a:cubicBezTo>
                  <a:pt x="2959" y="2653"/>
                  <a:pt x="2367" y="3411"/>
                  <a:pt x="2367" y="4547"/>
                </a:cubicBezTo>
                <a:cubicBezTo>
                  <a:pt x="2367" y="5305"/>
                  <a:pt x="2959" y="6442"/>
                  <a:pt x="3847" y="6442"/>
                </a:cubicBezTo>
                <a:cubicBezTo>
                  <a:pt x="4438" y="6442"/>
                  <a:pt x="5030" y="5305"/>
                  <a:pt x="5030" y="4547"/>
                </a:cubicBezTo>
                <a:cubicBezTo>
                  <a:pt x="5030" y="3411"/>
                  <a:pt x="4438" y="2653"/>
                  <a:pt x="3847" y="2653"/>
                </a:cubicBezTo>
                <a:close/>
                <a:moveTo>
                  <a:pt x="21008" y="14021"/>
                </a:moveTo>
                <a:cubicBezTo>
                  <a:pt x="15386" y="21221"/>
                  <a:pt x="15386" y="21221"/>
                  <a:pt x="15386" y="21221"/>
                </a:cubicBezTo>
                <a:cubicBezTo>
                  <a:pt x="15386" y="21600"/>
                  <a:pt x="14795" y="21600"/>
                  <a:pt x="14499" y="21600"/>
                </a:cubicBezTo>
                <a:cubicBezTo>
                  <a:pt x="13907" y="21600"/>
                  <a:pt x="13611" y="21221"/>
                  <a:pt x="13315" y="20842"/>
                </a:cubicBezTo>
                <a:cubicBezTo>
                  <a:pt x="18641" y="14021"/>
                  <a:pt x="18641" y="14021"/>
                  <a:pt x="18641" y="14021"/>
                </a:cubicBezTo>
                <a:cubicBezTo>
                  <a:pt x="18641" y="13642"/>
                  <a:pt x="18937" y="13263"/>
                  <a:pt x="18937" y="12884"/>
                </a:cubicBezTo>
                <a:cubicBezTo>
                  <a:pt x="18937" y="12126"/>
                  <a:pt x="18641" y="11747"/>
                  <a:pt x="18641" y="11368"/>
                </a:cubicBezTo>
                <a:cubicBezTo>
                  <a:pt x="10356" y="1137"/>
                  <a:pt x="10356" y="1137"/>
                  <a:pt x="10356" y="1137"/>
                </a:cubicBezTo>
                <a:cubicBezTo>
                  <a:pt x="10060" y="379"/>
                  <a:pt x="8877" y="0"/>
                  <a:pt x="7989" y="0"/>
                </a:cubicBezTo>
                <a:cubicBezTo>
                  <a:pt x="10652" y="0"/>
                  <a:pt x="10652" y="0"/>
                  <a:pt x="10652" y="0"/>
                </a:cubicBezTo>
                <a:cubicBezTo>
                  <a:pt x="11244" y="0"/>
                  <a:pt x="12427" y="379"/>
                  <a:pt x="13019" y="1137"/>
                </a:cubicBezTo>
                <a:cubicBezTo>
                  <a:pt x="21008" y="11368"/>
                  <a:pt x="21008" y="11368"/>
                  <a:pt x="21008" y="11368"/>
                </a:cubicBezTo>
                <a:cubicBezTo>
                  <a:pt x="21304" y="11747"/>
                  <a:pt x="21600" y="12126"/>
                  <a:pt x="21600" y="12884"/>
                </a:cubicBezTo>
                <a:cubicBezTo>
                  <a:pt x="21600" y="13263"/>
                  <a:pt x="21304" y="13642"/>
                  <a:pt x="21008" y="14021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87" name="Shape 5505"/>
          <p:cNvSpPr/>
          <p:nvPr/>
        </p:nvSpPr>
        <p:spPr>
          <a:xfrm>
            <a:off x="3087948" y="4230819"/>
            <a:ext cx="250063" cy="1621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4" h="21468" extrusionOk="0">
                <a:moveTo>
                  <a:pt x="1285" y="19888"/>
                </a:moveTo>
                <a:cubicBezTo>
                  <a:pt x="1285" y="19888"/>
                  <a:pt x="943" y="19888"/>
                  <a:pt x="943" y="19888"/>
                </a:cubicBezTo>
                <a:cubicBezTo>
                  <a:pt x="257" y="18834"/>
                  <a:pt x="257" y="18834"/>
                  <a:pt x="257" y="18834"/>
                </a:cubicBezTo>
                <a:cubicBezTo>
                  <a:pt x="-86" y="18307"/>
                  <a:pt x="-86" y="18307"/>
                  <a:pt x="257" y="17780"/>
                </a:cubicBezTo>
                <a:cubicBezTo>
                  <a:pt x="5400" y="9878"/>
                  <a:pt x="5400" y="9878"/>
                  <a:pt x="5400" y="9878"/>
                </a:cubicBezTo>
                <a:cubicBezTo>
                  <a:pt x="257" y="1975"/>
                  <a:pt x="257" y="1975"/>
                  <a:pt x="257" y="1975"/>
                </a:cubicBezTo>
                <a:cubicBezTo>
                  <a:pt x="-86" y="1975"/>
                  <a:pt x="-86" y="1448"/>
                  <a:pt x="257" y="922"/>
                </a:cubicBezTo>
                <a:cubicBezTo>
                  <a:pt x="943" y="395"/>
                  <a:pt x="943" y="395"/>
                  <a:pt x="943" y="395"/>
                </a:cubicBezTo>
                <a:cubicBezTo>
                  <a:pt x="943" y="-132"/>
                  <a:pt x="1285" y="-132"/>
                  <a:pt x="1285" y="395"/>
                </a:cubicBezTo>
                <a:cubicBezTo>
                  <a:pt x="7457" y="9351"/>
                  <a:pt x="7457" y="9351"/>
                  <a:pt x="7457" y="9351"/>
                </a:cubicBezTo>
                <a:cubicBezTo>
                  <a:pt x="7457" y="9878"/>
                  <a:pt x="7457" y="10405"/>
                  <a:pt x="7457" y="10405"/>
                </a:cubicBezTo>
                <a:lnTo>
                  <a:pt x="1285" y="19888"/>
                </a:lnTo>
                <a:close/>
                <a:moveTo>
                  <a:pt x="21514" y="20941"/>
                </a:moveTo>
                <a:cubicBezTo>
                  <a:pt x="21514" y="20941"/>
                  <a:pt x="21171" y="21468"/>
                  <a:pt x="21171" y="21468"/>
                </a:cubicBezTo>
                <a:cubicBezTo>
                  <a:pt x="8485" y="21468"/>
                  <a:pt x="8485" y="21468"/>
                  <a:pt x="8485" y="21468"/>
                </a:cubicBezTo>
                <a:cubicBezTo>
                  <a:pt x="8485" y="21468"/>
                  <a:pt x="8143" y="20941"/>
                  <a:pt x="8143" y="20941"/>
                </a:cubicBezTo>
                <a:cubicBezTo>
                  <a:pt x="8143" y="19361"/>
                  <a:pt x="8143" y="19361"/>
                  <a:pt x="8143" y="19361"/>
                </a:cubicBezTo>
                <a:cubicBezTo>
                  <a:pt x="8143" y="19361"/>
                  <a:pt x="8485" y="18834"/>
                  <a:pt x="8485" y="18834"/>
                </a:cubicBezTo>
                <a:cubicBezTo>
                  <a:pt x="21171" y="18834"/>
                  <a:pt x="21171" y="18834"/>
                  <a:pt x="21171" y="18834"/>
                </a:cubicBezTo>
                <a:cubicBezTo>
                  <a:pt x="21171" y="18834"/>
                  <a:pt x="21514" y="19361"/>
                  <a:pt x="21514" y="19361"/>
                </a:cubicBezTo>
                <a:lnTo>
                  <a:pt x="21514" y="20941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88" name="Shape 5506"/>
          <p:cNvSpPr/>
          <p:nvPr/>
        </p:nvSpPr>
        <p:spPr>
          <a:xfrm>
            <a:off x="3658708" y="4182178"/>
            <a:ext cx="252893" cy="2107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25" y="7743"/>
                </a:moveTo>
                <a:cubicBezTo>
                  <a:pt x="10125" y="8966"/>
                  <a:pt x="9112" y="9781"/>
                  <a:pt x="8437" y="9781"/>
                </a:cubicBezTo>
                <a:cubicBezTo>
                  <a:pt x="1687" y="9781"/>
                  <a:pt x="1687" y="9781"/>
                  <a:pt x="1687" y="9781"/>
                </a:cubicBezTo>
                <a:cubicBezTo>
                  <a:pt x="1012" y="9781"/>
                  <a:pt x="0" y="8966"/>
                  <a:pt x="0" y="7743"/>
                </a:cubicBezTo>
                <a:cubicBezTo>
                  <a:pt x="0" y="1630"/>
                  <a:pt x="0" y="1630"/>
                  <a:pt x="0" y="1630"/>
                </a:cubicBezTo>
                <a:cubicBezTo>
                  <a:pt x="0" y="815"/>
                  <a:pt x="1012" y="0"/>
                  <a:pt x="1687" y="0"/>
                </a:cubicBezTo>
                <a:cubicBezTo>
                  <a:pt x="8437" y="0"/>
                  <a:pt x="8437" y="0"/>
                  <a:pt x="8437" y="0"/>
                </a:cubicBezTo>
                <a:cubicBezTo>
                  <a:pt x="9112" y="0"/>
                  <a:pt x="10125" y="815"/>
                  <a:pt x="10125" y="1630"/>
                </a:cubicBezTo>
                <a:lnTo>
                  <a:pt x="10125" y="7743"/>
                </a:lnTo>
                <a:close/>
                <a:moveTo>
                  <a:pt x="10125" y="19562"/>
                </a:moveTo>
                <a:cubicBezTo>
                  <a:pt x="10125" y="20785"/>
                  <a:pt x="9112" y="21600"/>
                  <a:pt x="8437" y="21600"/>
                </a:cubicBezTo>
                <a:cubicBezTo>
                  <a:pt x="1687" y="21600"/>
                  <a:pt x="1687" y="21600"/>
                  <a:pt x="1687" y="21600"/>
                </a:cubicBezTo>
                <a:cubicBezTo>
                  <a:pt x="1012" y="21600"/>
                  <a:pt x="0" y="20785"/>
                  <a:pt x="0" y="19562"/>
                </a:cubicBezTo>
                <a:cubicBezTo>
                  <a:pt x="0" y="13857"/>
                  <a:pt x="0" y="13857"/>
                  <a:pt x="0" y="13857"/>
                </a:cubicBezTo>
                <a:cubicBezTo>
                  <a:pt x="0" y="12634"/>
                  <a:pt x="1012" y="11819"/>
                  <a:pt x="1687" y="11819"/>
                </a:cubicBezTo>
                <a:cubicBezTo>
                  <a:pt x="8437" y="11819"/>
                  <a:pt x="8437" y="11819"/>
                  <a:pt x="8437" y="11819"/>
                </a:cubicBezTo>
                <a:cubicBezTo>
                  <a:pt x="9112" y="11819"/>
                  <a:pt x="10125" y="12634"/>
                  <a:pt x="10125" y="13857"/>
                </a:cubicBezTo>
                <a:lnTo>
                  <a:pt x="10125" y="19562"/>
                </a:lnTo>
                <a:close/>
                <a:moveTo>
                  <a:pt x="21600" y="7743"/>
                </a:moveTo>
                <a:cubicBezTo>
                  <a:pt x="21600" y="8966"/>
                  <a:pt x="20588" y="9781"/>
                  <a:pt x="19913" y="9781"/>
                </a:cubicBezTo>
                <a:cubicBezTo>
                  <a:pt x="13163" y="9781"/>
                  <a:pt x="13163" y="9781"/>
                  <a:pt x="13163" y="9781"/>
                </a:cubicBezTo>
                <a:cubicBezTo>
                  <a:pt x="12488" y="9781"/>
                  <a:pt x="11475" y="8966"/>
                  <a:pt x="11475" y="7743"/>
                </a:cubicBezTo>
                <a:cubicBezTo>
                  <a:pt x="11475" y="1630"/>
                  <a:pt x="11475" y="1630"/>
                  <a:pt x="11475" y="1630"/>
                </a:cubicBezTo>
                <a:cubicBezTo>
                  <a:pt x="11475" y="815"/>
                  <a:pt x="12488" y="0"/>
                  <a:pt x="13163" y="0"/>
                </a:cubicBezTo>
                <a:cubicBezTo>
                  <a:pt x="19913" y="0"/>
                  <a:pt x="19913" y="0"/>
                  <a:pt x="19913" y="0"/>
                </a:cubicBezTo>
                <a:cubicBezTo>
                  <a:pt x="20588" y="0"/>
                  <a:pt x="21600" y="815"/>
                  <a:pt x="21600" y="1630"/>
                </a:cubicBezTo>
                <a:lnTo>
                  <a:pt x="21600" y="7743"/>
                </a:lnTo>
                <a:close/>
                <a:moveTo>
                  <a:pt x="21600" y="19562"/>
                </a:moveTo>
                <a:cubicBezTo>
                  <a:pt x="21600" y="20785"/>
                  <a:pt x="20588" y="21600"/>
                  <a:pt x="19913" y="21600"/>
                </a:cubicBezTo>
                <a:cubicBezTo>
                  <a:pt x="13163" y="21600"/>
                  <a:pt x="13163" y="21600"/>
                  <a:pt x="13163" y="21600"/>
                </a:cubicBezTo>
                <a:cubicBezTo>
                  <a:pt x="12488" y="21600"/>
                  <a:pt x="11475" y="20785"/>
                  <a:pt x="11475" y="19562"/>
                </a:cubicBezTo>
                <a:cubicBezTo>
                  <a:pt x="11475" y="13857"/>
                  <a:pt x="11475" y="13857"/>
                  <a:pt x="11475" y="13857"/>
                </a:cubicBezTo>
                <a:cubicBezTo>
                  <a:pt x="11475" y="12634"/>
                  <a:pt x="12488" y="11819"/>
                  <a:pt x="13163" y="11819"/>
                </a:cubicBezTo>
                <a:cubicBezTo>
                  <a:pt x="19913" y="11819"/>
                  <a:pt x="19913" y="11819"/>
                  <a:pt x="19913" y="11819"/>
                </a:cubicBezTo>
                <a:cubicBezTo>
                  <a:pt x="20588" y="11819"/>
                  <a:pt x="21600" y="12634"/>
                  <a:pt x="21600" y="13857"/>
                </a:cubicBezTo>
                <a:lnTo>
                  <a:pt x="21600" y="19562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89" name="Shape 5507"/>
          <p:cNvSpPr/>
          <p:nvPr/>
        </p:nvSpPr>
        <p:spPr>
          <a:xfrm>
            <a:off x="4228632" y="4182178"/>
            <a:ext cx="234567" cy="2510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39" y="14743"/>
                </a:moveTo>
                <a:cubicBezTo>
                  <a:pt x="15376" y="14743"/>
                  <a:pt x="15376" y="14743"/>
                  <a:pt x="15376" y="14743"/>
                </a:cubicBezTo>
                <a:cubicBezTo>
                  <a:pt x="15742" y="15771"/>
                  <a:pt x="16108" y="16457"/>
                  <a:pt x="16108" y="17486"/>
                </a:cubicBezTo>
                <a:cubicBezTo>
                  <a:pt x="16108" y="18171"/>
                  <a:pt x="16108" y="18857"/>
                  <a:pt x="15742" y="19886"/>
                </a:cubicBezTo>
                <a:cubicBezTo>
                  <a:pt x="15010" y="20914"/>
                  <a:pt x="13546" y="21600"/>
                  <a:pt x="12081" y="21600"/>
                </a:cubicBezTo>
                <a:cubicBezTo>
                  <a:pt x="11715" y="21600"/>
                  <a:pt x="11349" y="21257"/>
                  <a:pt x="10983" y="20914"/>
                </a:cubicBezTo>
                <a:cubicBezTo>
                  <a:pt x="9519" y="19886"/>
                  <a:pt x="9885" y="17829"/>
                  <a:pt x="9153" y="16800"/>
                </a:cubicBezTo>
                <a:cubicBezTo>
                  <a:pt x="8786" y="16457"/>
                  <a:pt x="8054" y="15771"/>
                  <a:pt x="7688" y="15086"/>
                </a:cubicBezTo>
                <a:cubicBezTo>
                  <a:pt x="7322" y="14743"/>
                  <a:pt x="6224" y="13371"/>
                  <a:pt x="5858" y="13029"/>
                </a:cubicBezTo>
                <a:cubicBezTo>
                  <a:pt x="1831" y="13029"/>
                  <a:pt x="1831" y="13029"/>
                  <a:pt x="1831" y="13029"/>
                </a:cubicBezTo>
                <a:cubicBezTo>
                  <a:pt x="1098" y="13029"/>
                  <a:pt x="0" y="12343"/>
                  <a:pt x="0" y="11657"/>
                </a:cubicBezTo>
                <a:cubicBezTo>
                  <a:pt x="0" y="3086"/>
                  <a:pt x="0" y="3086"/>
                  <a:pt x="0" y="3086"/>
                </a:cubicBezTo>
                <a:cubicBezTo>
                  <a:pt x="0" y="2400"/>
                  <a:pt x="1098" y="1371"/>
                  <a:pt x="1831" y="1371"/>
                </a:cubicBezTo>
                <a:cubicBezTo>
                  <a:pt x="5858" y="1371"/>
                  <a:pt x="5858" y="1371"/>
                  <a:pt x="5858" y="1371"/>
                </a:cubicBezTo>
                <a:cubicBezTo>
                  <a:pt x="6224" y="1371"/>
                  <a:pt x="7322" y="1029"/>
                  <a:pt x="7688" y="1029"/>
                </a:cubicBezTo>
                <a:cubicBezTo>
                  <a:pt x="9885" y="343"/>
                  <a:pt x="11715" y="0"/>
                  <a:pt x="13912" y="0"/>
                </a:cubicBezTo>
                <a:cubicBezTo>
                  <a:pt x="15376" y="0"/>
                  <a:pt x="15376" y="0"/>
                  <a:pt x="15376" y="0"/>
                </a:cubicBezTo>
                <a:cubicBezTo>
                  <a:pt x="17939" y="0"/>
                  <a:pt x="19769" y="1371"/>
                  <a:pt x="19769" y="3771"/>
                </a:cubicBezTo>
                <a:cubicBezTo>
                  <a:pt x="19769" y="3771"/>
                  <a:pt x="19769" y="3771"/>
                  <a:pt x="19769" y="3771"/>
                </a:cubicBezTo>
                <a:cubicBezTo>
                  <a:pt x="20136" y="4457"/>
                  <a:pt x="20502" y="5143"/>
                  <a:pt x="20502" y="6171"/>
                </a:cubicBezTo>
                <a:cubicBezTo>
                  <a:pt x="20502" y="6171"/>
                  <a:pt x="20502" y="6514"/>
                  <a:pt x="20502" y="6514"/>
                </a:cubicBezTo>
                <a:cubicBezTo>
                  <a:pt x="20868" y="7200"/>
                  <a:pt x="20868" y="7886"/>
                  <a:pt x="20868" y="8571"/>
                </a:cubicBezTo>
                <a:cubicBezTo>
                  <a:pt x="20868" y="8914"/>
                  <a:pt x="20868" y="9257"/>
                  <a:pt x="20868" y="9257"/>
                </a:cubicBezTo>
                <a:cubicBezTo>
                  <a:pt x="21234" y="9943"/>
                  <a:pt x="21600" y="10629"/>
                  <a:pt x="21600" y="11657"/>
                </a:cubicBezTo>
                <a:cubicBezTo>
                  <a:pt x="21600" y="13371"/>
                  <a:pt x="19769" y="14743"/>
                  <a:pt x="17939" y="14743"/>
                </a:cubicBezTo>
                <a:close/>
                <a:moveTo>
                  <a:pt x="2929" y="3086"/>
                </a:moveTo>
                <a:cubicBezTo>
                  <a:pt x="2197" y="3086"/>
                  <a:pt x="1831" y="3429"/>
                  <a:pt x="1831" y="4114"/>
                </a:cubicBezTo>
                <a:cubicBezTo>
                  <a:pt x="1831" y="4457"/>
                  <a:pt x="2197" y="4800"/>
                  <a:pt x="2929" y="4800"/>
                </a:cubicBezTo>
                <a:cubicBezTo>
                  <a:pt x="3295" y="4800"/>
                  <a:pt x="3661" y="4457"/>
                  <a:pt x="3661" y="4114"/>
                </a:cubicBezTo>
                <a:cubicBezTo>
                  <a:pt x="3661" y="3429"/>
                  <a:pt x="3295" y="3086"/>
                  <a:pt x="2929" y="3086"/>
                </a:cubicBezTo>
                <a:close/>
                <a:moveTo>
                  <a:pt x="18671" y="9943"/>
                </a:moveTo>
                <a:cubicBezTo>
                  <a:pt x="19037" y="9600"/>
                  <a:pt x="19037" y="8914"/>
                  <a:pt x="19037" y="8571"/>
                </a:cubicBezTo>
                <a:cubicBezTo>
                  <a:pt x="19037" y="7886"/>
                  <a:pt x="19037" y="7200"/>
                  <a:pt x="18305" y="6857"/>
                </a:cubicBezTo>
                <a:cubicBezTo>
                  <a:pt x="18671" y="6514"/>
                  <a:pt x="18671" y="6514"/>
                  <a:pt x="18671" y="6171"/>
                </a:cubicBezTo>
                <a:cubicBezTo>
                  <a:pt x="18671" y="5486"/>
                  <a:pt x="18305" y="4800"/>
                  <a:pt x="17939" y="4457"/>
                </a:cubicBezTo>
                <a:cubicBezTo>
                  <a:pt x="17939" y="4114"/>
                  <a:pt x="17939" y="3771"/>
                  <a:pt x="17939" y="3771"/>
                </a:cubicBezTo>
                <a:cubicBezTo>
                  <a:pt x="17939" y="2057"/>
                  <a:pt x="16841" y="1371"/>
                  <a:pt x="15376" y="1371"/>
                </a:cubicBezTo>
                <a:cubicBezTo>
                  <a:pt x="13546" y="1371"/>
                  <a:pt x="13546" y="1371"/>
                  <a:pt x="13546" y="1371"/>
                </a:cubicBezTo>
                <a:cubicBezTo>
                  <a:pt x="11715" y="1371"/>
                  <a:pt x="10251" y="2057"/>
                  <a:pt x="8786" y="2400"/>
                </a:cubicBezTo>
                <a:cubicBezTo>
                  <a:pt x="8054" y="2743"/>
                  <a:pt x="6590" y="3086"/>
                  <a:pt x="5858" y="3086"/>
                </a:cubicBezTo>
                <a:cubicBezTo>
                  <a:pt x="5492" y="3086"/>
                  <a:pt x="5492" y="3086"/>
                  <a:pt x="5492" y="3086"/>
                </a:cubicBezTo>
                <a:cubicBezTo>
                  <a:pt x="5492" y="11657"/>
                  <a:pt x="5492" y="11657"/>
                  <a:pt x="5492" y="11657"/>
                </a:cubicBezTo>
                <a:cubicBezTo>
                  <a:pt x="5858" y="11657"/>
                  <a:pt x="5858" y="11657"/>
                  <a:pt x="5858" y="11657"/>
                </a:cubicBezTo>
                <a:cubicBezTo>
                  <a:pt x="6956" y="11657"/>
                  <a:pt x="8786" y="13714"/>
                  <a:pt x="9153" y="14400"/>
                </a:cubicBezTo>
                <a:cubicBezTo>
                  <a:pt x="9519" y="14743"/>
                  <a:pt x="9885" y="15429"/>
                  <a:pt x="10251" y="15771"/>
                </a:cubicBezTo>
                <a:cubicBezTo>
                  <a:pt x="11715" y="17143"/>
                  <a:pt x="11349" y="18857"/>
                  <a:pt x="12081" y="19886"/>
                </a:cubicBezTo>
                <a:cubicBezTo>
                  <a:pt x="13912" y="19886"/>
                  <a:pt x="14278" y="18857"/>
                  <a:pt x="14278" y="17486"/>
                </a:cubicBezTo>
                <a:cubicBezTo>
                  <a:pt x="14278" y="15771"/>
                  <a:pt x="13180" y="14743"/>
                  <a:pt x="13180" y="13029"/>
                </a:cubicBezTo>
                <a:cubicBezTo>
                  <a:pt x="17939" y="13029"/>
                  <a:pt x="17939" y="13029"/>
                  <a:pt x="17939" y="13029"/>
                </a:cubicBezTo>
                <a:cubicBezTo>
                  <a:pt x="19037" y="13029"/>
                  <a:pt x="19769" y="12343"/>
                  <a:pt x="19769" y="11657"/>
                </a:cubicBezTo>
                <a:cubicBezTo>
                  <a:pt x="19769" y="10971"/>
                  <a:pt x="19403" y="9943"/>
                  <a:pt x="18671" y="9943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90" name="Shape 5508"/>
          <p:cNvSpPr/>
          <p:nvPr/>
        </p:nvSpPr>
        <p:spPr>
          <a:xfrm>
            <a:off x="4818712" y="4218829"/>
            <a:ext cx="179591" cy="177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20" y="18240"/>
                </a:moveTo>
                <a:cubicBezTo>
                  <a:pt x="18240" y="21120"/>
                  <a:pt x="18240" y="21120"/>
                  <a:pt x="18240" y="21120"/>
                </a:cubicBezTo>
                <a:cubicBezTo>
                  <a:pt x="18240" y="21120"/>
                  <a:pt x="17760" y="21600"/>
                  <a:pt x="17280" y="21600"/>
                </a:cubicBezTo>
                <a:cubicBezTo>
                  <a:pt x="16800" y="21600"/>
                  <a:pt x="16320" y="21120"/>
                  <a:pt x="15840" y="21120"/>
                </a:cubicBezTo>
                <a:cubicBezTo>
                  <a:pt x="10560" y="15360"/>
                  <a:pt x="10560" y="15360"/>
                  <a:pt x="10560" y="15360"/>
                </a:cubicBezTo>
                <a:cubicBezTo>
                  <a:pt x="5280" y="21120"/>
                  <a:pt x="5280" y="21120"/>
                  <a:pt x="5280" y="21120"/>
                </a:cubicBezTo>
                <a:cubicBezTo>
                  <a:pt x="4800" y="21120"/>
                  <a:pt x="4320" y="21600"/>
                  <a:pt x="3840" y="21600"/>
                </a:cubicBezTo>
                <a:cubicBezTo>
                  <a:pt x="3360" y="21600"/>
                  <a:pt x="3360" y="21120"/>
                  <a:pt x="2880" y="21120"/>
                </a:cubicBezTo>
                <a:cubicBezTo>
                  <a:pt x="480" y="18240"/>
                  <a:pt x="480" y="18240"/>
                  <a:pt x="480" y="18240"/>
                </a:cubicBezTo>
                <a:cubicBezTo>
                  <a:pt x="0" y="18240"/>
                  <a:pt x="0" y="17760"/>
                  <a:pt x="0" y="17280"/>
                </a:cubicBezTo>
                <a:cubicBezTo>
                  <a:pt x="0" y="16800"/>
                  <a:pt x="0" y="16320"/>
                  <a:pt x="480" y="15840"/>
                </a:cubicBezTo>
                <a:cubicBezTo>
                  <a:pt x="5760" y="10560"/>
                  <a:pt x="5760" y="10560"/>
                  <a:pt x="5760" y="10560"/>
                </a:cubicBezTo>
                <a:cubicBezTo>
                  <a:pt x="480" y="5280"/>
                  <a:pt x="480" y="5280"/>
                  <a:pt x="480" y="5280"/>
                </a:cubicBezTo>
                <a:cubicBezTo>
                  <a:pt x="0" y="4800"/>
                  <a:pt x="0" y="4320"/>
                  <a:pt x="0" y="3840"/>
                </a:cubicBezTo>
                <a:cubicBezTo>
                  <a:pt x="0" y="3360"/>
                  <a:pt x="0" y="2880"/>
                  <a:pt x="480" y="2880"/>
                </a:cubicBezTo>
                <a:cubicBezTo>
                  <a:pt x="2880" y="480"/>
                  <a:pt x="2880" y="480"/>
                  <a:pt x="2880" y="480"/>
                </a:cubicBezTo>
                <a:cubicBezTo>
                  <a:pt x="3360" y="0"/>
                  <a:pt x="3360" y="0"/>
                  <a:pt x="3840" y="0"/>
                </a:cubicBezTo>
                <a:cubicBezTo>
                  <a:pt x="4320" y="0"/>
                  <a:pt x="4800" y="0"/>
                  <a:pt x="5280" y="480"/>
                </a:cubicBezTo>
                <a:cubicBezTo>
                  <a:pt x="10560" y="5760"/>
                  <a:pt x="10560" y="5760"/>
                  <a:pt x="10560" y="5760"/>
                </a:cubicBezTo>
                <a:cubicBezTo>
                  <a:pt x="15840" y="480"/>
                  <a:pt x="15840" y="480"/>
                  <a:pt x="15840" y="480"/>
                </a:cubicBezTo>
                <a:cubicBezTo>
                  <a:pt x="16320" y="0"/>
                  <a:pt x="16800" y="0"/>
                  <a:pt x="17280" y="0"/>
                </a:cubicBezTo>
                <a:cubicBezTo>
                  <a:pt x="17760" y="0"/>
                  <a:pt x="18240" y="0"/>
                  <a:pt x="18240" y="480"/>
                </a:cubicBezTo>
                <a:cubicBezTo>
                  <a:pt x="21120" y="2880"/>
                  <a:pt x="21120" y="2880"/>
                  <a:pt x="21120" y="2880"/>
                </a:cubicBezTo>
                <a:cubicBezTo>
                  <a:pt x="21120" y="2880"/>
                  <a:pt x="21600" y="3360"/>
                  <a:pt x="21600" y="3840"/>
                </a:cubicBezTo>
                <a:cubicBezTo>
                  <a:pt x="21600" y="4320"/>
                  <a:pt x="21120" y="4800"/>
                  <a:pt x="21120" y="5280"/>
                </a:cubicBezTo>
                <a:cubicBezTo>
                  <a:pt x="15360" y="10560"/>
                  <a:pt x="15360" y="10560"/>
                  <a:pt x="15360" y="10560"/>
                </a:cubicBezTo>
                <a:cubicBezTo>
                  <a:pt x="21120" y="15840"/>
                  <a:pt x="21120" y="15840"/>
                  <a:pt x="21120" y="15840"/>
                </a:cubicBezTo>
                <a:cubicBezTo>
                  <a:pt x="21120" y="16320"/>
                  <a:pt x="21600" y="16800"/>
                  <a:pt x="21600" y="17280"/>
                </a:cubicBezTo>
                <a:cubicBezTo>
                  <a:pt x="21600" y="17760"/>
                  <a:pt x="21120" y="18240"/>
                  <a:pt x="21120" y="18240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91" name="Shape 5509"/>
          <p:cNvSpPr/>
          <p:nvPr/>
        </p:nvSpPr>
        <p:spPr>
          <a:xfrm>
            <a:off x="5370310" y="4182178"/>
            <a:ext cx="229069" cy="230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503"/>
                </a:moveTo>
                <a:cubicBezTo>
                  <a:pt x="21600" y="19738"/>
                  <a:pt x="19738" y="21600"/>
                  <a:pt x="17503" y="21600"/>
                </a:cubicBezTo>
                <a:cubicBezTo>
                  <a:pt x="4097" y="21600"/>
                  <a:pt x="4097" y="21600"/>
                  <a:pt x="4097" y="21600"/>
                </a:cubicBezTo>
                <a:cubicBezTo>
                  <a:pt x="1862" y="21600"/>
                  <a:pt x="0" y="19738"/>
                  <a:pt x="0" y="17503"/>
                </a:cubicBezTo>
                <a:cubicBezTo>
                  <a:pt x="0" y="3724"/>
                  <a:pt x="0" y="3724"/>
                  <a:pt x="0" y="3724"/>
                </a:cubicBezTo>
                <a:cubicBezTo>
                  <a:pt x="0" y="1490"/>
                  <a:pt x="1862" y="0"/>
                  <a:pt x="4097" y="0"/>
                </a:cubicBezTo>
                <a:cubicBezTo>
                  <a:pt x="17503" y="0"/>
                  <a:pt x="17503" y="0"/>
                  <a:pt x="17503" y="0"/>
                </a:cubicBezTo>
                <a:cubicBezTo>
                  <a:pt x="19738" y="0"/>
                  <a:pt x="21600" y="1490"/>
                  <a:pt x="21600" y="3724"/>
                </a:cubicBezTo>
                <a:lnTo>
                  <a:pt x="21600" y="17503"/>
                </a:lnTo>
                <a:close/>
                <a:moveTo>
                  <a:pt x="17876" y="3724"/>
                </a:moveTo>
                <a:cubicBezTo>
                  <a:pt x="17876" y="3724"/>
                  <a:pt x="17876" y="3352"/>
                  <a:pt x="17503" y="3352"/>
                </a:cubicBezTo>
                <a:cubicBezTo>
                  <a:pt x="4097" y="3352"/>
                  <a:pt x="4097" y="3352"/>
                  <a:pt x="4097" y="3352"/>
                </a:cubicBezTo>
                <a:cubicBezTo>
                  <a:pt x="3724" y="3352"/>
                  <a:pt x="3352" y="3724"/>
                  <a:pt x="3352" y="3724"/>
                </a:cubicBezTo>
                <a:cubicBezTo>
                  <a:pt x="3352" y="17503"/>
                  <a:pt x="3352" y="17503"/>
                  <a:pt x="3352" y="17503"/>
                </a:cubicBezTo>
                <a:cubicBezTo>
                  <a:pt x="3352" y="17876"/>
                  <a:pt x="3724" y="17876"/>
                  <a:pt x="4097" y="17876"/>
                </a:cubicBezTo>
                <a:cubicBezTo>
                  <a:pt x="17503" y="17876"/>
                  <a:pt x="17503" y="17876"/>
                  <a:pt x="17503" y="17876"/>
                </a:cubicBezTo>
                <a:cubicBezTo>
                  <a:pt x="17876" y="17876"/>
                  <a:pt x="17876" y="17876"/>
                  <a:pt x="17876" y="17503"/>
                </a:cubicBezTo>
                <a:lnTo>
                  <a:pt x="17876" y="3724"/>
                </a:lnTo>
                <a:close/>
                <a:moveTo>
                  <a:pt x="16014" y="8566"/>
                </a:moveTo>
                <a:cubicBezTo>
                  <a:pt x="11545" y="14897"/>
                  <a:pt x="11545" y="14897"/>
                  <a:pt x="11545" y="14897"/>
                </a:cubicBezTo>
                <a:cubicBezTo>
                  <a:pt x="11172" y="14897"/>
                  <a:pt x="11172" y="15269"/>
                  <a:pt x="10800" y="15269"/>
                </a:cubicBezTo>
                <a:cubicBezTo>
                  <a:pt x="10428" y="15269"/>
                  <a:pt x="10055" y="14897"/>
                  <a:pt x="10055" y="14897"/>
                </a:cubicBezTo>
                <a:cubicBezTo>
                  <a:pt x="5586" y="8566"/>
                  <a:pt x="5586" y="8566"/>
                  <a:pt x="5586" y="8566"/>
                </a:cubicBezTo>
                <a:cubicBezTo>
                  <a:pt x="5214" y="8193"/>
                  <a:pt x="5214" y="7821"/>
                  <a:pt x="5586" y="7448"/>
                </a:cubicBezTo>
                <a:cubicBezTo>
                  <a:pt x="5586" y="7076"/>
                  <a:pt x="5959" y="7076"/>
                  <a:pt x="6331" y="7076"/>
                </a:cubicBezTo>
                <a:cubicBezTo>
                  <a:pt x="15269" y="7076"/>
                  <a:pt x="15269" y="7076"/>
                  <a:pt x="15269" y="7076"/>
                </a:cubicBezTo>
                <a:cubicBezTo>
                  <a:pt x="15641" y="7076"/>
                  <a:pt x="16014" y="7076"/>
                  <a:pt x="16014" y="7448"/>
                </a:cubicBezTo>
                <a:cubicBezTo>
                  <a:pt x="16386" y="7821"/>
                  <a:pt x="16386" y="8193"/>
                  <a:pt x="16014" y="8566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92" name="Shape 5510"/>
          <p:cNvSpPr/>
          <p:nvPr/>
        </p:nvSpPr>
        <p:spPr>
          <a:xfrm>
            <a:off x="5940233" y="4182178"/>
            <a:ext cx="230903" cy="230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503"/>
                </a:moveTo>
                <a:cubicBezTo>
                  <a:pt x="21600" y="19738"/>
                  <a:pt x="19738" y="21600"/>
                  <a:pt x="17503" y="21600"/>
                </a:cubicBezTo>
                <a:cubicBezTo>
                  <a:pt x="4097" y="21600"/>
                  <a:pt x="4097" y="21600"/>
                  <a:pt x="4097" y="21600"/>
                </a:cubicBezTo>
                <a:cubicBezTo>
                  <a:pt x="1862" y="21600"/>
                  <a:pt x="0" y="19738"/>
                  <a:pt x="0" y="17503"/>
                </a:cubicBezTo>
                <a:cubicBezTo>
                  <a:pt x="0" y="3724"/>
                  <a:pt x="0" y="3724"/>
                  <a:pt x="0" y="3724"/>
                </a:cubicBezTo>
                <a:cubicBezTo>
                  <a:pt x="0" y="1490"/>
                  <a:pt x="1862" y="0"/>
                  <a:pt x="4097" y="0"/>
                </a:cubicBezTo>
                <a:cubicBezTo>
                  <a:pt x="17503" y="0"/>
                  <a:pt x="17503" y="0"/>
                  <a:pt x="17503" y="0"/>
                </a:cubicBezTo>
                <a:cubicBezTo>
                  <a:pt x="19738" y="0"/>
                  <a:pt x="21600" y="1490"/>
                  <a:pt x="21600" y="3724"/>
                </a:cubicBezTo>
                <a:lnTo>
                  <a:pt x="21600" y="17503"/>
                </a:lnTo>
                <a:close/>
                <a:moveTo>
                  <a:pt x="17876" y="3724"/>
                </a:moveTo>
                <a:cubicBezTo>
                  <a:pt x="17876" y="3724"/>
                  <a:pt x="17876" y="3352"/>
                  <a:pt x="17503" y="3352"/>
                </a:cubicBezTo>
                <a:cubicBezTo>
                  <a:pt x="4097" y="3352"/>
                  <a:pt x="4097" y="3352"/>
                  <a:pt x="4097" y="3352"/>
                </a:cubicBezTo>
                <a:cubicBezTo>
                  <a:pt x="3724" y="3352"/>
                  <a:pt x="3352" y="3724"/>
                  <a:pt x="3352" y="3724"/>
                </a:cubicBezTo>
                <a:cubicBezTo>
                  <a:pt x="3352" y="17503"/>
                  <a:pt x="3352" y="17503"/>
                  <a:pt x="3352" y="17503"/>
                </a:cubicBezTo>
                <a:cubicBezTo>
                  <a:pt x="3352" y="17876"/>
                  <a:pt x="3724" y="17876"/>
                  <a:pt x="4097" y="17876"/>
                </a:cubicBezTo>
                <a:cubicBezTo>
                  <a:pt x="17503" y="17876"/>
                  <a:pt x="17503" y="17876"/>
                  <a:pt x="17503" y="17876"/>
                </a:cubicBezTo>
                <a:cubicBezTo>
                  <a:pt x="17876" y="17876"/>
                  <a:pt x="17876" y="17876"/>
                  <a:pt x="17876" y="17503"/>
                </a:cubicBezTo>
                <a:lnTo>
                  <a:pt x="17876" y="3724"/>
                </a:lnTo>
                <a:close/>
                <a:moveTo>
                  <a:pt x="14897" y="11545"/>
                </a:moveTo>
                <a:cubicBezTo>
                  <a:pt x="8566" y="16014"/>
                  <a:pt x="8566" y="16014"/>
                  <a:pt x="8566" y="16014"/>
                </a:cubicBezTo>
                <a:cubicBezTo>
                  <a:pt x="8193" y="16014"/>
                  <a:pt x="7821" y="16014"/>
                  <a:pt x="7821" y="16014"/>
                </a:cubicBezTo>
                <a:cubicBezTo>
                  <a:pt x="7448" y="16014"/>
                  <a:pt x="7076" y="15641"/>
                  <a:pt x="7076" y="15269"/>
                </a:cubicBezTo>
                <a:cubicBezTo>
                  <a:pt x="7076" y="6331"/>
                  <a:pt x="7076" y="6331"/>
                  <a:pt x="7076" y="6331"/>
                </a:cubicBezTo>
                <a:cubicBezTo>
                  <a:pt x="7076" y="5959"/>
                  <a:pt x="7448" y="5586"/>
                  <a:pt x="7821" y="5214"/>
                </a:cubicBezTo>
                <a:cubicBezTo>
                  <a:pt x="7821" y="5214"/>
                  <a:pt x="8193" y="5214"/>
                  <a:pt x="8566" y="5586"/>
                </a:cubicBezTo>
                <a:cubicBezTo>
                  <a:pt x="14897" y="10055"/>
                  <a:pt x="14897" y="10055"/>
                  <a:pt x="14897" y="10055"/>
                </a:cubicBezTo>
                <a:cubicBezTo>
                  <a:pt x="15269" y="10055"/>
                  <a:pt x="15269" y="10428"/>
                  <a:pt x="15269" y="10800"/>
                </a:cubicBezTo>
                <a:cubicBezTo>
                  <a:pt x="15269" y="11172"/>
                  <a:pt x="15269" y="11172"/>
                  <a:pt x="14897" y="11545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93" name="Shape 5511"/>
          <p:cNvSpPr/>
          <p:nvPr/>
        </p:nvSpPr>
        <p:spPr>
          <a:xfrm>
            <a:off x="6515655" y="4162019"/>
            <a:ext cx="221739" cy="2712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43" y="18424"/>
                </a:moveTo>
                <a:cubicBezTo>
                  <a:pt x="13886" y="18424"/>
                  <a:pt x="13886" y="18424"/>
                  <a:pt x="13886" y="18424"/>
                </a:cubicBezTo>
                <a:cubicBezTo>
                  <a:pt x="13886" y="19059"/>
                  <a:pt x="13886" y="20012"/>
                  <a:pt x="13886" y="20647"/>
                </a:cubicBezTo>
                <a:cubicBezTo>
                  <a:pt x="13886" y="21282"/>
                  <a:pt x="13500" y="21600"/>
                  <a:pt x="13114" y="21600"/>
                </a:cubicBezTo>
                <a:cubicBezTo>
                  <a:pt x="8486" y="21600"/>
                  <a:pt x="8486" y="21600"/>
                  <a:pt x="8486" y="21600"/>
                </a:cubicBezTo>
                <a:cubicBezTo>
                  <a:pt x="8100" y="21600"/>
                  <a:pt x="7714" y="21282"/>
                  <a:pt x="7714" y="20647"/>
                </a:cubicBezTo>
                <a:cubicBezTo>
                  <a:pt x="7714" y="20012"/>
                  <a:pt x="7714" y="19059"/>
                  <a:pt x="7714" y="18424"/>
                </a:cubicBezTo>
                <a:cubicBezTo>
                  <a:pt x="771" y="18424"/>
                  <a:pt x="771" y="18424"/>
                  <a:pt x="771" y="18424"/>
                </a:cubicBezTo>
                <a:cubicBezTo>
                  <a:pt x="386" y="18424"/>
                  <a:pt x="0" y="18106"/>
                  <a:pt x="0" y="17788"/>
                </a:cubicBezTo>
                <a:cubicBezTo>
                  <a:pt x="0" y="17471"/>
                  <a:pt x="0" y="17153"/>
                  <a:pt x="386" y="17153"/>
                </a:cubicBezTo>
                <a:cubicBezTo>
                  <a:pt x="6171" y="12388"/>
                  <a:pt x="6171" y="12388"/>
                  <a:pt x="6171" y="12388"/>
                </a:cubicBezTo>
                <a:cubicBezTo>
                  <a:pt x="2700" y="12388"/>
                  <a:pt x="2700" y="12388"/>
                  <a:pt x="2700" y="12388"/>
                </a:cubicBezTo>
                <a:cubicBezTo>
                  <a:pt x="2314" y="12388"/>
                  <a:pt x="1929" y="11753"/>
                  <a:pt x="1929" y="11435"/>
                </a:cubicBezTo>
                <a:cubicBezTo>
                  <a:pt x="1929" y="11118"/>
                  <a:pt x="1929" y="11118"/>
                  <a:pt x="2314" y="10800"/>
                </a:cubicBezTo>
                <a:cubicBezTo>
                  <a:pt x="8100" y="6035"/>
                  <a:pt x="8100" y="6035"/>
                  <a:pt x="8100" y="6035"/>
                </a:cubicBezTo>
                <a:cubicBezTo>
                  <a:pt x="5014" y="6035"/>
                  <a:pt x="5014" y="6035"/>
                  <a:pt x="5014" y="6035"/>
                </a:cubicBezTo>
                <a:cubicBezTo>
                  <a:pt x="4629" y="6035"/>
                  <a:pt x="4243" y="5718"/>
                  <a:pt x="4243" y="5400"/>
                </a:cubicBezTo>
                <a:cubicBezTo>
                  <a:pt x="4243" y="5082"/>
                  <a:pt x="4243" y="4765"/>
                  <a:pt x="4629" y="4765"/>
                </a:cubicBezTo>
                <a:cubicBezTo>
                  <a:pt x="10029" y="0"/>
                  <a:pt x="10029" y="0"/>
                  <a:pt x="10029" y="0"/>
                </a:cubicBezTo>
                <a:cubicBezTo>
                  <a:pt x="10414" y="0"/>
                  <a:pt x="10414" y="0"/>
                  <a:pt x="10800" y="0"/>
                </a:cubicBezTo>
                <a:cubicBezTo>
                  <a:pt x="11186" y="0"/>
                  <a:pt x="11186" y="0"/>
                  <a:pt x="11571" y="0"/>
                </a:cubicBezTo>
                <a:cubicBezTo>
                  <a:pt x="16971" y="4765"/>
                  <a:pt x="16971" y="4765"/>
                  <a:pt x="16971" y="4765"/>
                </a:cubicBezTo>
                <a:cubicBezTo>
                  <a:pt x="17357" y="4765"/>
                  <a:pt x="17357" y="5082"/>
                  <a:pt x="17357" y="5400"/>
                </a:cubicBezTo>
                <a:cubicBezTo>
                  <a:pt x="17357" y="5718"/>
                  <a:pt x="16971" y="6035"/>
                  <a:pt x="16200" y="6035"/>
                </a:cubicBezTo>
                <a:cubicBezTo>
                  <a:pt x="13500" y="6035"/>
                  <a:pt x="13500" y="6035"/>
                  <a:pt x="13500" y="6035"/>
                </a:cubicBezTo>
                <a:cubicBezTo>
                  <a:pt x="19286" y="10800"/>
                  <a:pt x="19286" y="10800"/>
                  <a:pt x="19286" y="10800"/>
                </a:cubicBezTo>
                <a:cubicBezTo>
                  <a:pt x="19671" y="11118"/>
                  <a:pt x="19671" y="11118"/>
                  <a:pt x="19671" y="11435"/>
                </a:cubicBezTo>
                <a:cubicBezTo>
                  <a:pt x="19671" y="11753"/>
                  <a:pt x="19286" y="12388"/>
                  <a:pt x="18900" y="12388"/>
                </a:cubicBezTo>
                <a:cubicBezTo>
                  <a:pt x="15429" y="12388"/>
                  <a:pt x="15429" y="12388"/>
                  <a:pt x="15429" y="12388"/>
                </a:cubicBezTo>
                <a:cubicBezTo>
                  <a:pt x="21214" y="17153"/>
                  <a:pt x="21214" y="17153"/>
                  <a:pt x="21214" y="17153"/>
                </a:cubicBezTo>
                <a:cubicBezTo>
                  <a:pt x="21600" y="17153"/>
                  <a:pt x="21600" y="17471"/>
                  <a:pt x="21600" y="17788"/>
                </a:cubicBezTo>
                <a:cubicBezTo>
                  <a:pt x="21600" y="18106"/>
                  <a:pt x="21214" y="18424"/>
                  <a:pt x="20443" y="18424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94" name="Shape 5512"/>
          <p:cNvSpPr/>
          <p:nvPr/>
        </p:nvSpPr>
        <p:spPr>
          <a:xfrm>
            <a:off x="7081912" y="4182178"/>
            <a:ext cx="170429" cy="2107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540" y="21600"/>
                </a:moveTo>
                <a:cubicBezTo>
                  <a:pt x="5526" y="21600"/>
                  <a:pt x="5526" y="21600"/>
                  <a:pt x="5526" y="21600"/>
                </a:cubicBezTo>
                <a:cubicBezTo>
                  <a:pt x="5023" y="21600"/>
                  <a:pt x="4521" y="21192"/>
                  <a:pt x="4521" y="21192"/>
                </a:cubicBezTo>
                <a:cubicBezTo>
                  <a:pt x="4521" y="11819"/>
                  <a:pt x="4521" y="11819"/>
                  <a:pt x="4521" y="11819"/>
                </a:cubicBezTo>
                <a:cubicBezTo>
                  <a:pt x="502" y="12634"/>
                  <a:pt x="502" y="12634"/>
                  <a:pt x="502" y="12634"/>
                </a:cubicBezTo>
                <a:cubicBezTo>
                  <a:pt x="502" y="12634"/>
                  <a:pt x="502" y="12634"/>
                  <a:pt x="502" y="12634"/>
                </a:cubicBezTo>
                <a:cubicBezTo>
                  <a:pt x="502" y="12634"/>
                  <a:pt x="0" y="12634"/>
                  <a:pt x="0" y="12634"/>
                </a:cubicBezTo>
                <a:cubicBezTo>
                  <a:pt x="0" y="12634"/>
                  <a:pt x="0" y="12226"/>
                  <a:pt x="0" y="12226"/>
                </a:cubicBezTo>
                <a:cubicBezTo>
                  <a:pt x="0" y="10189"/>
                  <a:pt x="0" y="10189"/>
                  <a:pt x="0" y="10189"/>
                </a:cubicBezTo>
                <a:cubicBezTo>
                  <a:pt x="0" y="10189"/>
                  <a:pt x="0" y="9781"/>
                  <a:pt x="502" y="9781"/>
                </a:cubicBezTo>
                <a:cubicBezTo>
                  <a:pt x="4521" y="8558"/>
                  <a:pt x="4521" y="8558"/>
                  <a:pt x="4521" y="8558"/>
                </a:cubicBezTo>
                <a:cubicBezTo>
                  <a:pt x="4521" y="7336"/>
                  <a:pt x="4521" y="7336"/>
                  <a:pt x="4521" y="7336"/>
                </a:cubicBezTo>
                <a:cubicBezTo>
                  <a:pt x="502" y="8151"/>
                  <a:pt x="502" y="8151"/>
                  <a:pt x="502" y="8151"/>
                </a:cubicBezTo>
                <a:cubicBezTo>
                  <a:pt x="502" y="8151"/>
                  <a:pt x="502" y="8151"/>
                  <a:pt x="502" y="8151"/>
                </a:cubicBezTo>
                <a:cubicBezTo>
                  <a:pt x="502" y="8151"/>
                  <a:pt x="0" y="8151"/>
                  <a:pt x="0" y="8151"/>
                </a:cubicBezTo>
                <a:cubicBezTo>
                  <a:pt x="0" y="8151"/>
                  <a:pt x="0" y="7743"/>
                  <a:pt x="0" y="7743"/>
                </a:cubicBezTo>
                <a:cubicBezTo>
                  <a:pt x="0" y="5706"/>
                  <a:pt x="0" y="5706"/>
                  <a:pt x="0" y="5706"/>
                </a:cubicBezTo>
                <a:cubicBezTo>
                  <a:pt x="0" y="5706"/>
                  <a:pt x="0" y="5298"/>
                  <a:pt x="502" y="5298"/>
                </a:cubicBezTo>
                <a:cubicBezTo>
                  <a:pt x="4521" y="4075"/>
                  <a:pt x="4521" y="4075"/>
                  <a:pt x="4521" y="4075"/>
                </a:cubicBezTo>
                <a:cubicBezTo>
                  <a:pt x="4521" y="408"/>
                  <a:pt x="4521" y="408"/>
                  <a:pt x="4521" y="408"/>
                </a:cubicBezTo>
                <a:cubicBezTo>
                  <a:pt x="4521" y="0"/>
                  <a:pt x="5023" y="0"/>
                  <a:pt x="5526" y="0"/>
                </a:cubicBezTo>
                <a:cubicBezTo>
                  <a:pt x="8540" y="0"/>
                  <a:pt x="8540" y="0"/>
                  <a:pt x="8540" y="0"/>
                </a:cubicBezTo>
                <a:cubicBezTo>
                  <a:pt x="8540" y="0"/>
                  <a:pt x="9042" y="0"/>
                  <a:pt x="9042" y="408"/>
                </a:cubicBezTo>
                <a:cubicBezTo>
                  <a:pt x="9042" y="3260"/>
                  <a:pt x="9042" y="3260"/>
                  <a:pt x="9042" y="3260"/>
                </a:cubicBezTo>
                <a:cubicBezTo>
                  <a:pt x="16074" y="1223"/>
                  <a:pt x="16074" y="1223"/>
                  <a:pt x="16074" y="1223"/>
                </a:cubicBezTo>
                <a:cubicBezTo>
                  <a:pt x="16577" y="1223"/>
                  <a:pt x="16577" y="1223"/>
                  <a:pt x="16577" y="1223"/>
                </a:cubicBezTo>
                <a:cubicBezTo>
                  <a:pt x="17079" y="1630"/>
                  <a:pt x="17079" y="1630"/>
                  <a:pt x="17079" y="1630"/>
                </a:cubicBezTo>
                <a:cubicBezTo>
                  <a:pt x="17079" y="3668"/>
                  <a:pt x="17079" y="3668"/>
                  <a:pt x="17079" y="3668"/>
                </a:cubicBezTo>
                <a:cubicBezTo>
                  <a:pt x="17079" y="4075"/>
                  <a:pt x="16577" y="4075"/>
                  <a:pt x="16577" y="4075"/>
                </a:cubicBezTo>
                <a:cubicBezTo>
                  <a:pt x="9042" y="6113"/>
                  <a:pt x="9042" y="6113"/>
                  <a:pt x="9042" y="6113"/>
                </a:cubicBezTo>
                <a:cubicBezTo>
                  <a:pt x="9042" y="7743"/>
                  <a:pt x="9042" y="7743"/>
                  <a:pt x="9042" y="7743"/>
                </a:cubicBezTo>
                <a:cubicBezTo>
                  <a:pt x="16074" y="5706"/>
                  <a:pt x="16074" y="5706"/>
                  <a:pt x="16074" y="5706"/>
                </a:cubicBezTo>
                <a:cubicBezTo>
                  <a:pt x="16577" y="5706"/>
                  <a:pt x="16577" y="5706"/>
                  <a:pt x="16577" y="5706"/>
                </a:cubicBezTo>
                <a:cubicBezTo>
                  <a:pt x="17079" y="6113"/>
                  <a:pt x="17079" y="6113"/>
                  <a:pt x="17079" y="6113"/>
                </a:cubicBezTo>
                <a:cubicBezTo>
                  <a:pt x="17079" y="8151"/>
                  <a:pt x="17079" y="8151"/>
                  <a:pt x="17079" y="8151"/>
                </a:cubicBezTo>
                <a:cubicBezTo>
                  <a:pt x="17079" y="8558"/>
                  <a:pt x="16577" y="8558"/>
                  <a:pt x="16577" y="8558"/>
                </a:cubicBezTo>
                <a:cubicBezTo>
                  <a:pt x="9042" y="10596"/>
                  <a:pt x="9042" y="10596"/>
                  <a:pt x="9042" y="10596"/>
                </a:cubicBezTo>
                <a:cubicBezTo>
                  <a:pt x="9042" y="17932"/>
                  <a:pt x="9042" y="17932"/>
                  <a:pt x="9042" y="17932"/>
                </a:cubicBezTo>
                <a:cubicBezTo>
                  <a:pt x="13563" y="17932"/>
                  <a:pt x="17581" y="14672"/>
                  <a:pt x="17581" y="10596"/>
                </a:cubicBezTo>
                <a:cubicBezTo>
                  <a:pt x="17581" y="10596"/>
                  <a:pt x="18084" y="10189"/>
                  <a:pt x="18084" y="10189"/>
                </a:cubicBezTo>
                <a:cubicBezTo>
                  <a:pt x="21098" y="10189"/>
                  <a:pt x="21098" y="10189"/>
                  <a:pt x="21098" y="10189"/>
                </a:cubicBezTo>
                <a:cubicBezTo>
                  <a:pt x="21600" y="10189"/>
                  <a:pt x="21600" y="10596"/>
                  <a:pt x="21600" y="10596"/>
                </a:cubicBezTo>
                <a:cubicBezTo>
                  <a:pt x="21600" y="16709"/>
                  <a:pt x="15572" y="21600"/>
                  <a:pt x="8540" y="21600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95" name="Shape 5513"/>
          <p:cNvSpPr/>
          <p:nvPr/>
        </p:nvSpPr>
        <p:spPr>
          <a:xfrm>
            <a:off x="7651835" y="4182178"/>
            <a:ext cx="170428" cy="2107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540" y="21600"/>
                </a:moveTo>
                <a:cubicBezTo>
                  <a:pt x="5526" y="21600"/>
                  <a:pt x="5526" y="21600"/>
                  <a:pt x="5526" y="21600"/>
                </a:cubicBezTo>
                <a:cubicBezTo>
                  <a:pt x="5023" y="21600"/>
                  <a:pt x="4521" y="21192"/>
                  <a:pt x="4521" y="21192"/>
                </a:cubicBezTo>
                <a:cubicBezTo>
                  <a:pt x="4521" y="11819"/>
                  <a:pt x="4521" y="11819"/>
                  <a:pt x="4521" y="11819"/>
                </a:cubicBezTo>
                <a:cubicBezTo>
                  <a:pt x="502" y="12634"/>
                  <a:pt x="502" y="12634"/>
                  <a:pt x="502" y="12634"/>
                </a:cubicBezTo>
                <a:cubicBezTo>
                  <a:pt x="502" y="12634"/>
                  <a:pt x="502" y="12634"/>
                  <a:pt x="502" y="12634"/>
                </a:cubicBezTo>
                <a:cubicBezTo>
                  <a:pt x="502" y="12634"/>
                  <a:pt x="0" y="12634"/>
                  <a:pt x="0" y="12634"/>
                </a:cubicBezTo>
                <a:cubicBezTo>
                  <a:pt x="0" y="12634"/>
                  <a:pt x="0" y="12226"/>
                  <a:pt x="0" y="12226"/>
                </a:cubicBezTo>
                <a:cubicBezTo>
                  <a:pt x="0" y="10189"/>
                  <a:pt x="0" y="10189"/>
                  <a:pt x="0" y="10189"/>
                </a:cubicBezTo>
                <a:cubicBezTo>
                  <a:pt x="0" y="10189"/>
                  <a:pt x="0" y="9781"/>
                  <a:pt x="502" y="9781"/>
                </a:cubicBezTo>
                <a:cubicBezTo>
                  <a:pt x="4521" y="8558"/>
                  <a:pt x="4521" y="8558"/>
                  <a:pt x="4521" y="8558"/>
                </a:cubicBezTo>
                <a:cubicBezTo>
                  <a:pt x="4521" y="7336"/>
                  <a:pt x="4521" y="7336"/>
                  <a:pt x="4521" y="7336"/>
                </a:cubicBezTo>
                <a:cubicBezTo>
                  <a:pt x="502" y="8151"/>
                  <a:pt x="502" y="8151"/>
                  <a:pt x="502" y="8151"/>
                </a:cubicBezTo>
                <a:cubicBezTo>
                  <a:pt x="502" y="8151"/>
                  <a:pt x="502" y="8151"/>
                  <a:pt x="502" y="8151"/>
                </a:cubicBezTo>
                <a:cubicBezTo>
                  <a:pt x="502" y="8151"/>
                  <a:pt x="0" y="8151"/>
                  <a:pt x="0" y="8151"/>
                </a:cubicBezTo>
                <a:cubicBezTo>
                  <a:pt x="0" y="8151"/>
                  <a:pt x="0" y="7743"/>
                  <a:pt x="0" y="7743"/>
                </a:cubicBezTo>
                <a:cubicBezTo>
                  <a:pt x="0" y="5706"/>
                  <a:pt x="0" y="5706"/>
                  <a:pt x="0" y="5706"/>
                </a:cubicBezTo>
                <a:cubicBezTo>
                  <a:pt x="0" y="5706"/>
                  <a:pt x="0" y="5298"/>
                  <a:pt x="502" y="5298"/>
                </a:cubicBezTo>
                <a:cubicBezTo>
                  <a:pt x="4521" y="4075"/>
                  <a:pt x="4521" y="4075"/>
                  <a:pt x="4521" y="4075"/>
                </a:cubicBezTo>
                <a:cubicBezTo>
                  <a:pt x="4521" y="408"/>
                  <a:pt x="4521" y="408"/>
                  <a:pt x="4521" y="408"/>
                </a:cubicBezTo>
                <a:cubicBezTo>
                  <a:pt x="4521" y="0"/>
                  <a:pt x="5023" y="0"/>
                  <a:pt x="5526" y="0"/>
                </a:cubicBezTo>
                <a:cubicBezTo>
                  <a:pt x="8540" y="0"/>
                  <a:pt x="8540" y="0"/>
                  <a:pt x="8540" y="0"/>
                </a:cubicBezTo>
                <a:cubicBezTo>
                  <a:pt x="8540" y="0"/>
                  <a:pt x="9042" y="0"/>
                  <a:pt x="9042" y="408"/>
                </a:cubicBezTo>
                <a:cubicBezTo>
                  <a:pt x="9042" y="3260"/>
                  <a:pt x="9042" y="3260"/>
                  <a:pt x="9042" y="3260"/>
                </a:cubicBezTo>
                <a:cubicBezTo>
                  <a:pt x="16074" y="1223"/>
                  <a:pt x="16074" y="1223"/>
                  <a:pt x="16074" y="1223"/>
                </a:cubicBezTo>
                <a:cubicBezTo>
                  <a:pt x="16577" y="1223"/>
                  <a:pt x="16577" y="1223"/>
                  <a:pt x="16577" y="1223"/>
                </a:cubicBezTo>
                <a:cubicBezTo>
                  <a:pt x="17079" y="1630"/>
                  <a:pt x="17079" y="1630"/>
                  <a:pt x="17079" y="1630"/>
                </a:cubicBezTo>
                <a:cubicBezTo>
                  <a:pt x="17079" y="3668"/>
                  <a:pt x="17079" y="3668"/>
                  <a:pt x="17079" y="3668"/>
                </a:cubicBezTo>
                <a:cubicBezTo>
                  <a:pt x="17079" y="4075"/>
                  <a:pt x="16577" y="4075"/>
                  <a:pt x="16577" y="4075"/>
                </a:cubicBezTo>
                <a:cubicBezTo>
                  <a:pt x="9042" y="6113"/>
                  <a:pt x="9042" y="6113"/>
                  <a:pt x="9042" y="6113"/>
                </a:cubicBezTo>
                <a:cubicBezTo>
                  <a:pt x="9042" y="7743"/>
                  <a:pt x="9042" y="7743"/>
                  <a:pt x="9042" y="7743"/>
                </a:cubicBezTo>
                <a:cubicBezTo>
                  <a:pt x="16074" y="5706"/>
                  <a:pt x="16074" y="5706"/>
                  <a:pt x="16074" y="5706"/>
                </a:cubicBezTo>
                <a:cubicBezTo>
                  <a:pt x="16577" y="5706"/>
                  <a:pt x="16577" y="5706"/>
                  <a:pt x="16577" y="5706"/>
                </a:cubicBezTo>
                <a:cubicBezTo>
                  <a:pt x="17079" y="6113"/>
                  <a:pt x="17079" y="6113"/>
                  <a:pt x="17079" y="6113"/>
                </a:cubicBezTo>
                <a:cubicBezTo>
                  <a:pt x="17079" y="8151"/>
                  <a:pt x="17079" y="8151"/>
                  <a:pt x="17079" y="8151"/>
                </a:cubicBezTo>
                <a:cubicBezTo>
                  <a:pt x="17079" y="8558"/>
                  <a:pt x="16577" y="8558"/>
                  <a:pt x="16577" y="8558"/>
                </a:cubicBezTo>
                <a:cubicBezTo>
                  <a:pt x="9042" y="10596"/>
                  <a:pt x="9042" y="10596"/>
                  <a:pt x="9042" y="10596"/>
                </a:cubicBezTo>
                <a:cubicBezTo>
                  <a:pt x="9042" y="17932"/>
                  <a:pt x="9042" y="17932"/>
                  <a:pt x="9042" y="17932"/>
                </a:cubicBezTo>
                <a:cubicBezTo>
                  <a:pt x="13563" y="17932"/>
                  <a:pt x="17581" y="14672"/>
                  <a:pt x="17581" y="10596"/>
                </a:cubicBezTo>
                <a:cubicBezTo>
                  <a:pt x="17581" y="10596"/>
                  <a:pt x="18084" y="10189"/>
                  <a:pt x="18084" y="10189"/>
                </a:cubicBezTo>
                <a:cubicBezTo>
                  <a:pt x="21098" y="10189"/>
                  <a:pt x="21098" y="10189"/>
                  <a:pt x="21098" y="10189"/>
                </a:cubicBezTo>
                <a:cubicBezTo>
                  <a:pt x="21600" y="10189"/>
                  <a:pt x="21600" y="10596"/>
                  <a:pt x="21600" y="10596"/>
                </a:cubicBezTo>
                <a:cubicBezTo>
                  <a:pt x="21600" y="16709"/>
                  <a:pt x="15572" y="21600"/>
                  <a:pt x="8540" y="21600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96" name="Shape 5514"/>
          <p:cNvSpPr/>
          <p:nvPr/>
        </p:nvSpPr>
        <p:spPr>
          <a:xfrm>
            <a:off x="8223592" y="4171182"/>
            <a:ext cx="252893" cy="24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25" y="10977"/>
                </a:moveTo>
                <a:cubicBezTo>
                  <a:pt x="20925" y="10977"/>
                  <a:pt x="20925" y="10977"/>
                  <a:pt x="20925" y="10977"/>
                </a:cubicBezTo>
                <a:cubicBezTo>
                  <a:pt x="19913" y="10269"/>
                  <a:pt x="19238" y="9561"/>
                  <a:pt x="18225" y="9561"/>
                </a:cubicBezTo>
                <a:cubicBezTo>
                  <a:pt x="17213" y="9561"/>
                  <a:pt x="15863" y="10623"/>
                  <a:pt x="15188" y="11685"/>
                </a:cubicBezTo>
                <a:cubicBezTo>
                  <a:pt x="15188" y="11685"/>
                  <a:pt x="15188" y="12039"/>
                  <a:pt x="14850" y="12393"/>
                </a:cubicBezTo>
                <a:cubicBezTo>
                  <a:pt x="14850" y="12393"/>
                  <a:pt x="14850" y="12393"/>
                  <a:pt x="14513" y="12393"/>
                </a:cubicBezTo>
                <a:cubicBezTo>
                  <a:pt x="14513" y="12393"/>
                  <a:pt x="14175" y="12393"/>
                  <a:pt x="14175" y="12393"/>
                </a:cubicBezTo>
                <a:cubicBezTo>
                  <a:pt x="14175" y="12039"/>
                  <a:pt x="13838" y="11685"/>
                  <a:pt x="13838" y="11685"/>
                </a:cubicBezTo>
                <a:cubicBezTo>
                  <a:pt x="13163" y="10623"/>
                  <a:pt x="12150" y="9561"/>
                  <a:pt x="10800" y="9561"/>
                </a:cubicBezTo>
                <a:cubicBezTo>
                  <a:pt x="9450" y="9561"/>
                  <a:pt x="8437" y="10623"/>
                  <a:pt x="7762" y="11685"/>
                </a:cubicBezTo>
                <a:cubicBezTo>
                  <a:pt x="7762" y="11685"/>
                  <a:pt x="7425" y="12039"/>
                  <a:pt x="7425" y="12393"/>
                </a:cubicBezTo>
                <a:cubicBezTo>
                  <a:pt x="7425" y="12393"/>
                  <a:pt x="7425" y="12393"/>
                  <a:pt x="7087" y="12393"/>
                </a:cubicBezTo>
                <a:cubicBezTo>
                  <a:pt x="6750" y="12393"/>
                  <a:pt x="6750" y="12393"/>
                  <a:pt x="6750" y="12393"/>
                </a:cubicBezTo>
                <a:cubicBezTo>
                  <a:pt x="6412" y="12039"/>
                  <a:pt x="6412" y="11685"/>
                  <a:pt x="6412" y="11685"/>
                </a:cubicBezTo>
                <a:cubicBezTo>
                  <a:pt x="5737" y="10623"/>
                  <a:pt x="4725" y="9561"/>
                  <a:pt x="3375" y="9561"/>
                </a:cubicBezTo>
                <a:cubicBezTo>
                  <a:pt x="2362" y="9561"/>
                  <a:pt x="1687" y="10269"/>
                  <a:pt x="1012" y="10977"/>
                </a:cubicBezTo>
                <a:cubicBezTo>
                  <a:pt x="675" y="10977"/>
                  <a:pt x="675" y="10977"/>
                  <a:pt x="675" y="10977"/>
                </a:cubicBezTo>
                <a:cubicBezTo>
                  <a:pt x="337" y="10977"/>
                  <a:pt x="0" y="10977"/>
                  <a:pt x="0" y="10623"/>
                </a:cubicBezTo>
                <a:cubicBezTo>
                  <a:pt x="0" y="10623"/>
                  <a:pt x="0" y="10623"/>
                  <a:pt x="0" y="10623"/>
                </a:cubicBezTo>
                <a:cubicBezTo>
                  <a:pt x="1350" y="5666"/>
                  <a:pt x="6075" y="2479"/>
                  <a:pt x="10800" y="2479"/>
                </a:cubicBezTo>
                <a:cubicBezTo>
                  <a:pt x="15525" y="2479"/>
                  <a:pt x="20250" y="5666"/>
                  <a:pt x="21600" y="10623"/>
                </a:cubicBezTo>
                <a:cubicBezTo>
                  <a:pt x="21600" y="10623"/>
                  <a:pt x="21600" y="10623"/>
                  <a:pt x="21600" y="10623"/>
                </a:cubicBezTo>
                <a:cubicBezTo>
                  <a:pt x="21600" y="10977"/>
                  <a:pt x="21263" y="10977"/>
                  <a:pt x="20925" y="10977"/>
                </a:cubicBezTo>
                <a:close/>
                <a:moveTo>
                  <a:pt x="11475" y="18059"/>
                </a:moveTo>
                <a:cubicBezTo>
                  <a:pt x="11475" y="19830"/>
                  <a:pt x="10125" y="21600"/>
                  <a:pt x="8437" y="21600"/>
                </a:cubicBezTo>
                <a:cubicBezTo>
                  <a:pt x="6412" y="21600"/>
                  <a:pt x="5062" y="19830"/>
                  <a:pt x="5062" y="18059"/>
                </a:cubicBezTo>
                <a:cubicBezTo>
                  <a:pt x="5062" y="17705"/>
                  <a:pt x="5400" y="17351"/>
                  <a:pt x="5737" y="17351"/>
                </a:cubicBezTo>
                <a:cubicBezTo>
                  <a:pt x="6412" y="17351"/>
                  <a:pt x="6750" y="17705"/>
                  <a:pt x="6750" y="18059"/>
                </a:cubicBezTo>
                <a:cubicBezTo>
                  <a:pt x="6750" y="19121"/>
                  <a:pt x="7425" y="19830"/>
                  <a:pt x="8437" y="19830"/>
                </a:cubicBezTo>
                <a:cubicBezTo>
                  <a:pt x="9112" y="19830"/>
                  <a:pt x="10125" y="19121"/>
                  <a:pt x="10125" y="18059"/>
                </a:cubicBezTo>
                <a:cubicBezTo>
                  <a:pt x="10125" y="10269"/>
                  <a:pt x="10125" y="10269"/>
                  <a:pt x="10125" y="10269"/>
                </a:cubicBezTo>
                <a:cubicBezTo>
                  <a:pt x="10125" y="10269"/>
                  <a:pt x="10462" y="10269"/>
                  <a:pt x="10800" y="10269"/>
                </a:cubicBezTo>
                <a:cubicBezTo>
                  <a:pt x="11138" y="10269"/>
                  <a:pt x="11475" y="10269"/>
                  <a:pt x="11475" y="10269"/>
                </a:cubicBezTo>
                <a:lnTo>
                  <a:pt x="11475" y="18059"/>
                </a:lnTo>
                <a:close/>
                <a:moveTo>
                  <a:pt x="11475" y="2125"/>
                </a:moveTo>
                <a:cubicBezTo>
                  <a:pt x="11475" y="2125"/>
                  <a:pt x="11138" y="2125"/>
                  <a:pt x="10800" y="2125"/>
                </a:cubicBezTo>
                <a:cubicBezTo>
                  <a:pt x="10462" y="2125"/>
                  <a:pt x="10125" y="2125"/>
                  <a:pt x="10125" y="2125"/>
                </a:cubicBezTo>
                <a:cubicBezTo>
                  <a:pt x="10125" y="1062"/>
                  <a:pt x="10125" y="1062"/>
                  <a:pt x="10125" y="1062"/>
                </a:cubicBezTo>
                <a:cubicBezTo>
                  <a:pt x="10125" y="354"/>
                  <a:pt x="10462" y="0"/>
                  <a:pt x="10800" y="0"/>
                </a:cubicBezTo>
                <a:cubicBezTo>
                  <a:pt x="11138" y="0"/>
                  <a:pt x="11475" y="354"/>
                  <a:pt x="11475" y="1062"/>
                </a:cubicBezTo>
                <a:lnTo>
                  <a:pt x="11475" y="2125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97" name="Shape 5515"/>
          <p:cNvSpPr/>
          <p:nvPr/>
        </p:nvSpPr>
        <p:spPr>
          <a:xfrm>
            <a:off x="8793515" y="4162020"/>
            <a:ext cx="249228" cy="2510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14400"/>
                </a:moveTo>
                <a:cubicBezTo>
                  <a:pt x="343" y="14400"/>
                  <a:pt x="343" y="14400"/>
                  <a:pt x="343" y="14400"/>
                </a:cubicBezTo>
                <a:cubicBezTo>
                  <a:pt x="0" y="14400"/>
                  <a:pt x="0" y="14400"/>
                  <a:pt x="0" y="14057"/>
                </a:cubicBezTo>
                <a:cubicBezTo>
                  <a:pt x="0" y="13714"/>
                  <a:pt x="0" y="13714"/>
                  <a:pt x="343" y="13714"/>
                </a:cubicBezTo>
                <a:cubicBezTo>
                  <a:pt x="4457" y="13714"/>
                  <a:pt x="4457" y="13714"/>
                  <a:pt x="4457" y="13714"/>
                </a:cubicBezTo>
                <a:cubicBezTo>
                  <a:pt x="4800" y="13714"/>
                  <a:pt x="4800" y="13714"/>
                  <a:pt x="4800" y="14057"/>
                </a:cubicBezTo>
                <a:cubicBezTo>
                  <a:pt x="4800" y="14400"/>
                  <a:pt x="4800" y="14400"/>
                  <a:pt x="4457" y="14400"/>
                </a:cubicBezTo>
                <a:close/>
                <a:moveTo>
                  <a:pt x="10286" y="6514"/>
                </a:moveTo>
                <a:cubicBezTo>
                  <a:pt x="6514" y="3086"/>
                  <a:pt x="6514" y="3086"/>
                  <a:pt x="6514" y="3086"/>
                </a:cubicBezTo>
                <a:cubicBezTo>
                  <a:pt x="6514" y="2743"/>
                  <a:pt x="6171" y="2743"/>
                  <a:pt x="5829" y="2743"/>
                </a:cubicBezTo>
                <a:cubicBezTo>
                  <a:pt x="5486" y="2743"/>
                  <a:pt x="5143" y="2743"/>
                  <a:pt x="4800" y="3086"/>
                </a:cubicBezTo>
                <a:cubicBezTo>
                  <a:pt x="3086" y="4800"/>
                  <a:pt x="3086" y="4800"/>
                  <a:pt x="3086" y="4800"/>
                </a:cubicBezTo>
                <a:cubicBezTo>
                  <a:pt x="2743" y="5143"/>
                  <a:pt x="2743" y="5486"/>
                  <a:pt x="2743" y="5829"/>
                </a:cubicBezTo>
                <a:cubicBezTo>
                  <a:pt x="2743" y="6171"/>
                  <a:pt x="2743" y="6514"/>
                  <a:pt x="3086" y="6514"/>
                </a:cubicBezTo>
                <a:cubicBezTo>
                  <a:pt x="6514" y="10286"/>
                  <a:pt x="6514" y="10286"/>
                  <a:pt x="6514" y="10286"/>
                </a:cubicBezTo>
                <a:cubicBezTo>
                  <a:pt x="6171" y="13371"/>
                  <a:pt x="6171" y="13371"/>
                  <a:pt x="6171" y="13371"/>
                </a:cubicBezTo>
                <a:cubicBezTo>
                  <a:pt x="6171" y="13029"/>
                  <a:pt x="5829" y="13029"/>
                  <a:pt x="5486" y="12686"/>
                </a:cubicBezTo>
                <a:cubicBezTo>
                  <a:pt x="1371" y="8229"/>
                  <a:pt x="1371" y="8229"/>
                  <a:pt x="1371" y="8229"/>
                </a:cubicBezTo>
                <a:cubicBezTo>
                  <a:pt x="686" y="7543"/>
                  <a:pt x="0" y="6857"/>
                  <a:pt x="0" y="5829"/>
                </a:cubicBezTo>
                <a:cubicBezTo>
                  <a:pt x="0" y="4800"/>
                  <a:pt x="686" y="3771"/>
                  <a:pt x="1371" y="3086"/>
                </a:cubicBezTo>
                <a:cubicBezTo>
                  <a:pt x="3086" y="1029"/>
                  <a:pt x="3086" y="1029"/>
                  <a:pt x="3086" y="1029"/>
                </a:cubicBezTo>
                <a:cubicBezTo>
                  <a:pt x="3771" y="343"/>
                  <a:pt x="4800" y="0"/>
                  <a:pt x="5829" y="0"/>
                </a:cubicBezTo>
                <a:cubicBezTo>
                  <a:pt x="6857" y="0"/>
                  <a:pt x="7886" y="343"/>
                  <a:pt x="8571" y="1371"/>
                </a:cubicBezTo>
                <a:cubicBezTo>
                  <a:pt x="12686" y="5486"/>
                  <a:pt x="12686" y="5486"/>
                  <a:pt x="12686" y="5486"/>
                </a:cubicBezTo>
                <a:cubicBezTo>
                  <a:pt x="13029" y="5829"/>
                  <a:pt x="13029" y="6171"/>
                  <a:pt x="13371" y="6171"/>
                </a:cubicBezTo>
                <a:lnTo>
                  <a:pt x="10286" y="6514"/>
                </a:lnTo>
                <a:close/>
                <a:moveTo>
                  <a:pt x="2400" y="19886"/>
                </a:moveTo>
                <a:cubicBezTo>
                  <a:pt x="2057" y="19886"/>
                  <a:pt x="2057" y="19886"/>
                  <a:pt x="2057" y="19886"/>
                </a:cubicBezTo>
                <a:cubicBezTo>
                  <a:pt x="2057" y="19886"/>
                  <a:pt x="1714" y="19886"/>
                  <a:pt x="1714" y="19886"/>
                </a:cubicBezTo>
                <a:cubicBezTo>
                  <a:pt x="1714" y="19543"/>
                  <a:pt x="1714" y="19200"/>
                  <a:pt x="1714" y="19200"/>
                </a:cubicBezTo>
                <a:cubicBezTo>
                  <a:pt x="5143" y="15771"/>
                  <a:pt x="5143" y="15771"/>
                  <a:pt x="5143" y="15771"/>
                </a:cubicBezTo>
                <a:cubicBezTo>
                  <a:pt x="5143" y="15771"/>
                  <a:pt x="5486" y="15771"/>
                  <a:pt x="5486" y="15771"/>
                </a:cubicBezTo>
                <a:cubicBezTo>
                  <a:pt x="5829" y="16114"/>
                  <a:pt x="5829" y="16114"/>
                  <a:pt x="5486" y="16457"/>
                </a:cubicBezTo>
                <a:lnTo>
                  <a:pt x="2400" y="19886"/>
                </a:lnTo>
                <a:close/>
                <a:moveTo>
                  <a:pt x="7886" y="21257"/>
                </a:moveTo>
                <a:cubicBezTo>
                  <a:pt x="7886" y="21257"/>
                  <a:pt x="7543" y="21600"/>
                  <a:pt x="7543" y="21600"/>
                </a:cubicBezTo>
                <a:cubicBezTo>
                  <a:pt x="7200" y="21600"/>
                  <a:pt x="6857" y="21257"/>
                  <a:pt x="6857" y="21257"/>
                </a:cubicBezTo>
                <a:cubicBezTo>
                  <a:pt x="6857" y="16800"/>
                  <a:pt x="6857" y="16800"/>
                  <a:pt x="6857" y="16800"/>
                </a:cubicBezTo>
                <a:cubicBezTo>
                  <a:pt x="6857" y="16800"/>
                  <a:pt x="7200" y="16457"/>
                  <a:pt x="7543" y="16457"/>
                </a:cubicBezTo>
                <a:cubicBezTo>
                  <a:pt x="7543" y="16457"/>
                  <a:pt x="7886" y="16800"/>
                  <a:pt x="7886" y="16800"/>
                </a:cubicBezTo>
                <a:lnTo>
                  <a:pt x="7886" y="21257"/>
                </a:lnTo>
                <a:close/>
                <a:moveTo>
                  <a:pt x="20229" y="18514"/>
                </a:moveTo>
                <a:cubicBezTo>
                  <a:pt x="18514" y="20229"/>
                  <a:pt x="18514" y="20229"/>
                  <a:pt x="18514" y="20229"/>
                </a:cubicBezTo>
                <a:cubicBezTo>
                  <a:pt x="17486" y="20914"/>
                  <a:pt x="16800" y="21257"/>
                  <a:pt x="15771" y="21257"/>
                </a:cubicBezTo>
                <a:cubicBezTo>
                  <a:pt x="14743" y="21257"/>
                  <a:pt x="13714" y="20914"/>
                  <a:pt x="13029" y="20229"/>
                </a:cubicBezTo>
                <a:cubicBezTo>
                  <a:pt x="8571" y="15771"/>
                  <a:pt x="8571" y="15771"/>
                  <a:pt x="8571" y="15771"/>
                </a:cubicBezTo>
                <a:cubicBezTo>
                  <a:pt x="8571" y="15771"/>
                  <a:pt x="8229" y="15429"/>
                  <a:pt x="8229" y="15086"/>
                </a:cubicBezTo>
                <a:cubicBezTo>
                  <a:pt x="11314" y="14743"/>
                  <a:pt x="11314" y="14743"/>
                  <a:pt x="11314" y="14743"/>
                </a:cubicBezTo>
                <a:cubicBezTo>
                  <a:pt x="14743" y="18514"/>
                  <a:pt x="14743" y="18514"/>
                  <a:pt x="14743" y="18514"/>
                </a:cubicBezTo>
                <a:cubicBezTo>
                  <a:pt x="15429" y="18857"/>
                  <a:pt x="16114" y="18857"/>
                  <a:pt x="16457" y="18514"/>
                </a:cubicBezTo>
                <a:cubicBezTo>
                  <a:pt x="18514" y="16457"/>
                  <a:pt x="18514" y="16457"/>
                  <a:pt x="18514" y="16457"/>
                </a:cubicBezTo>
                <a:cubicBezTo>
                  <a:pt x="18857" y="16457"/>
                  <a:pt x="18857" y="16114"/>
                  <a:pt x="18857" y="15771"/>
                </a:cubicBezTo>
                <a:cubicBezTo>
                  <a:pt x="18857" y="15429"/>
                  <a:pt x="18857" y="15086"/>
                  <a:pt x="18514" y="14743"/>
                </a:cubicBezTo>
                <a:cubicBezTo>
                  <a:pt x="15086" y="11314"/>
                  <a:pt x="15086" y="11314"/>
                  <a:pt x="15086" y="11314"/>
                </a:cubicBezTo>
                <a:cubicBezTo>
                  <a:pt x="15086" y="8229"/>
                  <a:pt x="15086" y="8229"/>
                  <a:pt x="15086" y="8229"/>
                </a:cubicBezTo>
                <a:cubicBezTo>
                  <a:pt x="15429" y="8229"/>
                  <a:pt x="15771" y="8571"/>
                  <a:pt x="15771" y="8571"/>
                </a:cubicBezTo>
                <a:cubicBezTo>
                  <a:pt x="20229" y="13029"/>
                  <a:pt x="20229" y="13029"/>
                  <a:pt x="20229" y="13029"/>
                </a:cubicBezTo>
                <a:cubicBezTo>
                  <a:pt x="20914" y="13714"/>
                  <a:pt x="21257" y="14743"/>
                  <a:pt x="21257" y="15771"/>
                </a:cubicBezTo>
                <a:cubicBezTo>
                  <a:pt x="21257" y="16800"/>
                  <a:pt x="20914" y="17829"/>
                  <a:pt x="20229" y="18514"/>
                </a:cubicBezTo>
                <a:close/>
                <a:moveTo>
                  <a:pt x="14400" y="4457"/>
                </a:moveTo>
                <a:cubicBezTo>
                  <a:pt x="14400" y="4800"/>
                  <a:pt x="14400" y="4800"/>
                  <a:pt x="14057" y="4800"/>
                </a:cubicBezTo>
                <a:cubicBezTo>
                  <a:pt x="13714" y="4800"/>
                  <a:pt x="13714" y="4800"/>
                  <a:pt x="13714" y="4457"/>
                </a:cubicBezTo>
                <a:cubicBezTo>
                  <a:pt x="13714" y="343"/>
                  <a:pt x="13714" y="343"/>
                  <a:pt x="13714" y="343"/>
                </a:cubicBezTo>
                <a:cubicBezTo>
                  <a:pt x="13714" y="0"/>
                  <a:pt x="13714" y="0"/>
                  <a:pt x="14057" y="0"/>
                </a:cubicBezTo>
                <a:cubicBezTo>
                  <a:pt x="14400" y="0"/>
                  <a:pt x="14400" y="0"/>
                  <a:pt x="14400" y="343"/>
                </a:cubicBezTo>
                <a:lnTo>
                  <a:pt x="14400" y="4457"/>
                </a:lnTo>
                <a:close/>
                <a:moveTo>
                  <a:pt x="16457" y="5486"/>
                </a:moveTo>
                <a:cubicBezTo>
                  <a:pt x="16457" y="5829"/>
                  <a:pt x="16114" y="5829"/>
                  <a:pt x="16114" y="5829"/>
                </a:cubicBezTo>
                <a:cubicBezTo>
                  <a:pt x="16114" y="5829"/>
                  <a:pt x="16114" y="5829"/>
                  <a:pt x="15771" y="5486"/>
                </a:cubicBezTo>
                <a:cubicBezTo>
                  <a:pt x="15771" y="5486"/>
                  <a:pt x="15771" y="5143"/>
                  <a:pt x="15771" y="5143"/>
                </a:cubicBezTo>
                <a:cubicBezTo>
                  <a:pt x="19200" y="1714"/>
                  <a:pt x="19200" y="1714"/>
                  <a:pt x="19200" y="1714"/>
                </a:cubicBezTo>
                <a:cubicBezTo>
                  <a:pt x="19200" y="1371"/>
                  <a:pt x="19543" y="1371"/>
                  <a:pt x="19886" y="1714"/>
                </a:cubicBezTo>
                <a:cubicBezTo>
                  <a:pt x="19886" y="1714"/>
                  <a:pt x="19886" y="2057"/>
                  <a:pt x="19886" y="2400"/>
                </a:cubicBezTo>
                <a:lnTo>
                  <a:pt x="16457" y="5486"/>
                </a:lnTo>
                <a:close/>
                <a:moveTo>
                  <a:pt x="21257" y="7886"/>
                </a:moveTo>
                <a:cubicBezTo>
                  <a:pt x="17143" y="7886"/>
                  <a:pt x="17143" y="7886"/>
                  <a:pt x="17143" y="7886"/>
                </a:cubicBezTo>
                <a:cubicBezTo>
                  <a:pt x="16800" y="7886"/>
                  <a:pt x="16457" y="7543"/>
                  <a:pt x="16457" y="7543"/>
                </a:cubicBezTo>
                <a:cubicBezTo>
                  <a:pt x="16457" y="7200"/>
                  <a:pt x="16800" y="6857"/>
                  <a:pt x="17143" y="6857"/>
                </a:cubicBezTo>
                <a:cubicBezTo>
                  <a:pt x="21257" y="6857"/>
                  <a:pt x="21257" y="6857"/>
                  <a:pt x="21257" y="6857"/>
                </a:cubicBezTo>
                <a:cubicBezTo>
                  <a:pt x="21257" y="6857"/>
                  <a:pt x="21600" y="7200"/>
                  <a:pt x="21600" y="7543"/>
                </a:cubicBezTo>
                <a:cubicBezTo>
                  <a:pt x="21600" y="7543"/>
                  <a:pt x="21257" y="7886"/>
                  <a:pt x="21257" y="7886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98" name="Shape 5516"/>
          <p:cNvSpPr/>
          <p:nvPr/>
        </p:nvSpPr>
        <p:spPr>
          <a:xfrm>
            <a:off x="9363438" y="4171182"/>
            <a:ext cx="254726" cy="24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184"/>
                </a:moveTo>
                <a:cubicBezTo>
                  <a:pt x="21600" y="20892"/>
                  <a:pt x="20925" y="21600"/>
                  <a:pt x="20250" y="21600"/>
                </a:cubicBezTo>
                <a:cubicBezTo>
                  <a:pt x="1350" y="21600"/>
                  <a:pt x="1350" y="21600"/>
                  <a:pt x="1350" y="21600"/>
                </a:cubicBezTo>
                <a:cubicBezTo>
                  <a:pt x="675" y="21600"/>
                  <a:pt x="0" y="20892"/>
                  <a:pt x="0" y="20184"/>
                </a:cubicBezTo>
                <a:cubicBezTo>
                  <a:pt x="0" y="15934"/>
                  <a:pt x="0" y="15934"/>
                  <a:pt x="0" y="15934"/>
                </a:cubicBezTo>
                <a:cubicBezTo>
                  <a:pt x="0" y="15226"/>
                  <a:pt x="675" y="14518"/>
                  <a:pt x="1350" y="14518"/>
                </a:cubicBezTo>
                <a:cubicBezTo>
                  <a:pt x="6750" y="14518"/>
                  <a:pt x="6750" y="14518"/>
                  <a:pt x="6750" y="14518"/>
                </a:cubicBezTo>
                <a:cubicBezTo>
                  <a:pt x="7088" y="15580"/>
                  <a:pt x="8100" y="16289"/>
                  <a:pt x="9113" y="16289"/>
                </a:cubicBezTo>
                <a:cubicBezTo>
                  <a:pt x="12487" y="16289"/>
                  <a:pt x="12487" y="16289"/>
                  <a:pt x="12487" y="16289"/>
                </a:cubicBezTo>
                <a:cubicBezTo>
                  <a:pt x="13500" y="16289"/>
                  <a:pt x="14512" y="15580"/>
                  <a:pt x="14850" y="14518"/>
                </a:cubicBezTo>
                <a:cubicBezTo>
                  <a:pt x="20250" y="14518"/>
                  <a:pt x="20250" y="14518"/>
                  <a:pt x="20250" y="14518"/>
                </a:cubicBezTo>
                <a:cubicBezTo>
                  <a:pt x="20925" y="14518"/>
                  <a:pt x="21600" y="15226"/>
                  <a:pt x="21600" y="15934"/>
                </a:cubicBezTo>
                <a:lnTo>
                  <a:pt x="21600" y="20184"/>
                </a:lnTo>
                <a:close/>
                <a:moveTo>
                  <a:pt x="16537" y="7790"/>
                </a:moveTo>
                <a:cubicBezTo>
                  <a:pt x="13162" y="7790"/>
                  <a:pt x="13162" y="7790"/>
                  <a:pt x="13162" y="7790"/>
                </a:cubicBezTo>
                <a:cubicBezTo>
                  <a:pt x="13162" y="13810"/>
                  <a:pt x="13162" y="13810"/>
                  <a:pt x="13162" y="13810"/>
                </a:cubicBezTo>
                <a:cubicBezTo>
                  <a:pt x="13162" y="14164"/>
                  <a:pt x="12825" y="14518"/>
                  <a:pt x="12487" y="14518"/>
                </a:cubicBezTo>
                <a:cubicBezTo>
                  <a:pt x="9113" y="14518"/>
                  <a:pt x="9113" y="14518"/>
                  <a:pt x="9113" y="14518"/>
                </a:cubicBezTo>
                <a:cubicBezTo>
                  <a:pt x="8775" y="14518"/>
                  <a:pt x="8438" y="14164"/>
                  <a:pt x="8438" y="13810"/>
                </a:cubicBezTo>
                <a:cubicBezTo>
                  <a:pt x="8438" y="7790"/>
                  <a:pt x="8438" y="7790"/>
                  <a:pt x="8438" y="7790"/>
                </a:cubicBezTo>
                <a:cubicBezTo>
                  <a:pt x="5063" y="7790"/>
                  <a:pt x="5063" y="7790"/>
                  <a:pt x="5063" y="7790"/>
                </a:cubicBezTo>
                <a:cubicBezTo>
                  <a:pt x="4725" y="7790"/>
                  <a:pt x="4388" y="7436"/>
                  <a:pt x="4388" y="7082"/>
                </a:cubicBezTo>
                <a:cubicBezTo>
                  <a:pt x="4050" y="7082"/>
                  <a:pt x="4388" y="6728"/>
                  <a:pt x="4388" y="6374"/>
                </a:cubicBezTo>
                <a:cubicBezTo>
                  <a:pt x="10125" y="354"/>
                  <a:pt x="10125" y="354"/>
                  <a:pt x="10125" y="354"/>
                </a:cubicBezTo>
                <a:cubicBezTo>
                  <a:pt x="10463" y="0"/>
                  <a:pt x="10463" y="0"/>
                  <a:pt x="10800" y="0"/>
                </a:cubicBezTo>
                <a:cubicBezTo>
                  <a:pt x="11137" y="0"/>
                  <a:pt x="11137" y="0"/>
                  <a:pt x="11475" y="354"/>
                </a:cubicBezTo>
                <a:cubicBezTo>
                  <a:pt x="17212" y="6374"/>
                  <a:pt x="17212" y="6374"/>
                  <a:pt x="17212" y="6374"/>
                </a:cubicBezTo>
                <a:cubicBezTo>
                  <a:pt x="17212" y="6728"/>
                  <a:pt x="17550" y="7082"/>
                  <a:pt x="17212" y="7082"/>
                </a:cubicBezTo>
                <a:cubicBezTo>
                  <a:pt x="17212" y="7436"/>
                  <a:pt x="16875" y="7790"/>
                  <a:pt x="16537" y="7790"/>
                </a:cubicBezTo>
                <a:close/>
                <a:moveTo>
                  <a:pt x="15862" y="18059"/>
                </a:moveTo>
                <a:cubicBezTo>
                  <a:pt x="15187" y="18059"/>
                  <a:pt x="14850" y="18413"/>
                  <a:pt x="14850" y="19121"/>
                </a:cubicBezTo>
                <a:cubicBezTo>
                  <a:pt x="14850" y="19475"/>
                  <a:pt x="15187" y="19830"/>
                  <a:pt x="15862" y="19830"/>
                </a:cubicBezTo>
                <a:cubicBezTo>
                  <a:pt x="16200" y="19830"/>
                  <a:pt x="16537" y="19475"/>
                  <a:pt x="16537" y="19121"/>
                </a:cubicBezTo>
                <a:cubicBezTo>
                  <a:pt x="16537" y="18413"/>
                  <a:pt x="16200" y="18059"/>
                  <a:pt x="15862" y="18059"/>
                </a:cubicBezTo>
                <a:close/>
                <a:moveTo>
                  <a:pt x="18900" y="18059"/>
                </a:moveTo>
                <a:cubicBezTo>
                  <a:pt x="18562" y="18059"/>
                  <a:pt x="18225" y="18413"/>
                  <a:pt x="18225" y="19121"/>
                </a:cubicBezTo>
                <a:cubicBezTo>
                  <a:pt x="18225" y="19475"/>
                  <a:pt x="18562" y="19830"/>
                  <a:pt x="18900" y="19830"/>
                </a:cubicBezTo>
                <a:cubicBezTo>
                  <a:pt x="19575" y="19830"/>
                  <a:pt x="19912" y="19475"/>
                  <a:pt x="19912" y="19121"/>
                </a:cubicBezTo>
                <a:cubicBezTo>
                  <a:pt x="19912" y="18413"/>
                  <a:pt x="19575" y="18059"/>
                  <a:pt x="18900" y="18059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99" name="Shape 5517"/>
          <p:cNvSpPr/>
          <p:nvPr/>
        </p:nvSpPr>
        <p:spPr>
          <a:xfrm>
            <a:off x="9935194" y="4162019"/>
            <a:ext cx="289543" cy="2712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47" y="12388"/>
                </a:moveTo>
                <a:cubicBezTo>
                  <a:pt x="2367" y="12388"/>
                  <a:pt x="2367" y="12388"/>
                  <a:pt x="2367" y="12388"/>
                </a:cubicBezTo>
                <a:cubicBezTo>
                  <a:pt x="1184" y="12388"/>
                  <a:pt x="0" y="11753"/>
                  <a:pt x="0" y="10482"/>
                </a:cubicBezTo>
                <a:cubicBezTo>
                  <a:pt x="0" y="9212"/>
                  <a:pt x="0" y="6035"/>
                  <a:pt x="1479" y="6035"/>
                </a:cubicBezTo>
                <a:cubicBezTo>
                  <a:pt x="1775" y="6035"/>
                  <a:pt x="2959" y="6988"/>
                  <a:pt x="4438" y="6988"/>
                </a:cubicBezTo>
                <a:cubicBezTo>
                  <a:pt x="5030" y="6988"/>
                  <a:pt x="5326" y="6988"/>
                  <a:pt x="5918" y="6671"/>
                </a:cubicBezTo>
                <a:cubicBezTo>
                  <a:pt x="5918" y="6988"/>
                  <a:pt x="5918" y="7306"/>
                  <a:pt x="5918" y="7624"/>
                </a:cubicBezTo>
                <a:cubicBezTo>
                  <a:pt x="5918" y="8576"/>
                  <a:pt x="6214" y="9847"/>
                  <a:pt x="6805" y="10800"/>
                </a:cubicBezTo>
                <a:cubicBezTo>
                  <a:pt x="5622" y="10800"/>
                  <a:pt x="4438" y="11435"/>
                  <a:pt x="3847" y="12388"/>
                </a:cubicBezTo>
                <a:close/>
                <a:moveTo>
                  <a:pt x="4438" y="6035"/>
                </a:moveTo>
                <a:cubicBezTo>
                  <a:pt x="2959" y="6035"/>
                  <a:pt x="1479" y="4765"/>
                  <a:pt x="1479" y="2859"/>
                </a:cubicBezTo>
                <a:cubicBezTo>
                  <a:pt x="1479" y="1271"/>
                  <a:pt x="2959" y="0"/>
                  <a:pt x="4438" y="0"/>
                </a:cubicBezTo>
                <a:cubicBezTo>
                  <a:pt x="5918" y="0"/>
                  <a:pt x="7397" y="1271"/>
                  <a:pt x="7397" y="2859"/>
                </a:cubicBezTo>
                <a:cubicBezTo>
                  <a:pt x="7397" y="4765"/>
                  <a:pt x="5918" y="6035"/>
                  <a:pt x="4438" y="6035"/>
                </a:cubicBezTo>
                <a:close/>
                <a:moveTo>
                  <a:pt x="15682" y="21600"/>
                </a:moveTo>
                <a:cubicBezTo>
                  <a:pt x="5918" y="21600"/>
                  <a:pt x="5918" y="21600"/>
                  <a:pt x="5918" y="21600"/>
                </a:cubicBezTo>
                <a:cubicBezTo>
                  <a:pt x="4142" y="21600"/>
                  <a:pt x="2959" y="20329"/>
                  <a:pt x="2959" y="18424"/>
                </a:cubicBezTo>
                <a:cubicBezTo>
                  <a:pt x="2959" y="15565"/>
                  <a:pt x="3551" y="11435"/>
                  <a:pt x="6805" y="11435"/>
                </a:cubicBezTo>
                <a:cubicBezTo>
                  <a:pt x="7397" y="11435"/>
                  <a:pt x="8581" y="13024"/>
                  <a:pt x="10948" y="13024"/>
                </a:cubicBezTo>
                <a:cubicBezTo>
                  <a:pt x="13019" y="13024"/>
                  <a:pt x="14499" y="11435"/>
                  <a:pt x="14795" y="11435"/>
                </a:cubicBezTo>
                <a:cubicBezTo>
                  <a:pt x="18345" y="11435"/>
                  <a:pt x="18937" y="15565"/>
                  <a:pt x="18937" y="18424"/>
                </a:cubicBezTo>
                <a:cubicBezTo>
                  <a:pt x="18937" y="20329"/>
                  <a:pt x="17753" y="21600"/>
                  <a:pt x="15682" y="21600"/>
                </a:cubicBezTo>
                <a:close/>
                <a:moveTo>
                  <a:pt x="10948" y="12388"/>
                </a:moveTo>
                <a:cubicBezTo>
                  <a:pt x="8581" y="12388"/>
                  <a:pt x="6510" y="10165"/>
                  <a:pt x="6510" y="7624"/>
                </a:cubicBezTo>
                <a:cubicBezTo>
                  <a:pt x="6510" y="5082"/>
                  <a:pt x="8581" y="2859"/>
                  <a:pt x="10948" y="2859"/>
                </a:cubicBezTo>
                <a:cubicBezTo>
                  <a:pt x="13315" y="2859"/>
                  <a:pt x="15090" y="5082"/>
                  <a:pt x="15090" y="7624"/>
                </a:cubicBezTo>
                <a:cubicBezTo>
                  <a:pt x="15090" y="10165"/>
                  <a:pt x="13315" y="12388"/>
                  <a:pt x="10948" y="12388"/>
                </a:cubicBezTo>
                <a:close/>
                <a:moveTo>
                  <a:pt x="17458" y="6035"/>
                </a:moveTo>
                <a:cubicBezTo>
                  <a:pt x="15682" y="6035"/>
                  <a:pt x="14499" y="4765"/>
                  <a:pt x="14499" y="2859"/>
                </a:cubicBezTo>
                <a:cubicBezTo>
                  <a:pt x="14499" y="1271"/>
                  <a:pt x="15682" y="0"/>
                  <a:pt x="17458" y="0"/>
                </a:cubicBezTo>
                <a:cubicBezTo>
                  <a:pt x="18937" y="0"/>
                  <a:pt x="20121" y="1271"/>
                  <a:pt x="20121" y="2859"/>
                </a:cubicBezTo>
                <a:cubicBezTo>
                  <a:pt x="20121" y="4765"/>
                  <a:pt x="18937" y="6035"/>
                  <a:pt x="17458" y="6035"/>
                </a:cubicBezTo>
                <a:close/>
                <a:moveTo>
                  <a:pt x="19529" y="12388"/>
                </a:moveTo>
                <a:cubicBezTo>
                  <a:pt x="18049" y="12388"/>
                  <a:pt x="18049" y="12388"/>
                  <a:pt x="18049" y="12388"/>
                </a:cubicBezTo>
                <a:cubicBezTo>
                  <a:pt x="17162" y="11435"/>
                  <a:pt x="16274" y="10800"/>
                  <a:pt x="15090" y="10800"/>
                </a:cubicBezTo>
                <a:cubicBezTo>
                  <a:pt x="15682" y="9847"/>
                  <a:pt x="15978" y="8576"/>
                  <a:pt x="15978" y="7624"/>
                </a:cubicBezTo>
                <a:cubicBezTo>
                  <a:pt x="15978" y="7306"/>
                  <a:pt x="15978" y="6988"/>
                  <a:pt x="15978" y="6671"/>
                </a:cubicBezTo>
                <a:cubicBezTo>
                  <a:pt x="16274" y="6988"/>
                  <a:pt x="16866" y="6988"/>
                  <a:pt x="17458" y="6988"/>
                </a:cubicBezTo>
                <a:cubicBezTo>
                  <a:pt x="18937" y="6988"/>
                  <a:pt x="20121" y="6035"/>
                  <a:pt x="20416" y="6035"/>
                </a:cubicBezTo>
                <a:cubicBezTo>
                  <a:pt x="21600" y="6035"/>
                  <a:pt x="21600" y="9212"/>
                  <a:pt x="21600" y="10482"/>
                </a:cubicBezTo>
                <a:cubicBezTo>
                  <a:pt x="21600" y="11753"/>
                  <a:pt x="20712" y="12388"/>
                  <a:pt x="19529" y="12388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00" name="Shape 5518"/>
          <p:cNvSpPr/>
          <p:nvPr/>
        </p:nvSpPr>
        <p:spPr>
          <a:xfrm>
            <a:off x="10503651" y="4226159"/>
            <a:ext cx="290717" cy="1667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2" h="21600" extrusionOk="0">
                <a:moveTo>
                  <a:pt x="19424" y="7714"/>
                </a:moveTo>
                <a:cubicBezTo>
                  <a:pt x="17120" y="12343"/>
                  <a:pt x="17120" y="11829"/>
                  <a:pt x="18848" y="14914"/>
                </a:cubicBezTo>
                <a:cubicBezTo>
                  <a:pt x="20576" y="18000"/>
                  <a:pt x="20864" y="19029"/>
                  <a:pt x="20864" y="19543"/>
                </a:cubicBezTo>
                <a:cubicBezTo>
                  <a:pt x="20864" y="19543"/>
                  <a:pt x="21440" y="21600"/>
                  <a:pt x="20000" y="21600"/>
                </a:cubicBezTo>
                <a:cubicBezTo>
                  <a:pt x="17408" y="21600"/>
                  <a:pt x="17408" y="21600"/>
                  <a:pt x="17408" y="21600"/>
                </a:cubicBezTo>
                <a:cubicBezTo>
                  <a:pt x="16832" y="21600"/>
                  <a:pt x="15968" y="20571"/>
                  <a:pt x="15968" y="20571"/>
                </a:cubicBezTo>
                <a:cubicBezTo>
                  <a:pt x="14816" y="19543"/>
                  <a:pt x="13952" y="15943"/>
                  <a:pt x="13088" y="16457"/>
                </a:cubicBezTo>
                <a:cubicBezTo>
                  <a:pt x="13088" y="16457"/>
                  <a:pt x="12224" y="16971"/>
                  <a:pt x="12224" y="20057"/>
                </a:cubicBezTo>
                <a:cubicBezTo>
                  <a:pt x="12224" y="20571"/>
                  <a:pt x="12224" y="21086"/>
                  <a:pt x="12224" y="21086"/>
                </a:cubicBezTo>
                <a:cubicBezTo>
                  <a:pt x="12224" y="21086"/>
                  <a:pt x="11936" y="21600"/>
                  <a:pt x="11648" y="21600"/>
                </a:cubicBezTo>
                <a:cubicBezTo>
                  <a:pt x="10208" y="21600"/>
                  <a:pt x="10208" y="21600"/>
                  <a:pt x="10208" y="21600"/>
                </a:cubicBezTo>
                <a:cubicBezTo>
                  <a:pt x="7616" y="21600"/>
                  <a:pt x="5024" y="17486"/>
                  <a:pt x="5024" y="17486"/>
                </a:cubicBezTo>
                <a:cubicBezTo>
                  <a:pt x="5024" y="17486"/>
                  <a:pt x="2432" y="12343"/>
                  <a:pt x="128" y="2571"/>
                </a:cubicBezTo>
                <a:cubicBezTo>
                  <a:pt x="-160" y="2057"/>
                  <a:pt x="128" y="1543"/>
                  <a:pt x="128" y="1543"/>
                </a:cubicBezTo>
                <a:cubicBezTo>
                  <a:pt x="128" y="1543"/>
                  <a:pt x="416" y="1029"/>
                  <a:pt x="704" y="1029"/>
                </a:cubicBezTo>
                <a:cubicBezTo>
                  <a:pt x="3872" y="1029"/>
                  <a:pt x="3872" y="1029"/>
                  <a:pt x="3872" y="1029"/>
                </a:cubicBezTo>
                <a:cubicBezTo>
                  <a:pt x="4160" y="1029"/>
                  <a:pt x="4160" y="1543"/>
                  <a:pt x="4160" y="1543"/>
                </a:cubicBezTo>
                <a:cubicBezTo>
                  <a:pt x="4160" y="1543"/>
                  <a:pt x="4448" y="1543"/>
                  <a:pt x="4448" y="2057"/>
                </a:cubicBezTo>
                <a:cubicBezTo>
                  <a:pt x="5024" y="4114"/>
                  <a:pt x="5600" y="6171"/>
                  <a:pt x="5600" y="6171"/>
                </a:cubicBezTo>
                <a:cubicBezTo>
                  <a:pt x="6752" y="10286"/>
                  <a:pt x="7328" y="10800"/>
                  <a:pt x="7904" y="10800"/>
                </a:cubicBezTo>
                <a:cubicBezTo>
                  <a:pt x="7904" y="10800"/>
                  <a:pt x="8480" y="9771"/>
                  <a:pt x="8192" y="5143"/>
                </a:cubicBezTo>
                <a:cubicBezTo>
                  <a:pt x="8192" y="3600"/>
                  <a:pt x="7904" y="2571"/>
                  <a:pt x="7904" y="2571"/>
                </a:cubicBezTo>
                <a:cubicBezTo>
                  <a:pt x="7616" y="2057"/>
                  <a:pt x="7328" y="2057"/>
                  <a:pt x="7040" y="1543"/>
                </a:cubicBezTo>
                <a:cubicBezTo>
                  <a:pt x="7040" y="1543"/>
                  <a:pt x="7040" y="1029"/>
                  <a:pt x="7616" y="514"/>
                </a:cubicBezTo>
                <a:cubicBezTo>
                  <a:pt x="8192" y="0"/>
                  <a:pt x="9056" y="0"/>
                  <a:pt x="10208" y="0"/>
                </a:cubicBezTo>
                <a:cubicBezTo>
                  <a:pt x="11072" y="0"/>
                  <a:pt x="11360" y="514"/>
                  <a:pt x="11648" y="514"/>
                </a:cubicBezTo>
                <a:cubicBezTo>
                  <a:pt x="12800" y="1029"/>
                  <a:pt x="12224" y="2571"/>
                  <a:pt x="12224" y="6686"/>
                </a:cubicBezTo>
                <a:cubicBezTo>
                  <a:pt x="12224" y="8229"/>
                  <a:pt x="12224" y="9771"/>
                  <a:pt x="12800" y="10800"/>
                </a:cubicBezTo>
                <a:cubicBezTo>
                  <a:pt x="12800" y="10800"/>
                  <a:pt x="13376" y="10800"/>
                  <a:pt x="14816" y="6171"/>
                </a:cubicBezTo>
                <a:cubicBezTo>
                  <a:pt x="14816" y="6171"/>
                  <a:pt x="15680" y="4114"/>
                  <a:pt x="15968" y="2057"/>
                </a:cubicBezTo>
                <a:cubicBezTo>
                  <a:pt x="16256" y="1543"/>
                  <a:pt x="16256" y="1543"/>
                  <a:pt x="16256" y="1543"/>
                </a:cubicBezTo>
                <a:cubicBezTo>
                  <a:pt x="16256" y="1543"/>
                  <a:pt x="16544" y="1029"/>
                  <a:pt x="16832" y="1029"/>
                </a:cubicBezTo>
                <a:cubicBezTo>
                  <a:pt x="20000" y="1029"/>
                  <a:pt x="20000" y="1029"/>
                  <a:pt x="20000" y="1029"/>
                </a:cubicBezTo>
                <a:cubicBezTo>
                  <a:pt x="20864" y="1029"/>
                  <a:pt x="21152" y="1543"/>
                  <a:pt x="21152" y="1543"/>
                </a:cubicBezTo>
                <a:cubicBezTo>
                  <a:pt x="21152" y="2571"/>
                  <a:pt x="20576" y="4629"/>
                  <a:pt x="19424" y="7714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01" name="Shape 5519"/>
          <p:cNvSpPr/>
          <p:nvPr/>
        </p:nvSpPr>
        <p:spPr>
          <a:xfrm>
            <a:off x="11015562" y="4162020"/>
            <a:ext cx="272891" cy="2510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3" h="21600" extrusionOk="0">
                <a:moveTo>
                  <a:pt x="21209" y="19200"/>
                </a:moveTo>
                <a:cubicBezTo>
                  <a:pt x="21522" y="19543"/>
                  <a:pt x="21522" y="20229"/>
                  <a:pt x="21209" y="20571"/>
                </a:cubicBezTo>
                <a:cubicBezTo>
                  <a:pt x="20896" y="21257"/>
                  <a:pt x="20270" y="21600"/>
                  <a:pt x="19957" y="21600"/>
                </a:cubicBezTo>
                <a:cubicBezTo>
                  <a:pt x="1487" y="21600"/>
                  <a:pt x="1487" y="21600"/>
                  <a:pt x="1487" y="21600"/>
                </a:cubicBezTo>
                <a:cubicBezTo>
                  <a:pt x="1174" y="21600"/>
                  <a:pt x="548" y="21257"/>
                  <a:pt x="235" y="20571"/>
                </a:cubicBezTo>
                <a:cubicBezTo>
                  <a:pt x="-78" y="20229"/>
                  <a:pt x="-78" y="19543"/>
                  <a:pt x="235" y="19200"/>
                </a:cubicBezTo>
                <a:cubicBezTo>
                  <a:pt x="9313" y="686"/>
                  <a:pt x="9313" y="686"/>
                  <a:pt x="9313" y="686"/>
                </a:cubicBezTo>
                <a:cubicBezTo>
                  <a:pt x="9626" y="343"/>
                  <a:pt x="10252" y="0"/>
                  <a:pt x="10565" y="0"/>
                </a:cubicBezTo>
                <a:cubicBezTo>
                  <a:pt x="11192" y="0"/>
                  <a:pt x="11818" y="343"/>
                  <a:pt x="12131" y="686"/>
                </a:cubicBezTo>
                <a:lnTo>
                  <a:pt x="21209" y="19200"/>
                </a:lnTo>
                <a:close/>
                <a:moveTo>
                  <a:pt x="12444" y="6857"/>
                </a:moveTo>
                <a:cubicBezTo>
                  <a:pt x="12444" y="6857"/>
                  <a:pt x="12444" y="6857"/>
                  <a:pt x="12444" y="6857"/>
                </a:cubicBezTo>
                <a:cubicBezTo>
                  <a:pt x="12131" y="6514"/>
                  <a:pt x="12131" y="6514"/>
                  <a:pt x="12131" y="6514"/>
                </a:cubicBezTo>
                <a:cubicBezTo>
                  <a:pt x="9313" y="6514"/>
                  <a:pt x="9313" y="6514"/>
                  <a:pt x="9313" y="6514"/>
                </a:cubicBezTo>
                <a:cubicBezTo>
                  <a:pt x="9313" y="6514"/>
                  <a:pt x="9313" y="6514"/>
                  <a:pt x="9000" y="6857"/>
                </a:cubicBezTo>
                <a:cubicBezTo>
                  <a:pt x="9000" y="6857"/>
                  <a:pt x="9000" y="6857"/>
                  <a:pt x="9000" y="6857"/>
                </a:cubicBezTo>
                <a:cubicBezTo>
                  <a:pt x="9313" y="13029"/>
                  <a:pt x="9313" y="13029"/>
                  <a:pt x="9313" y="13029"/>
                </a:cubicBezTo>
                <a:cubicBezTo>
                  <a:pt x="9313" y="13029"/>
                  <a:pt x="9313" y="13371"/>
                  <a:pt x="9626" y="13371"/>
                </a:cubicBezTo>
                <a:cubicBezTo>
                  <a:pt x="11818" y="13371"/>
                  <a:pt x="11818" y="13371"/>
                  <a:pt x="11818" y="13371"/>
                </a:cubicBezTo>
                <a:cubicBezTo>
                  <a:pt x="12131" y="13371"/>
                  <a:pt x="12131" y="13029"/>
                  <a:pt x="12131" y="13029"/>
                </a:cubicBezTo>
                <a:lnTo>
                  <a:pt x="12444" y="6857"/>
                </a:lnTo>
                <a:close/>
                <a:moveTo>
                  <a:pt x="12131" y="15429"/>
                </a:moveTo>
                <a:cubicBezTo>
                  <a:pt x="12131" y="15086"/>
                  <a:pt x="12131" y="14743"/>
                  <a:pt x="11818" y="14743"/>
                </a:cubicBezTo>
                <a:cubicBezTo>
                  <a:pt x="9626" y="14743"/>
                  <a:pt x="9626" y="14743"/>
                  <a:pt x="9626" y="14743"/>
                </a:cubicBezTo>
                <a:cubicBezTo>
                  <a:pt x="9313" y="14743"/>
                  <a:pt x="9313" y="15086"/>
                  <a:pt x="9313" y="15429"/>
                </a:cubicBezTo>
                <a:cubicBezTo>
                  <a:pt x="9313" y="17829"/>
                  <a:pt x="9313" y="17829"/>
                  <a:pt x="9313" y="17829"/>
                </a:cubicBezTo>
                <a:cubicBezTo>
                  <a:pt x="9313" y="18171"/>
                  <a:pt x="9313" y="18171"/>
                  <a:pt x="9626" y="18171"/>
                </a:cubicBezTo>
                <a:cubicBezTo>
                  <a:pt x="11818" y="18171"/>
                  <a:pt x="11818" y="18171"/>
                  <a:pt x="11818" y="18171"/>
                </a:cubicBezTo>
                <a:cubicBezTo>
                  <a:pt x="12131" y="18171"/>
                  <a:pt x="12131" y="18171"/>
                  <a:pt x="12131" y="17829"/>
                </a:cubicBezTo>
                <a:lnTo>
                  <a:pt x="12131" y="15429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02" name="Shape 5520"/>
          <p:cNvSpPr/>
          <p:nvPr/>
        </p:nvSpPr>
        <p:spPr>
          <a:xfrm>
            <a:off x="887892" y="4610995"/>
            <a:ext cx="245562" cy="2657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632" y="16442"/>
                </a:moveTo>
                <a:cubicBezTo>
                  <a:pt x="13935" y="19666"/>
                  <a:pt x="10800" y="21600"/>
                  <a:pt x="7665" y="21600"/>
                </a:cubicBezTo>
                <a:cubicBezTo>
                  <a:pt x="3484" y="21600"/>
                  <a:pt x="0" y="18376"/>
                  <a:pt x="0" y="14507"/>
                </a:cubicBezTo>
                <a:cubicBezTo>
                  <a:pt x="0" y="11606"/>
                  <a:pt x="2090" y="8704"/>
                  <a:pt x="4877" y="7737"/>
                </a:cubicBezTo>
                <a:cubicBezTo>
                  <a:pt x="5226" y="9349"/>
                  <a:pt x="5226" y="9349"/>
                  <a:pt x="5226" y="9349"/>
                </a:cubicBezTo>
                <a:cubicBezTo>
                  <a:pt x="3135" y="10316"/>
                  <a:pt x="1742" y="12251"/>
                  <a:pt x="1742" y="14507"/>
                </a:cubicBezTo>
                <a:cubicBezTo>
                  <a:pt x="1742" y="17409"/>
                  <a:pt x="4181" y="19988"/>
                  <a:pt x="7665" y="19988"/>
                </a:cubicBezTo>
                <a:cubicBezTo>
                  <a:pt x="10800" y="19988"/>
                  <a:pt x="13587" y="17409"/>
                  <a:pt x="13587" y="14185"/>
                </a:cubicBezTo>
                <a:lnTo>
                  <a:pt x="14632" y="16442"/>
                </a:lnTo>
                <a:close/>
                <a:moveTo>
                  <a:pt x="21600" y="16764"/>
                </a:moveTo>
                <a:cubicBezTo>
                  <a:pt x="18116" y="18376"/>
                  <a:pt x="18116" y="18376"/>
                  <a:pt x="18116" y="18376"/>
                </a:cubicBezTo>
                <a:cubicBezTo>
                  <a:pt x="18116" y="18376"/>
                  <a:pt x="17768" y="18376"/>
                  <a:pt x="17768" y="18376"/>
                </a:cubicBezTo>
                <a:cubicBezTo>
                  <a:pt x="17419" y="18376"/>
                  <a:pt x="17071" y="18054"/>
                  <a:pt x="17071" y="18054"/>
                </a:cubicBezTo>
                <a:cubicBezTo>
                  <a:pt x="13935" y="12251"/>
                  <a:pt x="13935" y="12251"/>
                  <a:pt x="13935" y="12251"/>
                </a:cubicBezTo>
                <a:cubicBezTo>
                  <a:pt x="7665" y="12251"/>
                  <a:pt x="7665" y="12251"/>
                  <a:pt x="7665" y="12251"/>
                </a:cubicBezTo>
                <a:cubicBezTo>
                  <a:pt x="6968" y="12251"/>
                  <a:pt x="6619" y="11928"/>
                  <a:pt x="6619" y="11284"/>
                </a:cubicBezTo>
                <a:cubicBezTo>
                  <a:pt x="5574" y="1934"/>
                  <a:pt x="5574" y="1934"/>
                  <a:pt x="5574" y="1934"/>
                </a:cubicBezTo>
                <a:cubicBezTo>
                  <a:pt x="5574" y="1612"/>
                  <a:pt x="5574" y="1612"/>
                  <a:pt x="5574" y="1290"/>
                </a:cubicBezTo>
                <a:cubicBezTo>
                  <a:pt x="5923" y="645"/>
                  <a:pt x="6619" y="0"/>
                  <a:pt x="7665" y="0"/>
                </a:cubicBezTo>
                <a:cubicBezTo>
                  <a:pt x="8710" y="0"/>
                  <a:pt x="9755" y="967"/>
                  <a:pt x="9755" y="1934"/>
                </a:cubicBezTo>
                <a:cubicBezTo>
                  <a:pt x="9755" y="2901"/>
                  <a:pt x="8710" y="3869"/>
                  <a:pt x="7316" y="3869"/>
                </a:cubicBezTo>
                <a:cubicBezTo>
                  <a:pt x="8013" y="7415"/>
                  <a:pt x="8013" y="7415"/>
                  <a:pt x="8013" y="7415"/>
                </a:cubicBezTo>
                <a:cubicBezTo>
                  <a:pt x="13587" y="7415"/>
                  <a:pt x="13587" y="7415"/>
                  <a:pt x="13587" y="7415"/>
                </a:cubicBezTo>
                <a:cubicBezTo>
                  <a:pt x="13587" y="9027"/>
                  <a:pt x="13587" y="9027"/>
                  <a:pt x="13587" y="9027"/>
                </a:cubicBezTo>
                <a:cubicBezTo>
                  <a:pt x="8013" y="9027"/>
                  <a:pt x="8013" y="9027"/>
                  <a:pt x="8013" y="9027"/>
                </a:cubicBezTo>
                <a:cubicBezTo>
                  <a:pt x="8361" y="10639"/>
                  <a:pt x="8361" y="10639"/>
                  <a:pt x="8361" y="10639"/>
                </a:cubicBezTo>
                <a:cubicBezTo>
                  <a:pt x="14284" y="10639"/>
                  <a:pt x="14284" y="10639"/>
                  <a:pt x="14284" y="10639"/>
                </a:cubicBezTo>
                <a:cubicBezTo>
                  <a:pt x="14632" y="10639"/>
                  <a:pt x="14981" y="10639"/>
                  <a:pt x="14981" y="10961"/>
                </a:cubicBezTo>
                <a:cubicBezTo>
                  <a:pt x="18116" y="16442"/>
                  <a:pt x="18116" y="16442"/>
                  <a:pt x="18116" y="16442"/>
                </a:cubicBezTo>
                <a:cubicBezTo>
                  <a:pt x="20555" y="15475"/>
                  <a:pt x="20555" y="15475"/>
                  <a:pt x="20555" y="15475"/>
                </a:cubicBezTo>
                <a:lnTo>
                  <a:pt x="21600" y="16764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03" name="Shape 5521"/>
          <p:cNvSpPr/>
          <p:nvPr/>
        </p:nvSpPr>
        <p:spPr>
          <a:xfrm>
            <a:off x="1375350" y="4607330"/>
            <a:ext cx="269386" cy="2693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6518"/>
                  <a:pt x="16835" y="21600"/>
                  <a:pt x="10800" y="21600"/>
                </a:cubicBezTo>
                <a:cubicBezTo>
                  <a:pt x="4765" y="21600"/>
                  <a:pt x="0" y="16518"/>
                  <a:pt x="0" y="10800"/>
                </a:cubicBezTo>
                <a:cubicBezTo>
                  <a:pt x="0" y="4765"/>
                  <a:pt x="4765" y="0"/>
                  <a:pt x="10800" y="0"/>
                </a:cubicBezTo>
                <a:cubicBezTo>
                  <a:pt x="16835" y="0"/>
                  <a:pt x="21600" y="4765"/>
                  <a:pt x="21600" y="10800"/>
                </a:cubicBezTo>
                <a:close/>
                <a:moveTo>
                  <a:pt x="20965" y="10800"/>
                </a:moveTo>
                <a:cubicBezTo>
                  <a:pt x="20965" y="5082"/>
                  <a:pt x="16518" y="318"/>
                  <a:pt x="10800" y="318"/>
                </a:cubicBezTo>
                <a:cubicBezTo>
                  <a:pt x="5082" y="318"/>
                  <a:pt x="318" y="5082"/>
                  <a:pt x="318" y="10800"/>
                </a:cubicBezTo>
                <a:cubicBezTo>
                  <a:pt x="318" y="16518"/>
                  <a:pt x="5082" y="20965"/>
                  <a:pt x="10800" y="20965"/>
                </a:cubicBezTo>
                <a:cubicBezTo>
                  <a:pt x="16518" y="20965"/>
                  <a:pt x="20965" y="16518"/>
                  <a:pt x="20965" y="10800"/>
                </a:cubicBezTo>
                <a:close/>
                <a:moveTo>
                  <a:pt x="2224" y="6988"/>
                </a:moveTo>
                <a:cubicBezTo>
                  <a:pt x="6671" y="19059"/>
                  <a:pt x="6671" y="19059"/>
                  <a:pt x="6671" y="19059"/>
                </a:cubicBezTo>
                <a:cubicBezTo>
                  <a:pt x="3494" y="17471"/>
                  <a:pt x="1588" y="14294"/>
                  <a:pt x="1588" y="10800"/>
                </a:cubicBezTo>
                <a:cubicBezTo>
                  <a:pt x="1588" y="9212"/>
                  <a:pt x="1588" y="7941"/>
                  <a:pt x="2224" y="6988"/>
                </a:cubicBezTo>
                <a:close/>
                <a:moveTo>
                  <a:pt x="16200" y="13341"/>
                </a:moveTo>
                <a:cubicBezTo>
                  <a:pt x="15247" y="16200"/>
                  <a:pt x="15247" y="16200"/>
                  <a:pt x="15247" y="16200"/>
                </a:cubicBezTo>
                <a:cubicBezTo>
                  <a:pt x="12071" y="6353"/>
                  <a:pt x="12071" y="6353"/>
                  <a:pt x="12071" y="6353"/>
                </a:cubicBezTo>
                <a:cubicBezTo>
                  <a:pt x="12071" y="6353"/>
                  <a:pt x="12706" y="6353"/>
                  <a:pt x="13024" y="6353"/>
                </a:cubicBezTo>
                <a:cubicBezTo>
                  <a:pt x="13659" y="6353"/>
                  <a:pt x="13659" y="5400"/>
                  <a:pt x="13024" y="5400"/>
                </a:cubicBezTo>
                <a:cubicBezTo>
                  <a:pt x="11435" y="5718"/>
                  <a:pt x="10482" y="5718"/>
                  <a:pt x="10482" y="5718"/>
                </a:cubicBezTo>
                <a:cubicBezTo>
                  <a:pt x="10482" y="5718"/>
                  <a:pt x="9529" y="5718"/>
                  <a:pt x="7941" y="5400"/>
                </a:cubicBezTo>
                <a:cubicBezTo>
                  <a:pt x="7624" y="5400"/>
                  <a:pt x="7624" y="6353"/>
                  <a:pt x="7941" y="6353"/>
                </a:cubicBezTo>
                <a:cubicBezTo>
                  <a:pt x="8576" y="6353"/>
                  <a:pt x="8894" y="6353"/>
                  <a:pt x="8894" y="6353"/>
                </a:cubicBezTo>
                <a:cubicBezTo>
                  <a:pt x="10482" y="10165"/>
                  <a:pt x="10482" y="10165"/>
                  <a:pt x="10482" y="10165"/>
                </a:cubicBezTo>
                <a:cubicBezTo>
                  <a:pt x="8576" y="16518"/>
                  <a:pt x="8576" y="16518"/>
                  <a:pt x="8576" y="16518"/>
                </a:cubicBezTo>
                <a:cubicBezTo>
                  <a:pt x="5082" y="6353"/>
                  <a:pt x="5082" y="6353"/>
                  <a:pt x="5082" y="6353"/>
                </a:cubicBezTo>
                <a:cubicBezTo>
                  <a:pt x="5082" y="6353"/>
                  <a:pt x="5718" y="6353"/>
                  <a:pt x="6035" y="6353"/>
                </a:cubicBezTo>
                <a:cubicBezTo>
                  <a:pt x="6671" y="6353"/>
                  <a:pt x="6671" y="5400"/>
                  <a:pt x="6035" y="5400"/>
                </a:cubicBezTo>
                <a:cubicBezTo>
                  <a:pt x="4447" y="5718"/>
                  <a:pt x="3494" y="5718"/>
                  <a:pt x="3494" y="5718"/>
                </a:cubicBezTo>
                <a:cubicBezTo>
                  <a:pt x="3494" y="5718"/>
                  <a:pt x="3176" y="5718"/>
                  <a:pt x="2859" y="5718"/>
                </a:cubicBezTo>
                <a:cubicBezTo>
                  <a:pt x="4765" y="3176"/>
                  <a:pt x="7624" y="1588"/>
                  <a:pt x="10800" y="1588"/>
                </a:cubicBezTo>
                <a:cubicBezTo>
                  <a:pt x="13024" y="1588"/>
                  <a:pt x="15247" y="2224"/>
                  <a:pt x="16835" y="3812"/>
                </a:cubicBezTo>
                <a:cubicBezTo>
                  <a:pt x="16835" y="3812"/>
                  <a:pt x="16835" y="3812"/>
                  <a:pt x="16835" y="3812"/>
                </a:cubicBezTo>
                <a:cubicBezTo>
                  <a:pt x="15882" y="3812"/>
                  <a:pt x="15247" y="4765"/>
                  <a:pt x="15247" y="5400"/>
                </a:cubicBezTo>
                <a:cubicBezTo>
                  <a:pt x="15247" y="6353"/>
                  <a:pt x="15882" y="6988"/>
                  <a:pt x="16200" y="7624"/>
                </a:cubicBezTo>
                <a:cubicBezTo>
                  <a:pt x="16518" y="8259"/>
                  <a:pt x="16835" y="9212"/>
                  <a:pt x="16835" y="10165"/>
                </a:cubicBezTo>
                <a:cubicBezTo>
                  <a:pt x="16835" y="11118"/>
                  <a:pt x="16518" y="12071"/>
                  <a:pt x="16200" y="13341"/>
                </a:cubicBezTo>
                <a:close/>
                <a:moveTo>
                  <a:pt x="13659" y="19376"/>
                </a:moveTo>
                <a:cubicBezTo>
                  <a:pt x="13659" y="19376"/>
                  <a:pt x="13659" y="19376"/>
                  <a:pt x="13659" y="19376"/>
                </a:cubicBezTo>
                <a:cubicBezTo>
                  <a:pt x="12706" y="19694"/>
                  <a:pt x="11753" y="20012"/>
                  <a:pt x="10800" y="20012"/>
                </a:cubicBezTo>
                <a:cubicBezTo>
                  <a:pt x="9847" y="20012"/>
                  <a:pt x="8894" y="19694"/>
                  <a:pt x="8259" y="19694"/>
                </a:cubicBezTo>
                <a:cubicBezTo>
                  <a:pt x="10800" y="11435"/>
                  <a:pt x="10800" y="11435"/>
                  <a:pt x="10800" y="11435"/>
                </a:cubicBezTo>
                <a:lnTo>
                  <a:pt x="13659" y="19376"/>
                </a:lnTo>
                <a:close/>
                <a:moveTo>
                  <a:pt x="20012" y="10800"/>
                </a:moveTo>
                <a:cubicBezTo>
                  <a:pt x="20012" y="13976"/>
                  <a:pt x="18106" y="17153"/>
                  <a:pt x="15247" y="18741"/>
                </a:cubicBezTo>
                <a:cubicBezTo>
                  <a:pt x="18106" y="10482"/>
                  <a:pt x="18106" y="10482"/>
                  <a:pt x="18106" y="10482"/>
                </a:cubicBezTo>
                <a:cubicBezTo>
                  <a:pt x="18741" y="9212"/>
                  <a:pt x="19059" y="8259"/>
                  <a:pt x="19059" y="7306"/>
                </a:cubicBezTo>
                <a:cubicBezTo>
                  <a:pt x="19059" y="6988"/>
                  <a:pt x="19059" y="6671"/>
                  <a:pt x="18741" y="6353"/>
                </a:cubicBezTo>
                <a:cubicBezTo>
                  <a:pt x="19694" y="7624"/>
                  <a:pt x="20012" y="9212"/>
                  <a:pt x="20012" y="10800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04" name="Shape 5522"/>
          <p:cNvSpPr/>
          <p:nvPr/>
        </p:nvSpPr>
        <p:spPr>
          <a:xfrm>
            <a:off x="1961767" y="4607329"/>
            <a:ext cx="199748" cy="2492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528" y="21600"/>
                </a:moveTo>
                <a:cubicBezTo>
                  <a:pt x="12096" y="21600"/>
                  <a:pt x="11232" y="21257"/>
                  <a:pt x="10800" y="21257"/>
                </a:cubicBezTo>
                <a:cubicBezTo>
                  <a:pt x="10368" y="21257"/>
                  <a:pt x="9504" y="21600"/>
                  <a:pt x="9072" y="21600"/>
                </a:cubicBezTo>
                <a:cubicBezTo>
                  <a:pt x="9072" y="12343"/>
                  <a:pt x="9072" y="12343"/>
                  <a:pt x="9072" y="12343"/>
                </a:cubicBezTo>
                <a:cubicBezTo>
                  <a:pt x="6048" y="8229"/>
                  <a:pt x="3456" y="3771"/>
                  <a:pt x="0" y="0"/>
                </a:cubicBezTo>
                <a:cubicBezTo>
                  <a:pt x="432" y="0"/>
                  <a:pt x="1296" y="0"/>
                  <a:pt x="1728" y="0"/>
                </a:cubicBezTo>
                <a:cubicBezTo>
                  <a:pt x="2160" y="0"/>
                  <a:pt x="3024" y="0"/>
                  <a:pt x="3456" y="0"/>
                </a:cubicBezTo>
                <a:cubicBezTo>
                  <a:pt x="6048" y="3086"/>
                  <a:pt x="8208" y="6171"/>
                  <a:pt x="10800" y="9600"/>
                </a:cubicBezTo>
                <a:cubicBezTo>
                  <a:pt x="12960" y="6171"/>
                  <a:pt x="15552" y="3086"/>
                  <a:pt x="18144" y="0"/>
                </a:cubicBezTo>
                <a:cubicBezTo>
                  <a:pt x="18576" y="0"/>
                  <a:pt x="19008" y="0"/>
                  <a:pt x="19872" y="0"/>
                </a:cubicBezTo>
                <a:cubicBezTo>
                  <a:pt x="20304" y="0"/>
                  <a:pt x="21168" y="0"/>
                  <a:pt x="21600" y="0"/>
                </a:cubicBezTo>
                <a:cubicBezTo>
                  <a:pt x="20304" y="1371"/>
                  <a:pt x="19008" y="2743"/>
                  <a:pt x="18144" y="4457"/>
                </a:cubicBezTo>
                <a:cubicBezTo>
                  <a:pt x="15984" y="7200"/>
                  <a:pt x="14256" y="9600"/>
                  <a:pt x="12096" y="12343"/>
                </a:cubicBezTo>
                <a:lnTo>
                  <a:pt x="12528" y="21600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05" name="Shape 5523"/>
          <p:cNvSpPr/>
          <p:nvPr/>
        </p:nvSpPr>
        <p:spPr>
          <a:xfrm>
            <a:off x="2517029" y="4642148"/>
            <a:ext cx="269386" cy="1942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82" y="18073"/>
                </a:moveTo>
                <a:cubicBezTo>
                  <a:pt x="20965" y="19837"/>
                  <a:pt x="20012" y="21159"/>
                  <a:pt x="18741" y="21159"/>
                </a:cubicBezTo>
                <a:cubicBezTo>
                  <a:pt x="16200" y="21600"/>
                  <a:pt x="13341" y="21600"/>
                  <a:pt x="10800" y="21600"/>
                </a:cubicBezTo>
                <a:cubicBezTo>
                  <a:pt x="7941" y="21600"/>
                  <a:pt x="5400" y="21600"/>
                  <a:pt x="2541" y="21159"/>
                </a:cubicBezTo>
                <a:cubicBezTo>
                  <a:pt x="1588" y="21159"/>
                  <a:pt x="635" y="19837"/>
                  <a:pt x="318" y="18073"/>
                </a:cubicBezTo>
                <a:cubicBezTo>
                  <a:pt x="0" y="15869"/>
                  <a:pt x="0" y="13224"/>
                  <a:pt x="0" y="11020"/>
                </a:cubicBezTo>
                <a:cubicBezTo>
                  <a:pt x="0" y="8376"/>
                  <a:pt x="0" y="6171"/>
                  <a:pt x="318" y="3527"/>
                </a:cubicBezTo>
                <a:cubicBezTo>
                  <a:pt x="635" y="2204"/>
                  <a:pt x="1588" y="882"/>
                  <a:pt x="2541" y="441"/>
                </a:cubicBezTo>
                <a:cubicBezTo>
                  <a:pt x="5400" y="0"/>
                  <a:pt x="7941" y="0"/>
                  <a:pt x="10800" y="0"/>
                </a:cubicBezTo>
                <a:cubicBezTo>
                  <a:pt x="13341" y="0"/>
                  <a:pt x="16200" y="0"/>
                  <a:pt x="18741" y="441"/>
                </a:cubicBezTo>
                <a:cubicBezTo>
                  <a:pt x="20012" y="882"/>
                  <a:pt x="20965" y="2204"/>
                  <a:pt x="21282" y="3527"/>
                </a:cubicBezTo>
                <a:cubicBezTo>
                  <a:pt x="21600" y="6171"/>
                  <a:pt x="21600" y="8376"/>
                  <a:pt x="21600" y="11020"/>
                </a:cubicBezTo>
                <a:cubicBezTo>
                  <a:pt x="21600" y="13224"/>
                  <a:pt x="21600" y="15869"/>
                  <a:pt x="21282" y="18073"/>
                </a:cubicBezTo>
                <a:close/>
                <a:moveTo>
                  <a:pt x="14929" y="10139"/>
                </a:moveTo>
                <a:cubicBezTo>
                  <a:pt x="8894" y="4849"/>
                  <a:pt x="8894" y="4849"/>
                  <a:pt x="8894" y="4849"/>
                </a:cubicBezTo>
                <a:cubicBezTo>
                  <a:pt x="8576" y="4408"/>
                  <a:pt x="8259" y="4408"/>
                  <a:pt x="7941" y="4408"/>
                </a:cubicBezTo>
                <a:cubicBezTo>
                  <a:pt x="7941" y="4849"/>
                  <a:pt x="7624" y="5290"/>
                  <a:pt x="7624" y="5731"/>
                </a:cubicBezTo>
                <a:cubicBezTo>
                  <a:pt x="7624" y="16310"/>
                  <a:pt x="7624" y="16310"/>
                  <a:pt x="7624" y="16310"/>
                </a:cubicBezTo>
                <a:cubicBezTo>
                  <a:pt x="7624" y="16751"/>
                  <a:pt x="7941" y="17192"/>
                  <a:pt x="7941" y="17192"/>
                </a:cubicBezTo>
                <a:cubicBezTo>
                  <a:pt x="8259" y="17192"/>
                  <a:pt x="8259" y="17192"/>
                  <a:pt x="8259" y="17192"/>
                </a:cubicBezTo>
                <a:cubicBezTo>
                  <a:pt x="8576" y="17192"/>
                  <a:pt x="8576" y="17192"/>
                  <a:pt x="8894" y="17192"/>
                </a:cubicBezTo>
                <a:cubicBezTo>
                  <a:pt x="14929" y="11902"/>
                  <a:pt x="14929" y="11902"/>
                  <a:pt x="14929" y="11902"/>
                </a:cubicBezTo>
                <a:cubicBezTo>
                  <a:pt x="15247" y="11461"/>
                  <a:pt x="15247" y="11461"/>
                  <a:pt x="15247" y="11020"/>
                </a:cubicBezTo>
                <a:cubicBezTo>
                  <a:pt x="15247" y="10580"/>
                  <a:pt x="15247" y="10139"/>
                  <a:pt x="14929" y="10139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06" name="Shape 5524"/>
          <p:cNvSpPr/>
          <p:nvPr/>
        </p:nvSpPr>
        <p:spPr>
          <a:xfrm>
            <a:off x="3086952" y="4627488"/>
            <a:ext cx="269386" cy="2089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785"/>
                </a:moveTo>
                <a:cubicBezTo>
                  <a:pt x="21600" y="21192"/>
                  <a:pt x="21282" y="21600"/>
                  <a:pt x="20965" y="21600"/>
                </a:cubicBezTo>
                <a:cubicBezTo>
                  <a:pt x="953" y="21600"/>
                  <a:pt x="953" y="21600"/>
                  <a:pt x="953" y="21600"/>
                </a:cubicBezTo>
                <a:cubicBezTo>
                  <a:pt x="635" y="21600"/>
                  <a:pt x="0" y="21192"/>
                  <a:pt x="0" y="20785"/>
                </a:cubicBezTo>
                <a:cubicBezTo>
                  <a:pt x="0" y="18747"/>
                  <a:pt x="0" y="18747"/>
                  <a:pt x="0" y="18747"/>
                </a:cubicBezTo>
                <a:cubicBezTo>
                  <a:pt x="0" y="17932"/>
                  <a:pt x="635" y="17525"/>
                  <a:pt x="953" y="17525"/>
                </a:cubicBezTo>
                <a:cubicBezTo>
                  <a:pt x="20965" y="17525"/>
                  <a:pt x="20965" y="17525"/>
                  <a:pt x="20965" y="17525"/>
                </a:cubicBezTo>
                <a:cubicBezTo>
                  <a:pt x="21282" y="17525"/>
                  <a:pt x="21600" y="17932"/>
                  <a:pt x="21600" y="18747"/>
                </a:cubicBezTo>
                <a:lnTo>
                  <a:pt x="21600" y="20785"/>
                </a:lnTo>
                <a:close/>
                <a:moveTo>
                  <a:pt x="20329" y="8558"/>
                </a:moveTo>
                <a:cubicBezTo>
                  <a:pt x="20329" y="9374"/>
                  <a:pt x="20012" y="9781"/>
                  <a:pt x="19376" y="9781"/>
                </a:cubicBezTo>
                <a:cubicBezTo>
                  <a:pt x="2541" y="9781"/>
                  <a:pt x="2541" y="9781"/>
                  <a:pt x="2541" y="9781"/>
                </a:cubicBezTo>
                <a:cubicBezTo>
                  <a:pt x="1906" y="9781"/>
                  <a:pt x="1588" y="9374"/>
                  <a:pt x="1588" y="8558"/>
                </a:cubicBezTo>
                <a:cubicBezTo>
                  <a:pt x="1588" y="6928"/>
                  <a:pt x="1588" y="6928"/>
                  <a:pt x="1588" y="6928"/>
                </a:cubicBezTo>
                <a:cubicBezTo>
                  <a:pt x="1588" y="6113"/>
                  <a:pt x="1906" y="5706"/>
                  <a:pt x="2541" y="5706"/>
                </a:cubicBezTo>
                <a:cubicBezTo>
                  <a:pt x="19376" y="5706"/>
                  <a:pt x="19376" y="5706"/>
                  <a:pt x="19376" y="5706"/>
                </a:cubicBezTo>
                <a:cubicBezTo>
                  <a:pt x="20012" y="5706"/>
                  <a:pt x="20329" y="6113"/>
                  <a:pt x="20329" y="6928"/>
                </a:cubicBezTo>
                <a:lnTo>
                  <a:pt x="20329" y="8558"/>
                </a:lnTo>
                <a:close/>
                <a:moveTo>
                  <a:pt x="17153" y="14672"/>
                </a:moveTo>
                <a:cubicBezTo>
                  <a:pt x="17153" y="15079"/>
                  <a:pt x="16835" y="15487"/>
                  <a:pt x="16200" y="15487"/>
                </a:cubicBezTo>
                <a:cubicBezTo>
                  <a:pt x="5400" y="15487"/>
                  <a:pt x="5400" y="15487"/>
                  <a:pt x="5400" y="15487"/>
                </a:cubicBezTo>
                <a:cubicBezTo>
                  <a:pt x="5082" y="15487"/>
                  <a:pt x="4765" y="15079"/>
                  <a:pt x="4765" y="14672"/>
                </a:cubicBezTo>
                <a:cubicBezTo>
                  <a:pt x="4765" y="12634"/>
                  <a:pt x="4765" y="12634"/>
                  <a:pt x="4765" y="12634"/>
                </a:cubicBezTo>
                <a:cubicBezTo>
                  <a:pt x="4765" y="12226"/>
                  <a:pt x="5082" y="11819"/>
                  <a:pt x="5400" y="11819"/>
                </a:cubicBezTo>
                <a:cubicBezTo>
                  <a:pt x="16200" y="11819"/>
                  <a:pt x="16200" y="11819"/>
                  <a:pt x="16200" y="11819"/>
                </a:cubicBezTo>
                <a:cubicBezTo>
                  <a:pt x="16835" y="11819"/>
                  <a:pt x="17153" y="12226"/>
                  <a:pt x="17153" y="12634"/>
                </a:cubicBezTo>
                <a:lnTo>
                  <a:pt x="17153" y="14672"/>
                </a:lnTo>
                <a:close/>
                <a:moveTo>
                  <a:pt x="15565" y="2853"/>
                </a:moveTo>
                <a:cubicBezTo>
                  <a:pt x="15565" y="3260"/>
                  <a:pt x="15247" y="3668"/>
                  <a:pt x="14929" y="3668"/>
                </a:cubicBezTo>
                <a:cubicBezTo>
                  <a:pt x="6988" y="3668"/>
                  <a:pt x="6988" y="3668"/>
                  <a:pt x="6988" y="3668"/>
                </a:cubicBezTo>
                <a:cubicBezTo>
                  <a:pt x="6671" y="3668"/>
                  <a:pt x="6353" y="3260"/>
                  <a:pt x="6353" y="2853"/>
                </a:cubicBezTo>
                <a:cubicBezTo>
                  <a:pt x="6353" y="815"/>
                  <a:pt x="6353" y="815"/>
                  <a:pt x="6353" y="815"/>
                </a:cubicBezTo>
                <a:cubicBezTo>
                  <a:pt x="6353" y="408"/>
                  <a:pt x="6671" y="0"/>
                  <a:pt x="6988" y="0"/>
                </a:cubicBezTo>
                <a:cubicBezTo>
                  <a:pt x="14929" y="0"/>
                  <a:pt x="14929" y="0"/>
                  <a:pt x="14929" y="0"/>
                </a:cubicBezTo>
                <a:cubicBezTo>
                  <a:pt x="15247" y="0"/>
                  <a:pt x="15565" y="408"/>
                  <a:pt x="15565" y="815"/>
                </a:cubicBezTo>
                <a:lnTo>
                  <a:pt x="15565" y="2853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07" name="Shape 5525"/>
          <p:cNvSpPr/>
          <p:nvPr/>
        </p:nvSpPr>
        <p:spPr>
          <a:xfrm>
            <a:off x="3669703" y="4627488"/>
            <a:ext cx="278549" cy="229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131"/>
                </a:moveTo>
                <a:cubicBezTo>
                  <a:pt x="21600" y="17503"/>
                  <a:pt x="21291" y="17876"/>
                  <a:pt x="20983" y="17876"/>
                </a:cubicBezTo>
                <a:cubicBezTo>
                  <a:pt x="18823" y="17876"/>
                  <a:pt x="18823" y="17876"/>
                  <a:pt x="18823" y="17876"/>
                </a:cubicBezTo>
                <a:cubicBezTo>
                  <a:pt x="18823" y="19738"/>
                  <a:pt x="17280" y="21600"/>
                  <a:pt x="15737" y="21600"/>
                </a:cubicBezTo>
                <a:cubicBezTo>
                  <a:pt x="14194" y="21600"/>
                  <a:pt x="12651" y="19738"/>
                  <a:pt x="12651" y="17876"/>
                </a:cubicBezTo>
                <a:cubicBezTo>
                  <a:pt x="8331" y="17876"/>
                  <a:pt x="8331" y="17876"/>
                  <a:pt x="8331" y="17876"/>
                </a:cubicBezTo>
                <a:cubicBezTo>
                  <a:pt x="8331" y="19738"/>
                  <a:pt x="6789" y="21600"/>
                  <a:pt x="5246" y="21600"/>
                </a:cubicBezTo>
                <a:cubicBezTo>
                  <a:pt x="3394" y="21600"/>
                  <a:pt x="2160" y="19738"/>
                  <a:pt x="2160" y="17876"/>
                </a:cubicBezTo>
                <a:cubicBezTo>
                  <a:pt x="617" y="17876"/>
                  <a:pt x="617" y="17876"/>
                  <a:pt x="617" y="17876"/>
                </a:cubicBezTo>
                <a:cubicBezTo>
                  <a:pt x="309" y="17876"/>
                  <a:pt x="0" y="17503"/>
                  <a:pt x="0" y="17131"/>
                </a:cubicBezTo>
                <a:cubicBezTo>
                  <a:pt x="0" y="16386"/>
                  <a:pt x="309" y="16014"/>
                  <a:pt x="617" y="16014"/>
                </a:cubicBezTo>
                <a:cubicBezTo>
                  <a:pt x="617" y="10055"/>
                  <a:pt x="617" y="10055"/>
                  <a:pt x="617" y="10055"/>
                </a:cubicBezTo>
                <a:cubicBezTo>
                  <a:pt x="617" y="9683"/>
                  <a:pt x="926" y="8938"/>
                  <a:pt x="1234" y="8566"/>
                </a:cubicBezTo>
                <a:cubicBezTo>
                  <a:pt x="3703" y="5959"/>
                  <a:pt x="3703" y="5959"/>
                  <a:pt x="3703" y="5959"/>
                </a:cubicBezTo>
                <a:cubicBezTo>
                  <a:pt x="3703" y="5586"/>
                  <a:pt x="4320" y="5214"/>
                  <a:pt x="4937" y="5214"/>
                </a:cubicBezTo>
                <a:cubicBezTo>
                  <a:pt x="6789" y="5214"/>
                  <a:pt x="6789" y="5214"/>
                  <a:pt x="6789" y="5214"/>
                </a:cubicBezTo>
                <a:cubicBezTo>
                  <a:pt x="6789" y="745"/>
                  <a:pt x="6789" y="745"/>
                  <a:pt x="6789" y="745"/>
                </a:cubicBezTo>
                <a:cubicBezTo>
                  <a:pt x="6789" y="372"/>
                  <a:pt x="7097" y="0"/>
                  <a:pt x="7406" y="0"/>
                </a:cubicBezTo>
                <a:cubicBezTo>
                  <a:pt x="20983" y="0"/>
                  <a:pt x="20983" y="0"/>
                  <a:pt x="20983" y="0"/>
                </a:cubicBezTo>
                <a:cubicBezTo>
                  <a:pt x="21291" y="0"/>
                  <a:pt x="21600" y="372"/>
                  <a:pt x="21600" y="745"/>
                </a:cubicBezTo>
                <a:lnTo>
                  <a:pt x="21600" y="17131"/>
                </a:lnTo>
                <a:close/>
                <a:moveTo>
                  <a:pt x="6789" y="10800"/>
                </a:moveTo>
                <a:cubicBezTo>
                  <a:pt x="6789" y="7076"/>
                  <a:pt x="6789" y="7076"/>
                  <a:pt x="6789" y="7076"/>
                </a:cubicBezTo>
                <a:cubicBezTo>
                  <a:pt x="4937" y="7076"/>
                  <a:pt x="4937" y="7076"/>
                  <a:pt x="4937" y="7076"/>
                </a:cubicBezTo>
                <a:cubicBezTo>
                  <a:pt x="4937" y="7076"/>
                  <a:pt x="4629" y="7076"/>
                  <a:pt x="4629" y="7076"/>
                </a:cubicBezTo>
                <a:cubicBezTo>
                  <a:pt x="2160" y="10055"/>
                  <a:pt x="2160" y="10055"/>
                  <a:pt x="2160" y="10055"/>
                </a:cubicBezTo>
                <a:cubicBezTo>
                  <a:pt x="2160" y="10055"/>
                  <a:pt x="2160" y="10055"/>
                  <a:pt x="2160" y="10428"/>
                </a:cubicBezTo>
                <a:cubicBezTo>
                  <a:pt x="2160" y="10800"/>
                  <a:pt x="2160" y="10800"/>
                  <a:pt x="2160" y="10800"/>
                </a:cubicBezTo>
                <a:lnTo>
                  <a:pt x="6789" y="10800"/>
                </a:lnTo>
                <a:close/>
                <a:moveTo>
                  <a:pt x="5246" y="16014"/>
                </a:moveTo>
                <a:cubicBezTo>
                  <a:pt x="4320" y="16014"/>
                  <a:pt x="3703" y="16759"/>
                  <a:pt x="3703" y="17876"/>
                </a:cubicBezTo>
                <a:cubicBezTo>
                  <a:pt x="3703" y="18993"/>
                  <a:pt x="4320" y="19738"/>
                  <a:pt x="5246" y="19738"/>
                </a:cubicBezTo>
                <a:cubicBezTo>
                  <a:pt x="6171" y="19738"/>
                  <a:pt x="6789" y="18993"/>
                  <a:pt x="6789" y="17876"/>
                </a:cubicBezTo>
                <a:cubicBezTo>
                  <a:pt x="6789" y="16759"/>
                  <a:pt x="6171" y="16014"/>
                  <a:pt x="5246" y="16014"/>
                </a:cubicBezTo>
                <a:close/>
                <a:moveTo>
                  <a:pt x="18823" y="5586"/>
                </a:moveTo>
                <a:cubicBezTo>
                  <a:pt x="18823" y="5586"/>
                  <a:pt x="18514" y="5214"/>
                  <a:pt x="18206" y="5214"/>
                </a:cubicBezTo>
                <a:cubicBezTo>
                  <a:pt x="15737" y="5214"/>
                  <a:pt x="15737" y="5214"/>
                  <a:pt x="15737" y="5214"/>
                </a:cubicBezTo>
                <a:cubicBezTo>
                  <a:pt x="15737" y="2234"/>
                  <a:pt x="15737" y="2234"/>
                  <a:pt x="15737" y="2234"/>
                </a:cubicBezTo>
                <a:cubicBezTo>
                  <a:pt x="15737" y="1862"/>
                  <a:pt x="15429" y="1490"/>
                  <a:pt x="15429" y="1490"/>
                </a:cubicBezTo>
                <a:cubicBezTo>
                  <a:pt x="12960" y="1490"/>
                  <a:pt x="12960" y="1490"/>
                  <a:pt x="12960" y="1490"/>
                </a:cubicBezTo>
                <a:cubicBezTo>
                  <a:pt x="12960" y="1490"/>
                  <a:pt x="12651" y="1862"/>
                  <a:pt x="12651" y="2234"/>
                </a:cubicBezTo>
                <a:cubicBezTo>
                  <a:pt x="12651" y="5214"/>
                  <a:pt x="12651" y="5214"/>
                  <a:pt x="12651" y="5214"/>
                </a:cubicBezTo>
                <a:cubicBezTo>
                  <a:pt x="10183" y="5214"/>
                  <a:pt x="10183" y="5214"/>
                  <a:pt x="10183" y="5214"/>
                </a:cubicBezTo>
                <a:cubicBezTo>
                  <a:pt x="9874" y="5214"/>
                  <a:pt x="9566" y="5586"/>
                  <a:pt x="9566" y="5586"/>
                </a:cubicBezTo>
                <a:cubicBezTo>
                  <a:pt x="9566" y="8566"/>
                  <a:pt x="9566" y="8566"/>
                  <a:pt x="9566" y="8566"/>
                </a:cubicBezTo>
                <a:cubicBezTo>
                  <a:pt x="9566" y="8566"/>
                  <a:pt x="9874" y="8938"/>
                  <a:pt x="10183" y="8938"/>
                </a:cubicBezTo>
                <a:cubicBezTo>
                  <a:pt x="12651" y="8938"/>
                  <a:pt x="12651" y="8938"/>
                  <a:pt x="12651" y="8938"/>
                </a:cubicBezTo>
                <a:cubicBezTo>
                  <a:pt x="12651" y="11917"/>
                  <a:pt x="12651" y="11917"/>
                  <a:pt x="12651" y="11917"/>
                </a:cubicBezTo>
                <a:cubicBezTo>
                  <a:pt x="12651" y="12290"/>
                  <a:pt x="12960" y="12662"/>
                  <a:pt x="12960" y="12662"/>
                </a:cubicBezTo>
                <a:cubicBezTo>
                  <a:pt x="15429" y="12662"/>
                  <a:pt x="15429" y="12662"/>
                  <a:pt x="15429" y="12662"/>
                </a:cubicBezTo>
                <a:cubicBezTo>
                  <a:pt x="15429" y="12662"/>
                  <a:pt x="15737" y="12290"/>
                  <a:pt x="15737" y="11917"/>
                </a:cubicBezTo>
                <a:cubicBezTo>
                  <a:pt x="15737" y="8938"/>
                  <a:pt x="15737" y="8938"/>
                  <a:pt x="15737" y="8938"/>
                </a:cubicBezTo>
                <a:cubicBezTo>
                  <a:pt x="18206" y="8938"/>
                  <a:pt x="18206" y="8938"/>
                  <a:pt x="18206" y="8938"/>
                </a:cubicBezTo>
                <a:cubicBezTo>
                  <a:pt x="18514" y="8938"/>
                  <a:pt x="18823" y="8566"/>
                  <a:pt x="18823" y="8566"/>
                </a:cubicBezTo>
                <a:lnTo>
                  <a:pt x="18823" y="5586"/>
                </a:lnTo>
                <a:close/>
                <a:moveTo>
                  <a:pt x="15737" y="16014"/>
                </a:moveTo>
                <a:cubicBezTo>
                  <a:pt x="14811" y="16014"/>
                  <a:pt x="14194" y="16759"/>
                  <a:pt x="14194" y="17876"/>
                </a:cubicBezTo>
                <a:cubicBezTo>
                  <a:pt x="14194" y="18993"/>
                  <a:pt x="14811" y="19738"/>
                  <a:pt x="15737" y="19738"/>
                </a:cubicBezTo>
                <a:cubicBezTo>
                  <a:pt x="16663" y="19738"/>
                  <a:pt x="17280" y="18993"/>
                  <a:pt x="17280" y="17876"/>
                </a:cubicBezTo>
                <a:cubicBezTo>
                  <a:pt x="17280" y="16759"/>
                  <a:pt x="16663" y="16014"/>
                  <a:pt x="15737" y="16014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08" name="Shape 5526"/>
          <p:cNvSpPr/>
          <p:nvPr/>
        </p:nvSpPr>
        <p:spPr>
          <a:xfrm>
            <a:off x="4241459" y="4665971"/>
            <a:ext cx="150269" cy="1429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32" y="2400"/>
                </a:moveTo>
                <a:cubicBezTo>
                  <a:pt x="10800" y="12600"/>
                  <a:pt x="10800" y="12600"/>
                  <a:pt x="10800" y="12600"/>
                </a:cubicBezTo>
                <a:cubicBezTo>
                  <a:pt x="10800" y="13200"/>
                  <a:pt x="10800" y="13200"/>
                  <a:pt x="10800" y="13200"/>
                </a:cubicBezTo>
                <a:cubicBezTo>
                  <a:pt x="10232" y="13200"/>
                  <a:pt x="10232" y="13200"/>
                  <a:pt x="10232" y="12600"/>
                </a:cubicBezTo>
                <a:cubicBezTo>
                  <a:pt x="0" y="2400"/>
                  <a:pt x="0" y="2400"/>
                  <a:pt x="0" y="2400"/>
                </a:cubicBezTo>
                <a:cubicBezTo>
                  <a:pt x="0" y="2400"/>
                  <a:pt x="0" y="1800"/>
                  <a:pt x="0" y="1800"/>
                </a:cubicBezTo>
                <a:cubicBezTo>
                  <a:pt x="0" y="1800"/>
                  <a:pt x="0" y="1200"/>
                  <a:pt x="0" y="1200"/>
                </a:cubicBezTo>
                <a:cubicBezTo>
                  <a:pt x="1137" y="0"/>
                  <a:pt x="1137" y="0"/>
                  <a:pt x="1137" y="0"/>
                </a:cubicBezTo>
                <a:cubicBezTo>
                  <a:pt x="1137" y="0"/>
                  <a:pt x="1137" y="0"/>
                  <a:pt x="1705" y="0"/>
                </a:cubicBezTo>
                <a:cubicBezTo>
                  <a:pt x="1705" y="0"/>
                  <a:pt x="1705" y="0"/>
                  <a:pt x="2274" y="0"/>
                </a:cubicBezTo>
                <a:cubicBezTo>
                  <a:pt x="10800" y="9000"/>
                  <a:pt x="10800" y="9000"/>
                  <a:pt x="10800" y="9000"/>
                </a:cubicBezTo>
                <a:cubicBezTo>
                  <a:pt x="19326" y="0"/>
                  <a:pt x="19326" y="0"/>
                  <a:pt x="19326" y="0"/>
                </a:cubicBezTo>
                <a:cubicBezTo>
                  <a:pt x="19326" y="0"/>
                  <a:pt x="19326" y="0"/>
                  <a:pt x="19326" y="0"/>
                </a:cubicBezTo>
                <a:cubicBezTo>
                  <a:pt x="19895" y="0"/>
                  <a:pt x="19895" y="0"/>
                  <a:pt x="19895" y="0"/>
                </a:cubicBezTo>
                <a:cubicBezTo>
                  <a:pt x="21032" y="1200"/>
                  <a:pt x="21032" y="1200"/>
                  <a:pt x="21032" y="1200"/>
                </a:cubicBezTo>
                <a:cubicBezTo>
                  <a:pt x="21032" y="1200"/>
                  <a:pt x="21600" y="1800"/>
                  <a:pt x="21600" y="1800"/>
                </a:cubicBezTo>
                <a:cubicBezTo>
                  <a:pt x="21600" y="1800"/>
                  <a:pt x="21032" y="2400"/>
                  <a:pt x="21032" y="2400"/>
                </a:cubicBezTo>
                <a:close/>
                <a:moveTo>
                  <a:pt x="21032" y="10800"/>
                </a:moveTo>
                <a:cubicBezTo>
                  <a:pt x="10800" y="21600"/>
                  <a:pt x="10800" y="21600"/>
                  <a:pt x="10800" y="21600"/>
                </a:cubicBezTo>
                <a:cubicBezTo>
                  <a:pt x="10800" y="21600"/>
                  <a:pt x="10800" y="21600"/>
                  <a:pt x="10800" y="21600"/>
                </a:cubicBezTo>
                <a:cubicBezTo>
                  <a:pt x="10232" y="21600"/>
                  <a:pt x="10232" y="21600"/>
                  <a:pt x="10232" y="216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0800"/>
                  <a:pt x="0" y="10800"/>
                  <a:pt x="0" y="10200"/>
                </a:cubicBezTo>
                <a:cubicBezTo>
                  <a:pt x="0" y="10200"/>
                  <a:pt x="0" y="10200"/>
                  <a:pt x="0" y="10200"/>
                </a:cubicBezTo>
                <a:cubicBezTo>
                  <a:pt x="1137" y="9000"/>
                  <a:pt x="1137" y="9000"/>
                  <a:pt x="1137" y="9000"/>
                </a:cubicBezTo>
                <a:cubicBezTo>
                  <a:pt x="1137" y="8400"/>
                  <a:pt x="1137" y="8400"/>
                  <a:pt x="1705" y="8400"/>
                </a:cubicBezTo>
                <a:cubicBezTo>
                  <a:pt x="1705" y="8400"/>
                  <a:pt x="1705" y="8400"/>
                  <a:pt x="2274" y="9000"/>
                </a:cubicBezTo>
                <a:cubicBezTo>
                  <a:pt x="10800" y="18000"/>
                  <a:pt x="10800" y="18000"/>
                  <a:pt x="10800" y="18000"/>
                </a:cubicBezTo>
                <a:cubicBezTo>
                  <a:pt x="19326" y="9000"/>
                  <a:pt x="19326" y="9000"/>
                  <a:pt x="19326" y="9000"/>
                </a:cubicBezTo>
                <a:cubicBezTo>
                  <a:pt x="19326" y="8400"/>
                  <a:pt x="19326" y="8400"/>
                  <a:pt x="19326" y="8400"/>
                </a:cubicBezTo>
                <a:cubicBezTo>
                  <a:pt x="19895" y="8400"/>
                  <a:pt x="19895" y="8400"/>
                  <a:pt x="19895" y="9000"/>
                </a:cubicBezTo>
                <a:cubicBezTo>
                  <a:pt x="21032" y="10200"/>
                  <a:pt x="21032" y="10200"/>
                  <a:pt x="21032" y="10200"/>
                </a:cubicBezTo>
                <a:cubicBezTo>
                  <a:pt x="21032" y="10200"/>
                  <a:pt x="21600" y="10200"/>
                  <a:pt x="21600" y="10200"/>
                </a:cubicBezTo>
                <a:cubicBezTo>
                  <a:pt x="21600" y="10800"/>
                  <a:pt x="21032" y="10800"/>
                  <a:pt x="21032" y="10800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09" name="Shape 5527"/>
          <p:cNvSpPr/>
          <p:nvPr/>
        </p:nvSpPr>
        <p:spPr>
          <a:xfrm>
            <a:off x="4811382" y="4702622"/>
            <a:ext cx="150270" cy="916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32" y="4696"/>
                </a:moveTo>
                <a:cubicBezTo>
                  <a:pt x="10800" y="20661"/>
                  <a:pt x="10800" y="20661"/>
                  <a:pt x="10800" y="20661"/>
                </a:cubicBezTo>
                <a:cubicBezTo>
                  <a:pt x="10800" y="20661"/>
                  <a:pt x="10800" y="21600"/>
                  <a:pt x="10800" y="21600"/>
                </a:cubicBezTo>
                <a:cubicBezTo>
                  <a:pt x="10232" y="21600"/>
                  <a:pt x="10232" y="20661"/>
                  <a:pt x="10232" y="20661"/>
                </a:cubicBezTo>
                <a:cubicBezTo>
                  <a:pt x="0" y="4696"/>
                  <a:pt x="0" y="4696"/>
                  <a:pt x="0" y="4696"/>
                </a:cubicBezTo>
                <a:cubicBezTo>
                  <a:pt x="0" y="3757"/>
                  <a:pt x="0" y="3757"/>
                  <a:pt x="0" y="3757"/>
                </a:cubicBezTo>
                <a:cubicBezTo>
                  <a:pt x="0" y="2817"/>
                  <a:pt x="0" y="2817"/>
                  <a:pt x="0" y="2817"/>
                </a:cubicBezTo>
                <a:cubicBezTo>
                  <a:pt x="1137" y="939"/>
                  <a:pt x="1137" y="939"/>
                  <a:pt x="1137" y="939"/>
                </a:cubicBezTo>
                <a:cubicBezTo>
                  <a:pt x="1137" y="939"/>
                  <a:pt x="1137" y="0"/>
                  <a:pt x="1705" y="0"/>
                </a:cubicBezTo>
                <a:cubicBezTo>
                  <a:pt x="1705" y="0"/>
                  <a:pt x="1705" y="939"/>
                  <a:pt x="2274" y="939"/>
                </a:cubicBezTo>
                <a:cubicBezTo>
                  <a:pt x="10800" y="15026"/>
                  <a:pt x="10800" y="15026"/>
                  <a:pt x="10800" y="15026"/>
                </a:cubicBezTo>
                <a:cubicBezTo>
                  <a:pt x="19326" y="939"/>
                  <a:pt x="19326" y="939"/>
                  <a:pt x="19326" y="939"/>
                </a:cubicBezTo>
                <a:cubicBezTo>
                  <a:pt x="19326" y="939"/>
                  <a:pt x="19326" y="0"/>
                  <a:pt x="19326" y="0"/>
                </a:cubicBezTo>
                <a:cubicBezTo>
                  <a:pt x="19895" y="0"/>
                  <a:pt x="19895" y="939"/>
                  <a:pt x="19895" y="939"/>
                </a:cubicBezTo>
                <a:cubicBezTo>
                  <a:pt x="21032" y="2817"/>
                  <a:pt x="21032" y="2817"/>
                  <a:pt x="21032" y="2817"/>
                </a:cubicBezTo>
                <a:cubicBezTo>
                  <a:pt x="21032" y="2817"/>
                  <a:pt x="21600" y="2817"/>
                  <a:pt x="21600" y="3757"/>
                </a:cubicBezTo>
                <a:cubicBezTo>
                  <a:pt x="21600" y="3757"/>
                  <a:pt x="21032" y="3757"/>
                  <a:pt x="21032" y="4696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10" name="Shape 5528"/>
          <p:cNvSpPr/>
          <p:nvPr/>
        </p:nvSpPr>
        <p:spPr>
          <a:xfrm>
            <a:off x="5940233" y="4627488"/>
            <a:ext cx="234567" cy="229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83" y="21600"/>
                </a:moveTo>
                <a:cubicBezTo>
                  <a:pt x="4759" y="21600"/>
                  <a:pt x="0" y="16759"/>
                  <a:pt x="0" y="10800"/>
                </a:cubicBezTo>
                <a:cubicBezTo>
                  <a:pt x="0" y="4841"/>
                  <a:pt x="4759" y="0"/>
                  <a:pt x="10983" y="0"/>
                </a:cubicBezTo>
                <a:cubicBezTo>
                  <a:pt x="16841" y="0"/>
                  <a:pt x="21600" y="4841"/>
                  <a:pt x="21600" y="10800"/>
                </a:cubicBezTo>
                <a:cubicBezTo>
                  <a:pt x="21600" y="16759"/>
                  <a:pt x="16841" y="21600"/>
                  <a:pt x="10983" y="21600"/>
                </a:cubicBezTo>
                <a:close/>
                <a:moveTo>
                  <a:pt x="17939" y="9683"/>
                </a:moveTo>
                <a:cubicBezTo>
                  <a:pt x="17939" y="9310"/>
                  <a:pt x="17573" y="8938"/>
                  <a:pt x="17207" y="8938"/>
                </a:cubicBezTo>
                <a:cubicBezTo>
                  <a:pt x="10251" y="8938"/>
                  <a:pt x="10251" y="8938"/>
                  <a:pt x="10251" y="8938"/>
                </a:cubicBezTo>
                <a:cubicBezTo>
                  <a:pt x="12814" y="6331"/>
                  <a:pt x="12814" y="6331"/>
                  <a:pt x="12814" y="6331"/>
                </a:cubicBezTo>
                <a:cubicBezTo>
                  <a:pt x="12814" y="5959"/>
                  <a:pt x="12814" y="5959"/>
                  <a:pt x="12814" y="5586"/>
                </a:cubicBezTo>
                <a:cubicBezTo>
                  <a:pt x="12814" y="5214"/>
                  <a:pt x="12814" y="5214"/>
                  <a:pt x="12814" y="4841"/>
                </a:cubicBezTo>
                <a:cubicBezTo>
                  <a:pt x="11349" y="3724"/>
                  <a:pt x="11349" y="3724"/>
                  <a:pt x="11349" y="3724"/>
                </a:cubicBezTo>
                <a:cubicBezTo>
                  <a:pt x="11349" y="3352"/>
                  <a:pt x="10983" y="3352"/>
                  <a:pt x="10983" y="3352"/>
                </a:cubicBezTo>
                <a:cubicBezTo>
                  <a:pt x="10617" y="3352"/>
                  <a:pt x="10251" y="3352"/>
                  <a:pt x="10251" y="3724"/>
                </a:cubicBezTo>
                <a:cubicBezTo>
                  <a:pt x="5125" y="8938"/>
                  <a:pt x="5125" y="8938"/>
                  <a:pt x="5125" y="8938"/>
                </a:cubicBezTo>
                <a:cubicBezTo>
                  <a:pt x="4027" y="10055"/>
                  <a:pt x="4027" y="10055"/>
                  <a:pt x="4027" y="10055"/>
                </a:cubicBezTo>
                <a:cubicBezTo>
                  <a:pt x="3661" y="10055"/>
                  <a:pt x="3661" y="10428"/>
                  <a:pt x="3661" y="10800"/>
                </a:cubicBezTo>
                <a:cubicBezTo>
                  <a:pt x="3661" y="10800"/>
                  <a:pt x="3661" y="11172"/>
                  <a:pt x="4027" y="11172"/>
                </a:cubicBezTo>
                <a:cubicBezTo>
                  <a:pt x="5125" y="12662"/>
                  <a:pt x="5125" y="12662"/>
                  <a:pt x="5125" y="12662"/>
                </a:cubicBezTo>
                <a:cubicBezTo>
                  <a:pt x="10251" y="17876"/>
                  <a:pt x="10251" y="17876"/>
                  <a:pt x="10251" y="17876"/>
                </a:cubicBezTo>
                <a:cubicBezTo>
                  <a:pt x="10251" y="17876"/>
                  <a:pt x="10617" y="17876"/>
                  <a:pt x="10983" y="17876"/>
                </a:cubicBezTo>
                <a:cubicBezTo>
                  <a:pt x="10983" y="17876"/>
                  <a:pt x="11349" y="17876"/>
                  <a:pt x="11349" y="17876"/>
                </a:cubicBezTo>
                <a:cubicBezTo>
                  <a:pt x="12814" y="16386"/>
                  <a:pt x="12814" y="16386"/>
                  <a:pt x="12814" y="16386"/>
                </a:cubicBezTo>
                <a:cubicBezTo>
                  <a:pt x="12814" y="16386"/>
                  <a:pt x="12814" y="16014"/>
                  <a:pt x="12814" y="15641"/>
                </a:cubicBezTo>
                <a:cubicBezTo>
                  <a:pt x="12814" y="15641"/>
                  <a:pt x="12814" y="15269"/>
                  <a:pt x="12814" y="15269"/>
                </a:cubicBezTo>
                <a:cubicBezTo>
                  <a:pt x="10251" y="12662"/>
                  <a:pt x="10251" y="12662"/>
                  <a:pt x="10251" y="12662"/>
                </a:cubicBezTo>
                <a:cubicBezTo>
                  <a:pt x="17207" y="12662"/>
                  <a:pt x="17207" y="12662"/>
                  <a:pt x="17207" y="12662"/>
                </a:cubicBezTo>
                <a:cubicBezTo>
                  <a:pt x="17573" y="12662"/>
                  <a:pt x="17939" y="11917"/>
                  <a:pt x="17939" y="11545"/>
                </a:cubicBezTo>
                <a:lnTo>
                  <a:pt x="17939" y="9683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11" name="Shape 5529"/>
          <p:cNvSpPr/>
          <p:nvPr/>
        </p:nvSpPr>
        <p:spPr>
          <a:xfrm>
            <a:off x="6511989" y="4627488"/>
            <a:ext cx="232735" cy="229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83" y="21600"/>
                </a:moveTo>
                <a:cubicBezTo>
                  <a:pt x="4759" y="21600"/>
                  <a:pt x="0" y="16759"/>
                  <a:pt x="0" y="10800"/>
                </a:cubicBezTo>
                <a:cubicBezTo>
                  <a:pt x="0" y="4841"/>
                  <a:pt x="4759" y="0"/>
                  <a:pt x="10983" y="0"/>
                </a:cubicBezTo>
                <a:cubicBezTo>
                  <a:pt x="16841" y="0"/>
                  <a:pt x="21600" y="4841"/>
                  <a:pt x="21600" y="10800"/>
                </a:cubicBezTo>
                <a:cubicBezTo>
                  <a:pt x="21600" y="16759"/>
                  <a:pt x="16841" y="21600"/>
                  <a:pt x="10983" y="21600"/>
                </a:cubicBezTo>
                <a:close/>
                <a:moveTo>
                  <a:pt x="3295" y="10800"/>
                </a:moveTo>
                <a:cubicBezTo>
                  <a:pt x="3295" y="14897"/>
                  <a:pt x="6590" y="18248"/>
                  <a:pt x="10983" y="18248"/>
                </a:cubicBezTo>
                <a:cubicBezTo>
                  <a:pt x="15010" y="18248"/>
                  <a:pt x="18305" y="14897"/>
                  <a:pt x="18305" y="10800"/>
                </a:cubicBezTo>
                <a:cubicBezTo>
                  <a:pt x="18305" y="6331"/>
                  <a:pt x="15010" y="2979"/>
                  <a:pt x="10983" y="2979"/>
                </a:cubicBezTo>
                <a:cubicBezTo>
                  <a:pt x="6590" y="2979"/>
                  <a:pt x="3295" y="6331"/>
                  <a:pt x="3295" y="10800"/>
                </a:cubicBezTo>
                <a:close/>
                <a:moveTo>
                  <a:pt x="15376" y="10800"/>
                </a:moveTo>
                <a:cubicBezTo>
                  <a:pt x="12447" y="10800"/>
                  <a:pt x="12447" y="10800"/>
                  <a:pt x="12447" y="10800"/>
                </a:cubicBezTo>
                <a:cubicBezTo>
                  <a:pt x="12447" y="15641"/>
                  <a:pt x="12447" y="15641"/>
                  <a:pt x="12447" y="15641"/>
                </a:cubicBezTo>
                <a:cubicBezTo>
                  <a:pt x="12447" y="16014"/>
                  <a:pt x="12447" y="16014"/>
                  <a:pt x="12081" y="16014"/>
                </a:cubicBezTo>
                <a:cubicBezTo>
                  <a:pt x="9519" y="16014"/>
                  <a:pt x="9519" y="16014"/>
                  <a:pt x="9519" y="16014"/>
                </a:cubicBezTo>
                <a:cubicBezTo>
                  <a:pt x="9153" y="16014"/>
                  <a:pt x="9153" y="16014"/>
                  <a:pt x="9153" y="15641"/>
                </a:cubicBezTo>
                <a:cubicBezTo>
                  <a:pt x="9153" y="10800"/>
                  <a:pt x="9153" y="10800"/>
                  <a:pt x="9153" y="10800"/>
                </a:cubicBezTo>
                <a:cubicBezTo>
                  <a:pt x="6224" y="10800"/>
                  <a:pt x="6224" y="10800"/>
                  <a:pt x="6224" y="10800"/>
                </a:cubicBezTo>
                <a:cubicBezTo>
                  <a:pt x="6224" y="10800"/>
                  <a:pt x="5858" y="10428"/>
                  <a:pt x="5858" y="10055"/>
                </a:cubicBezTo>
                <a:cubicBezTo>
                  <a:pt x="5858" y="10055"/>
                  <a:pt x="5858" y="10055"/>
                  <a:pt x="6224" y="10055"/>
                </a:cubicBezTo>
                <a:cubicBezTo>
                  <a:pt x="10617" y="5214"/>
                  <a:pt x="10617" y="5214"/>
                  <a:pt x="10617" y="5214"/>
                </a:cubicBezTo>
                <a:cubicBezTo>
                  <a:pt x="10617" y="5214"/>
                  <a:pt x="10617" y="5214"/>
                  <a:pt x="10983" y="5214"/>
                </a:cubicBezTo>
                <a:cubicBezTo>
                  <a:pt x="10983" y="5214"/>
                  <a:pt x="10983" y="5214"/>
                  <a:pt x="10983" y="5214"/>
                </a:cubicBezTo>
                <a:cubicBezTo>
                  <a:pt x="15742" y="10055"/>
                  <a:pt x="15742" y="10055"/>
                  <a:pt x="15742" y="10055"/>
                </a:cubicBezTo>
                <a:cubicBezTo>
                  <a:pt x="15742" y="10055"/>
                  <a:pt x="15742" y="10055"/>
                  <a:pt x="15742" y="10428"/>
                </a:cubicBezTo>
                <a:cubicBezTo>
                  <a:pt x="15742" y="10428"/>
                  <a:pt x="15376" y="10800"/>
                  <a:pt x="15376" y="10800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12" name="Shape 5530"/>
          <p:cNvSpPr/>
          <p:nvPr/>
        </p:nvSpPr>
        <p:spPr>
          <a:xfrm>
            <a:off x="7092908" y="4634818"/>
            <a:ext cx="221739" cy="234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1715"/>
                </a:moveTo>
                <a:cubicBezTo>
                  <a:pt x="21600" y="12447"/>
                  <a:pt x="20829" y="13180"/>
                  <a:pt x="19671" y="13180"/>
                </a:cubicBezTo>
                <a:cubicBezTo>
                  <a:pt x="9643" y="13180"/>
                  <a:pt x="9643" y="13180"/>
                  <a:pt x="9643" y="13180"/>
                </a:cubicBezTo>
                <a:cubicBezTo>
                  <a:pt x="13886" y="17573"/>
                  <a:pt x="13886" y="17573"/>
                  <a:pt x="13886" y="17573"/>
                </a:cubicBezTo>
                <a:cubicBezTo>
                  <a:pt x="14271" y="17573"/>
                  <a:pt x="14271" y="18305"/>
                  <a:pt x="14271" y="18671"/>
                </a:cubicBezTo>
                <a:cubicBezTo>
                  <a:pt x="14271" y="19037"/>
                  <a:pt x="14271" y="19769"/>
                  <a:pt x="13886" y="19769"/>
                </a:cubicBezTo>
                <a:cubicBezTo>
                  <a:pt x="12729" y="20868"/>
                  <a:pt x="12729" y="20868"/>
                  <a:pt x="12729" y="20868"/>
                </a:cubicBezTo>
                <a:cubicBezTo>
                  <a:pt x="12343" y="21234"/>
                  <a:pt x="11957" y="21600"/>
                  <a:pt x="11186" y="21600"/>
                </a:cubicBezTo>
                <a:cubicBezTo>
                  <a:pt x="10800" y="21600"/>
                  <a:pt x="10414" y="21234"/>
                  <a:pt x="10029" y="20868"/>
                </a:cubicBezTo>
                <a:cubicBezTo>
                  <a:pt x="386" y="12081"/>
                  <a:pt x="386" y="12081"/>
                  <a:pt x="386" y="12081"/>
                </a:cubicBezTo>
                <a:cubicBezTo>
                  <a:pt x="0" y="11715"/>
                  <a:pt x="0" y="10983"/>
                  <a:pt x="0" y="10617"/>
                </a:cubicBezTo>
                <a:cubicBezTo>
                  <a:pt x="0" y="10251"/>
                  <a:pt x="0" y="9885"/>
                  <a:pt x="386" y="9519"/>
                </a:cubicBezTo>
                <a:cubicBezTo>
                  <a:pt x="10029" y="366"/>
                  <a:pt x="10029" y="366"/>
                  <a:pt x="10029" y="366"/>
                </a:cubicBezTo>
                <a:cubicBezTo>
                  <a:pt x="10414" y="0"/>
                  <a:pt x="10800" y="0"/>
                  <a:pt x="11186" y="0"/>
                </a:cubicBezTo>
                <a:cubicBezTo>
                  <a:pt x="11957" y="0"/>
                  <a:pt x="12343" y="0"/>
                  <a:pt x="12729" y="366"/>
                </a:cubicBezTo>
                <a:cubicBezTo>
                  <a:pt x="13886" y="1464"/>
                  <a:pt x="13886" y="1464"/>
                  <a:pt x="13886" y="1464"/>
                </a:cubicBezTo>
                <a:cubicBezTo>
                  <a:pt x="14271" y="1831"/>
                  <a:pt x="14271" y="2197"/>
                  <a:pt x="14271" y="2563"/>
                </a:cubicBezTo>
                <a:cubicBezTo>
                  <a:pt x="14271" y="3295"/>
                  <a:pt x="14271" y="3661"/>
                  <a:pt x="13886" y="4027"/>
                </a:cubicBezTo>
                <a:cubicBezTo>
                  <a:pt x="9643" y="8054"/>
                  <a:pt x="9643" y="8054"/>
                  <a:pt x="9643" y="8054"/>
                </a:cubicBezTo>
                <a:cubicBezTo>
                  <a:pt x="19671" y="8054"/>
                  <a:pt x="19671" y="8054"/>
                  <a:pt x="19671" y="8054"/>
                </a:cubicBezTo>
                <a:cubicBezTo>
                  <a:pt x="20829" y="8054"/>
                  <a:pt x="21600" y="8786"/>
                  <a:pt x="21600" y="9885"/>
                </a:cubicBezTo>
                <a:lnTo>
                  <a:pt x="21600" y="11715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13" name="Shape 5531"/>
          <p:cNvSpPr/>
          <p:nvPr/>
        </p:nvSpPr>
        <p:spPr>
          <a:xfrm>
            <a:off x="7651835" y="4627488"/>
            <a:ext cx="234567" cy="229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180" y="10800"/>
                </a:moveTo>
                <a:cubicBezTo>
                  <a:pt x="17939" y="15641"/>
                  <a:pt x="17939" y="15641"/>
                  <a:pt x="17939" y="15641"/>
                </a:cubicBezTo>
                <a:cubicBezTo>
                  <a:pt x="20136" y="13779"/>
                  <a:pt x="20136" y="13779"/>
                  <a:pt x="20136" y="13779"/>
                </a:cubicBezTo>
                <a:cubicBezTo>
                  <a:pt x="20136" y="13407"/>
                  <a:pt x="20502" y="13407"/>
                  <a:pt x="20868" y="13407"/>
                </a:cubicBezTo>
                <a:cubicBezTo>
                  <a:pt x="21234" y="13779"/>
                  <a:pt x="21600" y="13779"/>
                  <a:pt x="21600" y="14152"/>
                </a:cubicBezTo>
                <a:cubicBezTo>
                  <a:pt x="21600" y="20483"/>
                  <a:pt x="21600" y="20483"/>
                  <a:pt x="21600" y="20483"/>
                </a:cubicBezTo>
                <a:cubicBezTo>
                  <a:pt x="21600" y="21228"/>
                  <a:pt x="21234" y="21600"/>
                  <a:pt x="20502" y="21600"/>
                </a:cubicBezTo>
                <a:cubicBezTo>
                  <a:pt x="14278" y="21600"/>
                  <a:pt x="14278" y="21600"/>
                  <a:pt x="14278" y="21600"/>
                </a:cubicBezTo>
                <a:cubicBezTo>
                  <a:pt x="13912" y="21600"/>
                  <a:pt x="13546" y="21228"/>
                  <a:pt x="13546" y="20855"/>
                </a:cubicBezTo>
                <a:cubicBezTo>
                  <a:pt x="13546" y="20483"/>
                  <a:pt x="13546" y="20110"/>
                  <a:pt x="13912" y="20110"/>
                </a:cubicBezTo>
                <a:cubicBezTo>
                  <a:pt x="15742" y="17876"/>
                  <a:pt x="15742" y="17876"/>
                  <a:pt x="15742" y="17876"/>
                </a:cubicBezTo>
                <a:cubicBezTo>
                  <a:pt x="10983" y="13034"/>
                  <a:pt x="10983" y="13034"/>
                  <a:pt x="10983" y="13034"/>
                </a:cubicBezTo>
                <a:cubicBezTo>
                  <a:pt x="5858" y="17876"/>
                  <a:pt x="5858" y="17876"/>
                  <a:pt x="5858" y="17876"/>
                </a:cubicBezTo>
                <a:cubicBezTo>
                  <a:pt x="8054" y="20110"/>
                  <a:pt x="8054" y="20110"/>
                  <a:pt x="8054" y="20110"/>
                </a:cubicBezTo>
                <a:cubicBezTo>
                  <a:pt x="8054" y="20110"/>
                  <a:pt x="8054" y="20483"/>
                  <a:pt x="8054" y="20855"/>
                </a:cubicBezTo>
                <a:cubicBezTo>
                  <a:pt x="8054" y="21228"/>
                  <a:pt x="7688" y="21600"/>
                  <a:pt x="7322" y="21600"/>
                </a:cubicBezTo>
                <a:cubicBezTo>
                  <a:pt x="1098" y="21600"/>
                  <a:pt x="1098" y="21600"/>
                  <a:pt x="1098" y="21600"/>
                </a:cubicBezTo>
                <a:cubicBezTo>
                  <a:pt x="732" y="21600"/>
                  <a:pt x="0" y="21228"/>
                  <a:pt x="0" y="20483"/>
                </a:cubicBezTo>
                <a:cubicBezTo>
                  <a:pt x="0" y="14152"/>
                  <a:pt x="0" y="14152"/>
                  <a:pt x="0" y="14152"/>
                </a:cubicBezTo>
                <a:cubicBezTo>
                  <a:pt x="0" y="13779"/>
                  <a:pt x="366" y="13779"/>
                  <a:pt x="732" y="13407"/>
                </a:cubicBezTo>
                <a:cubicBezTo>
                  <a:pt x="1098" y="13407"/>
                  <a:pt x="1464" y="13407"/>
                  <a:pt x="1831" y="13779"/>
                </a:cubicBezTo>
                <a:cubicBezTo>
                  <a:pt x="3661" y="15641"/>
                  <a:pt x="3661" y="15641"/>
                  <a:pt x="3661" y="15641"/>
                </a:cubicBezTo>
                <a:cubicBezTo>
                  <a:pt x="8786" y="10800"/>
                  <a:pt x="8786" y="10800"/>
                  <a:pt x="8786" y="10800"/>
                </a:cubicBezTo>
                <a:cubicBezTo>
                  <a:pt x="3661" y="5586"/>
                  <a:pt x="3661" y="5586"/>
                  <a:pt x="3661" y="5586"/>
                </a:cubicBezTo>
                <a:cubicBezTo>
                  <a:pt x="1831" y="7821"/>
                  <a:pt x="1831" y="7821"/>
                  <a:pt x="1831" y="7821"/>
                </a:cubicBezTo>
                <a:cubicBezTo>
                  <a:pt x="1464" y="7821"/>
                  <a:pt x="1464" y="7821"/>
                  <a:pt x="1098" y="7821"/>
                </a:cubicBezTo>
                <a:cubicBezTo>
                  <a:pt x="1098" y="7821"/>
                  <a:pt x="732" y="7821"/>
                  <a:pt x="732" y="7821"/>
                </a:cubicBezTo>
                <a:cubicBezTo>
                  <a:pt x="366" y="7821"/>
                  <a:pt x="0" y="7448"/>
                  <a:pt x="0" y="7076"/>
                </a:cubicBezTo>
                <a:cubicBezTo>
                  <a:pt x="0" y="745"/>
                  <a:pt x="0" y="745"/>
                  <a:pt x="0" y="745"/>
                </a:cubicBezTo>
                <a:cubicBezTo>
                  <a:pt x="0" y="372"/>
                  <a:pt x="732" y="0"/>
                  <a:pt x="1098" y="0"/>
                </a:cubicBezTo>
                <a:cubicBezTo>
                  <a:pt x="7322" y="0"/>
                  <a:pt x="7322" y="0"/>
                  <a:pt x="7322" y="0"/>
                </a:cubicBezTo>
                <a:cubicBezTo>
                  <a:pt x="7688" y="0"/>
                  <a:pt x="8054" y="0"/>
                  <a:pt x="8054" y="372"/>
                </a:cubicBezTo>
                <a:cubicBezTo>
                  <a:pt x="8054" y="745"/>
                  <a:pt x="8054" y="1117"/>
                  <a:pt x="8054" y="1490"/>
                </a:cubicBezTo>
                <a:cubicBezTo>
                  <a:pt x="5858" y="3352"/>
                  <a:pt x="5858" y="3352"/>
                  <a:pt x="5858" y="3352"/>
                </a:cubicBezTo>
                <a:cubicBezTo>
                  <a:pt x="10983" y="8566"/>
                  <a:pt x="10983" y="8566"/>
                  <a:pt x="10983" y="8566"/>
                </a:cubicBezTo>
                <a:cubicBezTo>
                  <a:pt x="15742" y="3352"/>
                  <a:pt x="15742" y="3352"/>
                  <a:pt x="15742" y="3352"/>
                </a:cubicBezTo>
                <a:cubicBezTo>
                  <a:pt x="13912" y="1490"/>
                  <a:pt x="13912" y="1490"/>
                  <a:pt x="13912" y="1490"/>
                </a:cubicBezTo>
                <a:cubicBezTo>
                  <a:pt x="13546" y="1117"/>
                  <a:pt x="13546" y="745"/>
                  <a:pt x="13546" y="372"/>
                </a:cubicBezTo>
                <a:cubicBezTo>
                  <a:pt x="13546" y="0"/>
                  <a:pt x="13912" y="0"/>
                  <a:pt x="14278" y="0"/>
                </a:cubicBezTo>
                <a:cubicBezTo>
                  <a:pt x="20502" y="0"/>
                  <a:pt x="20502" y="0"/>
                  <a:pt x="20502" y="0"/>
                </a:cubicBezTo>
                <a:cubicBezTo>
                  <a:pt x="21234" y="0"/>
                  <a:pt x="21600" y="372"/>
                  <a:pt x="21600" y="745"/>
                </a:cubicBezTo>
                <a:cubicBezTo>
                  <a:pt x="21600" y="7076"/>
                  <a:pt x="21600" y="7076"/>
                  <a:pt x="21600" y="7076"/>
                </a:cubicBezTo>
                <a:cubicBezTo>
                  <a:pt x="21600" y="7448"/>
                  <a:pt x="21234" y="7821"/>
                  <a:pt x="20868" y="7821"/>
                </a:cubicBezTo>
                <a:cubicBezTo>
                  <a:pt x="20868" y="7821"/>
                  <a:pt x="20868" y="7821"/>
                  <a:pt x="20502" y="7821"/>
                </a:cubicBezTo>
                <a:cubicBezTo>
                  <a:pt x="20502" y="7821"/>
                  <a:pt x="20136" y="7821"/>
                  <a:pt x="20136" y="7821"/>
                </a:cubicBezTo>
                <a:cubicBezTo>
                  <a:pt x="17939" y="5586"/>
                  <a:pt x="17939" y="5586"/>
                  <a:pt x="17939" y="5586"/>
                </a:cubicBezTo>
                <a:lnTo>
                  <a:pt x="13180" y="10800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14" name="Shape 5532"/>
          <p:cNvSpPr/>
          <p:nvPr/>
        </p:nvSpPr>
        <p:spPr>
          <a:xfrm>
            <a:off x="8223592" y="4627488"/>
            <a:ext cx="229069" cy="229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641" y="16759"/>
                </a:moveTo>
                <a:cubicBezTo>
                  <a:pt x="15641" y="16759"/>
                  <a:pt x="15641" y="16759"/>
                  <a:pt x="15269" y="16759"/>
                </a:cubicBezTo>
                <a:cubicBezTo>
                  <a:pt x="14524" y="16759"/>
                  <a:pt x="13779" y="16759"/>
                  <a:pt x="13407" y="16014"/>
                </a:cubicBezTo>
                <a:cubicBezTo>
                  <a:pt x="13034" y="15641"/>
                  <a:pt x="13034" y="15269"/>
                  <a:pt x="13034" y="14897"/>
                </a:cubicBezTo>
                <a:cubicBezTo>
                  <a:pt x="11917" y="16014"/>
                  <a:pt x="10428" y="17131"/>
                  <a:pt x="8566" y="17131"/>
                </a:cubicBezTo>
                <a:cubicBezTo>
                  <a:pt x="5586" y="17131"/>
                  <a:pt x="3724" y="15269"/>
                  <a:pt x="3724" y="11917"/>
                </a:cubicBezTo>
                <a:cubicBezTo>
                  <a:pt x="3724" y="7448"/>
                  <a:pt x="7076" y="3724"/>
                  <a:pt x="10800" y="3724"/>
                </a:cubicBezTo>
                <a:cubicBezTo>
                  <a:pt x="12290" y="3724"/>
                  <a:pt x="13779" y="4469"/>
                  <a:pt x="14524" y="5586"/>
                </a:cubicBezTo>
                <a:cubicBezTo>
                  <a:pt x="14524" y="5586"/>
                  <a:pt x="14524" y="5586"/>
                  <a:pt x="14524" y="5586"/>
                </a:cubicBezTo>
                <a:cubicBezTo>
                  <a:pt x="14524" y="4469"/>
                  <a:pt x="14524" y="4469"/>
                  <a:pt x="14524" y="4469"/>
                </a:cubicBezTo>
                <a:cubicBezTo>
                  <a:pt x="14524" y="4469"/>
                  <a:pt x="14897" y="4469"/>
                  <a:pt x="14897" y="4469"/>
                </a:cubicBezTo>
                <a:cubicBezTo>
                  <a:pt x="16386" y="4469"/>
                  <a:pt x="16386" y="4469"/>
                  <a:pt x="16386" y="4469"/>
                </a:cubicBezTo>
                <a:cubicBezTo>
                  <a:pt x="16386" y="4469"/>
                  <a:pt x="16759" y="4469"/>
                  <a:pt x="16759" y="4469"/>
                </a:cubicBezTo>
                <a:cubicBezTo>
                  <a:pt x="16759" y="4469"/>
                  <a:pt x="16759" y="4841"/>
                  <a:pt x="16759" y="4841"/>
                </a:cubicBezTo>
                <a:cubicBezTo>
                  <a:pt x="14897" y="13407"/>
                  <a:pt x="14897" y="13407"/>
                  <a:pt x="14897" y="13407"/>
                </a:cubicBezTo>
                <a:cubicBezTo>
                  <a:pt x="14897" y="13779"/>
                  <a:pt x="14897" y="13779"/>
                  <a:pt x="14897" y="14152"/>
                </a:cubicBezTo>
                <a:cubicBezTo>
                  <a:pt x="14897" y="14897"/>
                  <a:pt x="15269" y="14897"/>
                  <a:pt x="15641" y="14897"/>
                </a:cubicBezTo>
                <a:cubicBezTo>
                  <a:pt x="16759" y="14897"/>
                  <a:pt x="19738" y="14524"/>
                  <a:pt x="19738" y="10800"/>
                </a:cubicBezTo>
                <a:cubicBezTo>
                  <a:pt x="19738" y="5214"/>
                  <a:pt x="16386" y="1490"/>
                  <a:pt x="10800" y="1490"/>
                </a:cubicBezTo>
                <a:cubicBezTo>
                  <a:pt x="5959" y="1490"/>
                  <a:pt x="1862" y="5586"/>
                  <a:pt x="1862" y="10800"/>
                </a:cubicBezTo>
                <a:cubicBezTo>
                  <a:pt x="1862" y="15641"/>
                  <a:pt x="5959" y="19738"/>
                  <a:pt x="10800" y="19738"/>
                </a:cubicBezTo>
                <a:cubicBezTo>
                  <a:pt x="12662" y="19738"/>
                  <a:pt x="14897" y="18993"/>
                  <a:pt x="16386" y="17876"/>
                </a:cubicBezTo>
                <a:cubicBezTo>
                  <a:pt x="16759" y="17503"/>
                  <a:pt x="17131" y="17503"/>
                  <a:pt x="17131" y="17876"/>
                </a:cubicBezTo>
                <a:cubicBezTo>
                  <a:pt x="17876" y="18621"/>
                  <a:pt x="17876" y="18621"/>
                  <a:pt x="17876" y="18621"/>
                </a:cubicBezTo>
                <a:cubicBezTo>
                  <a:pt x="17876" y="18621"/>
                  <a:pt x="17876" y="18621"/>
                  <a:pt x="17876" y="18621"/>
                </a:cubicBezTo>
                <a:cubicBezTo>
                  <a:pt x="17876" y="18993"/>
                  <a:pt x="17876" y="18993"/>
                  <a:pt x="17503" y="18993"/>
                </a:cubicBezTo>
                <a:cubicBezTo>
                  <a:pt x="15641" y="20855"/>
                  <a:pt x="13407" y="21600"/>
                  <a:pt x="10800" y="21600"/>
                </a:cubicBezTo>
                <a:cubicBezTo>
                  <a:pt x="4841" y="21600"/>
                  <a:pt x="0" y="16759"/>
                  <a:pt x="0" y="10800"/>
                </a:cubicBezTo>
                <a:cubicBezTo>
                  <a:pt x="0" y="4841"/>
                  <a:pt x="4841" y="0"/>
                  <a:pt x="10800" y="0"/>
                </a:cubicBezTo>
                <a:cubicBezTo>
                  <a:pt x="17131" y="0"/>
                  <a:pt x="21600" y="4097"/>
                  <a:pt x="21600" y="10800"/>
                </a:cubicBezTo>
                <a:cubicBezTo>
                  <a:pt x="21600" y="15269"/>
                  <a:pt x="18621" y="16759"/>
                  <a:pt x="15641" y="16759"/>
                </a:cubicBezTo>
                <a:close/>
                <a:moveTo>
                  <a:pt x="10800" y="5586"/>
                </a:moveTo>
                <a:cubicBezTo>
                  <a:pt x="8566" y="5586"/>
                  <a:pt x="5959" y="8193"/>
                  <a:pt x="5959" y="11917"/>
                </a:cubicBezTo>
                <a:cubicBezTo>
                  <a:pt x="5959" y="13779"/>
                  <a:pt x="7076" y="15269"/>
                  <a:pt x="8938" y="15269"/>
                </a:cubicBezTo>
                <a:cubicBezTo>
                  <a:pt x="11545" y="15269"/>
                  <a:pt x="13779" y="11917"/>
                  <a:pt x="13779" y="8938"/>
                </a:cubicBezTo>
                <a:cubicBezTo>
                  <a:pt x="13779" y="7076"/>
                  <a:pt x="12662" y="5586"/>
                  <a:pt x="10800" y="5586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15" name="Shape 5533"/>
          <p:cNvSpPr/>
          <p:nvPr/>
        </p:nvSpPr>
        <p:spPr>
          <a:xfrm>
            <a:off x="8793515" y="4607330"/>
            <a:ext cx="289543" cy="2693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4447"/>
                </a:moveTo>
                <a:cubicBezTo>
                  <a:pt x="21600" y="6035"/>
                  <a:pt x="21600" y="6035"/>
                  <a:pt x="21600" y="6035"/>
                </a:cubicBezTo>
                <a:cubicBezTo>
                  <a:pt x="20121" y="6035"/>
                  <a:pt x="20121" y="6035"/>
                  <a:pt x="20121" y="6035"/>
                </a:cubicBezTo>
                <a:cubicBezTo>
                  <a:pt x="20121" y="6353"/>
                  <a:pt x="19825" y="6988"/>
                  <a:pt x="19233" y="6988"/>
                </a:cubicBezTo>
                <a:cubicBezTo>
                  <a:pt x="2071" y="6988"/>
                  <a:pt x="2071" y="6988"/>
                  <a:pt x="2071" y="6988"/>
                </a:cubicBezTo>
                <a:cubicBezTo>
                  <a:pt x="1775" y="6988"/>
                  <a:pt x="1479" y="6353"/>
                  <a:pt x="1479" y="6035"/>
                </a:cubicBezTo>
                <a:cubicBezTo>
                  <a:pt x="0" y="6035"/>
                  <a:pt x="0" y="6035"/>
                  <a:pt x="0" y="6035"/>
                </a:cubicBezTo>
                <a:cubicBezTo>
                  <a:pt x="0" y="4447"/>
                  <a:pt x="0" y="4447"/>
                  <a:pt x="0" y="4447"/>
                </a:cubicBezTo>
                <a:cubicBezTo>
                  <a:pt x="10652" y="0"/>
                  <a:pt x="10652" y="0"/>
                  <a:pt x="10652" y="0"/>
                </a:cubicBezTo>
                <a:lnTo>
                  <a:pt x="21600" y="4447"/>
                </a:lnTo>
                <a:close/>
                <a:moveTo>
                  <a:pt x="21600" y="20012"/>
                </a:moveTo>
                <a:cubicBezTo>
                  <a:pt x="21600" y="21600"/>
                  <a:pt x="21600" y="21600"/>
                  <a:pt x="21600" y="2160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0" y="20012"/>
                  <a:pt x="0" y="20012"/>
                  <a:pt x="0" y="20012"/>
                </a:cubicBezTo>
                <a:cubicBezTo>
                  <a:pt x="0" y="19694"/>
                  <a:pt x="296" y="19059"/>
                  <a:pt x="592" y="19059"/>
                </a:cubicBezTo>
                <a:cubicBezTo>
                  <a:pt x="20712" y="19059"/>
                  <a:pt x="20712" y="19059"/>
                  <a:pt x="20712" y="19059"/>
                </a:cubicBezTo>
                <a:cubicBezTo>
                  <a:pt x="21008" y="19059"/>
                  <a:pt x="21600" y="19694"/>
                  <a:pt x="21600" y="20012"/>
                </a:cubicBezTo>
                <a:close/>
                <a:moveTo>
                  <a:pt x="5622" y="7624"/>
                </a:moveTo>
                <a:cubicBezTo>
                  <a:pt x="5622" y="16835"/>
                  <a:pt x="5622" y="16835"/>
                  <a:pt x="5622" y="16835"/>
                </a:cubicBezTo>
                <a:cubicBezTo>
                  <a:pt x="7101" y="16835"/>
                  <a:pt x="7101" y="16835"/>
                  <a:pt x="7101" y="16835"/>
                </a:cubicBezTo>
                <a:cubicBezTo>
                  <a:pt x="7101" y="7624"/>
                  <a:pt x="7101" y="7624"/>
                  <a:pt x="7101" y="7624"/>
                </a:cubicBezTo>
                <a:cubicBezTo>
                  <a:pt x="10060" y="7624"/>
                  <a:pt x="10060" y="7624"/>
                  <a:pt x="10060" y="7624"/>
                </a:cubicBezTo>
                <a:cubicBezTo>
                  <a:pt x="10060" y="16835"/>
                  <a:pt x="10060" y="16835"/>
                  <a:pt x="10060" y="16835"/>
                </a:cubicBezTo>
                <a:cubicBezTo>
                  <a:pt x="11540" y="16835"/>
                  <a:pt x="11540" y="16835"/>
                  <a:pt x="11540" y="16835"/>
                </a:cubicBezTo>
                <a:cubicBezTo>
                  <a:pt x="11540" y="7624"/>
                  <a:pt x="11540" y="7624"/>
                  <a:pt x="11540" y="7624"/>
                </a:cubicBezTo>
                <a:cubicBezTo>
                  <a:pt x="14203" y="7624"/>
                  <a:pt x="14203" y="7624"/>
                  <a:pt x="14203" y="7624"/>
                </a:cubicBezTo>
                <a:cubicBezTo>
                  <a:pt x="14203" y="16835"/>
                  <a:pt x="14203" y="16835"/>
                  <a:pt x="14203" y="16835"/>
                </a:cubicBezTo>
                <a:cubicBezTo>
                  <a:pt x="15682" y="16835"/>
                  <a:pt x="15682" y="16835"/>
                  <a:pt x="15682" y="16835"/>
                </a:cubicBezTo>
                <a:cubicBezTo>
                  <a:pt x="15682" y="7624"/>
                  <a:pt x="15682" y="7624"/>
                  <a:pt x="15682" y="7624"/>
                </a:cubicBezTo>
                <a:cubicBezTo>
                  <a:pt x="18641" y="7624"/>
                  <a:pt x="18641" y="7624"/>
                  <a:pt x="18641" y="7624"/>
                </a:cubicBezTo>
                <a:cubicBezTo>
                  <a:pt x="18641" y="16835"/>
                  <a:pt x="18641" y="16835"/>
                  <a:pt x="18641" y="16835"/>
                </a:cubicBezTo>
                <a:cubicBezTo>
                  <a:pt x="19233" y="16835"/>
                  <a:pt x="19233" y="16835"/>
                  <a:pt x="19233" y="16835"/>
                </a:cubicBezTo>
                <a:cubicBezTo>
                  <a:pt x="19825" y="16835"/>
                  <a:pt x="20121" y="17153"/>
                  <a:pt x="20121" y="17788"/>
                </a:cubicBezTo>
                <a:cubicBezTo>
                  <a:pt x="20121" y="18424"/>
                  <a:pt x="20121" y="18424"/>
                  <a:pt x="20121" y="18424"/>
                </a:cubicBezTo>
                <a:cubicBezTo>
                  <a:pt x="1479" y="18424"/>
                  <a:pt x="1479" y="18424"/>
                  <a:pt x="1479" y="18424"/>
                </a:cubicBezTo>
                <a:cubicBezTo>
                  <a:pt x="1479" y="17788"/>
                  <a:pt x="1479" y="17788"/>
                  <a:pt x="1479" y="17788"/>
                </a:cubicBezTo>
                <a:cubicBezTo>
                  <a:pt x="1479" y="17153"/>
                  <a:pt x="1775" y="16835"/>
                  <a:pt x="2071" y="16835"/>
                </a:cubicBezTo>
                <a:cubicBezTo>
                  <a:pt x="2663" y="16835"/>
                  <a:pt x="2663" y="16835"/>
                  <a:pt x="2663" y="16835"/>
                </a:cubicBezTo>
                <a:cubicBezTo>
                  <a:pt x="2663" y="7624"/>
                  <a:pt x="2663" y="7624"/>
                  <a:pt x="2663" y="7624"/>
                </a:cubicBezTo>
                <a:lnTo>
                  <a:pt x="5622" y="7624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16" name="Shape 5534"/>
          <p:cNvSpPr/>
          <p:nvPr/>
        </p:nvSpPr>
        <p:spPr>
          <a:xfrm>
            <a:off x="9363438" y="4642148"/>
            <a:ext cx="234567" cy="1942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3527"/>
                </a:moveTo>
                <a:cubicBezTo>
                  <a:pt x="21600" y="3967"/>
                  <a:pt x="21234" y="4408"/>
                  <a:pt x="20502" y="4408"/>
                </a:cubicBezTo>
                <a:cubicBezTo>
                  <a:pt x="1098" y="4408"/>
                  <a:pt x="1098" y="4408"/>
                  <a:pt x="1098" y="4408"/>
                </a:cubicBezTo>
                <a:cubicBezTo>
                  <a:pt x="732" y="4408"/>
                  <a:pt x="0" y="3967"/>
                  <a:pt x="0" y="3527"/>
                </a:cubicBezTo>
                <a:cubicBezTo>
                  <a:pt x="0" y="1322"/>
                  <a:pt x="0" y="1322"/>
                  <a:pt x="0" y="1322"/>
                </a:cubicBezTo>
                <a:cubicBezTo>
                  <a:pt x="0" y="882"/>
                  <a:pt x="732" y="0"/>
                  <a:pt x="1098" y="0"/>
                </a:cubicBezTo>
                <a:cubicBezTo>
                  <a:pt x="20502" y="0"/>
                  <a:pt x="20502" y="0"/>
                  <a:pt x="20502" y="0"/>
                </a:cubicBezTo>
                <a:cubicBezTo>
                  <a:pt x="21234" y="0"/>
                  <a:pt x="21600" y="882"/>
                  <a:pt x="21600" y="1322"/>
                </a:cubicBezTo>
                <a:lnTo>
                  <a:pt x="21600" y="3527"/>
                </a:lnTo>
                <a:close/>
                <a:moveTo>
                  <a:pt x="21600" y="11902"/>
                </a:moveTo>
                <a:cubicBezTo>
                  <a:pt x="21600" y="12343"/>
                  <a:pt x="21234" y="13224"/>
                  <a:pt x="20502" y="13224"/>
                </a:cubicBezTo>
                <a:cubicBezTo>
                  <a:pt x="1098" y="13224"/>
                  <a:pt x="1098" y="13224"/>
                  <a:pt x="1098" y="13224"/>
                </a:cubicBezTo>
                <a:cubicBezTo>
                  <a:pt x="732" y="13224"/>
                  <a:pt x="0" y="12343"/>
                  <a:pt x="0" y="11902"/>
                </a:cubicBezTo>
                <a:cubicBezTo>
                  <a:pt x="0" y="9698"/>
                  <a:pt x="0" y="9698"/>
                  <a:pt x="0" y="9698"/>
                </a:cubicBezTo>
                <a:cubicBezTo>
                  <a:pt x="0" y="9257"/>
                  <a:pt x="732" y="8816"/>
                  <a:pt x="1098" y="8816"/>
                </a:cubicBezTo>
                <a:cubicBezTo>
                  <a:pt x="20502" y="8816"/>
                  <a:pt x="20502" y="8816"/>
                  <a:pt x="20502" y="8816"/>
                </a:cubicBezTo>
                <a:cubicBezTo>
                  <a:pt x="21234" y="8816"/>
                  <a:pt x="21600" y="9257"/>
                  <a:pt x="21600" y="9698"/>
                </a:cubicBezTo>
                <a:lnTo>
                  <a:pt x="21600" y="11902"/>
                </a:lnTo>
                <a:close/>
                <a:moveTo>
                  <a:pt x="21600" y="20718"/>
                </a:moveTo>
                <a:cubicBezTo>
                  <a:pt x="21600" y="21159"/>
                  <a:pt x="21234" y="21600"/>
                  <a:pt x="20502" y="21600"/>
                </a:cubicBezTo>
                <a:cubicBezTo>
                  <a:pt x="1098" y="21600"/>
                  <a:pt x="1098" y="21600"/>
                  <a:pt x="1098" y="21600"/>
                </a:cubicBezTo>
                <a:cubicBezTo>
                  <a:pt x="732" y="21600"/>
                  <a:pt x="0" y="21159"/>
                  <a:pt x="0" y="20718"/>
                </a:cubicBezTo>
                <a:cubicBezTo>
                  <a:pt x="0" y="18514"/>
                  <a:pt x="0" y="18514"/>
                  <a:pt x="0" y="18514"/>
                </a:cubicBezTo>
                <a:cubicBezTo>
                  <a:pt x="0" y="17633"/>
                  <a:pt x="732" y="17192"/>
                  <a:pt x="1098" y="17192"/>
                </a:cubicBezTo>
                <a:cubicBezTo>
                  <a:pt x="20502" y="17192"/>
                  <a:pt x="20502" y="17192"/>
                  <a:pt x="20502" y="17192"/>
                </a:cubicBezTo>
                <a:cubicBezTo>
                  <a:pt x="21234" y="17192"/>
                  <a:pt x="21600" y="17633"/>
                  <a:pt x="21600" y="18514"/>
                </a:cubicBezTo>
                <a:lnTo>
                  <a:pt x="21600" y="20718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17" name="Shape 5535"/>
          <p:cNvSpPr/>
          <p:nvPr/>
        </p:nvSpPr>
        <p:spPr>
          <a:xfrm>
            <a:off x="9946189" y="4607330"/>
            <a:ext cx="249228" cy="2693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886" y="18424"/>
                </a:moveTo>
                <a:cubicBezTo>
                  <a:pt x="14057" y="18424"/>
                  <a:pt x="14057" y="18424"/>
                  <a:pt x="14057" y="18424"/>
                </a:cubicBezTo>
                <a:cubicBezTo>
                  <a:pt x="14057" y="20012"/>
                  <a:pt x="12686" y="21600"/>
                  <a:pt x="10629" y="21600"/>
                </a:cubicBezTo>
                <a:cubicBezTo>
                  <a:pt x="8914" y="21600"/>
                  <a:pt x="7543" y="20012"/>
                  <a:pt x="7543" y="18424"/>
                </a:cubicBezTo>
                <a:cubicBezTo>
                  <a:pt x="1714" y="18424"/>
                  <a:pt x="1714" y="18424"/>
                  <a:pt x="1714" y="18424"/>
                </a:cubicBezTo>
                <a:cubicBezTo>
                  <a:pt x="686" y="18424"/>
                  <a:pt x="0" y="17788"/>
                  <a:pt x="0" y="16835"/>
                </a:cubicBezTo>
                <a:cubicBezTo>
                  <a:pt x="1714" y="15247"/>
                  <a:pt x="4114" y="12706"/>
                  <a:pt x="4114" y="6988"/>
                </a:cubicBezTo>
                <a:cubicBezTo>
                  <a:pt x="4114" y="4447"/>
                  <a:pt x="6171" y="1906"/>
                  <a:pt x="9600" y="1588"/>
                </a:cubicBezTo>
                <a:cubicBezTo>
                  <a:pt x="9600" y="1271"/>
                  <a:pt x="9600" y="1271"/>
                  <a:pt x="9600" y="953"/>
                </a:cubicBezTo>
                <a:cubicBezTo>
                  <a:pt x="9600" y="318"/>
                  <a:pt x="9943" y="0"/>
                  <a:pt x="10629" y="0"/>
                </a:cubicBezTo>
                <a:cubicBezTo>
                  <a:pt x="11314" y="0"/>
                  <a:pt x="12000" y="318"/>
                  <a:pt x="12000" y="953"/>
                </a:cubicBezTo>
                <a:cubicBezTo>
                  <a:pt x="12000" y="1271"/>
                  <a:pt x="12000" y="1271"/>
                  <a:pt x="12000" y="1588"/>
                </a:cubicBezTo>
                <a:cubicBezTo>
                  <a:pt x="15429" y="1906"/>
                  <a:pt x="17486" y="4447"/>
                  <a:pt x="17486" y="6988"/>
                </a:cubicBezTo>
                <a:cubicBezTo>
                  <a:pt x="17486" y="12706"/>
                  <a:pt x="19543" y="15247"/>
                  <a:pt x="21600" y="16835"/>
                </a:cubicBezTo>
                <a:cubicBezTo>
                  <a:pt x="21600" y="17788"/>
                  <a:pt x="20914" y="18424"/>
                  <a:pt x="19886" y="18424"/>
                </a:cubicBezTo>
                <a:close/>
                <a:moveTo>
                  <a:pt x="10629" y="20012"/>
                </a:moveTo>
                <a:cubicBezTo>
                  <a:pt x="9600" y="20012"/>
                  <a:pt x="8914" y="19376"/>
                  <a:pt x="8914" y="18424"/>
                </a:cubicBezTo>
                <a:cubicBezTo>
                  <a:pt x="8914" y="18424"/>
                  <a:pt x="8914" y="18106"/>
                  <a:pt x="8571" y="18106"/>
                </a:cubicBezTo>
                <a:cubicBezTo>
                  <a:pt x="8571" y="18106"/>
                  <a:pt x="8571" y="18424"/>
                  <a:pt x="8571" y="18424"/>
                </a:cubicBezTo>
                <a:cubicBezTo>
                  <a:pt x="8571" y="19694"/>
                  <a:pt x="9600" y="20647"/>
                  <a:pt x="10629" y="20647"/>
                </a:cubicBezTo>
                <a:cubicBezTo>
                  <a:pt x="10971" y="20647"/>
                  <a:pt x="10971" y="20329"/>
                  <a:pt x="10971" y="20329"/>
                </a:cubicBezTo>
                <a:cubicBezTo>
                  <a:pt x="10971" y="20329"/>
                  <a:pt x="10971" y="20012"/>
                  <a:pt x="10629" y="20012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18" name="Shape 5536"/>
          <p:cNvSpPr/>
          <p:nvPr/>
        </p:nvSpPr>
        <p:spPr>
          <a:xfrm>
            <a:off x="10505116" y="4642148"/>
            <a:ext cx="344520" cy="1942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79" y="21600"/>
                </a:moveTo>
                <a:cubicBezTo>
                  <a:pt x="15145" y="21600"/>
                  <a:pt x="13159" y="18073"/>
                  <a:pt x="13159" y="14106"/>
                </a:cubicBezTo>
                <a:cubicBezTo>
                  <a:pt x="13159" y="11902"/>
                  <a:pt x="13655" y="9698"/>
                  <a:pt x="14648" y="8376"/>
                </a:cubicBezTo>
                <a:cubicBezTo>
                  <a:pt x="13903" y="7053"/>
                  <a:pt x="13903" y="7053"/>
                  <a:pt x="13903" y="7053"/>
                </a:cubicBezTo>
                <a:cubicBezTo>
                  <a:pt x="10676" y="14547"/>
                  <a:pt x="10676" y="14547"/>
                  <a:pt x="10676" y="14547"/>
                </a:cubicBezTo>
                <a:cubicBezTo>
                  <a:pt x="10676" y="14988"/>
                  <a:pt x="10428" y="14988"/>
                  <a:pt x="10179" y="14988"/>
                </a:cubicBezTo>
                <a:cubicBezTo>
                  <a:pt x="8441" y="14988"/>
                  <a:pt x="8441" y="14988"/>
                  <a:pt x="8441" y="14988"/>
                </a:cubicBezTo>
                <a:cubicBezTo>
                  <a:pt x="7945" y="18955"/>
                  <a:pt x="6207" y="21600"/>
                  <a:pt x="4221" y="21600"/>
                </a:cubicBezTo>
                <a:cubicBezTo>
                  <a:pt x="1738" y="21600"/>
                  <a:pt x="0" y="18073"/>
                  <a:pt x="0" y="14106"/>
                </a:cubicBezTo>
                <a:cubicBezTo>
                  <a:pt x="0" y="10139"/>
                  <a:pt x="1738" y="6612"/>
                  <a:pt x="4221" y="6612"/>
                </a:cubicBezTo>
                <a:cubicBezTo>
                  <a:pt x="4966" y="6612"/>
                  <a:pt x="5710" y="7053"/>
                  <a:pt x="6207" y="7494"/>
                </a:cubicBezTo>
                <a:cubicBezTo>
                  <a:pt x="7448" y="4408"/>
                  <a:pt x="7448" y="4408"/>
                  <a:pt x="7448" y="4408"/>
                </a:cubicBezTo>
                <a:cubicBezTo>
                  <a:pt x="5462" y="4408"/>
                  <a:pt x="5462" y="4408"/>
                  <a:pt x="5462" y="4408"/>
                </a:cubicBezTo>
                <a:cubicBezTo>
                  <a:pt x="4966" y="4408"/>
                  <a:pt x="4717" y="3967"/>
                  <a:pt x="4717" y="3527"/>
                </a:cubicBezTo>
                <a:cubicBezTo>
                  <a:pt x="4717" y="2645"/>
                  <a:pt x="4966" y="2204"/>
                  <a:pt x="5462" y="2204"/>
                </a:cubicBezTo>
                <a:cubicBezTo>
                  <a:pt x="8938" y="2204"/>
                  <a:pt x="8938" y="2204"/>
                  <a:pt x="8938" y="2204"/>
                </a:cubicBezTo>
                <a:cubicBezTo>
                  <a:pt x="8938" y="4408"/>
                  <a:pt x="8938" y="4408"/>
                  <a:pt x="8938" y="4408"/>
                </a:cubicBezTo>
                <a:cubicBezTo>
                  <a:pt x="13159" y="4408"/>
                  <a:pt x="13159" y="4408"/>
                  <a:pt x="13159" y="4408"/>
                </a:cubicBezTo>
                <a:cubicBezTo>
                  <a:pt x="12166" y="2204"/>
                  <a:pt x="12166" y="2204"/>
                  <a:pt x="12166" y="2204"/>
                </a:cubicBezTo>
                <a:cubicBezTo>
                  <a:pt x="10179" y="2204"/>
                  <a:pt x="10179" y="2204"/>
                  <a:pt x="10179" y="2204"/>
                </a:cubicBezTo>
                <a:cubicBezTo>
                  <a:pt x="9931" y="2204"/>
                  <a:pt x="9683" y="1763"/>
                  <a:pt x="9683" y="1322"/>
                </a:cubicBezTo>
                <a:cubicBezTo>
                  <a:pt x="9683" y="882"/>
                  <a:pt x="9931" y="0"/>
                  <a:pt x="10179" y="0"/>
                </a:cubicBezTo>
                <a:cubicBezTo>
                  <a:pt x="12662" y="0"/>
                  <a:pt x="12662" y="0"/>
                  <a:pt x="12662" y="0"/>
                </a:cubicBezTo>
                <a:cubicBezTo>
                  <a:pt x="12910" y="0"/>
                  <a:pt x="12910" y="441"/>
                  <a:pt x="13159" y="441"/>
                </a:cubicBezTo>
                <a:cubicBezTo>
                  <a:pt x="15641" y="7494"/>
                  <a:pt x="15641" y="7494"/>
                  <a:pt x="15641" y="7494"/>
                </a:cubicBezTo>
                <a:cubicBezTo>
                  <a:pt x="16138" y="7053"/>
                  <a:pt x="16883" y="6612"/>
                  <a:pt x="17379" y="6612"/>
                </a:cubicBezTo>
                <a:cubicBezTo>
                  <a:pt x="19862" y="6612"/>
                  <a:pt x="21600" y="10139"/>
                  <a:pt x="21600" y="14106"/>
                </a:cubicBezTo>
                <a:cubicBezTo>
                  <a:pt x="21600" y="18073"/>
                  <a:pt x="19862" y="21600"/>
                  <a:pt x="17379" y="21600"/>
                </a:cubicBezTo>
                <a:close/>
                <a:moveTo>
                  <a:pt x="4221" y="14988"/>
                </a:moveTo>
                <a:cubicBezTo>
                  <a:pt x="3724" y="14988"/>
                  <a:pt x="3476" y="14106"/>
                  <a:pt x="3724" y="13665"/>
                </a:cubicBezTo>
                <a:cubicBezTo>
                  <a:pt x="5462" y="9257"/>
                  <a:pt x="5462" y="9257"/>
                  <a:pt x="5462" y="9257"/>
                </a:cubicBezTo>
                <a:cubicBezTo>
                  <a:pt x="4966" y="8816"/>
                  <a:pt x="4717" y="8816"/>
                  <a:pt x="4221" y="8816"/>
                </a:cubicBezTo>
                <a:cubicBezTo>
                  <a:pt x="2483" y="8816"/>
                  <a:pt x="1241" y="11020"/>
                  <a:pt x="1241" y="14106"/>
                </a:cubicBezTo>
                <a:cubicBezTo>
                  <a:pt x="1241" y="17192"/>
                  <a:pt x="2483" y="19396"/>
                  <a:pt x="4221" y="19396"/>
                </a:cubicBezTo>
                <a:cubicBezTo>
                  <a:pt x="5710" y="19396"/>
                  <a:pt x="6952" y="17633"/>
                  <a:pt x="7200" y="14988"/>
                </a:cubicBezTo>
                <a:lnTo>
                  <a:pt x="4221" y="14988"/>
                </a:lnTo>
                <a:close/>
                <a:moveTo>
                  <a:pt x="7200" y="13224"/>
                </a:moveTo>
                <a:cubicBezTo>
                  <a:pt x="6952" y="11902"/>
                  <a:pt x="6703" y="11461"/>
                  <a:pt x="6455" y="10580"/>
                </a:cubicBezTo>
                <a:cubicBezTo>
                  <a:pt x="5462" y="13224"/>
                  <a:pt x="5462" y="13224"/>
                  <a:pt x="5462" y="13224"/>
                </a:cubicBezTo>
                <a:lnTo>
                  <a:pt x="7200" y="13224"/>
                </a:lnTo>
                <a:close/>
                <a:moveTo>
                  <a:pt x="12662" y="6612"/>
                </a:moveTo>
                <a:cubicBezTo>
                  <a:pt x="8193" y="6612"/>
                  <a:pt x="8193" y="6612"/>
                  <a:pt x="8193" y="6612"/>
                </a:cubicBezTo>
                <a:cubicBezTo>
                  <a:pt x="7200" y="8816"/>
                  <a:pt x="7200" y="8816"/>
                  <a:pt x="7200" y="8816"/>
                </a:cubicBezTo>
                <a:cubicBezTo>
                  <a:pt x="7697" y="10139"/>
                  <a:pt x="8193" y="11461"/>
                  <a:pt x="8441" y="13224"/>
                </a:cubicBezTo>
                <a:cubicBezTo>
                  <a:pt x="9931" y="13224"/>
                  <a:pt x="9931" y="13224"/>
                  <a:pt x="9931" y="13224"/>
                </a:cubicBezTo>
                <a:lnTo>
                  <a:pt x="12662" y="6612"/>
                </a:lnTo>
                <a:close/>
                <a:moveTo>
                  <a:pt x="17379" y="8816"/>
                </a:moveTo>
                <a:cubicBezTo>
                  <a:pt x="17131" y="8816"/>
                  <a:pt x="16634" y="8816"/>
                  <a:pt x="16386" y="9257"/>
                </a:cubicBezTo>
                <a:cubicBezTo>
                  <a:pt x="17876" y="13665"/>
                  <a:pt x="17876" y="13665"/>
                  <a:pt x="17876" y="13665"/>
                </a:cubicBezTo>
                <a:cubicBezTo>
                  <a:pt x="18124" y="14106"/>
                  <a:pt x="18124" y="14547"/>
                  <a:pt x="17876" y="14988"/>
                </a:cubicBezTo>
                <a:cubicBezTo>
                  <a:pt x="17628" y="14988"/>
                  <a:pt x="17628" y="14988"/>
                  <a:pt x="17379" y="14988"/>
                </a:cubicBezTo>
                <a:cubicBezTo>
                  <a:pt x="17131" y="14988"/>
                  <a:pt x="17131" y="14988"/>
                  <a:pt x="16883" y="14547"/>
                </a:cubicBezTo>
                <a:cubicBezTo>
                  <a:pt x="15393" y="10139"/>
                  <a:pt x="15393" y="10139"/>
                  <a:pt x="15393" y="10139"/>
                </a:cubicBezTo>
                <a:cubicBezTo>
                  <a:pt x="14648" y="11461"/>
                  <a:pt x="14400" y="12784"/>
                  <a:pt x="14400" y="14106"/>
                </a:cubicBezTo>
                <a:cubicBezTo>
                  <a:pt x="14400" y="17192"/>
                  <a:pt x="15890" y="19396"/>
                  <a:pt x="17379" y="19396"/>
                </a:cubicBezTo>
                <a:cubicBezTo>
                  <a:pt x="19117" y="19396"/>
                  <a:pt x="20359" y="17192"/>
                  <a:pt x="20359" y="14106"/>
                </a:cubicBezTo>
                <a:cubicBezTo>
                  <a:pt x="20359" y="11020"/>
                  <a:pt x="19117" y="8816"/>
                  <a:pt x="17379" y="8816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19" name="Shape 5537"/>
          <p:cNvSpPr/>
          <p:nvPr/>
        </p:nvSpPr>
        <p:spPr>
          <a:xfrm>
            <a:off x="11014566" y="4627488"/>
            <a:ext cx="230902" cy="229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503"/>
                </a:moveTo>
                <a:cubicBezTo>
                  <a:pt x="21600" y="19738"/>
                  <a:pt x="19738" y="21600"/>
                  <a:pt x="17503" y="21600"/>
                </a:cubicBezTo>
                <a:cubicBezTo>
                  <a:pt x="4097" y="21600"/>
                  <a:pt x="4097" y="21600"/>
                  <a:pt x="4097" y="21600"/>
                </a:cubicBezTo>
                <a:cubicBezTo>
                  <a:pt x="1862" y="21600"/>
                  <a:pt x="0" y="19738"/>
                  <a:pt x="0" y="17503"/>
                </a:cubicBezTo>
                <a:cubicBezTo>
                  <a:pt x="0" y="3724"/>
                  <a:pt x="0" y="3724"/>
                  <a:pt x="0" y="3724"/>
                </a:cubicBezTo>
                <a:cubicBezTo>
                  <a:pt x="0" y="1490"/>
                  <a:pt x="1862" y="0"/>
                  <a:pt x="4097" y="0"/>
                </a:cubicBezTo>
                <a:cubicBezTo>
                  <a:pt x="17503" y="0"/>
                  <a:pt x="17503" y="0"/>
                  <a:pt x="17503" y="0"/>
                </a:cubicBezTo>
                <a:cubicBezTo>
                  <a:pt x="19738" y="0"/>
                  <a:pt x="21600" y="1490"/>
                  <a:pt x="21600" y="3724"/>
                </a:cubicBezTo>
                <a:lnTo>
                  <a:pt x="21600" y="17503"/>
                </a:lnTo>
                <a:close/>
                <a:moveTo>
                  <a:pt x="17876" y="4097"/>
                </a:moveTo>
                <a:cubicBezTo>
                  <a:pt x="17131" y="3724"/>
                  <a:pt x="16386" y="3352"/>
                  <a:pt x="15641" y="2979"/>
                </a:cubicBezTo>
                <a:cubicBezTo>
                  <a:pt x="13407" y="2234"/>
                  <a:pt x="11172" y="2234"/>
                  <a:pt x="8566" y="2607"/>
                </a:cubicBezTo>
                <a:cubicBezTo>
                  <a:pt x="7448" y="2607"/>
                  <a:pt x="6703" y="2607"/>
                  <a:pt x="5586" y="2979"/>
                </a:cubicBezTo>
                <a:cubicBezTo>
                  <a:pt x="4841" y="3352"/>
                  <a:pt x="3724" y="3724"/>
                  <a:pt x="3724" y="4841"/>
                </a:cubicBezTo>
                <a:cubicBezTo>
                  <a:pt x="3724" y="6703"/>
                  <a:pt x="4097" y="8938"/>
                  <a:pt x="4469" y="11172"/>
                </a:cubicBezTo>
                <a:cubicBezTo>
                  <a:pt x="4841" y="11545"/>
                  <a:pt x="4841" y="12290"/>
                  <a:pt x="5214" y="12662"/>
                </a:cubicBezTo>
                <a:cubicBezTo>
                  <a:pt x="6331" y="13779"/>
                  <a:pt x="7821" y="14152"/>
                  <a:pt x="9310" y="14152"/>
                </a:cubicBezTo>
                <a:cubicBezTo>
                  <a:pt x="11545" y="14524"/>
                  <a:pt x="13407" y="14152"/>
                  <a:pt x="15641" y="13407"/>
                </a:cubicBezTo>
                <a:cubicBezTo>
                  <a:pt x="16014" y="13034"/>
                  <a:pt x="16759" y="12662"/>
                  <a:pt x="16759" y="11917"/>
                </a:cubicBezTo>
                <a:cubicBezTo>
                  <a:pt x="17131" y="9683"/>
                  <a:pt x="17503" y="7448"/>
                  <a:pt x="17876" y="5214"/>
                </a:cubicBezTo>
                <a:cubicBezTo>
                  <a:pt x="17876" y="4841"/>
                  <a:pt x="17876" y="4469"/>
                  <a:pt x="17876" y="4097"/>
                </a:cubicBezTo>
                <a:close/>
                <a:moveTo>
                  <a:pt x="16014" y="14152"/>
                </a:moveTo>
                <a:cubicBezTo>
                  <a:pt x="13034" y="16014"/>
                  <a:pt x="8566" y="16014"/>
                  <a:pt x="5586" y="14152"/>
                </a:cubicBezTo>
                <a:cubicBezTo>
                  <a:pt x="5586" y="14152"/>
                  <a:pt x="5586" y="14152"/>
                  <a:pt x="5586" y="14152"/>
                </a:cubicBezTo>
                <a:cubicBezTo>
                  <a:pt x="5214" y="14152"/>
                  <a:pt x="5214" y="14152"/>
                  <a:pt x="5214" y="14152"/>
                </a:cubicBezTo>
                <a:cubicBezTo>
                  <a:pt x="5586" y="15269"/>
                  <a:pt x="5586" y="16386"/>
                  <a:pt x="5959" y="17131"/>
                </a:cubicBezTo>
                <a:cubicBezTo>
                  <a:pt x="6331" y="18248"/>
                  <a:pt x="7821" y="18621"/>
                  <a:pt x="8938" y="18621"/>
                </a:cubicBezTo>
                <a:cubicBezTo>
                  <a:pt x="10800" y="18993"/>
                  <a:pt x="13034" y="18993"/>
                  <a:pt x="14897" y="17876"/>
                </a:cubicBezTo>
                <a:cubicBezTo>
                  <a:pt x="16014" y="17503"/>
                  <a:pt x="15641" y="16014"/>
                  <a:pt x="16014" y="15269"/>
                </a:cubicBezTo>
                <a:cubicBezTo>
                  <a:pt x="16014" y="14897"/>
                  <a:pt x="16386" y="14152"/>
                  <a:pt x="16014" y="14152"/>
                </a:cubicBezTo>
                <a:close/>
                <a:moveTo>
                  <a:pt x="13034" y="5214"/>
                </a:moveTo>
                <a:cubicBezTo>
                  <a:pt x="11545" y="5586"/>
                  <a:pt x="10055" y="5586"/>
                  <a:pt x="8566" y="5214"/>
                </a:cubicBezTo>
                <a:cubicBezTo>
                  <a:pt x="7821" y="5214"/>
                  <a:pt x="6703" y="5214"/>
                  <a:pt x="5959" y="4469"/>
                </a:cubicBezTo>
                <a:cubicBezTo>
                  <a:pt x="6331" y="4097"/>
                  <a:pt x="7076" y="3724"/>
                  <a:pt x="7821" y="3724"/>
                </a:cubicBezTo>
                <a:cubicBezTo>
                  <a:pt x="9683" y="3352"/>
                  <a:pt x="11545" y="3352"/>
                  <a:pt x="13407" y="3724"/>
                </a:cubicBezTo>
                <a:cubicBezTo>
                  <a:pt x="14152" y="3724"/>
                  <a:pt x="14897" y="4097"/>
                  <a:pt x="15641" y="4469"/>
                </a:cubicBezTo>
                <a:cubicBezTo>
                  <a:pt x="14897" y="5214"/>
                  <a:pt x="13779" y="5214"/>
                  <a:pt x="13034" y="5214"/>
                </a:cubicBezTo>
                <a:close/>
                <a:moveTo>
                  <a:pt x="10800" y="12662"/>
                </a:moveTo>
                <a:cubicBezTo>
                  <a:pt x="9683" y="12662"/>
                  <a:pt x="8566" y="11917"/>
                  <a:pt x="8566" y="10428"/>
                </a:cubicBezTo>
                <a:cubicBezTo>
                  <a:pt x="8566" y="9683"/>
                  <a:pt x="8938" y="8566"/>
                  <a:pt x="10055" y="8193"/>
                </a:cubicBezTo>
                <a:cubicBezTo>
                  <a:pt x="11172" y="7821"/>
                  <a:pt x="12662" y="8566"/>
                  <a:pt x="13034" y="10055"/>
                </a:cubicBezTo>
                <a:cubicBezTo>
                  <a:pt x="13034" y="11172"/>
                  <a:pt x="12290" y="12662"/>
                  <a:pt x="10800" y="12662"/>
                </a:cubicBezTo>
                <a:close/>
                <a:moveTo>
                  <a:pt x="10055" y="9310"/>
                </a:moveTo>
                <a:cubicBezTo>
                  <a:pt x="9310" y="9683"/>
                  <a:pt x="9310" y="11172"/>
                  <a:pt x="10428" y="11545"/>
                </a:cubicBezTo>
                <a:cubicBezTo>
                  <a:pt x="10800" y="11917"/>
                  <a:pt x="11917" y="11172"/>
                  <a:pt x="11917" y="10428"/>
                </a:cubicBezTo>
                <a:cubicBezTo>
                  <a:pt x="11917" y="9683"/>
                  <a:pt x="10800" y="8938"/>
                  <a:pt x="10055" y="9310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20" name="Shape 5538"/>
          <p:cNvSpPr/>
          <p:nvPr/>
        </p:nvSpPr>
        <p:spPr>
          <a:xfrm>
            <a:off x="887892" y="5050807"/>
            <a:ext cx="269386" cy="26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741" y="3176"/>
                </a:moveTo>
                <a:cubicBezTo>
                  <a:pt x="15882" y="6353"/>
                  <a:pt x="15882" y="6353"/>
                  <a:pt x="15882" y="6353"/>
                </a:cubicBezTo>
                <a:cubicBezTo>
                  <a:pt x="16518" y="6988"/>
                  <a:pt x="16518" y="6988"/>
                  <a:pt x="16518" y="6988"/>
                </a:cubicBezTo>
                <a:cubicBezTo>
                  <a:pt x="16835" y="7306"/>
                  <a:pt x="16835" y="7941"/>
                  <a:pt x="16518" y="8259"/>
                </a:cubicBezTo>
                <a:cubicBezTo>
                  <a:pt x="15882" y="8894"/>
                  <a:pt x="15882" y="8894"/>
                  <a:pt x="15882" y="8894"/>
                </a:cubicBezTo>
                <a:cubicBezTo>
                  <a:pt x="16518" y="10165"/>
                  <a:pt x="16835" y="11435"/>
                  <a:pt x="16835" y="13024"/>
                </a:cubicBezTo>
                <a:cubicBezTo>
                  <a:pt x="16835" y="17788"/>
                  <a:pt x="13024" y="21600"/>
                  <a:pt x="8259" y="21600"/>
                </a:cubicBezTo>
                <a:cubicBezTo>
                  <a:pt x="3812" y="21600"/>
                  <a:pt x="0" y="17788"/>
                  <a:pt x="0" y="13024"/>
                </a:cubicBezTo>
                <a:cubicBezTo>
                  <a:pt x="0" y="8259"/>
                  <a:pt x="3812" y="4447"/>
                  <a:pt x="8259" y="4447"/>
                </a:cubicBezTo>
                <a:cubicBezTo>
                  <a:pt x="9847" y="4447"/>
                  <a:pt x="11435" y="5082"/>
                  <a:pt x="12706" y="5718"/>
                </a:cubicBezTo>
                <a:cubicBezTo>
                  <a:pt x="13341" y="4765"/>
                  <a:pt x="13341" y="4765"/>
                  <a:pt x="13341" y="4765"/>
                </a:cubicBezTo>
                <a:cubicBezTo>
                  <a:pt x="13659" y="4447"/>
                  <a:pt x="13976" y="4447"/>
                  <a:pt x="14294" y="4765"/>
                </a:cubicBezTo>
                <a:cubicBezTo>
                  <a:pt x="15247" y="5718"/>
                  <a:pt x="15247" y="5718"/>
                  <a:pt x="15247" y="5718"/>
                </a:cubicBezTo>
                <a:cubicBezTo>
                  <a:pt x="18106" y="2859"/>
                  <a:pt x="18106" y="2859"/>
                  <a:pt x="18106" y="2859"/>
                </a:cubicBezTo>
                <a:lnTo>
                  <a:pt x="18741" y="3176"/>
                </a:lnTo>
                <a:close/>
                <a:moveTo>
                  <a:pt x="5718" y="6671"/>
                </a:moveTo>
                <a:cubicBezTo>
                  <a:pt x="4129" y="7306"/>
                  <a:pt x="2541" y="8576"/>
                  <a:pt x="1906" y="10482"/>
                </a:cubicBezTo>
                <a:cubicBezTo>
                  <a:pt x="1906" y="10800"/>
                  <a:pt x="1906" y="11118"/>
                  <a:pt x="2541" y="11435"/>
                </a:cubicBezTo>
                <a:cubicBezTo>
                  <a:pt x="2541" y="11435"/>
                  <a:pt x="2541" y="11435"/>
                  <a:pt x="2541" y="11435"/>
                </a:cubicBezTo>
                <a:cubicBezTo>
                  <a:pt x="2859" y="11435"/>
                  <a:pt x="3176" y="11435"/>
                  <a:pt x="3494" y="11118"/>
                </a:cubicBezTo>
                <a:cubicBezTo>
                  <a:pt x="3812" y="9529"/>
                  <a:pt x="5082" y="8576"/>
                  <a:pt x="6353" y="7941"/>
                </a:cubicBezTo>
                <a:cubicBezTo>
                  <a:pt x="6671" y="7941"/>
                  <a:pt x="6988" y="7306"/>
                  <a:pt x="6671" y="6988"/>
                </a:cubicBezTo>
                <a:cubicBezTo>
                  <a:pt x="6671" y="6671"/>
                  <a:pt x="6353" y="6353"/>
                  <a:pt x="5718" y="6671"/>
                </a:cubicBezTo>
                <a:close/>
                <a:moveTo>
                  <a:pt x="18106" y="2224"/>
                </a:moveTo>
                <a:cubicBezTo>
                  <a:pt x="17788" y="2224"/>
                  <a:pt x="17788" y="2224"/>
                  <a:pt x="17788" y="1906"/>
                </a:cubicBezTo>
                <a:cubicBezTo>
                  <a:pt x="16518" y="953"/>
                  <a:pt x="16518" y="953"/>
                  <a:pt x="16518" y="953"/>
                </a:cubicBezTo>
                <a:cubicBezTo>
                  <a:pt x="16518" y="635"/>
                  <a:pt x="16518" y="635"/>
                  <a:pt x="16518" y="318"/>
                </a:cubicBezTo>
                <a:cubicBezTo>
                  <a:pt x="16835" y="318"/>
                  <a:pt x="17153" y="318"/>
                  <a:pt x="17153" y="318"/>
                </a:cubicBezTo>
                <a:cubicBezTo>
                  <a:pt x="18424" y="1588"/>
                  <a:pt x="18424" y="1588"/>
                  <a:pt x="18424" y="1588"/>
                </a:cubicBezTo>
                <a:cubicBezTo>
                  <a:pt x="18424" y="1588"/>
                  <a:pt x="18424" y="1906"/>
                  <a:pt x="18424" y="1906"/>
                </a:cubicBezTo>
                <a:cubicBezTo>
                  <a:pt x="18106" y="2224"/>
                  <a:pt x="18106" y="2224"/>
                  <a:pt x="18106" y="2224"/>
                </a:cubicBezTo>
                <a:close/>
                <a:moveTo>
                  <a:pt x="19376" y="1588"/>
                </a:moveTo>
                <a:cubicBezTo>
                  <a:pt x="19376" y="1588"/>
                  <a:pt x="19059" y="1906"/>
                  <a:pt x="18741" y="1906"/>
                </a:cubicBezTo>
                <a:cubicBezTo>
                  <a:pt x="18741" y="1906"/>
                  <a:pt x="18424" y="1588"/>
                  <a:pt x="18424" y="1588"/>
                </a:cubicBezTo>
                <a:cubicBezTo>
                  <a:pt x="18424" y="318"/>
                  <a:pt x="18424" y="318"/>
                  <a:pt x="18424" y="318"/>
                </a:cubicBezTo>
                <a:cubicBezTo>
                  <a:pt x="18424" y="0"/>
                  <a:pt x="18741" y="0"/>
                  <a:pt x="18741" y="0"/>
                </a:cubicBezTo>
                <a:cubicBezTo>
                  <a:pt x="19059" y="0"/>
                  <a:pt x="19376" y="0"/>
                  <a:pt x="19376" y="318"/>
                </a:cubicBezTo>
                <a:lnTo>
                  <a:pt x="19376" y="1588"/>
                </a:lnTo>
                <a:close/>
                <a:moveTo>
                  <a:pt x="20012" y="1906"/>
                </a:moveTo>
                <a:cubicBezTo>
                  <a:pt x="20012" y="2224"/>
                  <a:pt x="19694" y="2224"/>
                  <a:pt x="19694" y="2224"/>
                </a:cubicBezTo>
                <a:cubicBezTo>
                  <a:pt x="19694" y="2224"/>
                  <a:pt x="19376" y="2224"/>
                  <a:pt x="19376" y="1906"/>
                </a:cubicBezTo>
                <a:cubicBezTo>
                  <a:pt x="19376" y="1906"/>
                  <a:pt x="19376" y="1588"/>
                  <a:pt x="19376" y="1588"/>
                </a:cubicBezTo>
                <a:cubicBezTo>
                  <a:pt x="20329" y="318"/>
                  <a:pt x="20329" y="318"/>
                  <a:pt x="20329" y="318"/>
                </a:cubicBezTo>
                <a:cubicBezTo>
                  <a:pt x="20647" y="318"/>
                  <a:pt x="20965" y="318"/>
                  <a:pt x="20965" y="318"/>
                </a:cubicBezTo>
                <a:cubicBezTo>
                  <a:pt x="21282" y="635"/>
                  <a:pt x="21282" y="635"/>
                  <a:pt x="20965" y="953"/>
                </a:cubicBezTo>
                <a:lnTo>
                  <a:pt x="20012" y="1906"/>
                </a:lnTo>
                <a:close/>
                <a:moveTo>
                  <a:pt x="20647" y="4765"/>
                </a:moveTo>
                <a:cubicBezTo>
                  <a:pt x="20647" y="4765"/>
                  <a:pt x="20647" y="4765"/>
                  <a:pt x="20329" y="4765"/>
                </a:cubicBezTo>
                <a:cubicBezTo>
                  <a:pt x="19376" y="3812"/>
                  <a:pt x="19376" y="3812"/>
                  <a:pt x="19376" y="3812"/>
                </a:cubicBezTo>
                <a:cubicBezTo>
                  <a:pt x="19376" y="3494"/>
                  <a:pt x="19376" y="3176"/>
                  <a:pt x="19376" y="3176"/>
                </a:cubicBezTo>
                <a:cubicBezTo>
                  <a:pt x="19694" y="2859"/>
                  <a:pt x="19694" y="2859"/>
                  <a:pt x="20012" y="3176"/>
                </a:cubicBezTo>
                <a:cubicBezTo>
                  <a:pt x="20965" y="4129"/>
                  <a:pt x="20965" y="4129"/>
                  <a:pt x="20965" y="4129"/>
                </a:cubicBezTo>
                <a:cubicBezTo>
                  <a:pt x="21282" y="4447"/>
                  <a:pt x="21282" y="4765"/>
                  <a:pt x="20965" y="4765"/>
                </a:cubicBezTo>
                <a:cubicBezTo>
                  <a:pt x="20965" y="4765"/>
                  <a:pt x="20965" y="4765"/>
                  <a:pt x="20647" y="4765"/>
                </a:cubicBezTo>
                <a:close/>
                <a:moveTo>
                  <a:pt x="21282" y="2859"/>
                </a:moveTo>
                <a:cubicBezTo>
                  <a:pt x="20012" y="2859"/>
                  <a:pt x="20012" y="2859"/>
                  <a:pt x="20012" y="2859"/>
                </a:cubicBezTo>
                <a:cubicBezTo>
                  <a:pt x="19694" y="2859"/>
                  <a:pt x="19694" y="2859"/>
                  <a:pt x="19694" y="2541"/>
                </a:cubicBezTo>
                <a:cubicBezTo>
                  <a:pt x="19694" y="2541"/>
                  <a:pt x="19694" y="2224"/>
                  <a:pt x="20012" y="2224"/>
                </a:cubicBezTo>
                <a:cubicBezTo>
                  <a:pt x="21282" y="2224"/>
                  <a:pt x="21282" y="2224"/>
                  <a:pt x="21282" y="2224"/>
                </a:cubicBezTo>
                <a:cubicBezTo>
                  <a:pt x="21282" y="2224"/>
                  <a:pt x="21600" y="2541"/>
                  <a:pt x="21600" y="2541"/>
                </a:cubicBezTo>
                <a:cubicBezTo>
                  <a:pt x="21600" y="2859"/>
                  <a:pt x="21282" y="2859"/>
                  <a:pt x="21282" y="2859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21" name="Shape 5539"/>
          <p:cNvSpPr/>
          <p:nvPr/>
        </p:nvSpPr>
        <p:spPr>
          <a:xfrm>
            <a:off x="1375350" y="5050807"/>
            <a:ext cx="269386" cy="230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1172"/>
                </a:moveTo>
                <a:cubicBezTo>
                  <a:pt x="0" y="11172"/>
                  <a:pt x="0" y="11172"/>
                  <a:pt x="0" y="11172"/>
                </a:cubicBezTo>
                <a:cubicBezTo>
                  <a:pt x="0" y="5586"/>
                  <a:pt x="0" y="5586"/>
                  <a:pt x="0" y="5586"/>
                </a:cubicBezTo>
                <a:cubicBezTo>
                  <a:pt x="0" y="4469"/>
                  <a:pt x="953" y="3352"/>
                  <a:pt x="2224" y="3352"/>
                </a:cubicBezTo>
                <a:cubicBezTo>
                  <a:pt x="6353" y="3352"/>
                  <a:pt x="6353" y="3352"/>
                  <a:pt x="6353" y="3352"/>
                </a:cubicBezTo>
                <a:cubicBezTo>
                  <a:pt x="6353" y="1117"/>
                  <a:pt x="6353" y="1117"/>
                  <a:pt x="6353" y="1117"/>
                </a:cubicBezTo>
                <a:cubicBezTo>
                  <a:pt x="6353" y="372"/>
                  <a:pt x="6988" y="0"/>
                  <a:pt x="7624" y="0"/>
                </a:cubicBezTo>
                <a:cubicBezTo>
                  <a:pt x="14294" y="0"/>
                  <a:pt x="14294" y="0"/>
                  <a:pt x="14294" y="0"/>
                </a:cubicBezTo>
                <a:cubicBezTo>
                  <a:pt x="14929" y="0"/>
                  <a:pt x="15565" y="372"/>
                  <a:pt x="15565" y="1117"/>
                </a:cubicBezTo>
                <a:cubicBezTo>
                  <a:pt x="15565" y="3352"/>
                  <a:pt x="15565" y="3352"/>
                  <a:pt x="15565" y="3352"/>
                </a:cubicBezTo>
                <a:cubicBezTo>
                  <a:pt x="19694" y="3352"/>
                  <a:pt x="19694" y="3352"/>
                  <a:pt x="19694" y="3352"/>
                </a:cubicBezTo>
                <a:cubicBezTo>
                  <a:pt x="20965" y="3352"/>
                  <a:pt x="21600" y="4469"/>
                  <a:pt x="21600" y="5586"/>
                </a:cubicBezTo>
                <a:lnTo>
                  <a:pt x="21600" y="11172"/>
                </a:lnTo>
                <a:close/>
                <a:moveTo>
                  <a:pt x="21600" y="19366"/>
                </a:moveTo>
                <a:cubicBezTo>
                  <a:pt x="21600" y="20483"/>
                  <a:pt x="20965" y="21600"/>
                  <a:pt x="19694" y="21600"/>
                </a:cubicBezTo>
                <a:cubicBezTo>
                  <a:pt x="2224" y="21600"/>
                  <a:pt x="2224" y="21600"/>
                  <a:pt x="2224" y="21600"/>
                </a:cubicBezTo>
                <a:cubicBezTo>
                  <a:pt x="953" y="21600"/>
                  <a:pt x="0" y="20483"/>
                  <a:pt x="0" y="19366"/>
                </a:cubicBezTo>
                <a:cubicBezTo>
                  <a:pt x="0" y="12662"/>
                  <a:pt x="0" y="12662"/>
                  <a:pt x="0" y="12662"/>
                </a:cubicBezTo>
                <a:cubicBezTo>
                  <a:pt x="8259" y="12662"/>
                  <a:pt x="8259" y="12662"/>
                  <a:pt x="8259" y="12662"/>
                </a:cubicBezTo>
                <a:cubicBezTo>
                  <a:pt x="8259" y="14897"/>
                  <a:pt x="8259" y="14897"/>
                  <a:pt x="8259" y="14897"/>
                </a:cubicBezTo>
                <a:cubicBezTo>
                  <a:pt x="8259" y="15269"/>
                  <a:pt x="8576" y="15641"/>
                  <a:pt x="8894" y="15641"/>
                </a:cubicBezTo>
                <a:cubicBezTo>
                  <a:pt x="13024" y="15641"/>
                  <a:pt x="13024" y="15641"/>
                  <a:pt x="13024" y="15641"/>
                </a:cubicBezTo>
                <a:cubicBezTo>
                  <a:pt x="13341" y="15641"/>
                  <a:pt x="13659" y="15269"/>
                  <a:pt x="13659" y="14897"/>
                </a:cubicBezTo>
                <a:cubicBezTo>
                  <a:pt x="13659" y="12662"/>
                  <a:pt x="13659" y="12662"/>
                  <a:pt x="13659" y="12662"/>
                </a:cubicBezTo>
                <a:cubicBezTo>
                  <a:pt x="21600" y="12662"/>
                  <a:pt x="21600" y="12662"/>
                  <a:pt x="21600" y="12662"/>
                </a:cubicBezTo>
                <a:lnTo>
                  <a:pt x="21600" y="19366"/>
                </a:lnTo>
                <a:close/>
                <a:moveTo>
                  <a:pt x="13976" y="3352"/>
                </a:moveTo>
                <a:cubicBezTo>
                  <a:pt x="13976" y="1862"/>
                  <a:pt x="13976" y="1862"/>
                  <a:pt x="13976" y="1862"/>
                </a:cubicBezTo>
                <a:cubicBezTo>
                  <a:pt x="7941" y="1862"/>
                  <a:pt x="7941" y="1862"/>
                  <a:pt x="7941" y="1862"/>
                </a:cubicBezTo>
                <a:cubicBezTo>
                  <a:pt x="7941" y="3352"/>
                  <a:pt x="7941" y="3352"/>
                  <a:pt x="7941" y="3352"/>
                </a:cubicBezTo>
                <a:lnTo>
                  <a:pt x="13976" y="3352"/>
                </a:lnTo>
                <a:close/>
                <a:moveTo>
                  <a:pt x="12388" y="14524"/>
                </a:moveTo>
                <a:cubicBezTo>
                  <a:pt x="9529" y="14524"/>
                  <a:pt x="9529" y="14524"/>
                  <a:pt x="9529" y="14524"/>
                </a:cubicBezTo>
                <a:cubicBezTo>
                  <a:pt x="9529" y="12662"/>
                  <a:pt x="9529" y="12662"/>
                  <a:pt x="9529" y="12662"/>
                </a:cubicBezTo>
                <a:cubicBezTo>
                  <a:pt x="12388" y="12662"/>
                  <a:pt x="12388" y="12662"/>
                  <a:pt x="12388" y="12662"/>
                </a:cubicBezTo>
                <a:lnTo>
                  <a:pt x="12388" y="14524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22" name="Shape 5540"/>
          <p:cNvSpPr/>
          <p:nvPr/>
        </p:nvSpPr>
        <p:spPr>
          <a:xfrm>
            <a:off x="1947106" y="5050807"/>
            <a:ext cx="214409" cy="26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647"/>
                </a:moveTo>
                <a:cubicBezTo>
                  <a:pt x="21600" y="21282"/>
                  <a:pt x="21200" y="21600"/>
                  <a:pt x="20400" y="21600"/>
                </a:cubicBezTo>
                <a:cubicBezTo>
                  <a:pt x="1200" y="21600"/>
                  <a:pt x="1200" y="21600"/>
                  <a:pt x="1200" y="21600"/>
                </a:cubicBezTo>
                <a:cubicBezTo>
                  <a:pt x="800" y="21600"/>
                  <a:pt x="0" y="21282"/>
                  <a:pt x="0" y="20647"/>
                </a:cubicBezTo>
                <a:cubicBezTo>
                  <a:pt x="0" y="635"/>
                  <a:pt x="0" y="635"/>
                  <a:pt x="0" y="635"/>
                </a:cubicBezTo>
                <a:cubicBezTo>
                  <a:pt x="0" y="318"/>
                  <a:pt x="800" y="0"/>
                  <a:pt x="1200" y="0"/>
                </a:cubicBezTo>
                <a:cubicBezTo>
                  <a:pt x="20400" y="0"/>
                  <a:pt x="20400" y="0"/>
                  <a:pt x="20400" y="0"/>
                </a:cubicBezTo>
                <a:cubicBezTo>
                  <a:pt x="21200" y="0"/>
                  <a:pt x="21600" y="318"/>
                  <a:pt x="21600" y="635"/>
                </a:cubicBezTo>
                <a:lnTo>
                  <a:pt x="21600" y="20647"/>
                </a:lnTo>
                <a:close/>
                <a:moveTo>
                  <a:pt x="19600" y="20012"/>
                </a:moveTo>
                <a:cubicBezTo>
                  <a:pt x="19600" y="1588"/>
                  <a:pt x="19600" y="1588"/>
                  <a:pt x="19600" y="1588"/>
                </a:cubicBezTo>
                <a:cubicBezTo>
                  <a:pt x="2000" y="1588"/>
                  <a:pt x="2000" y="1588"/>
                  <a:pt x="2000" y="1588"/>
                </a:cubicBezTo>
                <a:cubicBezTo>
                  <a:pt x="2000" y="20012"/>
                  <a:pt x="2000" y="20012"/>
                  <a:pt x="2000" y="20012"/>
                </a:cubicBezTo>
                <a:cubicBezTo>
                  <a:pt x="8000" y="20012"/>
                  <a:pt x="8000" y="20012"/>
                  <a:pt x="8000" y="20012"/>
                </a:cubicBezTo>
                <a:cubicBezTo>
                  <a:pt x="8000" y="17153"/>
                  <a:pt x="8000" y="17153"/>
                  <a:pt x="8000" y="17153"/>
                </a:cubicBezTo>
                <a:cubicBezTo>
                  <a:pt x="8000" y="17153"/>
                  <a:pt x="8000" y="16835"/>
                  <a:pt x="8400" y="16835"/>
                </a:cubicBezTo>
                <a:cubicBezTo>
                  <a:pt x="13200" y="16835"/>
                  <a:pt x="13200" y="16835"/>
                  <a:pt x="13200" y="16835"/>
                </a:cubicBezTo>
                <a:cubicBezTo>
                  <a:pt x="13600" y="16835"/>
                  <a:pt x="13600" y="17153"/>
                  <a:pt x="13600" y="17153"/>
                </a:cubicBezTo>
                <a:cubicBezTo>
                  <a:pt x="13600" y="20012"/>
                  <a:pt x="13600" y="20012"/>
                  <a:pt x="13600" y="20012"/>
                </a:cubicBezTo>
                <a:lnTo>
                  <a:pt x="19600" y="20012"/>
                </a:lnTo>
                <a:close/>
                <a:moveTo>
                  <a:pt x="6000" y="4129"/>
                </a:moveTo>
                <a:cubicBezTo>
                  <a:pt x="6000" y="4447"/>
                  <a:pt x="5600" y="4447"/>
                  <a:pt x="5600" y="4447"/>
                </a:cubicBezTo>
                <a:cubicBezTo>
                  <a:pt x="4400" y="4447"/>
                  <a:pt x="4400" y="4447"/>
                  <a:pt x="4400" y="4447"/>
                </a:cubicBezTo>
                <a:cubicBezTo>
                  <a:pt x="4400" y="4447"/>
                  <a:pt x="4000" y="4447"/>
                  <a:pt x="4000" y="4129"/>
                </a:cubicBezTo>
                <a:cubicBezTo>
                  <a:pt x="4000" y="3494"/>
                  <a:pt x="4000" y="3494"/>
                  <a:pt x="4000" y="3494"/>
                </a:cubicBezTo>
                <a:cubicBezTo>
                  <a:pt x="4000" y="3176"/>
                  <a:pt x="4400" y="2859"/>
                  <a:pt x="4400" y="2859"/>
                </a:cubicBezTo>
                <a:cubicBezTo>
                  <a:pt x="5600" y="2859"/>
                  <a:pt x="5600" y="2859"/>
                  <a:pt x="5600" y="2859"/>
                </a:cubicBezTo>
                <a:cubicBezTo>
                  <a:pt x="5600" y="2859"/>
                  <a:pt x="6000" y="3176"/>
                  <a:pt x="6000" y="3494"/>
                </a:cubicBezTo>
                <a:lnTo>
                  <a:pt x="6000" y="4129"/>
                </a:lnTo>
                <a:close/>
                <a:moveTo>
                  <a:pt x="6000" y="7306"/>
                </a:moveTo>
                <a:cubicBezTo>
                  <a:pt x="6000" y="7306"/>
                  <a:pt x="5600" y="7624"/>
                  <a:pt x="5600" y="7624"/>
                </a:cubicBezTo>
                <a:cubicBezTo>
                  <a:pt x="4400" y="7624"/>
                  <a:pt x="4400" y="7624"/>
                  <a:pt x="4400" y="7624"/>
                </a:cubicBezTo>
                <a:cubicBezTo>
                  <a:pt x="4400" y="7624"/>
                  <a:pt x="4000" y="7306"/>
                  <a:pt x="4000" y="7306"/>
                </a:cubicBezTo>
                <a:cubicBezTo>
                  <a:pt x="4000" y="6353"/>
                  <a:pt x="4000" y="6353"/>
                  <a:pt x="4000" y="6353"/>
                </a:cubicBezTo>
                <a:cubicBezTo>
                  <a:pt x="4000" y="6353"/>
                  <a:pt x="4400" y="6035"/>
                  <a:pt x="4400" y="6035"/>
                </a:cubicBezTo>
                <a:cubicBezTo>
                  <a:pt x="5600" y="6035"/>
                  <a:pt x="5600" y="6035"/>
                  <a:pt x="5600" y="6035"/>
                </a:cubicBezTo>
                <a:cubicBezTo>
                  <a:pt x="5600" y="6035"/>
                  <a:pt x="6000" y="6353"/>
                  <a:pt x="6000" y="6353"/>
                </a:cubicBezTo>
                <a:lnTo>
                  <a:pt x="6000" y="7306"/>
                </a:lnTo>
                <a:close/>
                <a:moveTo>
                  <a:pt x="6000" y="10165"/>
                </a:moveTo>
                <a:cubicBezTo>
                  <a:pt x="6000" y="10482"/>
                  <a:pt x="5600" y="10800"/>
                  <a:pt x="5600" y="10800"/>
                </a:cubicBezTo>
                <a:cubicBezTo>
                  <a:pt x="4400" y="10800"/>
                  <a:pt x="4400" y="10800"/>
                  <a:pt x="4400" y="10800"/>
                </a:cubicBezTo>
                <a:cubicBezTo>
                  <a:pt x="4400" y="10800"/>
                  <a:pt x="4000" y="10482"/>
                  <a:pt x="4000" y="10165"/>
                </a:cubicBezTo>
                <a:cubicBezTo>
                  <a:pt x="4000" y="9529"/>
                  <a:pt x="4000" y="9529"/>
                  <a:pt x="4000" y="9529"/>
                </a:cubicBezTo>
                <a:cubicBezTo>
                  <a:pt x="4000" y="9212"/>
                  <a:pt x="4400" y="9212"/>
                  <a:pt x="4400" y="9212"/>
                </a:cubicBezTo>
                <a:cubicBezTo>
                  <a:pt x="5600" y="9212"/>
                  <a:pt x="5600" y="9212"/>
                  <a:pt x="5600" y="9212"/>
                </a:cubicBezTo>
                <a:cubicBezTo>
                  <a:pt x="5600" y="9212"/>
                  <a:pt x="6000" y="9212"/>
                  <a:pt x="6000" y="9529"/>
                </a:cubicBezTo>
                <a:lnTo>
                  <a:pt x="6000" y="10165"/>
                </a:lnTo>
                <a:close/>
                <a:moveTo>
                  <a:pt x="6000" y="13341"/>
                </a:moveTo>
                <a:cubicBezTo>
                  <a:pt x="6000" y="13659"/>
                  <a:pt x="5600" y="13659"/>
                  <a:pt x="5600" y="13659"/>
                </a:cubicBezTo>
                <a:cubicBezTo>
                  <a:pt x="4400" y="13659"/>
                  <a:pt x="4400" y="13659"/>
                  <a:pt x="4400" y="13659"/>
                </a:cubicBezTo>
                <a:cubicBezTo>
                  <a:pt x="4400" y="13659"/>
                  <a:pt x="4000" y="13659"/>
                  <a:pt x="4000" y="13341"/>
                </a:cubicBezTo>
                <a:cubicBezTo>
                  <a:pt x="4000" y="12706"/>
                  <a:pt x="4000" y="12706"/>
                  <a:pt x="4000" y="12706"/>
                </a:cubicBezTo>
                <a:cubicBezTo>
                  <a:pt x="4000" y="12388"/>
                  <a:pt x="4400" y="12388"/>
                  <a:pt x="4400" y="12388"/>
                </a:cubicBezTo>
                <a:cubicBezTo>
                  <a:pt x="5600" y="12388"/>
                  <a:pt x="5600" y="12388"/>
                  <a:pt x="5600" y="12388"/>
                </a:cubicBezTo>
                <a:cubicBezTo>
                  <a:pt x="5600" y="12388"/>
                  <a:pt x="6000" y="12388"/>
                  <a:pt x="6000" y="12706"/>
                </a:cubicBezTo>
                <a:lnTo>
                  <a:pt x="6000" y="13341"/>
                </a:lnTo>
                <a:close/>
                <a:moveTo>
                  <a:pt x="6000" y="16518"/>
                </a:moveTo>
                <a:cubicBezTo>
                  <a:pt x="6000" y="16835"/>
                  <a:pt x="5600" y="16835"/>
                  <a:pt x="5600" y="16835"/>
                </a:cubicBezTo>
                <a:cubicBezTo>
                  <a:pt x="4400" y="16835"/>
                  <a:pt x="4400" y="16835"/>
                  <a:pt x="4400" y="16835"/>
                </a:cubicBezTo>
                <a:cubicBezTo>
                  <a:pt x="4400" y="16835"/>
                  <a:pt x="4000" y="16835"/>
                  <a:pt x="4000" y="16518"/>
                </a:cubicBezTo>
                <a:cubicBezTo>
                  <a:pt x="4000" y="15565"/>
                  <a:pt x="4000" y="15565"/>
                  <a:pt x="4000" y="15565"/>
                </a:cubicBezTo>
                <a:cubicBezTo>
                  <a:pt x="4000" y="15565"/>
                  <a:pt x="4400" y="15247"/>
                  <a:pt x="4400" y="15247"/>
                </a:cubicBezTo>
                <a:cubicBezTo>
                  <a:pt x="5600" y="15247"/>
                  <a:pt x="5600" y="15247"/>
                  <a:pt x="5600" y="15247"/>
                </a:cubicBezTo>
                <a:cubicBezTo>
                  <a:pt x="5600" y="15247"/>
                  <a:pt x="6000" y="15565"/>
                  <a:pt x="6000" y="15565"/>
                </a:cubicBezTo>
                <a:lnTo>
                  <a:pt x="6000" y="16518"/>
                </a:lnTo>
                <a:close/>
                <a:moveTo>
                  <a:pt x="10000" y="4129"/>
                </a:moveTo>
                <a:cubicBezTo>
                  <a:pt x="10000" y="4447"/>
                  <a:pt x="9600" y="4447"/>
                  <a:pt x="9600" y="4447"/>
                </a:cubicBezTo>
                <a:cubicBezTo>
                  <a:pt x="8400" y="4447"/>
                  <a:pt x="8400" y="4447"/>
                  <a:pt x="8400" y="4447"/>
                </a:cubicBezTo>
                <a:cubicBezTo>
                  <a:pt x="8000" y="4447"/>
                  <a:pt x="8000" y="4447"/>
                  <a:pt x="8000" y="4129"/>
                </a:cubicBezTo>
                <a:cubicBezTo>
                  <a:pt x="8000" y="3494"/>
                  <a:pt x="8000" y="3494"/>
                  <a:pt x="8000" y="3494"/>
                </a:cubicBezTo>
                <a:cubicBezTo>
                  <a:pt x="8000" y="3176"/>
                  <a:pt x="8000" y="2859"/>
                  <a:pt x="8400" y="2859"/>
                </a:cubicBezTo>
                <a:cubicBezTo>
                  <a:pt x="9600" y="2859"/>
                  <a:pt x="9600" y="2859"/>
                  <a:pt x="9600" y="2859"/>
                </a:cubicBezTo>
                <a:cubicBezTo>
                  <a:pt x="9600" y="2859"/>
                  <a:pt x="10000" y="3176"/>
                  <a:pt x="10000" y="3494"/>
                </a:cubicBezTo>
                <a:lnTo>
                  <a:pt x="10000" y="4129"/>
                </a:lnTo>
                <a:close/>
                <a:moveTo>
                  <a:pt x="10000" y="7306"/>
                </a:moveTo>
                <a:cubicBezTo>
                  <a:pt x="10000" y="7306"/>
                  <a:pt x="9600" y="7624"/>
                  <a:pt x="9600" y="7624"/>
                </a:cubicBezTo>
                <a:cubicBezTo>
                  <a:pt x="8400" y="7624"/>
                  <a:pt x="8400" y="7624"/>
                  <a:pt x="8400" y="7624"/>
                </a:cubicBezTo>
                <a:cubicBezTo>
                  <a:pt x="8000" y="7624"/>
                  <a:pt x="8000" y="7306"/>
                  <a:pt x="8000" y="7306"/>
                </a:cubicBezTo>
                <a:cubicBezTo>
                  <a:pt x="8000" y="6353"/>
                  <a:pt x="8000" y="6353"/>
                  <a:pt x="8000" y="6353"/>
                </a:cubicBezTo>
                <a:cubicBezTo>
                  <a:pt x="8000" y="6353"/>
                  <a:pt x="8000" y="6035"/>
                  <a:pt x="8400" y="6035"/>
                </a:cubicBezTo>
                <a:cubicBezTo>
                  <a:pt x="9600" y="6035"/>
                  <a:pt x="9600" y="6035"/>
                  <a:pt x="9600" y="6035"/>
                </a:cubicBezTo>
                <a:cubicBezTo>
                  <a:pt x="9600" y="6035"/>
                  <a:pt x="10000" y="6353"/>
                  <a:pt x="10000" y="6353"/>
                </a:cubicBezTo>
                <a:lnTo>
                  <a:pt x="10000" y="7306"/>
                </a:lnTo>
                <a:close/>
                <a:moveTo>
                  <a:pt x="10000" y="10165"/>
                </a:moveTo>
                <a:cubicBezTo>
                  <a:pt x="10000" y="10482"/>
                  <a:pt x="9600" y="10800"/>
                  <a:pt x="9600" y="10800"/>
                </a:cubicBezTo>
                <a:cubicBezTo>
                  <a:pt x="8400" y="10800"/>
                  <a:pt x="8400" y="10800"/>
                  <a:pt x="8400" y="10800"/>
                </a:cubicBezTo>
                <a:cubicBezTo>
                  <a:pt x="8000" y="10800"/>
                  <a:pt x="8000" y="10482"/>
                  <a:pt x="8000" y="10165"/>
                </a:cubicBezTo>
                <a:cubicBezTo>
                  <a:pt x="8000" y="9529"/>
                  <a:pt x="8000" y="9529"/>
                  <a:pt x="8000" y="9529"/>
                </a:cubicBezTo>
                <a:cubicBezTo>
                  <a:pt x="8000" y="9212"/>
                  <a:pt x="8000" y="9212"/>
                  <a:pt x="8400" y="9212"/>
                </a:cubicBezTo>
                <a:cubicBezTo>
                  <a:pt x="9600" y="9212"/>
                  <a:pt x="9600" y="9212"/>
                  <a:pt x="9600" y="9212"/>
                </a:cubicBezTo>
                <a:cubicBezTo>
                  <a:pt x="9600" y="9212"/>
                  <a:pt x="10000" y="9212"/>
                  <a:pt x="10000" y="9529"/>
                </a:cubicBezTo>
                <a:lnTo>
                  <a:pt x="10000" y="10165"/>
                </a:lnTo>
                <a:close/>
                <a:moveTo>
                  <a:pt x="10000" y="13341"/>
                </a:moveTo>
                <a:cubicBezTo>
                  <a:pt x="10000" y="13659"/>
                  <a:pt x="9600" y="13659"/>
                  <a:pt x="9600" y="13659"/>
                </a:cubicBezTo>
                <a:cubicBezTo>
                  <a:pt x="8400" y="13659"/>
                  <a:pt x="8400" y="13659"/>
                  <a:pt x="8400" y="13659"/>
                </a:cubicBezTo>
                <a:cubicBezTo>
                  <a:pt x="8000" y="13659"/>
                  <a:pt x="8000" y="13659"/>
                  <a:pt x="8000" y="13341"/>
                </a:cubicBezTo>
                <a:cubicBezTo>
                  <a:pt x="8000" y="12706"/>
                  <a:pt x="8000" y="12706"/>
                  <a:pt x="8000" y="12706"/>
                </a:cubicBezTo>
                <a:cubicBezTo>
                  <a:pt x="8000" y="12388"/>
                  <a:pt x="8000" y="12388"/>
                  <a:pt x="8400" y="12388"/>
                </a:cubicBezTo>
                <a:cubicBezTo>
                  <a:pt x="9600" y="12388"/>
                  <a:pt x="9600" y="12388"/>
                  <a:pt x="9600" y="12388"/>
                </a:cubicBezTo>
                <a:cubicBezTo>
                  <a:pt x="9600" y="12388"/>
                  <a:pt x="10000" y="12388"/>
                  <a:pt x="10000" y="12706"/>
                </a:cubicBezTo>
                <a:lnTo>
                  <a:pt x="10000" y="13341"/>
                </a:lnTo>
                <a:close/>
                <a:moveTo>
                  <a:pt x="13600" y="4129"/>
                </a:moveTo>
                <a:cubicBezTo>
                  <a:pt x="13600" y="4447"/>
                  <a:pt x="13600" y="4447"/>
                  <a:pt x="13200" y="4447"/>
                </a:cubicBezTo>
                <a:cubicBezTo>
                  <a:pt x="12400" y="4447"/>
                  <a:pt x="12400" y="4447"/>
                  <a:pt x="12400" y="4447"/>
                </a:cubicBezTo>
                <a:cubicBezTo>
                  <a:pt x="12000" y="4447"/>
                  <a:pt x="12000" y="4447"/>
                  <a:pt x="12000" y="4129"/>
                </a:cubicBezTo>
                <a:cubicBezTo>
                  <a:pt x="12000" y="3494"/>
                  <a:pt x="12000" y="3494"/>
                  <a:pt x="12000" y="3494"/>
                </a:cubicBezTo>
                <a:cubicBezTo>
                  <a:pt x="12000" y="3176"/>
                  <a:pt x="12000" y="2859"/>
                  <a:pt x="12400" y="2859"/>
                </a:cubicBezTo>
                <a:cubicBezTo>
                  <a:pt x="13200" y="2859"/>
                  <a:pt x="13200" y="2859"/>
                  <a:pt x="13200" y="2859"/>
                </a:cubicBezTo>
                <a:cubicBezTo>
                  <a:pt x="13600" y="2859"/>
                  <a:pt x="13600" y="3176"/>
                  <a:pt x="13600" y="3494"/>
                </a:cubicBezTo>
                <a:lnTo>
                  <a:pt x="13600" y="4129"/>
                </a:lnTo>
                <a:close/>
                <a:moveTo>
                  <a:pt x="13600" y="7306"/>
                </a:moveTo>
                <a:cubicBezTo>
                  <a:pt x="13600" y="7306"/>
                  <a:pt x="13600" y="7624"/>
                  <a:pt x="13200" y="7624"/>
                </a:cubicBezTo>
                <a:cubicBezTo>
                  <a:pt x="12400" y="7624"/>
                  <a:pt x="12400" y="7624"/>
                  <a:pt x="12400" y="7624"/>
                </a:cubicBezTo>
                <a:cubicBezTo>
                  <a:pt x="12000" y="7624"/>
                  <a:pt x="12000" y="7306"/>
                  <a:pt x="12000" y="7306"/>
                </a:cubicBezTo>
                <a:cubicBezTo>
                  <a:pt x="12000" y="6353"/>
                  <a:pt x="12000" y="6353"/>
                  <a:pt x="12000" y="6353"/>
                </a:cubicBezTo>
                <a:cubicBezTo>
                  <a:pt x="12000" y="6353"/>
                  <a:pt x="12000" y="6035"/>
                  <a:pt x="12400" y="6035"/>
                </a:cubicBezTo>
                <a:cubicBezTo>
                  <a:pt x="13200" y="6035"/>
                  <a:pt x="13200" y="6035"/>
                  <a:pt x="13200" y="6035"/>
                </a:cubicBezTo>
                <a:cubicBezTo>
                  <a:pt x="13600" y="6035"/>
                  <a:pt x="13600" y="6353"/>
                  <a:pt x="13600" y="6353"/>
                </a:cubicBezTo>
                <a:lnTo>
                  <a:pt x="13600" y="7306"/>
                </a:lnTo>
                <a:close/>
                <a:moveTo>
                  <a:pt x="13600" y="10165"/>
                </a:moveTo>
                <a:cubicBezTo>
                  <a:pt x="13600" y="10482"/>
                  <a:pt x="13600" y="10800"/>
                  <a:pt x="13200" y="10800"/>
                </a:cubicBezTo>
                <a:cubicBezTo>
                  <a:pt x="12400" y="10800"/>
                  <a:pt x="12400" y="10800"/>
                  <a:pt x="12400" y="10800"/>
                </a:cubicBezTo>
                <a:cubicBezTo>
                  <a:pt x="12000" y="10800"/>
                  <a:pt x="12000" y="10482"/>
                  <a:pt x="12000" y="10165"/>
                </a:cubicBezTo>
                <a:cubicBezTo>
                  <a:pt x="12000" y="9529"/>
                  <a:pt x="12000" y="9529"/>
                  <a:pt x="12000" y="9529"/>
                </a:cubicBezTo>
                <a:cubicBezTo>
                  <a:pt x="12000" y="9212"/>
                  <a:pt x="12000" y="9212"/>
                  <a:pt x="12400" y="9212"/>
                </a:cubicBezTo>
                <a:cubicBezTo>
                  <a:pt x="13200" y="9212"/>
                  <a:pt x="13200" y="9212"/>
                  <a:pt x="13200" y="9212"/>
                </a:cubicBezTo>
                <a:cubicBezTo>
                  <a:pt x="13600" y="9212"/>
                  <a:pt x="13600" y="9212"/>
                  <a:pt x="13600" y="9529"/>
                </a:cubicBezTo>
                <a:lnTo>
                  <a:pt x="13600" y="10165"/>
                </a:lnTo>
                <a:close/>
                <a:moveTo>
                  <a:pt x="13600" y="13341"/>
                </a:moveTo>
                <a:cubicBezTo>
                  <a:pt x="13600" y="13659"/>
                  <a:pt x="13600" y="13659"/>
                  <a:pt x="13200" y="13659"/>
                </a:cubicBezTo>
                <a:cubicBezTo>
                  <a:pt x="12400" y="13659"/>
                  <a:pt x="12400" y="13659"/>
                  <a:pt x="12400" y="13659"/>
                </a:cubicBezTo>
                <a:cubicBezTo>
                  <a:pt x="12000" y="13659"/>
                  <a:pt x="12000" y="13659"/>
                  <a:pt x="12000" y="13341"/>
                </a:cubicBezTo>
                <a:cubicBezTo>
                  <a:pt x="12000" y="12706"/>
                  <a:pt x="12000" y="12706"/>
                  <a:pt x="12000" y="12706"/>
                </a:cubicBezTo>
                <a:cubicBezTo>
                  <a:pt x="12000" y="12388"/>
                  <a:pt x="12000" y="12388"/>
                  <a:pt x="12400" y="12388"/>
                </a:cubicBezTo>
                <a:cubicBezTo>
                  <a:pt x="13200" y="12388"/>
                  <a:pt x="13200" y="12388"/>
                  <a:pt x="13200" y="12388"/>
                </a:cubicBezTo>
                <a:cubicBezTo>
                  <a:pt x="13600" y="12388"/>
                  <a:pt x="13600" y="12388"/>
                  <a:pt x="13600" y="12706"/>
                </a:cubicBezTo>
                <a:lnTo>
                  <a:pt x="13600" y="13341"/>
                </a:lnTo>
                <a:close/>
                <a:moveTo>
                  <a:pt x="17600" y="4129"/>
                </a:moveTo>
                <a:cubicBezTo>
                  <a:pt x="17600" y="4447"/>
                  <a:pt x="17600" y="4447"/>
                  <a:pt x="17200" y="4447"/>
                </a:cubicBezTo>
                <a:cubicBezTo>
                  <a:pt x="16400" y="4447"/>
                  <a:pt x="16400" y="4447"/>
                  <a:pt x="16400" y="4447"/>
                </a:cubicBezTo>
                <a:cubicBezTo>
                  <a:pt x="16000" y="4447"/>
                  <a:pt x="15600" y="4447"/>
                  <a:pt x="15600" y="4129"/>
                </a:cubicBezTo>
                <a:cubicBezTo>
                  <a:pt x="15600" y="3494"/>
                  <a:pt x="15600" y="3494"/>
                  <a:pt x="15600" y="3494"/>
                </a:cubicBezTo>
                <a:cubicBezTo>
                  <a:pt x="15600" y="3176"/>
                  <a:pt x="16000" y="2859"/>
                  <a:pt x="16400" y="2859"/>
                </a:cubicBezTo>
                <a:cubicBezTo>
                  <a:pt x="17200" y="2859"/>
                  <a:pt x="17200" y="2859"/>
                  <a:pt x="17200" y="2859"/>
                </a:cubicBezTo>
                <a:cubicBezTo>
                  <a:pt x="17600" y="2859"/>
                  <a:pt x="17600" y="3176"/>
                  <a:pt x="17600" y="3494"/>
                </a:cubicBezTo>
                <a:lnTo>
                  <a:pt x="17600" y="4129"/>
                </a:lnTo>
                <a:close/>
                <a:moveTo>
                  <a:pt x="17600" y="7306"/>
                </a:moveTo>
                <a:cubicBezTo>
                  <a:pt x="17600" y="7306"/>
                  <a:pt x="17600" y="7624"/>
                  <a:pt x="17200" y="7624"/>
                </a:cubicBezTo>
                <a:cubicBezTo>
                  <a:pt x="16400" y="7624"/>
                  <a:pt x="16400" y="7624"/>
                  <a:pt x="16400" y="7624"/>
                </a:cubicBezTo>
                <a:cubicBezTo>
                  <a:pt x="16000" y="7624"/>
                  <a:pt x="15600" y="7306"/>
                  <a:pt x="15600" y="7306"/>
                </a:cubicBezTo>
                <a:cubicBezTo>
                  <a:pt x="15600" y="6353"/>
                  <a:pt x="15600" y="6353"/>
                  <a:pt x="15600" y="6353"/>
                </a:cubicBezTo>
                <a:cubicBezTo>
                  <a:pt x="15600" y="6353"/>
                  <a:pt x="16000" y="6035"/>
                  <a:pt x="16400" y="6035"/>
                </a:cubicBezTo>
                <a:cubicBezTo>
                  <a:pt x="17200" y="6035"/>
                  <a:pt x="17200" y="6035"/>
                  <a:pt x="17200" y="6035"/>
                </a:cubicBezTo>
                <a:cubicBezTo>
                  <a:pt x="17600" y="6035"/>
                  <a:pt x="17600" y="6353"/>
                  <a:pt x="17600" y="6353"/>
                </a:cubicBezTo>
                <a:lnTo>
                  <a:pt x="17600" y="7306"/>
                </a:lnTo>
                <a:close/>
                <a:moveTo>
                  <a:pt x="17600" y="10165"/>
                </a:moveTo>
                <a:cubicBezTo>
                  <a:pt x="17600" y="10482"/>
                  <a:pt x="17600" y="10800"/>
                  <a:pt x="17200" y="10800"/>
                </a:cubicBezTo>
                <a:cubicBezTo>
                  <a:pt x="16400" y="10800"/>
                  <a:pt x="16400" y="10800"/>
                  <a:pt x="16400" y="10800"/>
                </a:cubicBezTo>
                <a:cubicBezTo>
                  <a:pt x="16000" y="10800"/>
                  <a:pt x="15600" y="10482"/>
                  <a:pt x="15600" y="10165"/>
                </a:cubicBezTo>
                <a:cubicBezTo>
                  <a:pt x="15600" y="9529"/>
                  <a:pt x="15600" y="9529"/>
                  <a:pt x="15600" y="9529"/>
                </a:cubicBezTo>
                <a:cubicBezTo>
                  <a:pt x="15600" y="9212"/>
                  <a:pt x="16000" y="9212"/>
                  <a:pt x="16400" y="9212"/>
                </a:cubicBezTo>
                <a:cubicBezTo>
                  <a:pt x="17200" y="9212"/>
                  <a:pt x="17200" y="9212"/>
                  <a:pt x="17200" y="9212"/>
                </a:cubicBezTo>
                <a:cubicBezTo>
                  <a:pt x="17600" y="9212"/>
                  <a:pt x="17600" y="9212"/>
                  <a:pt x="17600" y="9529"/>
                </a:cubicBezTo>
                <a:lnTo>
                  <a:pt x="17600" y="10165"/>
                </a:lnTo>
                <a:close/>
                <a:moveTo>
                  <a:pt x="17600" y="13341"/>
                </a:moveTo>
                <a:cubicBezTo>
                  <a:pt x="17600" y="13659"/>
                  <a:pt x="17600" y="13659"/>
                  <a:pt x="17200" y="13659"/>
                </a:cubicBezTo>
                <a:cubicBezTo>
                  <a:pt x="16400" y="13659"/>
                  <a:pt x="16400" y="13659"/>
                  <a:pt x="16400" y="13659"/>
                </a:cubicBezTo>
                <a:cubicBezTo>
                  <a:pt x="16000" y="13659"/>
                  <a:pt x="15600" y="13659"/>
                  <a:pt x="15600" y="13341"/>
                </a:cubicBezTo>
                <a:cubicBezTo>
                  <a:pt x="15600" y="12706"/>
                  <a:pt x="15600" y="12706"/>
                  <a:pt x="15600" y="12706"/>
                </a:cubicBezTo>
                <a:cubicBezTo>
                  <a:pt x="15600" y="12388"/>
                  <a:pt x="16000" y="12388"/>
                  <a:pt x="16400" y="12388"/>
                </a:cubicBezTo>
                <a:cubicBezTo>
                  <a:pt x="17200" y="12388"/>
                  <a:pt x="17200" y="12388"/>
                  <a:pt x="17200" y="12388"/>
                </a:cubicBezTo>
                <a:cubicBezTo>
                  <a:pt x="17600" y="12388"/>
                  <a:pt x="17600" y="12388"/>
                  <a:pt x="17600" y="12706"/>
                </a:cubicBezTo>
                <a:lnTo>
                  <a:pt x="17600" y="13341"/>
                </a:lnTo>
                <a:close/>
                <a:moveTo>
                  <a:pt x="17600" y="16518"/>
                </a:moveTo>
                <a:cubicBezTo>
                  <a:pt x="17600" y="16835"/>
                  <a:pt x="17600" y="16835"/>
                  <a:pt x="17200" y="16835"/>
                </a:cubicBezTo>
                <a:cubicBezTo>
                  <a:pt x="16400" y="16835"/>
                  <a:pt x="16400" y="16835"/>
                  <a:pt x="16400" y="16835"/>
                </a:cubicBezTo>
                <a:cubicBezTo>
                  <a:pt x="16000" y="16835"/>
                  <a:pt x="15600" y="16835"/>
                  <a:pt x="15600" y="16518"/>
                </a:cubicBezTo>
                <a:cubicBezTo>
                  <a:pt x="15600" y="15565"/>
                  <a:pt x="15600" y="15565"/>
                  <a:pt x="15600" y="15565"/>
                </a:cubicBezTo>
                <a:cubicBezTo>
                  <a:pt x="15600" y="15565"/>
                  <a:pt x="16000" y="15247"/>
                  <a:pt x="16400" y="15247"/>
                </a:cubicBezTo>
                <a:cubicBezTo>
                  <a:pt x="17200" y="15247"/>
                  <a:pt x="17200" y="15247"/>
                  <a:pt x="17200" y="15247"/>
                </a:cubicBezTo>
                <a:cubicBezTo>
                  <a:pt x="17600" y="15247"/>
                  <a:pt x="17600" y="15565"/>
                  <a:pt x="17600" y="15565"/>
                </a:cubicBezTo>
                <a:lnTo>
                  <a:pt x="17600" y="16518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23" name="Shape 5541"/>
          <p:cNvSpPr/>
          <p:nvPr/>
        </p:nvSpPr>
        <p:spPr>
          <a:xfrm>
            <a:off x="2517029" y="5050807"/>
            <a:ext cx="309702" cy="26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3341"/>
                </a:moveTo>
                <a:cubicBezTo>
                  <a:pt x="21600" y="18106"/>
                  <a:pt x="21600" y="18106"/>
                  <a:pt x="21600" y="18106"/>
                </a:cubicBezTo>
                <a:cubicBezTo>
                  <a:pt x="21600" y="18106"/>
                  <a:pt x="21323" y="18424"/>
                  <a:pt x="21046" y="18424"/>
                </a:cubicBezTo>
                <a:cubicBezTo>
                  <a:pt x="20215" y="18424"/>
                  <a:pt x="20215" y="18424"/>
                  <a:pt x="20215" y="18424"/>
                </a:cubicBezTo>
                <a:cubicBezTo>
                  <a:pt x="20215" y="19059"/>
                  <a:pt x="20215" y="19059"/>
                  <a:pt x="20215" y="19059"/>
                </a:cubicBezTo>
                <a:cubicBezTo>
                  <a:pt x="20215" y="20329"/>
                  <a:pt x="19108" y="21600"/>
                  <a:pt x="18000" y="21600"/>
                </a:cubicBezTo>
                <a:cubicBezTo>
                  <a:pt x="16892" y="21600"/>
                  <a:pt x="16062" y="20329"/>
                  <a:pt x="16062" y="19059"/>
                </a:cubicBezTo>
                <a:cubicBezTo>
                  <a:pt x="16062" y="18424"/>
                  <a:pt x="16062" y="18424"/>
                  <a:pt x="16062" y="18424"/>
                </a:cubicBezTo>
                <a:cubicBezTo>
                  <a:pt x="5262" y="18424"/>
                  <a:pt x="5262" y="18424"/>
                  <a:pt x="5262" y="18424"/>
                </a:cubicBezTo>
                <a:cubicBezTo>
                  <a:pt x="5262" y="19059"/>
                  <a:pt x="5262" y="19059"/>
                  <a:pt x="5262" y="19059"/>
                </a:cubicBezTo>
                <a:cubicBezTo>
                  <a:pt x="5262" y="20329"/>
                  <a:pt x="4431" y="21600"/>
                  <a:pt x="3323" y="21600"/>
                </a:cubicBezTo>
                <a:cubicBezTo>
                  <a:pt x="2215" y="21600"/>
                  <a:pt x="1385" y="20329"/>
                  <a:pt x="1385" y="19059"/>
                </a:cubicBezTo>
                <a:cubicBezTo>
                  <a:pt x="1385" y="18424"/>
                  <a:pt x="1385" y="18424"/>
                  <a:pt x="1385" y="18424"/>
                </a:cubicBezTo>
                <a:cubicBezTo>
                  <a:pt x="277" y="18424"/>
                  <a:pt x="277" y="18424"/>
                  <a:pt x="277" y="18424"/>
                </a:cubicBezTo>
                <a:cubicBezTo>
                  <a:pt x="0" y="18424"/>
                  <a:pt x="0" y="18106"/>
                  <a:pt x="0" y="18106"/>
                </a:cubicBezTo>
                <a:cubicBezTo>
                  <a:pt x="0" y="13341"/>
                  <a:pt x="0" y="13341"/>
                  <a:pt x="0" y="13341"/>
                </a:cubicBezTo>
                <a:cubicBezTo>
                  <a:pt x="0" y="12071"/>
                  <a:pt x="1108" y="10800"/>
                  <a:pt x="2215" y="10800"/>
                </a:cubicBezTo>
                <a:cubicBezTo>
                  <a:pt x="2492" y="10800"/>
                  <a:pt x="2492" y="10800"/>
                  <a:pt x="2492" y="10800"/>
                </a:cubicBezTo>
                <a:cubicBezTo>
                  <a:pt x="3600" y="5718"/>
                  <a:pt x="3600" y="5718"/>
                  <a:pt x="3600" y="5718"/>
                </a:cubicBezTo>
                <a:cubicBezTo>
                  <a:pt x="3877" y="4129"/>
                  <a:pt x="5262" y="2859"/>
                  <a:pt x="6646" y="2859"/>
                </a:cubicBezTo>
                <a:cubicBezTo>
                  <a:pt x="8031" y="2859"/>
                  <a:pt x="8031" y="2859"/>
                  <a:pt x="8031" y="2859"/>
                </a:cubicBezTo>
                <a:cubicBezTo>
                  <a:pt x="8031" y="318"/>
                  <a:pt x="8031" y="318"/>
                  <a:pt x="8031" y="318"/>
                </a:cubicBezTo>
                <a:cubicBezTo>
                  <a:pt x="8031" y="0"/>
                  <a:pt x="8031" y="0"/>
                  <a:pt x="8308" y="0"/>
                </a:cubicBezTo>
                <a:cubicBezTo>
                  <a:pt x="13015" y="0"/>
                  <a:pt x="13015" y="0"/>
                  <a:pt x="13015" y="0"/>
                </a:cubicBezTo>
                <a:cubicBezTo>
                  <a:pt x="13292" y="0"/>
                  <a:pt x="13292" y="0"/>
                  <a:pt x="13292" y="318"/>
                </a:cubicBezTo>
                <a:cubicBezTo>
                  <a:pt x="13292" y="2859"/>
                  <a:pt x="13292" y="2859"/>
                  <a:pt x="13292" y="2859"/>
                </a:cubicBezTo>
                <a:cubicBezTo>
                  <a:pt x="14677" y="2859"/>
                  <a:pt x="14677" y="2859"/>
                  <a:pt x="14677" y="2859"/>
                </a:cubicBezTo>
                <a:cubicBezTo>
                  <a:pt x="16062" y="2859"/>
                  <a:pt x="17446" y="4129"/>
                  <a:pt x="17723" y="5718"/>
                </a:cubicBezTo>
                <a:cubicBezTo>
                  <a:pt x="18831" y="10800"/>
                  <a:pt x="18831" y="10800"/>
                  <a:pt x="18831" y="10800"/>
                </a:cubicBezTo>
                <a:cubicBezTo>
                  <a:pt x="19108" y="10800"/>
                  <a:pt x="19108" y="10800"/>
                  <a:pt x="19108" y="10800"/>
                </a:cubicBezTo>
                <a:cubicBezTo>
                  <a:pt x="20492" y="10800"/>
                  <a:pt x="21600" y="12071"/>
                  <a:pt x="21600" y="13341"/>
                </a:cubicBezTo>
                <a:close/>
                <a:moveTo>
                  <a:pt x="4985" y="14612"/>
                </a:moveTo>
                <a:cubicBezTo>
                  <a:pt x="4985" y="13659"/>
                  <a:pt x="4154" y="12706"/>
                  <a:pt x="3323" y="12706"/>
                </a:cubicBezTo>
                <a:cubicBezTo>
                  <a:pt x="2492" y="12706"/>
                  <a:pt x="1662" y="13659"/>
                  <a:pt x="1662" y="14612"/>
                </a:cubicBezTo>
                <a:cubicBezTo>
                  <a:pt x="1662" y="15565"/>
                  <a:pt x="2492" y="16518"/>
                  <a:pt x="3323" y="16518"/>
                </a:cubicBezTo>
                <a:cubicBezTo>
                  <a:pt x="4154" y="16518"/>
                  <a:pt x="4985" y="15565"/>
                  <a:pt x="4985" y="14612"/>
                </a:cubicBezTo>
                <a:close/>
                <a:moveTo>
                  <a:pt x="16062" y="10800"/>
                </a:moveTo>
                <a:cubicBezTo>
                  <a:pt x="15231" y="6353"/>
                  <a:pt x="15231" y="6353"/>
                  <a:pt x="15231" y="6353"/>
                </a:cubicBezTo>
                <a:cubicBezTo>
                  <a:pt x="14954" y="6353"/>
                  <a:pt x="14954" y="6035"/>
                  <a:pt x="14677" y="6035"/>
                </a:cubicBezTo>
                <a:cubicBezTo>
                  <a:pt x="6646" y="6035"/>
                  <a:pt x="6646" y="6035"/>
                  <a:pt x="6646" y="6035"/>
                </a:cubicBezTo>
                <a:cubicBezTo>
                  <a:pt x="6646" y="6035"/>
                  <a:pt x="6369" y="6353"/>
                  <a:pt x="6369" y="6353"/>
                </a:cubicBezTo>
                <a:cubicBezTo>
                  <a:pt x="5262" y="10800"/>
                  <a:pt x="5262" y="10800"/>
                  <a:pt x="5262" y="10800"/>
                </a:cubicBezTo>
                <a:lnTo>
                  <a:pt x="16062" y="10800"/>
                </a:lnTo>
                <a:close/>
                <a:moveTo>
                  <a:pt x="19662" y="14612"/>
                </a:moveTo>
                <a:cubicBezTo>
                  <a:pt x="19662" y="13659"/>
                  <a:pt x="19108" y="12706"/>
                  <a:pt x="18000" y="12706"/>
                </a:cubicBezTo>
                <a:cubicBezTo>
                  <a:pt x="17169" y="12706"/>
                  <a:pt x="16338" y="13659"/>
                  <a:pt x="16338" y="14612"/>
                </a:cubicBezTo>
                <a:cubicBezTo>
                  <a:pt x="16338" y="15565"/>
                  <a:pt x="17169" y="16518"/>
                  <a:pt x="18000" y="16518"/>
                </a:cubicBezTo>
                <a:cubicBezTo>
                  <a:pt x="19108" y="16518"/>
                  <a:pt x="19662" y="15565"/>
                  <a:pt x="19662" y="14612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24" name="Shape 5542"/>
          <p:cNvSpPr/>
          <p:nvPr/>
        </p:nvSpPr>
        <p:spPr>
          <a:xfrm>
            <a:off x="3086952" y="5050807"/>
            <a:ext cx="289543" cy="2510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6514"/>
                </a:moveTo>
                <a:cubicBezTo>
                  <a:pt x="21600" y="18171"/>
                  <a:pt x="21600" y="18171"/>
                  <a:pt x="21600" y="18171"/>
                </a:cubicBezTo>
                <a:cubicBezTo>
                  <a:pt x="21600" y="19886"/>
                  <a:pt x="20416" y="21600"/>
                  <a:pt x="18937" y="21600"/>
                </a:cubicBezTo>
                <a:cubicBezTo>
                  <a:pt x="2959" y="21600"/>
                  <a:pt x="2959" y="21600"/>
                  <a:pt x="2959" y="21600"/>
                </a:cubicBezTo>
                <a:cubicBezTo>
                  <a:pt x="1479" y="21600"/>
                  <a:pt x="0" y="19886"/>
                  <a:pt x="0" y="18171"/>
                </a:cubicBezTo>
                <a:cubicBezTo>
                  <a:pt x="0" y="6514"/>
                  <a:pt x="0" y="6514"/>
                  <a:pt x="0" y="6514"/>
                </a:cubicBezTo>
                <a:cubicBezTo>
                  <a:pt x="0" y="4800"/>
                  <a:pt x="1479" y="3086"/>
                  <a:pt x="2959" y="3086"/>
                </a:cubicBezTo>
                <a:cubicBezTo>
                  <a:pt x="5622" y="3086"/>
                  <a:pt x="5622" y="3086"/>
                  <a:pt x="5622" y="3086"/>
                </a:cubicBezTo>
                <a:cubicBezTo>
                  <a:pt x="6214" y="1371"/>
                  <a:pt x="6214" y="1371"/>
                  <a:pt x="6214" y="1371"/>
                </a:cubicBezTo>
                <a:cubicBezTo>
                  <a:pt x="6510" y="686"/>
                  <a:pt x="7397" y="0"/>
                  <a:pt x="7989" y="0"/>
                </a:cubicBezTo>
                <a:cubicBezTo>
                  <a:pt x="13907" y="0"/>
                  <a:pt x="13907" y="0"/>
                  <a:pt x="13907" y="0"/>
                </a:cubicBezTo>
                <a:cubicBezTo>
                  <a:pt x="14499" y="0"/>
                  <a:pt x="15386" y="686"/>
                  <a:pt x="15682" y="1371"/>
                </a:cubicBezTo>
                <a:cubicBezTo>
                  <a:pt x="16274" y="3086"/>
                  <a:pt x="16274" y="3086"/>
                  <a:pt x="16274" y="3086"/>
                </a:cubicBezTo>
                <a:cubicBezTo>
                  <a:pt x="18937" y="3086"/>
                  <a:pt x="18937" y="3086"/>
                  <a:pt x="18937" y="3086"/>
                </a:cubicBezTo>
                <a:cubicBezTo>
                  <a:pt x="20416" y="3086"/>
                  <a:pt x="21600" y="4800"/>
                  <a:pt x="21600" y="6514"/>
                </a:cubicBezTo>
                <a:close/>
                <a:moveTo>
                  <a:pt x="15978" y="12343"/>
                </a:moveTo>
                <a:cubicBezTo>
                  <a:pt x="15978" y="9257"/>
                  <a:pt x="13611" y="6514"/>
                  <a:pt x="10948" y="6514"/>
                </a:cubicBezTo>
                <a:cubicBezTo>
                  <a:pt x="8285" y="6514"/>
                  <a:pt x="5918" y="9257"/>
                  <a:pt x="5918" y="12343"/>
                </a:cubicBezTo>
                <a:cubicBezTo>
                  <a:pt x="5918" y="15771"/>
                  <a:pt x="8285" y="18171"/>
                  <a:pt x="10948" y="18171"/>
                </a:cubicBezTo>
                <a:cubicBezTo>
                  <a:pt x="13611" y="18171"/>
                  <a:pt x="15978" y="15771"/>
                  <a:pt x="15978" y="12343"/>
                </a:cubicBezTo>
                <a:close/>
                <a:moveTo>
                  <a:pt x="14203" y="12343"/>
                </a:moveTo>
                <a:cubicBezTo>
                  <a:pt x="14203" y="14400"/>
                  <a:pt x="12723" y="16114"/>
                  <a:pt x="10948" y="16114"/>
                </a:cubicBezTo>
                <a:cubicBezTo>
                  <a:pt x="9173" y="16114"/>
                  <a:pt x="7693" y="14400"/>
                  <a:pt x="7693" y="12343"/>
                </a:cubicBezTo>
                <a:cubicBezTo>
                  <a:pt x="7693" y="10286"/>
                  <a:pt x="9173" y="8571"/>
                  <a:pt x="10948" y="8571"/>
                </a:cubicBezTo>
                <a:cubicBezTo>
                  <a:pt x="12723" y="8571"/>
                  <a:pt x="14203" y="10286"/>
                  <a:pt x="14203" y="12343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25" name="Shape 5543"/>
          <p:cNvSpPr/>
          <p:nvPr/>
        </p:nvSpPr>
        <p:spPr>
          <a:xfrm>
            <a:off x="3669703" y="5107615"/>
            <a:ext cx="87963" cy="1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492"/>
                </a:moveTo>
                <a:cubicBezTo>
                  <a:pt x="21600" y="21046"/>
                  <a:pt x="20618" y="21600"/>
                  <a:pt x="18655" y="21600"/>
                </a:cubicBezTo>
                <a:cubicBezTo>
                  <a:pt x="18655" y="21600"/>
                  <a:pt x="17673" y="21600"/>
                  <a:pt x="17673" y="21046"/>
                </a:cubicBezTo>
                <a:cubicBezTo>
                  <a:pt x="982" y="11631"/>
                  <a:pt x="982" y="11631"/>
                  <a:pt x="982" y="11631"/>
                </a:cubicBezTo>
                <a:cubicBezTo>
                  <a:pt x="0" y="11631"/>
                  <a:pt x="0" y="11077"/>
                  <a:pt x="0" y="11077"/>
                </a:cubicBezTo>
                <a:cubicBezTo>
                  <a:pt x="0" y="10523"/>
                  <a:pt x="0" y="9969"/>
                  <a:pt x="982" y="9969"/>
                </a:cubicBezTo>
                <a:cubicBezTo>
                  <a:pt x="17673" y="554"/>
                  <a:pt x="17673" y="554"/>
                  <a:pt x="17673" y="554"/>
                </a:cubicBezTo>
                <a:cubicBezTo>
                  <a:pt x="17673" y="554"/>
                  <a:pt x="18655" y="0"/>
                  <a:pt x="18655" y="0"/>
                </a:cubicBezTo>
                <a:cubicBezTo>
                  <a:pt x="20618" y="0"/>
                  <a:pt x="21600" y="554"/>
                  <a:pt x="21600" y="1662"/>
                </a:cubicBezTo>
                <a:lnTo>
                  <a:pt x="21600" y="20492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26" name="Shape 5544"/>
          <p:cNvSpPr/>
          <p:nvPr/>
        </p:nvSpPr>
        <p:spPr>
          <a:xfrm>
            <a:off x="4228632" y="5070965"/>
            <a:ext cx="230903" cy="230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503"/>
                </a:moveTo>
                <a:cubicBezTo>
                  <a:pt x="21600" y="19738"/>
                  <a:pt x="19738" y="21600"/>
                  <a:pt x="17503" y="21600"/>
                </a:cubicBezTo>
                <a:cubicBezTo>
                  <a:pt x="4097" y="21600"/>
                  <a:pt x="4097" y="21600"/>
                  <a:pt x="4097" y="21600"/>
                </a:cubicBezTo>
                <a:cubicBezTo>
                  <a:pt x="1862" y="21600"/>
                  <a:pt x="0" y="19738"/>
                  <a:pt x="0" y="17503"/>
                </a:cubicBezTo>
                <a:cubicBezTo>
                  <a:pt x="0" y="3724"/>
                  <a:pt x="0" y="3724"/>
                  <a:pt x="0" y="3724"/>
                </a:cubicBezTo>
                <a:cubicBezTo>
                  <a:pt x="0" y="1490"/>
                  <a:pt x="1862" y="0"/>
                  <a:pt x="4097" y="0"/>
                </a:cubicBezTo>
                <a:cubicBezTo>
                  <a:pt x="17503" y="0"/>
                  <a:pt x="17503" y="0"/>
                  <a:pt x="17503" y="0"/>
                </a:cubicBezTo>
                <a:cubicBezTo>
                  <a:pt x="19738" y="0"/>
                  <a:pt x="21600" y="1490"/>
                  <a:pt x="21600" y="3724"/>
                </a:cubicBezTo>
                <a:lnTo>
                  <a:pt x="21600" y="17503"/>
                </a:lnTo>
                <a:close/>
                <a:moveTo>
                  <a:pt x="17876" y="3724"/>
                </a:moveTo>
                <a:cubicBezTo>
                  <a:pt x="17876" y="3724"/>
                  <a:pt x="17876" y="3352"/>
                  <a:pt x="17503" y="3352"/>
                </a:cubicBezTo>
                <a:cubicBezTo>
                  <a:pt x="4097" y="3352"/>
                  <a:pt x="4097" y="3352"/>
                  <a:pt x="4097" y="3352"/>
                </a:cubicBezTo>
                <a:cubicBezTo>
                  <a:pt x="3724" y="3352"/>
                  <a:pt x="3352" y="3724"/>
                  <a:pt x="3352" y="3724"/>
                </a:cubicBezTo>
                <a:cubicBezTo>
                  <a:pt x="3352" y="17503"/>
                  <a:pt x="3352" y="17503"/>
                  <a:pt x="3352" y="17503"/>
                </a:cubicBezTo>
                <a:cubicBezTo>
                  <a:pt x="3352" y="17876"/>
                  <a:pt x="3724" y="17876"/>
                  <a:pt x="4097" y="17876"/>
                </a:cubicBezTo>
                <a:cubicBezTo>
                  <a:pt x="17503" y="17876"/>
                  <a:pt x="17503" y="17876"/>
                  <a:pt x="17503" y="17876"/>
                </a:cubicBezTo>
                <a:cubicBezTo>
                  <a:pt x="17876" y="17876"/>
                  <a:pt x="17876" y="17876"/>
                  <a:pt x="17876" y="17503"/>
                </a:cubicBezTo>
                <a:lnTo>
                  <a:pt x="17876" y="3724"/>
                </a:lnTo>
                <a:close/>
                <a:moveTo>
                  <a:pt x="14897" y="11545"/>
                </a:moveTo>
                <a:cubicBezTo>
                  <a:pt x="8566" y="16014"/>
                  <a:pt x="8566" y="16014"/>
                  <a:pt x="8566" y="16014"/>
                </a:cubicBezTo>
                <a:cubicBezTo>
                  <a:pt x="8193" y="16014"/>
                  <a:pt x="7821" y="16014"/>
                  <a:pt x="7821" y="16014"/>
                </a:cubicBezTo>
                <a:cubicBezTo>
                  <a:pt x="7448" y="16014"/>
                  <a:pt x="7076" y="15641"/>
                  <a:pt x="7076" y="15269"/>
                </a:cubicBezTo>
                <a:cubicBezTo>
                  <a:pt x="7076" y="6331"/>
                  <a:pt x="7076" y="6331"/>
                  <a:pt x="7076" y="6331"/>
                </a:cubicBezTo>
                <a:cubicBezTo>
                  <a:pt x="7076" y="5959"/>
                  <a:pt x="7448" y="5586"/>
                  <a:pt x="7821" y="5214"/>
                </a:cubicBezTo>
                <a:cubicBezTo>
                  <a:pt x="7821" y="5214"/>
                  <a:pt x="8193" y="5214"/>
                  <a:pt x="8566" y="5586"/>
                </a:cubicBezTo>
                <a:cubicBezTo>
                  <a:pt x="14897" y="10055"/>
                  <a:pt x="14897" y="10055"/>
                  <a:pt x="14897" y="10055"/>
                </a:cubicBezTo>
                <a:cubicBezTo>
                  <a:pt x="15269" y="10055"/>
                  <a:pt x="15269" y="10428"/>
                  <a:pt x="15269" y="10800"/>
                </a:cubicBezTo>
                <a:cubicBezTo>
                  <a:pt x="15269" y="11172"/>
                  <a:pt x="15269" y="11172"/>
                  <a:pt x="14897" y="11545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27" name="Shape 5545"/>
          <p:cNvSpPr/>
          <p:nvPr/>
        </p:nvSpPr>
        <p:spPr>
          <a:xfrm>
            <a:off x="5940233" y="5050807"/>
            <a:ext cx="249228" cy="2510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14400"/>
                </a:moveTo>
                <a:cubicBezTo>
                  <a:pt x="343" y="14400"/>
                  <a:pt x="343" y="14400"/>
                  <a:pt x="343" y="14400"/>
                </a:cubicBezTo>
                <a:cubicBezTo>
                  <a:pt x="0" y="14400"/>
                  <a:pt x="0" y="14400"/>
                  <a:pt x="0" y="14057"/>
                </a:cubicBezTo>
                <a:cubicBezTo>
                  <a:pt x="0" y="13714"/>
                  <a:pt x="0" y="13714"/>
                  <a:pt x="343" y="13714"/>
                </a:cubicBezTo>
                <a:cubicBezTo>
                  <a:pt x="4457" y="13714"/>
                  <a:pt x="4457" y="13714"/>
                  <a:pt x="4457" y="13714"/>
                </a:cubicBezTo>
                <a:cubicBezTo>
                  <a:pt x="4800" y="13714"/>
                  <a:pt x="4800" y="13714"/>
                  <a:pt x="4800" y="14057"/>
                </a:cubicBezTo>
                <a:cubicBezTo>
                  <a:pt x="4800" y="14400"/>
                  <a:pt x="4800" y="14400"/>
                  <a:pt x="4457" y="14400"/>
                </a:cubicBezTo>
                <a:close/>
                <a:moveTo>
                  <a:pt x="10286" y="6514"/>
                </a:moveTo>
                <a:cubicBezTo>
                  <a:pt x="6514" y="3086"/>
                  <a:pt x="6514" y="3086"/>
                  <a:pt x="6514" y="3086"/>
                </a:cubicBezTo>
                <a:cubicBezTo>
                  <a:pt x="6514" y="2743"/>
                  <a:pt x="6171" y="2743"/>
                  <a:pt x="5829" y="2743"/>
                </a:cubicBezTo>
                <a:cubicBezTo>
                  <a:pt x="5486" y="2743"/>
                  <a:pt x="5143" y="2743"/>
                  <a:pt x="4800" y="3086"/>
                </a:cubicBezTo>
                <a:cubicBezTo>
                  <a:pt x="3086" y="4800"/>
                  <a:pt x="3086" y="4800"/>
                  <a:pt x="3086" y="4800"/>
                </a:cubicBezTo>
                <a:cubicBezTo>
                  <a:pt x="2743" y="5143"/>
                  <a:pt x="2743" y="5486"/>
                  <a:pt x="2743" y="5829"/>
                </a:cubicBezTo>
                <a:cubicBezTo>
                  <a:pt x="2743" y="6171"/>
                  <a:pt x="2743" y="6514"/>
                  <a:pt x="3086" y="6514"/>
                </a:cubicBezTo>
                <a:cubicBezTo>
                  <a:pt x="6514" y="10286"/>
                  <a:pt x="6514" y="10286"/>
                  <a:pt x="6514" y="10286"/>
                </a:cubicBezTo>
                <a:cubicBezTo>
                  <a:pt x="6171" y="13371"/>
                  <a:pt x="6171" y="13371"/>
                  <a:pt x="6171" y="13371"/>
                </a:cubicBezTo>
                <a:cubicBezTo>
                  <a:pt x="6171" y="13029"/>
                  <a:pt x="5829" y="13029"/>
                  <a:pt x="5486" y="12686"/>
                </a:cubicBezTo>
                <a:cubicBezTo>
                  <a:pt x="1371" y="8229"/>
                  <a:pt x="1371" y="8229"/>
                  <a:pt x="1371" y="8229"/>
                </a:cubicBezTo>
                <a:cubicBezTo>
                  <a:pt x="686" y="7543"/>
                  <a:pt x="0" y="6857"/>
                  <a:pt x="0" y="5829"/>
                </a:cubicBezTo>
                <a:cubicBezTo>
                  <a:pt x="0" y="4800"/>
                  <a:pt x="686" y="3771"/>
                  <a:pt x="1371" y="3086"/>
                </a:cubicBezTo>
                <a:cubicBezTo>
                  <a:pt x="3086" y="1029"/>
                  <a:pt x="3086" y="1029"/>
                  <a:pt x="3086" y="1029"/>
                </a:cubicBezTo>
                <a:cubicBezTo>
                  <a:pt x="3771" y="343"/>
                  <a:pt x="4800" y="0"/>
                  <a:pt x="5829" y="0"/>
                </a:cubicBezTo>
                <a:cubicBezTo>
                  <a:pt x="6857" y="0"/>
                  <a:pt x="7886" y="343"/>
                  <a:pt x="8571" y="1371"/>
                </a:cubicBezTo>
                <a:cubicBezTo>
                  <a:pt x="12686" y="5486"/>
                  <a:pt x="12686" y="5486"/>
                  <a:pt x="12686" y="5486"/>
                </a:cubicBezTo>
                <a:cubicBezTo>
                  <a:pt x="13029" y="5829"/>
                  <a:pt x="13029" y="6171"/>
                  <a:pt x="13371" y="6171"/>
                </a:cubicBezTo>
                <a:lnTo>
                  <a:pt x="10286" y="6514"/>
                </a:lnTo>
                <a:close/>
                <a:moveTo>
                  <a:pt x="2400" y="19886"/>
                </a:moveTo>
                <a:cubicBezTo>
                  <a:pt x="2057" y="19886"/>
                  <a:pt x="2057" y="19886"/>
                  <a:pt x="2057" y="19886"/>
                </a:cubicBezTo>
                <a:cubicBezTo>
                  <a:pt x="2057" y="19886"/>
                  <a:pt x="1714" y="19886"/>
                  <a:pt x="1714" y="19886"/>
                </a:cubicBezTo>
                <a:cubicBezTo>
                  <a:pt x="1714" y="19543"/>
                  <a:pt x="1714" y="19200"/>
                  <a:pt x="1714" y="19200"/>
                </a:cubicBezTo>
                <a:cubicBezTo>
                  <a:pt x="5143" y="15771"/>
                  <a:pt x="5143" y="15771"/>
                  <a:pt x="5143" y="15771"/>
                </a:cubicBezTo>
                <a:cubicBezTo>
                  <a:pt x="5143" y="15771"/>
                  <a:pt x="5486" y="15771"/>
                  <a:pt x="5486" y="15771"/>
                </a:cubicBezTo>
                <a:cubicBezTo>
                  <a:pt x="5829" y="16114"/>
                  <a:pt x="5829" y="16114"/>
                  <a:pt x="5486" y="16457"/>
                </a:cubicBezTo>
                <a:lnTo>
                  <a:pt x="2400" y="19886"/>
                </a:lnTo>
                <a:close/>
                <a:moveTo>
                  <a:pt x="7886" y="21257"/>
                </a:moveTo>
                <a:cubicBezTo>
                  <a:pt x="7886" y="21257"/>
                  <a:pt x="7543" y="21600"/>
                  <a:pt x="7543" y="21600"/>
                </a:cubicBezTo>
                <a:cubicBezTo>
                  <a:pt x="7200" y="21600"/>
                  <a:pt x="6857" y="21257"/>
                  <a:pt x="6857" y="21257"/>
                </a:cubicBezTo>
                <a:cubicBezTo>
                  <a:pt x="6857" y="16800"/>
                  <a:pt x="6857" y="16800"/>
                  <a:pt x="6857" y="16800"/>
                </a:cubicBezTo>
                <a:cubicBezTo>
                  <a:pt x="6857" y="16800"/>
                  <a:pt x="7200" y="16457"/>
                  <a:pt x="7543" y="16457"/>
                </a:cubicBezTo>
                <a:cubicBezTo>
                  <a:pt x="7543" y="16457"/>
                  <a:pt x="7886" y="16800"/>
                  <a:pt x="7886" y="16800"/>
                </a:cubicBezTo>
                <a:lnTo>
                  <a:pt x="7886" y="21257"/>
                </a:lnTo>
                <a:close/>
                <a:moveTo>
                  <a:pt x="20229" y="18514"/>
                </a:moveTo>
                <a:cubicBezTo>
                  <a:pt x="18514" y="20229"/>
                  <a:pt x="18514" y="20229"/>
                  <a:pt x="18514" y="20229"/>
                </a:cubicBezTo>
                <a:cubicBezTo>
                  <a:pt x="17486" y="20914"/>
                  <a:pt x="16800" y="21257"/>
                  <a:pt x="15771" y="21257"/>
                </a:cubicBezTo>
                <a:cubicBezTo>
                  <a:pt x="14743" y="21257"/>
                  <a:pt x="13714" y="20914"/>
                  <a:pt x="13029" y="20229"/>
                </a:cubicBezTo>
                <a:cubicBezTo>
                  <a:pt x="8571" y="15771"/>
                  <a:pt x="8571" y="15771"/>
                  <a:pt x="8571" y="15771"/>
                </a:cubicBezTo>
                <a:cubicBezTo>
                  <a:pt x="8571" y="15771"/>
                  <a:pt x="8229" y="15429"/>
                  <a:pt x="8229" y="15086"/>
                </a:cubicBezTo>
                <a:cubicBezTo>
                  <a:pt x="11314" y="14743"/>
                  <a:pt x="11314" y="14743"/>
                  <a:pt x="11314" y="14743"/>
                </a:cubicBezTo>
                <a:cubicBezTo>
                  <a:pt x="14743" y="18514"/>
                  <a:pt x="14743" y="18514"/>
                  <a:pt x="14743" y="18514"/>
                </a:cubicBezTo>
                <a:cubicBezTo>
                  <a:pt x="15429" y="18857"/>
                  <a:pt x="16114" y="18857"/>
                  <a:pt x="16457" y="18514"/>
                </a:cubicBezTo>
                <a:cubicBezTo>
                  <a:pt x="18514" y="16457"/>
                  <a:pt x="18514" y="16457"/>
                  <a:pt x="18514" y="16457"/>
                </a:cubicBezTo>
                <a:cubicBezTo>
                  <a:pt x="18857" y="16457"/>
                  <a:pt x="18857" y="16114"/>
                  <a:pt x="18857" y="15771"/>
                </a:cubicBezTo>
                <a:cubicBezTo>
                  <a:pt x="18857" y="15429"/>
                  <a:pt x="18857" y="15086"/>
                  <a:pt x="18514" y="14743"/>
                </a:cubicBezTo>
                <a:cubicBezTo>
                  <a:pt x="15086" y="11314"/>
                  <a:pt x="15086" y="11314"/>
                  <a:pt x="15086" y="11314"/>
                </a:cubicBezTo>
                <a:cubicBezTo>
                  <a:pt x="15086" y="8229"/>
                  <a:pt x="15086" y="8229"/>
                  <a:pt x="15086" y="8229"/>
                </a:cubicBezTo>
                <a:cubicBezTo>
                  <a:pt x="15429" y="8229"/>
                  <a:pt x="15771" y="8571"/>
                  <a:pt x="15771" y="8571"/>
                </a:cubicBezTo>
                <a:cubicBezTo>
                  <a:pt x="20229" y="13029"/>
                  <a:pt x="20229" y="13029"/>
                  <a:pt x="20229" y="13029"/>
                </a:cubicBezTo>
                <a:cubicBezTo>
                  <a:pt x="20914" y="13714"/>
                  <a:pt x="21257" y="14743"/>
                  <a:pt x="21257" y="15771"/>
                </a:cubicBezTo>
                <a:cubicBezTo>
                  <a:pt x="21257" y="16800"/>
                  <a:pt x="20914" y="17829"/>
                  <a:pt x="20229" y="18514"/>
                </a:cubicBezTo>
                <a:close/>
                <a:moveTo>
                  <a:pt x="14400" y="4457"/>
                </a:moveTo>
                <a:cubicBezTo>
                  <a:pt x="14400" y="4800"/>
                  <a:pt x="14400" y="4800"/>
                  <a:pt x="14057" y="4800"/>
                </a:cubicBezTo>
                <a:cubicBezTo>
                  <a:pt x="13714" y="4800"/>
                  <a:pt x="13714" y="4800"/>
                  <a:pt x="13714" y="4457"/>
                </a:cubicBezTo>
                <a:cubicBezTo>
                  <a:pt x="13714" y="343"/>
                  <a:pt x="13714" y="343"/>
                  <a:pt x="13714" y="343"/>
                </a:cubicBezTo>
                <a:cubicBezTo>
                  <a:pt x="13714" y="0"/>
                  <a:pt x="13714" y="0"/>
                  <a:pt x="14057" y="0"/>
                </a:cubicBezTo>
                <a:cubicBezTo>
                  <a:pt x="14400" y="0"/>
                  <a:pt x="14400" y="0"/>
                  <a:pt x="14400" y="343"/>
                </a:cubicBezTo>
                <a:lnTo>
                  <a:pt x="14400" y="4457"/>
                </a:lnTo>
                <a:close/>
                <a:moveTo>
                  <a:pt x="16457" y="5486"/>
                </a:moveTo>
                <a:cubicBezTo>
                  <a:pt x="16457" y="5829"/>
                  <a:pt x="16114" y="5829"/>
                  <a:pt x="16114" y="5829"/>
                </a:cubicBezTo>
                <a:cubicBezTo>
                  <a:pt x="16114" y="5829"/>
                  <a:pt x="16114" y="5829"/>
                  <a:pt x="15771" y="5486"/>
                </a:cubicBezTo>
                <a:cubicBezTo>
                  <a:pt x="15771" y="5486"/>
                  <a:pt x="15771" y="5143"/>
                  <a:pt x="15771" y="5143"/>
                </a:cubicBezTo>
                <a:cubicBezTo>
                  <a:pt x="19200" y="1714"/>
                  <a:pt x="19200" y="1714"/>
                  <a:pt x="19200" y="1714"/>
                </a:cubicBezTo>
                <a:cubicBezTo>
                  <a:pt x="19200" y="1371"/>
                  <a:pt x="19543" y="1371"/>
                  <a:pt x="19886" y="1714"/>
                </a:cubicBezTo>
                <a:cubicBezTo>
                  <a:pt x="19886" y="1714"/>
                  <a:pt x="19886" y="2057"/>
                  <a:pt x="19886" y="2400"/>
                </a:cubicBezTo>
                <a:lnTo>
                  <a:pt x="16457" y="5486"/>
                </a:lnTo>
                <a:close/>
                <a:moveTo>
                  <a:pt x="21257" y="7886"/>
                </a:moveTo>
                <a:cubicBezTo>
                  <a:pt x="17143" y="7886"/>
                  <a:pt x="17143" y="7886"/>
                  <a:pt x="17143" y="7886"/>
                </a:cubicBezTo>
                <a:cubicBezTo>
                  <a:pt x="16800" y="7886"/>
                  <a:pt x="16457" y="7543"/>
                  <a:pt x="16457" y="7543"/>
                </a:cubicBezTo>
                <a:cubicBezTo>
                  <a:pt x="16457" y="7200"/>
                  <a:pt x="16800" y="6857"/>
                  <a:pt x="17143" y="6857"/>
                </a:cubicBezTo>
                <a:cubicBezTo>
                  <a:pt x="21257" y="6857"/>
                  <a:pt x="21257" y="6857"/>
                  <a:pt x="21257" y="6857"/>
                </a:cubicBezTo>
                <a:cubicBezTo>
                  <a:pt x="21257" y="6857"/>
                  <a:pt x="21600" y="7200"/>
                  <a:pt x="21600" y="7543"/>
                </a:cubicBezTo>
                <a:cubicBezTo>
                  <a:pt x="21600" y="7543"/>
                  <a:pt x="21257" y="7886"/>
                  <a:pt x="21257" y="7886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28" name="Shape 5546"/>
          <p:cNvSpPr/>
          <p:nvPr/>
        </p:nvSpPr>
        <p:spPr>
          <a:xfrm>
            <a:off x="6511989" y="5070965"/>
            <a:ext cx="229069" cy="230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503"/>
                </a:moveTo>
                <a:cubicBezTo>
                  <a:pt x="21600" y="19738"/>
                  <a:pt x="19738" y="21600"/>
                  <a:pt x="17503" y="21600"/>
                </a:cubicBezTo>
                <a:cubicBezTo>
                  <a:pt x="4097" y="21600"/>
                  <a:pt x="4097" y="21600"/>
                  <a:pt x="4097" y="21600"/>
                </a:cubicBezTo>
                <a:cubicBezTo>
                  <a:pt x="1862" y="21600"/>
                  <a:pt x="0" y="19738"/>
                  <a:pt x="0" y="17503"/>
                </a:cubicBezTo>
                <a:cubicBezTo>
                  <a:pt x="0" y="3724"/>
                  <a:pt x="0" y="3724"/>
                  <a:pt x="0" y="3724"/>
                </a:cubicBezTo>
                <a:cubicBezTo>
                  <a:pt x="0" y="1490"/>
                  <a:pt x="1862" y="0"/>
                  <a:pt x="4097" y="0"/>
                </a:cubicBezTo>
                <a:cubicBezTo>
                  <a:pt x="17503" y="0"/>
                  <a:pt x="17503" y="0"/>
                  <a:pt x="17503" y="0"/>
                </a:cubicBezTo>
                <a:cubicBezTo>
                  <a:pt x="19738" y="0"/>
                  <a:pt x="21600" y="1490"/>
                  <a:pt x="21600" y="3724"/>
                </a:cubicBezTo>
                <a:lnTo>
                  <a:pt x="21600" y="17503"/>
                </a:lnTo>
                <a:close/>
                <a:moveTo>
                  <a:pt x="18248" y="7821"/>
                </a:moveTo>
                <a:cubicBezTo>
                  <a:pt x="18621" y="7448"/>
                  <a:pt x="18621" y="6703"/>
                  <a:pt x="18248" y="6331"/>
                </a:cubicBezTo>
                <a:cubicBezTo>
                  <a:pt x="16759" y="4841"/>
                  <a:pt x="16759" y="4841"/>
                  <a:pt x="16759" y="4841"/>
                </a:cubicBezTo>
                <a:cubicBezTo>
                  <a:pt x="16386" y="4469"/>
                  <a:pt x="16014" y="4469"/>
                  <a:pt x="15641" y="4841"/>
                </a:cubicBezTo>
                <a:cubicBezTo>
                  <a:pt x="8938" y="11545"/>
                  <a:pt x="8938" y="11545"/>
                  <a:pt x="8938" y="11545"/>
                </a:cubicBezTo>
                <a:cubicBezTo>
                  <a:pt x="5959" y="8566"/>
                  <a:pt x="5959" y="8566"/>
                  <a:pt x="5959" y="8566"/>
                </a:cubicBezTo>
                <a:cubicBezTo>
                  <a:pt x="5586" y="8193"/>
                  <a:pt x="5214" y="8193"/>
                  <a:pt x="4841" y="8566"/>
                </a:cubicBezTo>
                <a:cubicBezTo>
                  <a:pt x="3352" y="10055"/>
                  <a:pt x="3352" y="10055"/>
                  <a:pt x="3352" y="10055"/>
                </a:cubicBezTo>
                <a:cubicBezTo>
                  <a:pt x="2979" y="10428"/>
                  <a:pt x="2979" y="10800"/>
                  <a:pt x="3352" y="11172"/>
                </a:cubicBezTo>
                <a:cubicBezTo>
                  <a:pt x="8193" y="16386"/>
                  <a:pt x="8193" y="16386"/>
                  <a:pt x="8193" y="16386"/>
                </a:cubicBezTo>
                <a:cubicBezTo>
                  <a:pt x="8566" y="16759"/>
                  <a:pt x="9310" y="16759"/>
                  <a:pt x="9683" y="16386"/>
                </a:cubicBezTo>
                <a:lnTo>
                  <a:pt x="18248" y="7821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29" name="Shape 5547"/>
          <p:cNvSpPr/>
          <p:nvPr/>
        </p:nvSpPr>
        <p:spPr>
          <a:xfrm>
            <a:off x="7081912" y="5070965"/>
            <a:ext cx="229069" cy="230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4841" y="21600"/>
                  <a:pt x="0" y="16759"/>
                  <a:pt x="0" y="10800"/>
                </a:cubicBezTo>
                <a:cubicBezTo>
                  <a:pt x="0" y="4841"/>
                  <a:pt x="4841" y="0"/>
                  <a:pt x="10800" y="0"/>
                </a:cubicBezTo>
                <a:cubicBezTo>
                  <a:pt x="16759" y="0"/>
                  <a:pt x="21600" y="4841"/>
                  <a:pt x="21600" y="10800"/>
                </a:cubicBezTo>
                <a:cubicBezTo>
                  <a:pt x="21600" y="16759"/>
                  <a:pt x="16759" y="21600"/>
                  <a:pt x="10800" y="21600"/>
                </a:cubicBezTo>
                <a:close/>
                <a:moveTo>
                  <a:pt x="16386" y="11172"/>
                </a:moveTo>
                <a:cubicBezTo>
                  <a:pt x="16759" y="10800"/>
                  <a:pt x="16759" y="10428"/>
                  <a:pt x="16386" y="10055"/>
                </a:cubicBezTo>
                <a:cubicBezTo>
                  <a:pt x="10055" y="3724"/>
                  <a:pt x="10055" y="3724"/>
                  <a:pt x="10055" y="3724"/>
                </a:cubicBezTo>
                <a:cubicBezTo>
                  <a:pt x="9683" y="3352"/>
                  <a:pt x="9310" y="3352"/>
                  <a:pt x="8938" y="3724"/>
                </a:cubicBezTo>
                <a:cubicBezTo>
                  <a:pt x="7448" y="5214"/>
                  <a:pt x="7448" y="5214"/>
                  <a:pt x="7448" y="5214"/>
                </a:cubicBezTo>
                <a:cubicBezTo>
                  <a:pt x="7076" y="5586"/>
                  <a:pt x="7076" y="5959"/>
                  <a:pt x="7448" y="6331"/>
                </a:cubicBezTo>
                <a:cubicBezTo>
                  <a:pt x="11545" y="10800"/>
                  <a:pt x="11545" y="10800"/>
                  <a:pt x="11545" y="10800"/>
                </a:cubicBezTo>
                <a:cubicBezTo>
                  <a:pt x="7448" y="14897"/>
                  <a:pt x="7448" y="14897"/>
                  <a:pt x="7448" y="14897"/>
                </a:cubicBezTo>
                <a:cubicBezTo>
                  <a:pt x="7076" y="15269"/>
                  <a:pt x="7076" y="16014"/>
                  <a:pt x="7448" y="16386"/>
                </a:cubicBezTo>
                <a:cubicBezTo>
                  <a:pt x="8938" y="17876"/>
                  <a:pt x="8938" y="17876"/>
                  <a:pt x="8938" y="17876"/>
                </a:cubicBezTo>
                <a:cubicBezTo>
                  <a:pt x="9310" y="18248"/>
                  <a:pt x="9683" y="18248"/>
                  <a:pt x="10055" y="17876"/>
                </a:cubicBezTo>
                <a:lnTo>
                  <a:pt x="16386" y="11172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30" name="Shape 5548"/>
          <p:cNvSpPr/>
          <p:nvPr/>
        </p:nvSpPr>
        <p:spPr>
          <a:xfrm>
            <a:off x="7669316" y="5051797"/>
            <a:ext cx="151961" cy="2435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3" h="21426" extrusionOk="0">
                <a:moveTo>
                  <a:pt x="5400" y="21165"/>
                </a:moveTo>
                <a:cubicBezTo>
                  <a:pt x="4847" y="21513"/>
                  <a:pt x="4293" y="21513"/>
                  <a:pt x="3739" y="21165"/>
                </a:cubicBezTo>
                <a:cubicBezTo>
                  <a:pt x="416" y="19074"/>
                  <a:pt x="416" y="19074"/>
                  <a:pt x="416" y="19074"/>
                </a:cubicBezTo>
                <a:cubicBezTo>
                  <a:pt x="-138" y="18726"/>
                  <a:pt x="-138" y="18029"/>
                  <a:pt x="416" y="17681"/>
                </a:cubicBezTo>
                <a:cubicBezTo>
                  <a:pt x="11493" y="10713"/>
                  <a:pt x="11493" y="10713"/>
                  <a:pt x="11493" y="10713"/>
                </a:cubicBezTo>
                <a:cubicBezTo>
                  <a:pt x="416" y="3745"/>
                  <a:pt x="416" y="3745"/>
                  <a:pt x="416" y="3745"/>
                </a:cubicBezTo>
                <a:cubicBezTo>
                  <a:pt x="-138" y="3397"/>
                  <a:pt x="-138" y="3048"/>
                  <a:pt x="416" y="2700"/>
                </a:cubicBezTo>
                <a:cubicBezTo>
                  <a:pt x="3739" y="261"/>
                  <a:pt x="3739" y="261"/>
                  <a:pt x="3739" y="261"/>
                </a:cubicBezTo>
                <a:cubicBezTo>
                  <a:pt x="4293" y="-87"/>
                  <a:pt x="4847" y="-87"/>
                  <a:pt x="5400" y="261"/>
                </a:cubicBezTo>
                <a:cubicBezTo>
                  <a:pt x="20908" y="10365"/>
                  <a:pt x="20908" y="10365"/>
                  <a:pt x="20908" y="10365"/>
                </a:cubicBezTo>
                <a:cubicBezTo>
                  <a:pt x="21462" y="10713"/>
                  <a:pt x="21462" y="11061"/>
                  <a:pt x="20908" y="11410"/>
                </a:cubicBezTo>
                <a:lnTo>
                  <a:pt x="5400" y="21165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31" name="Shape 5549"/>
          <p:cNvSpPr/>
          <p:nvPr/>
        </p:nvSpPr>
        <p:spPr>
          <a:xfrm>
            <a:off x="8223592" y="5070965"/>
            <a:ext cx="229069" cy="230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4841" y="21600"/>
                  <a:pt x="0" y="16759"/>
                  <a:pt x="0" y="10800"/>
                </a:cubicBezTo>
                <a:cubicBezTo>
                  <a:pt x="0" y="4841"/>
                  <a:pt x="4841" y="0"/>
                  <a:pt x="10800" y="0"/>
                </a:cubicBezTo>
                <a:cubicBezTo>
                  <a:pt x="16759" y="0"/>
                  <a:pt x="21600" y="4841"/>
                  <a:pt x="21600" y="10800"/>
                </a:cubicBezTo>
                <a:cubicBezTo>
                  <a:pt x="21600" y="16759"/>
                  <a:pt x="16759" y="21600"/>
                  <a:pt x="10800" y="21600"/>
                </a:cubicBezTo>
                <a:close/>
                <a:moveTo>
                  <a:pt x="2979" y="10800"/>
                </a:moveTo>
                <a:cubicBezTo>
                  <a:pt x="2979" y="14897"/>
                  <a:pt x="6703" y="18248"/>
                  <a:pt x="10800" y="18248"/>
                </a:cubicBezTo>
                <a:cubicBezTo>
                  <a:pt x="14897" y="18248"/>
                  <a:pt x="18621" y="14897"/>
                  <a:pt x="18621" y="10800"/>
                </a:cubicBezTo>
                <a:cubicBezTo>
                  <a:pt x="18621" y="6331"/>
                  <a:pt x="14897" y="2979"/>
                  <a:pt x="10800" y="2979"/>
                </a:cubicBezTo>
                <a:cubicBezTo>
                  <a:pt x="6703" y="2979"/>
                  <a:pt x="2979" y="6331"/>
                  <a:pt x="2979" y="10800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32" name="Shape 5550"/>
          <p:cNvSpPr/>
          <p:nvPr/>
        </p:nvSpPr>
        <p:spPr>
          <a:xfrm>
            <a:off x="8793515" y="5070965"/>
            <a:ext cx="234567" cy="230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83" y="21600"/>
                </a:moveTo>
                <a:cubicBezTo>
                  <a:pt x="4759" y="21600"/>
                  <a:pt x="0" y="16759"/>
                  <a:pt x="0" y="10800"/>
                </a:cubicBezTo>
                <a:cubicBezTo>
                  <a:pt x="0" y="4841"/>
                  <a:pt x="4759" y="0"/>
                  <a:pt x="10983" y="0"/>
                </a:cubicBezTo>
                <a:cubicBezTo>
                  <a:pt x="16841" y="0"/>
                  <a:pt x="21600" y="4841"/>
                  <a:pt x="21600" y="10800"/>
                </a:cubicBezTo>
                <a:cubicBezTo>
                  <a:pt x="21600" y="16759"/>
                  <a:pt x="16841" y="21600"/>
                  <a:pt x="10983" y="21600"/>
                </a:cubicBezTo>
                <a:close/>
                <a:moveTo>
                  <a:pt x="10983" y="2979"/>
                </a:moveTo>
                <a:cubicBezTo>
                  <a:pt x="6590" y="2979"/>
                  <a:pt x="3295" y="6331"/>
                  <a:pt x="3295" y="10800"/>
                </a:cubicBezTo>
                <a:cubicBezTo>
                  <a:pt x="3295" y="14897"/>
                  <a:pt x="6590" y="18248"/>
                  <a:pt x="10983" y="18248"/>
                </a:cubicBezTo>
                <a:cubicBezTo>
                  <a:pt x="15010" y="18248"/>
                  <a:pt x="18305" y="14897"/>
                  <a:pt x="18305" y="10800"/>
                </a:cubicBezTo>
                <a:cubicBezTo>
                  <a:pt x="18305" y="6331"/>
                  <a:pt x="15010" y="2979"/>
                  <a:pt x="10983" y="2979"/>
                </a:cubicBezTo>
                <a:close/>
                <a:moveTo>
                  <a:pt x="12447" y="11917"/>
                </a:moveTo>
                <a:cubicBezTo>
                  <a:pt x="12447" y="12290"/>
                  <a:pt x="12447" y="12662"/>
                  <a:pt x="12081" y="12662"/>
                </a:cubicBezTo>
                <a:cubicBezTo>
                  <a:pt x="7688" y="12662"/>
                  <a:pt x="7688" y="12662"/>
                  <a:pt x="7688" y="12662"/>
                </a:cubicBezTo>
                <a:cubicBezTo>
                  <a:pt x="7322" y="12662"/>
                  <a:pt x="7322" y="12290"/>
                  <a:pt x="7322" y="11917"/>
                </a:cubicBezTo>
                <a:cubicBezTo>
                  <a:pt x="7322" y="11172"/>
                  <a:pt x="7322" y="11172"/>
                  <a:pt x="7322" y="11172"/>
                </a:cubicBezTo>
                <a:cubicBezTo>
                  <a:pt x="7322" y="10800"/>
                  <a:pt x="7322" y="10800"/>
                  <a:pt x="7688" y="10800"/>
                </a:cubicBezTo>
                <a:cubicBezTo>
                  <a:pt x="10983" y="10800"/>
                  <a:pt x="10983" y="10800"/>
                  <a:pt x="10983" y="10800"/>
                </a:cubicBezTo>
                <a:cubicBezTo>
                  <a:pt x="10983" y="5586"/>
                  <a:pt x="10983" y="5586"/>
                  <a:pt x="10983" y="5586"/>
                </a:cubicBezTo>
                <a:cubicBezTo>
                  <a:pt x="10983" y="5586"/>
                  <a:pt x="10983" y="5214"/>
                  <a:pt x="11349" y="5214"/>
                </a:cubicBezTo>
                <a:cubicBezTo>
                  <a:pt x="12081" y="5214"/>
                  <a:pt x="12081" y="5214"/>
                  <a:pt x="12081" y="5214"/>
                </a:cubicBezTo>
                <a:cubicBezTo>
                  <a:pt x="12447" y="5214"/>
                  <a:pt x="12447" y="5586"/>
                  <a:pt x="12447" y="5586"/>
                </a:cubicBezTo>
                <a:lnTo>
                  <a:pt x="12447" y="11917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33" name="Shape 5551"/>
          <p:cNvSpPr/>
          <p:nvPr/>
        </p:nvSpPr>
        <p:spPr>
          <a:xfrm>
            <a:off x="9363438" y="5070965"/>
            <a:ext cx="289543" cy="2107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58" y="21600"/>
                </a:moveTo>
                <a:cubicBezTo>
                  <a:pt x="5030" y="21600"/>
                  <a:pt x="5030" y="21600"/>
                  <a:pt x="5030" y="21600"/>
                </a:cubicBezTo>
                <a:cubicBezTo>
                  <a:pt x="2367" y="21600"/>
                  <a:pt x="0" y="18340"/>
                  <a:pt x="0" y="14672"/>
                </a:cubicBezTo>
                <a:cubicBezTo>
                  <a:pt x="0" y="11819"/>
                  <a:pt x="1184" y="9374"/>
                  <a:pt x="2959" y="8558"/>
                </a:cubicBezTo>
                <a:cubicBezTo>
                  <a:pt x="2959" y="8151"/>
                  <a:pt x="2959" y="8151"/>
                  <a:pt x="2959" y="7743"/>
                </a:cubicBezTo>
                <a:cubicBezTo>
                  <a:pt x="2959" y="3260"/>
                  <a:pt x="5622" y="0"/>
                  <a:pt x="8877" y="0"/>
                </a:cubicBezTo>
                <a:cubicBezTo>
                  <a:pt x="10948" y="0"/>
                  <a:pt x="13315" y="1630"/>
                  <a:pt x="14203" y="4891"/>
                </a:cubicBezTo>
                <a:cubicBezTo>
                  <a:pt x="14499" y="4075"/>
                  <a:pt x="15386" y="3668"/>
                  <a:pt x="15978" y="3668"/>
                </a:cubicBezTo>
                <a:cubicBezTo>
                  <a:pt x="17458" y="3668"/>
                  <a:pt x="18937" y="5706"/>
                  <a:pt x="18937" y="7743"/>
                </a:cubicBezTo>
                <a:cubicBezTo>
                  <a:pt x="18937" y="8558"/>
                  <a:pt x="18641" y="9374"/>
                  <a:pt x="18345" y="9781"/>
                </a:cubicBezTo>
                <a:cubicBezTo>
                  <a:pt x="20416" y="10596"/>
                  <a:pt x="21600" y="13042"/>
                  <a:pt x="21600" y="15487"/>
                </a:cubicBezTo>
                <a:cubicBezTo>
                  <a:pt x="21600" y="18747"/>
                  <a:pt x="19825" y="21600"/>
                  <a:pt x="17458" y="21600"/>
                </a:cubicBezTo>
                <a:close/>
                <a:moveTo>
                  <a:pt x="14499" y="11004"/>
                </a:moveTo>
                <a:cubicBezTo>
                  <a:pt x="10356" y="5298"/>
                  <a:pt x="10356" y="5298"/>
                  <a:pt x="10356" y="5298"/>
                </a:cubicBezTo>
                <a:cubicBezTo>
                  <a:pt x="10356" y="5298"/>
                  <a:pt x="10356" y="5298"/>
                  <a:pt x="10060" y="5298"/>
                </a:cubicBezTo>
                <a:cubicBezTo>
                  <a:pt x="10060" y="5298"/>
                  <a:pt x="10060" y="5298"/>
                  <a:pt x="10060" y="5298"/>
                </a:cubicBezTo>
                <a:cubicBezTo>
                  <a:pt x="5918" y="11004"/>
                  <a:pt x="5918" y="11004"/>
                  <a:pt x="5918" y="11004"/>
                </a:cubicBezTo>
                <a:cubicBezTo>
                  <a:pt x="5918" y="11004"/>
                  <a:pt x="5918" y="11004"/>
                  <a:pt x="5918" y="11004"/>
                </a:cubicBezTo>
                <a:cubicBezTo>
                  <a:pt x="5918" y="11411"/>
                  <a:pt x="5918" y="11819"/>
                  <a:pt x="6214" y="11819"/>
                </a:cubicBezTo>
                <a:cubicBezTo>
                  <a:pt x="8877" y="11819"/>
                  <a:pt x="8877" y="11819"/>
                  <a:pt x="8877" y="11819"/>
                </a:cubicBezTo>
                <a:cubicBezTo>
                  <a:pt x="8877" y="17117"/>
                  <a:pt x="8877" y="17117"/>
                  <a:pt x="8877" y="17117"/>
                </a:cubicBezTo>
                <a:cubicBezTo>
                  <a:pt x="8877" y="17525"/>
                  <a:pt x="8877" y="17525"/>
                  <a:pt x="9173" y="17525"/>
                </a:cubicBezTo>
                <a:cubicBezTo>
                  <a:pt x="11244" y="17525"/>
                  <a:pt x="11244" y="17525"/>
                  <a:pt x="11244" y="17525"/>
                </a:cubicBezTo>
                <a:cubicBezTo>
                  <a:pt x="11540" y="17525"/>
                  <a:pt x="11540" y="17525"/>
                  <a:pt x="11540" y="17117"/>
                </a:cubicBezTo>
                <a:cubicBezTo>
                  <a:pt x="11540" y="11819"/>
                  <a:pt x="11540" y="11819"/>
                  <a:pt x="11540" y="11819"/>
                </a:cubicBezTo>
                <a:cubicBezTo>
                  <a:pt x="14203" y="11819"/>
                  <a:pt x="14203" y="11819"/>
                  <a:pt x="14203" y="11819"/>
                </a:cubicBezTo>
                <a:cubicBezTo>
                  <a:pt x="14499" y="11819"/>
                  <a:pt x="14499" y="11411"/>
                  <a:pt x="14499" y="11004"/>
                </a:cubicBezTo>
                <a:cubicBezTo>
                  <a:pt x="14499" y="11004"/>
                  <a:pt x="14499" y="11004"/>
                  <a:pt x="14499" y="11004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34" name="Shape 5552"/>
          <p:cNvSpPr/>
          <p:nvPr/>
        </p:nvSpPr>
        <p:spPr>
          <a:xfrm>
            <a:off x="9935194" y="5050807"/>
            <a:ext cx="269386" cy="26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3976"/>
                </a:moveTo>
                <a:cubicBezTo>
                  <a:pt x="21600" y="14294"/>
                  <a:pt x="21282" y="14612"/>
                  <a:pt x="21282" y="14612"/>
                </a:cubicBezTo>
                <a:cubicBezTo>
                  <a:pt x="11118" y="21282"/>
                  <a:pt x="11118" y="21282"/>
                  <a:pt x="11118" y="21282"/>
                </a:cubicBezTo>
                <a:cubicBezTo>
                  <a:pt x="11118" y="21600"/>
                  <a:pt x="10800" y="21600"/>
                  <a:pt x="10800" y="21600"/>
                </a:cubicBezTo>
                <a:cubicBezTo>
                  <a:pt x="10482" y="21600"/>
                  <a:pt x="10482" y="21600"/>
                  <a:pt x="10165" y="21282"/>
                </a:cubicBezTo>
                <a:cubicBezTo>
                  <a:pt x="318" y="14612"/>
                  <a:pt x="318" y="14612"/>
                  <a:pt x="318" y="14612"/>
                </a:cubicBezTo>
                <a:cubicBezTo>
                  <a:pt x="0" y="14612"/>
                  <a:pt x="0" y="14294"/>
                  <a:pt x="0" y="13976"/>
                </a:cubicBezTo>
                <a:cubicBezTo>
                  <a:pt x="0" y="7306"/>
                  <a:pt x="0" y="7306"/>
                  <a:pt x="0" y="7306"/>
                </a:cubicBezTo>
                <a:cubicBezTo>
                  <a:pt x="0" y="6988"/>
                  <a:pt x="0" y="6671"/>
                  <a:pt x="318" y="6671"/>
                </a:cubicBezTo>
                <a:cubicBezTo>
                  <a:pt x="10165" y="0"/>
                  <a:pt x="10165" y="0"/>
                  <a:pt x="10165" y="0"/>
                </a:cubicBezTo>
                <a:cubicBezTo>
                  <a:pt x="10482" y="0"/>
                  <a:pt x="10482" y="0"/>
                  <a:pt x="10800" y="0"/>
                </a:cubicBezTo>
                <a:cubicBezTo>
                  <a:pt x="10800" y="0"/>
                  <a:pt x="11118" y="0"/>
                  <a:pt x="11118" y="0"/>
                </a:cubicBezTo>
                <a:cubicBezTo>
                  <a:pt x="21282" y="6671"/>
                  <a:pt x="21282" y="6671"/>
                  <a:pt x="21282" y="6671"/>
                </a:cubicBezTo>
                <a:cubicBezTo>
                  <a:pt x="21282" y="6671"/>
                  <a:pt x="21600" y="6988"/>
                  <a:pt x="21600" y="7306"/>
                </a:cubicBezTo>
                <a:lnTo>
                  <a:pt x="21600" y="13976"/>
                </a:lnTo>
                <a:close/>
                <a:moveTo>
                  <a:pt x="4129" y="10800"/>
                </a:moveTo>
                <a:cubicBezTo>
                  <a:pt x="1906" y="9212"/>
                  <a:pt x="1906" y="9212"/>
                  <a:pt x="1906" y="9212"/>
                </a:cubicBezTo>
                <a:cubicBezTo>
                  <a:pt x="1906" y="12388"/>
                  <a:pt x="1906" y="12388"/>
                  <a:pt x="1906" y="12388"/>
                </a:cubicBezTo>
                <a:lnTo>
                  <a:pt x="4129" y="10800"/>
                </a:lnTo>
                <a:close/>
                <a:moveTo>
                  <a:pt x="9847" y="6988"/>
                </a:moveTo>
                <a:cubicBezTo>
                  <a:pt x="9847" y="2541"/>
                  <a:pt x="9847" y="2541"/>
                  <a:pt x="9847" y="2541"/>
                </a:cubicBezTo>
                <a:cubicBezTo>
                  <a:pt x="2541" y="7306"/>
                  <a:pt x="2541" y="7306"/>
                  <a:pt x="2541" y="7306"/>
                </a:cubicBezTo>
                <a:cubicBezTo>
                  <a:pt x="5718" y="9529"/>
                  <a:pt x="5718" y="9529"/>
                  <a:pt x="5718" y="9529"/>
                </a:cubicBezTo>
                <a:lnTo>
                  <a:pt x="9847" y="6988"/>
                </a:lnTo>
                <a:close/>
                <a:moveTo>
                  <a:pt x="9847" y="18741"/>
                </a:moveTo>
                <a:cubicBezTo>
                  <a:pt x="9847" y="14612"/>
                  <a:pt x="9847" y="14612"/>
                  <a:pt x="9847" y="14612"/>
                </a:cubicBezTo>
                <a:cubicBezTo>
                  <a:pt x="5718" y="11753"/>
                  <a:pt x="5718" y="11753"/>
                  <a:pt x="5718" y="11753"/>
                </a:cubicBezTo>
                <a:cubicBezTo>
                  <a:pt x="2541" y="13976"/>
                  <a:pt x="2541" y="13976"/>
                  <a:pt x="2541" y="13976"/>
                </a:cubicBezTo>
                <a:lnTo>
                  <a:pt x="9847" y="18741"/>
                </a:lnTo>
                <a:close/>
                <a:moveTo>
                  <a:pt x="13976" y="10800"/>
                </a:moveTo>
                <a:cubicBezTo>
                  <a:pt x="10800" y="8576"/>
                  <a:pt x="10800" y="8576"/>
                  <a:pt x="10800" y="8576"/>
                </a:cubicBezTo>
                <a:cubicBezTo>
                  <a:pt x="7306" y="10800"/>
                  <a:pt x="7306" y="10800"/>
                  <a:pt x="7306" y="10800"/>
                </a:cubicBezTo>
                <a:cubicBezTo>
                  <a:pt x="10800" y="13024"/>
                  <a:pt x="10800" y="13024"/>
                  <a:pt x="10800" y="13024"/>
                </a:cubicBezTo>
                <a:lnTo>
                  <a:pt x="13976" y="10800"/>
                </a:lnTo>
                <a:close/>
                <a:moveTo>
                  <a:pt x="19059" y="7306"/>
                </a:moveTo>
                <a:cubicBezTo>
                  <a:pt x="11753" y="2541"/>
                  <a:pt x="11753" y="2541"/>
                  <a:pt x="11753" y="2541"/>
                </a:cubicBezTo>
                <a:cubicBezTo>
                  <a:pt x="11753" y="6988"/>
                  <a:pt x="11753" y="6988"/>
                  <a:pt x="11753" y="6988"/>
                </a:cubicBezTo>
                <a:cubicBezTo>
                  <a:pt x="15565" y="9529"/>
                  <a:pt x="15565" y="9529"/>
                  <a:pt x="15565" y="9529"/>
                </a:cubicBezTo>
                <a:lnTo>
                  <a:pt x="19059" y="7306"/>
                </a:lnTo>
                <a:close/>
                <a:moveTo>
                  <a:pt x="19059" y="13976"/>
                </a:moveTo>
                <a:cubicBezTo>
                  <a:pt x="15565" y="11753"/>
                  <a:pt x="15565" y="11753"/>
                  <a:pt x="15565" y="11753"/>
                </a:cubicBezTo>
                <a:cubicBezTo>
                  <a:pt x="11753" y="14612"/>
                  <a:pt x="11753" y="14612"/>
                  <a:pt x="11753" y="14612"/>
                </a:cubicBezTo>
                <a:cubicBezTo>
                  <a:pt x="11753" y="18741"/>
                  <a:pt x="11753" y="18741"/>
                  <a:pt x="11753" y="18741"/>
                </a:cubicBezTo>
                <a:lnTo>
                  <a:pt x="19059" y="13976"/>
                </a:lnTo>
                <a:close/>
                <a:moveTo>
                  <a:pt x="19694" y="12388"/>
                </a:moveTo>
                <a:cubicBezTo>
                  <a:pt x="19694" y="9212"/>
                  <a:pt x="19694" y="9212"/>
                  <a:pt x="19694" y="9212"/>
                </a:cubicBezTo>
                <a:cubicBezTo>
                  <a:pt x="17471" y="10800"/>
                  <a:pt x="17471" y="10800"/>
                  <a:pt x="17471" y="10800"/>
                </a:cubicBezTo>
                <a:lnTo>
                  <a:pt x="19694" y="12388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35" name="Shape 5553"/>
          <p:cNvSpPr/>
          <p:nvPr/>
        </p:nvSpPr>
        <p:spPr>
          <a:xfrm>
            <a:off x="10505116" y="5070965"/>
            <a:ext cx="252893" cy="230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9366"/>
                </a:moveTo>
                <a:cubicBezTo>
                  <a:pt x="21600" y="20483"/>
                  <a:pt x="20588" y="21600"/>
                  <a:pt x="19575" y="21600"/>
                </a:cubicBezTo>
                <a:cubicBezTo>
                  <a:pt x="2362" y="21600"/>
                  <a:pt x="2362" y="21600"/>
                  <a:pt x="2362" y="21600"/>
                </a:cubicBezTo>
                <a:cubicBezTo>
                  <a:pt x="1012" y="21600"/>
                  <a:pt x="0" y="20483"/>
                  <a:pt x="0" y="19366"/>
                </a:cubicBezTo>
                <a:cubicBezTo>
                  <a:pt x="0" y="2234"/>
                  <a:pt x="0" y="2234"/>
                  <a:pt x="0" y="2234"/>
                </a:cubicBezTo>
                <a:cubicBezTo>
                  <a:pt x="0" y="745"/>
                  <a:pt x="1012" y="0"/>
                  <a:pt x="2362" y="0"/>
                </a:cubicBezTo>
                <a:cubicBezTo>
                  <a:pt x="19575" y="0"/>
                  <a:pt x="19575" y="0"/>
                  <a:pt x="19575" y="0"/>
                </a:cubicBezTo>
                <a:cubicBezTo>
                  <a:pt x="20588" y="0"/>
                  <a:pt x="21600" y="745"/>
                  <a:pt x="21600" y="2234"/>
                </a:cubicBezTo>
                <a:lnTo>
                  <a:pt x="21600" y="19366"/>
                </a:lnTo>
                <a:close/>
                <a:moveTo>
                  <a:pt x="10125" y="19738"/>
                </a:moveTo>
                <a:cubicBezTo>
                  <a:pt x="10125" y="3352"/>
                  <a:pt x="10125" y="3352"/>
                  <a:pt x="10125" y="3352"/>
                </a:cubicBezTo>
                <a:cubicBezTo>
                  <a:pt x="1687" y="3352"/>
                  <a:pt x="1687" y="3352"/>
                  <a:pt x="1687" y="3352"/>
                </a:cubicBezTo>
                <a:cubicBezTo>
                  <a:pt x="1687" y="19366"/>
                  <a:pt x="1687" y="19366"/>
                  <a:pt x="1687" y="19366"/>
                </a:cubicBezTo>
                <a:cubicBezTo>
                  <a:pt x="1687" y="19366"/>
                  <a:pt x="2025" y="19738"/>
                  <a:pt x="2362" y="19738"/>
                </a:cubicBezTo>
                <a:lnTo>
                  <a:pt x="10125" y="19738"/>
                </a:lnTo>
                <a:close/>
                <a:moveTo>
                  <a:pt x="19913" y="3352"/>
                </a:moveTo>
                <a:cubicBezTo>
                  <a:pt x="11475" y="3352"/>
                  <a:pt x="11475" y="3352"/>
                  <a:pt x="11475" y="3352"/>
                </a:cubicBezTo>
                <a:cubicBezTo>
                  <a:pt x="11475" y="19738"/>
                  <a:pt x="11475" y="19738"/>
                  <a:pt x="11475" y="19738"/>
                </a:cubicBezTo>
                <a:cubicBezTo>
                  <a:pt x="19575" y="19738"/>
                  <a:pt x="19575" y="19738"/>
                  <a:pt x="19575" y="19738"/>
                </a:cubicBezTo>
                <a:cubicBezTo>
                  <a:pt x="19575" y="19738"/>
                  <a:pt x="19913" y="19366"/>
                  <a:pt x="19913" y="19366"/>
                </a:cubicBezTo>
                <a:lnTo>
                  <a:pt x="19913" y="3352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36" name="Shape 5554"/>
          <p:cNvSpPr/>
          <p:nvPr/>
        </p:nvSpPr>
        <p:spPr>
          <a:xfrm>
            <a:off x="11014566" y="5087458"/>
            <a:ext cx="269386" cy="214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53" y="8000"/>
                </a:moveTo>
                <a:cubicBezTo>
                  <a:pt x="17153" y="12400"/>
                  <a:pt x="13341" y="15600"/>
                  <a:pt x="8576" y="15600"/>
                </a:cubicBezTo>
                <a:cubicBezTo>
                  <a:pt x="7941" y="15600"/>
                  <a:pt x="7306" y="15600"/>
                  <a:pt x="6353" y="15600"/>
                </a:cubicBezTo>
                <a:cubicBezTo>
                  <a:pt x="5400" y="16400"/>
                  <a:pt x="4447" y="17200"/>
                  <a:pt x="3176" y="17600"/>
                </a:cubicBezTo>
                <a:cubicBezTo>
                  <a:pt x="2859" y="17600"/>
                  <a:pt x="2541" y="17600"/>
                  <a:pt x="2224" y="17600"/>
                </a:cubicBezTo>
                <a:cubicBezTo>
                  <a:pt x="2224" y="17600"/>
                  <a:pt x="2224" y="17600"/>
                  <a:pt x="2224" y="17600"/>
                </a:cubicBezTo>
                <a:cubicBezTo>
                  <a:pt x="1906" y="17600"/>
                  <a:pt x="1588" y="17600"/>
                  <a:pt x="1588" y="17200"/>
                </a:cubicBezTo>
                <a:cubicBezTo>
                  <a:pt x="1588" y="16800"/>
                  <a:pt x="1906" y="16800"/>
                  <a:pt x="1906" y="16400"/>
                </a:cubicBezTo>
                <a:cubicBezTo>
                  <a:pt x="2541" y="16000"/>
                  <a:pt x="2859" y="15200"/>
                  <a:pt x="3494" y="14000"/>
                </a:cubicBezTo>
                <a:cubicBezTo>
                  <a:pt x="1271" y="12800"/>
                  <a:pt x="0" y="10400"/>
                  <a:pt x="0" y="8000"/>
                </a:cubicBezTo>
                <a:cubicBezTo>
                  <a:pt x="0" y="3600"/>
                  <a:pt x="3812" y="0"/>
                  <a:pt x="8576" y="0"/>
                </a:cubicBezTo>
                <a:cubicBezTo>
                  <a:pt x="13341" y="0"/>
                  <a:pt x="17153" y="3600"/>
                  <a:pt x="17153" y="8000"/>
                </a:cubicBezTo>
                <a:close/>
                <a:moveTo>
                  <a:pt x="1588" y="8000"/>
                </a:moveTo>
                <a:cubicBezTo>
                  <a:pt x="1588" y="9600"/>
                  <a:pt x="2541" y="11200"/>
                  <a:pt x="4129" y="12400"/>
                </a:cubicBezTo>
                <a:cubicBezTo>
                  <a:pt x="5400" y="13200"/>
                  <a:pt x="5400" y="13200"/>
                  <a:pt x="5400" y="13200"/>
                </a:cubicBezTo>
                <a:cubicBezTo>
                  <a:pt x="4765" y="14400"/>
                  <a:pt x="4765" y="14400"/>
                  <a:pt x="4765" y="14400"/>
                </a:cubicBezTo>
                <a:cubicBezTo>
                  <a:pt x="5082" y="14400"/>
                  <a:pt x="5400" y="14000"/>
                  <a:pt x="5718" y="14000"/>
                </a:cubicBezTo>
                <a:cubicBezTo>
                  <a:pt x="6035" y="13600"/>
                  <a:pt x="6035" y="13600"/>
                  <a:pt x="6035" y="13600"/>
                </a:cubicBezTo>
                <a:cubicBezTo>
                  <a:pt x="6671" y="13600"/>
                  <a:pt x="6671" y="13600"/>
                  <a:pt x="6671" y="13600"/>
                </a:cubicBezTo>
                <a:cubicBezTo>
                  <a:pt x="7306" y="13600"/>
                  <a:pt x="7941" y="13600"/>
                  <a:pt x="8576" y="13600"/>
                </a:cubicBezTo>
                <a:cubicBezTo>
                  <a:pt x="12388" y="13600"/>
                  <a:pt x="15565" y="11200"/>
                  <a:pt x="15565" y="8000"/>
                </a:cubicBezTo>
                <a:cubicBezTo>
                  <a:pt x="15565" y="4800"/>
                  <a:pt x="12388" y="2000"/>
                  <a:pt x="8576" y="2000"/>
                </a:cubicBezTo>
                <a:cubicBezTo>
                  <a:pt x="4765" y="2000"/>
                  <a:pt x="1588" y="4800"/>
                  <a:pt x="1588" y="8000"/>
                </a:cubicBezTo>
                <a:close/>
                <a:moveTo>
                  <a:pt x="20012" y="20400"/>
                </a:moveTo>
                <a:cubicBezTo>
                  <a:pt x="20012" y="20800"/>
                  <a:pt x="20329" y="20800"/>
                  <a:pt x="20329" y="21200"/>
                </a:cubicBezTo>
                <a:cubicBezTo>
                  <a:pt x="20012" y="21200"/>
                  <a:pt x="20012" y="21600"/>
                  <a:pt x="19694" y="21600"/>
                </a:cubicBezTo>
                <a:cubicBezTo>
                  <a:pt x="19376" y="21600"/>
                  <a:pt x="19059" y="21600"/>
                  <a:pt x="18741" y="21200"/>
                </a:cubicBezTo>
                <a:cubicBezTo>
                  <a:pt x="17471" y="20800"/>
                  <a:pt x="16518" y="20400"/>
                  <a:pt x="15247" y="19200"/>
                </a:cubicBezTo>
                <a:cubicBezTo>
                  <a:pt x="14612" y="19600"/>
                  <a:pt x="13976" y="19600"/>
                  <a:pt x="13341" y="19600"/>
                </a:cubicBezTo>
                <a:cubicBezTo>
                  <a:pt x="11118" y="19600"/>
                  <a:pt x="9212" y="18800"/>
                  <a:pt x="7624" y="17600"/>
                </a:cubicBezTo>
                <a:cubicBezTo>
                  <a:pt x="7941" y="17600"/>
                  <a:pt x="8259" y="17600"/>
                  <a:pt x="8576" y="17600"/>
                </a:cubicBezTo>
                <a:cubicBezTo>
                  <a:pt x="11118" y="17600"/>
                  <a:pt x="13659" y="16800"/>
                  <a:pt x="15565" y="15200"/>
                </a:cubicBezTo>
                <a:cubicBezTo>
                  <a:pt x="17471" y="13200"/>
                  <a:pt x="18741" y="10800"/>
                  <a:pt x="18741" y="8000"/>
                </a:cubicBezTo>
                <a:cubicBezTo>
                  <a:pt x="18741" y="7200"/>
                  <a:pt x="18424" y="6400"/>
                  <a:pt x="18424" y="5600"/>
                </a:cubicBezTo>
                <a:cubicBezTo>
                  <a:pt x="20329" y="7200"/>
                  <a:pt x="21600" y="9200"/>
                  <a:pt x="21600" y="12000"/>
                </a:cubicBezTo>
                <a:cubicBezTo>
                  <a:pt x="21600" y="14400"/>
                  <a:pt x="20647" y="16400"/>
                  <a:pt x="18424" y="18000"/>
                </a:cubicBezTo>
                <a:cubicBezTo>
                  <a:pt x="19059" y="19200"/>
                  <a:pt x="19376" y="19600"/>
                  <a:pt x="20012" y="20400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37" name="Shape 5627"/>
          <p:cNvSpPr/>
          <p:nvPr/>
        </p:nvSpPr>
        <p:spPr>
          <a:xfrm>
            <a:off x="5373974" y="4651311"/>
            <a:ext cx="269386" cy="26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6518"/>
                  <a:pt x="16835" y="21600"/>
                  <a:pt x="10800" y="21600"/>
                </a:cubicBezTo>
                <a:cubicBezTo>
                  <a:pt x="4765" y="21600"/>
                  <a:pt x="0" y="16518"/>
                  <a:pt x="0" y="10800"/>
                </a:cubicBezTo>
                <a:cubicBezTo>
                  <a:pt x="0" y="4765"/>
                  <a:pt x="4765" y="0"/>
                  <a:pt x="10800" y="0"/>
                </a:cubicBezTo>
                <a:cubicBezTo>
                  <a:pt x="16835" y="0"/>
                  <a:pt x="21600" y="4765"/>
                  <a:pt x="21600" y="10800"/>
                </a:cubicBezTo>
                <a:close/>
                <a:moveTo>
                  <a:pt x="20012" y="10800"/>
                </a:moveTo>
                <a:cubicBezTo>
                  <a:pt x="20012" y="10800"/>
                  <a:pt x="20012" y="10800"/>
                  <a:pt x="20012" y="10800"/>
                </a:cubicBezTo>
                <a:cubicBezTo>
                  <a:pt x="18741" y="11753"/>
                  <a:pt x="18741" y="11753"/>
                  <a:pt x="18741" y="11753"/>
                </a:cubicBezTo>
                <a:cubicBezTo>
                  <a:pt x="15882" y="8894"/>
                  <a:pt x="15882" y="8894"/>
                  <a:pt x="15882" y="8894"/>
                </a:cubicBezTo>
                <a:cubicBezTo>
                  <a:pt x="16518" y="5082"/>
                  <a:pt x="16518" y="5082"/>
                  <a:pt x="16518" y="5082"/>
                </a:cubicBezTo>
                <a:cubicBezTo>
                  <a:pt x="18106" y="5400"/>
                  <a:pt x="18106" y="5400"/>
                  <a:pt x="18106" y="5400"/>
                </a:cubicBezTo>
                <a:cubicBezTo>
                  <a:pt x="17153" y="3812"/>
                  <a:pt x="15565" y="2541"/>
                  <a:pt x="13659" y="1906"/>
                </a:cubicBezTo>
                <a:cubicBezTo>
                  <a:pt x="14294" y="3494"/>
                  <a:pt x="14294" y="3494"/>
                  <a:pt x="14294" y="3494"/>
                </a:cubicBezTo>
                <a:cubicBezTo>
                  <a:pt x="10800" y="5400"/>
                  <a:pt x="10800" y="5400"/>
                  <a:pt x="10800" y="5400"/>
                </a:cubicBezTo>
                <a:cubicBezTo>
                  <a:pt x="7306" y="3494"/>
                  <a:pt x="7306" y="3494"/>
                  <a:pt x="7306" y="3494"/>
                </a:cubicBezTo>
                <a:cubicBezTo>
                  <a:pt x="7941" y="1906"/>
                  <a:pt x="7941" y="1906"/>
                  <a:pt x="7941" y="1906"/>
                </a:cubicBezTo>
                <a:cubicBezTo>
                  <a:pt x="6035" y="2541"/>
                  <a:pt x="4447" y="3812"/>
                  <a:pt x="3176" y="5400"/>
                </a:cubicBezTo>
                <a:cubicBezTo>
                  <a:pt x="4765" y="5082"/>
                  <a:pt x="4765" y="5082"/>
                  <a:pt x="4765" y="5082"/>
                </a:cubicBezTo>
                <a:cubicBezTo>
                  <a:pt x="5718" y="8894"/>
                  <a:pt x="5718" y="8894"/>
                  <a:pt x="5718" y="8894"/>
                </a:cubicBezTo>
                <a:cubicBezTo>
                  <a:pt x="2541" y="11753"/>
                  <a:pt x="2541" y="11753"/>
                  <a:pt x="2541" y="11753"/>
                </a:cubicBezTo>
                <a:cubicBezTo>
                  <a:pt x="1588" y="10800"/>
                  <a:pt x="1588" y="10800"/>
                  <a:pt x="1588" y="10800"/>
                </a:cubicBezTo>
                <a:cubicBezTo>
                  <a:pt x="1588" y="10800"/>
                  <a:pt x="1588" y="10800"/>
                  <a:pt x="1588" y="10800"/>
                </a:cubicBezTo>
                <a:cubicBezTo>
                  <a:pt x="1588" y="12706"/>
                  <a:pt x="2224" y="14612"/>
                  <a:pt x="3176" y="16200"/>
                </a:cubicBezTo>
                <a:cubicBezTo>
                  <a:pt x="3494" y="14612"/>
                  <a:pt x="3494" y="14612"/>
                  <a:pt x="3494" y="14612"/>
                </a:cubicBezTo>
                <a:cubicBezTo>
                  <a:pt x="7624" y="14929"/>
                  <a:pt x="7624" y="14929"/>
                  <a:pt x="7624" y="14929"/>
                </a:cubicBezTo>
                <a:cubicBezTo>
                  <a:pt x="9212" y="18741"/>
                  <a:pt x="9212" y="18741"/>
                  <a:pt x="9212" y="18741"/>
                </a:cubicBezTo>
                <a:cubicBezTo>
                  <a:pt x="7941" y="19376"/>
                  <a:pt x="7941" y="19376"/>
                  <a:pt x="7941" y="19376"/>
                </a:cubicBezTo>
                <a:cubicBezTo>
                  <a:pt x="8894" y="19694"/>
                  <a:pt x="9847" y="20012"/>
                  <a:pt x="10800" y="20012"/>
                </a:cubicBezTo>
                <a:cubicBezTo>
                  <a:pt x="11753" y="20012"/>
                  <a:pt x="12706" y="19694"/>
                  <a:pt x="13659" y="19376"/>
                </a:cubicBezTo>
                <a:cubicBezTo>
                  <a:pt x="12071" y="18741"/>
                  <a:pt x="12071" y="18741"/>
                  <a:pt x="12071" y="18741"/>
                </a:cubicBezTo>
                <a:cubicBezTo>
                  <a:pt x="13976" y="14929"/>
                  <a:pt x="13976" y="14929"/>
                  <a:pt x="13976" y="14929"/>
                </a:cubicBezTo>
                <a:cubicBezTo>
                  <a:pt x="17788" y="14612"/>
                  <a:pt x="17788" y="14612"/>
                  <a:pt x="17788" y="14612"/>
                </a:cubicBezTo>
                <a:cubicBezTo>
                  <a:pt x="18106" y="16200"/>
                  <a:pt x="18106" y="16200"/>
                  <a:pt x="18106" y="16200"/>
                </a:cubicBezTo>
                <a:cubicBezTo>
                  <a:pt x="19376" y="14612"/>
                  <a:pt x="20012" y="12706"/>
                  <a:pt x="20012" y="10800"/>
                </a:cubicBezTo>
                <a:close/>
                <a:moveTo>
                  <a:pt x="10800" y="7306"/>
                </a:moveTo>
                <a:cubicBezTo>
                  <a:pt x="14294" y="9847"/>
                  <a:pt x="14294" y="9847"/>
                  <a:pt x="14294" y="9847"/>
                </a:cubicBezTo>
                <a:cubicBezTo>
                  <a:pt x="13024" y="13659"/>
                  <a:pt x="13024" y="13659"/>
                  <a:pt x="13024" y="13659"/>
                </a:cubicBezTo>
                <a:cubicBezTo>
                  <a:pt x="8576" y="13659"/>
                  <a:pt x="8576" y="13659"/>
                  <a:pt x="8576" y="13659"/>
                </a:cubicBezTo>
                <a:cubicBezTo>
                  <a:pt x="7306" y="9847"/>
                  <a:pt x="7306" y="9847"/>
                  <a:pt x="7306" y="9847"/>
                </a:cubicBezTo>
                <a:lnTo>
                  <a:pt x="10800" y="7306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38" name="Shape 5628"/>
          <p:cNvSpPr/>
          <p:nvPr/>
        </p:nvSpPr>
        <p:spPr>
          <a:xfrm>
            <a:off x="4763736" y="5091123"/>
            <a:ext cx="265720" cy="26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382" y="17471"/>
                </a:moveTo>
                <a:cubicBezTo>
                  <a:pt x="4513" y="21282"/>
                  <a:pt x="4513" y="21282"/>
                  <a:pt x="4513" y="21282"/>
                </a:cubicBezTo>
                <a:cubicBezTo>
                  <a:pt x="4513" y="21600"/>
                  <a:pt x="4513" y="21600"/>
                  <a:pt x="4191" y="21600"/>
                </a:cubicBezTo>
                <a:cubicBezTo>
                  <a:pt x="4191" y="21600"/>
                  <a:pt x="4191" y="21600"/>
                  <a:pt x="3869" y="21282"/>
                </a:cubicBezTo>
                <a:cubicBezTo>
                  <a:pt x="0" y="17471"/>
                  <a:pt x="0" y="17471"/>
                  <a:pt x="0" y="17471"/>
                </a:cubicBezTo>
                <a:cubicBezTo>
                  <a:pt x="0" y="17471"/>
                  <a:pt x="0" y="17153"/>
                  <a:pt x="0" y="17153"/>
                </a:cubicBezTo>
                <a:cubicBezTo>
                  <a:pt x="0" y="16835"/>
                  <a:pt x="322" y="16835"/>
                  <a:pt x="322" y="16835"/>
                </a:cubicBezTo>
                <a:cubicBezTo>
                  <a:pt x="2579" y="16835"/>
                  <a:pt x="2579" y="16835"/>
                  <a:pt x="2579" y="16835"/>
                </a:cubicBezTo>
                <a:cubicBezTo>
                  <a:pt x="2579" y="318"/>
                  <a:pt x="2579" y="318"/>
                  <a:pt x="2579" y="318"/>
                </a:cubicBezTo>
                <a:cubicBezTo>
                  <a:pt x="2579" y="0"/>
                  <a:pt x="2901" y="0"/>
                  <a:pt x="3224" y="0"/>
                </a:cubicBezTo>
                <a:cubicBezTo>
                  <a:pt x="5481" y="0"/>
                  <a:pt x="5481" y="0"/>
                  <a:pt x="5481" y="0"/>
                </a:cubicBezTo>
                <a:cubicBezTo>
                  <a:pt x="5803" y="0"/>
                  <a:pt x="5803" y="0"/>
                  <a:pt x="5803" y="318"/>
                </a:cubicBezTo>
                <a:cubicBezTo>
                  <a:pt x="5803" y="16835"/>
                  <a:pt x="5803" y="16835"/>
                  <a:pt x="5803" y="16835"/>
                </a:cubicBezTo>
                <a:cubicBezTo>
                  <a:pt x="8060" y="16835"/>
                  <a:pt x="8060" y="16835"/>
                  <a:pt x="8060" y="16835"/>
                </a:cubicBezTo>
                <a:cubicBezTo>
                  <a:pt x="8382" y="16835"/>
                  <a:pt x="8704" y="17153"/>
                  <a:pt x="8704" y="17153"/>
                </a:cubicBezTo>
                <a:cubicBezTo>
                  <a:pt x="8704" y="17471"/>
                  <a:pt x="8704" y="17471"/>
                  <a:pt x="8382" y="17471"/>
                </a:cubicBezTo>
                <a:close/>
                <a:moveTo>
                  <a:pt x="14507" y="2541"/>
                </a:moveTo>
                <a:cubicBezTo>
                  <a:pt x="14507" y="2859"/>
                  <a:pt x="14185" y="2859"/>
                  <a:pt x="14185" y="2859"/>
                </a:cubicBezTo>
                <a:cubicBezTo>
                  <a:pt x="10961" y="2859"/>
                  <a:pt x="10961" y="2859"/>
                  <a:pt x="10961" y="2859"/>
                </a:cubicBezTo>
                <a:cubicBezTo>
                  <a:pt x="10639" y="2859"/>
                  <a:pt x="10639" y="2859"/>
                  <a:pt x="10639" y="2541"/>
                </a:cubicBezTo>
                <a:cubicBezTo>
                  <a:pt x="10639" y="318"/>
                  <a:pt x="10639" y="318"/>
                  <a:pt x="10639" y="318"/>
                </a:cubicBezTo>
                <a:cubicBezTo>
                  <a:pt x="10639" y="0"/>
                  <a:pt x="10639" y="0"/>
                  <a:pt x="10961" y="0"/>
                </a:cubicBezTo>
                <a:cubicBezTo>
                  <a:pt x="14185" y="0"/>
                  <a:pt x="14185" y="0"/>
                  <a:pt x="14185" y="0"/>
                </a:cubicBezTo>
                <a:cubicBezTo>
                  <a:pt x="14185" y="0"/>
                  <a:pt x="14507" y="0"/>
                  <a:pt x="14507" y="318"/>
                </a:cubicBezTo>
                <a:lnTo>
                  <a:pt x="14507" y="2541"/>
                </a:lnTo>
                <a:close/>
                <a:moveTo>
                  <a:pt x="16764" y="8894"/>
                </a:moveTo>
                <a:cubicBezTo>
                  <a:pt x="16764" y="8894"/>
                  <a:pt x="16764" y="9212"/>
                  <a:pt x="16442" y="9212"/>
                </a:cubicBezTo>
                <a:cubicBezTo>
                  <a:pt x="10961" y="9212"/>
                  <a:pt x="10961" y="9212"/>
                  <a:pt x="10961" y="9212"/>
                </a:cubicBezTo>
                <a:cubicBezTo>
                  <a:pt x="10639" y="9212"/>
                  <a:pt x="10639" y="8894"/>
                  <a:pt x="10639" y="8894"/>
                </a:cubicBezTo>
                <a:cubicBezTo>
                  <a:pt x="10639" y="6353"/>
                  <a:pt x="10639" y="6353"/>
                  <a:pt x="10639" y="6353"/>
                </a:cubicBezTo>
                <a:cubicBezTo>
                  <a:pt x="10639" y="6353"/>
                  <a:pt x="10639" y="6035"/>
                  <a:pt x="10961" y="6035"/>
                </a:cubicBezTo>
                <a:cubicBezTo>
                  <a:pt x="16442" y="6035"/>
                  <a:pt x="16442" y="6035"/>
                  <a:pt x="16442" y="6035"/>
                </a:cubicBezTo>
                <a:cubicBezTo>
                  <a:pt x="16764" y="6035"/>
                  <a:pt x="16764" y="6353"/>
                  <a:pt x="16764" y="6353"/>
                </a:cubicBezTo>
                <a:lnTo>
                  <a:pt x="16764" y="8894"/>
                </a:lnTo>
                <a:close/>
                <a:moveTo>
                  <a:pt x="19343" y="14929"/>
                </a:moveTo>
                <a:cubicBezTo>
                  <a:pt x="19343" y="15247"/>
                  <a:pt x="19021" y="15247"/>
                  <a:pt x="18699" y="15247"/>
                </a:cubicBezTo>
                <a:cubicBezTo>
                  <a:pt x="10961" y="15247"/>
                  <a:pt x="10961" y="15247"/>
                  <a:pt x="10961" y="15247"/>
                </a:cubicBezTo>
                <a:cubicBezTo>
                  <a:pt x="10639" y="15247"/>
                  <a:pt x="10639" y="15247"/>
                  <a:pt x="10639" y="14929"/>
                </a:cubicBezTo>
                <a:cubicBezTo>
                  <a:pt x="10639" y="12706"/>
                  <a:pt x="10639" y="12706"/>
                  <a:pt x="10639" y="12706"/>
                </a:cubicBezTo>
                <a:cubicBezTo>
                  <a:pt x="10639" y="12388"/>
                  <a:pt x="10639" y="12388"/>
                  <a:pt x="10961" y="12388"/>
                </a:cubicBezTo>
                <a:cubicBezTo>
                  <a:pt x="18699" y="12388"/>
                  <a:pt x="18699" y="12388"/>
                  <a:pt x="18699" y="12388"/>
                </a:cubicBezTo>
                <a:cubicBezTo>
                  <a:pt x="19021" y="12388"/>
                  <a:pt x="19343" y="12388"/>
                  <a:pt x="19343" y="12706"/>
                </a:cubicBezTo>
                <a:lnTo>
                  <a:pt x="19343" y="14929"/>
                </a:lnTo>
                <a:close/>
                <a:moveTo>
                  <a:pt x="21600" y="21282"/>
                </a:moveTo>
                <a:cubicBezTo>
                  <a:pt x="21600" y="21282"/>
                  <a:pt x="21278" y="21600"/>
                  <a:pt x="21278" y="21600"/>
                </a:cubicBezTo>
                <a:cubicBezTo>
                  <a:pt x="10961" y="21600"/>
                  <a:pt x="10961" y="21600"/>
                  <a:pt x="10961" y="21600"/>
                </a:cubicBezTo>
                <a:cubicBezTo>
                  <a:pt x="10639" y="21600"/>
                  <a:pt x="10639" y="21282"/>
                  <a:pt x="10639" y="21282"/>
                </a:cubicBezTo>
                <a:cubicBezTo>
                  <a:pt x="10639" y="18741"/>
                  <a:pt x="10639" y="18741"/>
                  <a:pt x="10639" y="18741"/>
                </a:cubicBezTo>
                <a:cubicBezTo>
                  <a:pt x="10639" y="18741"/>
                  <a:pt x="10639" y="18424"/>
                  <a:pt x="10961" y="18424"/>
                </a:cubicBezTo>
                <a:cubicBezTo>
                  <a:pt x="21278" y="18424"/>
                  <a:pt x="21278" y="18424"/>
                  <a:pt x="21278" y="18424"/>
                </a:cubicBezTo>
                <a:cubicBezTo>
                  <a:pt x="21278" y="18424"/>
                  <a:pt x="21600" y="18741"/>
                  <a:pt x="21600" y="18741"/>
                </a:cubicBezTo>
                <a:lnTo>
                  <a:pt x="21600" y="21282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39" name="Shape 5629"/>
          <p:cNvSpPr/>
          <p:nvPr/>
        </p:nvSpPr>
        <p:spPr>
          <a:xfrm>
            <a:off x="5379473" y="5179085"/>
            <a:ext cx="155768" cy="842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4114"/>
                </a:moveTo>
                <a:cubicBezTo>
                  <a:pt x="12185" y="21600"/>
                  <a:pt x="12185" y="21600"/>
                  <a:pt x="12185" y="21600"/>
                </a:cubicBezTo>
                <a:cubicBezTo>
                  <a:pt x="11631" y="21600"/>
                  <a:pt x="11631" y="21600"/>
                  <a:pt x="11077" y="21600"/>
                </a:cubicBezTo>
                <a:cubicBezTo>
                  <a:pt x="10523" y="21600"/>
                  <a:pt x="10523" y="21600"/>
                  <a:pt x="9969" y="21600"/>
                </a:cubicBezTo>
                <a:cubicBezTo>
                  <a:pt x="554" y="4114"/>
                  <a:pt x="554" y="4114"/>
                  <a:pt x="554" y="4114"/>
                </a:cubicBezTo>
                <a:cubicBezTo>
                  <a:pt x="554" y="3086"/>
                  <a:pt x="0" y="3086"/>
                  <a:pt x="0" y="2057"/>
                </a:cubicBezTo>
                <a:cubicBezTo>
                  <a:pt x="0" y="1029"/>
                  <a:pt x="1108" y="0"/>
                  <a:pt x="1662" y="0"/>
                </a:cubicBezTo>
                <a:cubicBezTo>
                  <a:pt x="20492" y="0"/>
                  <a:pt x="20492" y="0"/>
                  <a:pt x="20492" y="0"/>
                </a:cubicBezTo>
                <a:cubicBezTo>
                  <a:pt x="21046" y="0"/>
                  <a:pt x="21600" y="1029"/>
                  <a:pt x="21600" y="2057"/>
                </a:cubicBezTo>
                <a:cubicBezTo>
                  <a:pt x="21600" y="3086"/>
                  <a:pt x="21600" y="3086"/>
                  <a:pt x="21600" y="4114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40" name="Shape 5630"/>
          <p:cNvSpPr/>
          <p:nvPr/>
        </p:nvSpPr>
        <p:spPr>
          <a:xfrm>
            <a:off x="2522527" y="2014270"/>
            <a:ext cx="221739" cy="2620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014" y="14400"/>
                </a:moveTo>
                <a:cubicBezTo>
                  <a:pt x="5014" y="14727"/>
                  <a:pt x="4629" y="15055"/>
                  <a:pt x="4243" y="15055"/>
                </a:cubicBezTo>
                <a:cubicBezTo>
                  <a:pt x="386" y="15055"/>
                  <a:pt x="386" y="15055"/>
                  <a:pt x="386" y="15055"/>
                </a:cubicBezTo>
                <a:cubicBezTo>
                  <a:pt x="386" y="15055"/>
                  <a:pt x="0" y="15055"/>
                  <a:pt x="0" y="15055"/>
                </a:cubicBezTo>
                <a:cubicBezTo>
                  <a:pt x="0" y="14727"/>
                  <a:pt x="0" y="14727"/>
                  <a:pt x="0" y="14400"/>
                </a:cubicBezTo>
                <a:cubicBezTo>
                  <a:pt x="3857" y="8509"/>
                  <a:pt x="3857" y="8509"/>
                  <a:pt x="3857" y="8509"/>
                </a:cubicBezTo>
                <a:cubicBezTo>
                  <a:pt x="3857" y="8509"/>
                  <a:pt x="3857" y="8509"/>
                  <a:pt x="3857" y="8509"/>
                </a:cubicBezTo>
                <a:cubicBezTo>
                  <a:pt x="1543" y="4909"/>
                  <a:pt x="1543" y="4909"/>
                  <a:pt x="1543" y="4909"/>
                </a:cubicBezTo>
                <a:cubicBezTo>
                  <a:pt x="1157" y="4582"/>
                  <a:pt x="1157" y="4582"/>
                  <a:pt x="1543" y="4255"/>
                </a:cubicBezTo>
                <a:cubicBezTo>
                  <a:pt x="1543" y="4255"/>
                  <a:pt x="1543" y="4255"/>
                  <a:pt x="1929" y="4255"/>
                </a:cubicBezTo>
                <a:cubicBezTo>
                  <a:pt x="5400" y="4255"/>
                  <a:pt x="5400" y="4255"/>
                  <a:pt x="5400" y="4255"/>
                </a:cubicBezTo>
                <a:cubicBezTo>
                  <a:pt x="6171" y="4255"/>
                  <a:pt x="6557" y="4582"/>
                  <a:pt x="6557" y="4909"/>
                </a:cubicBezTo>
                <a:cubicBezTo>
                  <a:pt x="9257" y="8509"/>
                  <a:pt x="9257" y="8509"/>
                  <a:pt x="9257" y="8509"/>
                </a:cubicBezTo>
                <a:cubicBezTo>
                  <a:pt x="9257" y="8509"/>
                  <a:pt x="8871" y="8836"/>
                  <a:pt x="5014" y="14400"/>
                </a:cubicBezTo>
                <a:close/>
                <a:moveTo>
                  <a:pt x="21600" y="655"/>
                </a:moveTo>
                <a:cubicBezTo>
                  <a:pt x="13500" y="12764"/>
                  <a:pt x="13500" y="12764"/>
                  <a:pt x="13500" y="12764"/>
                </a:cubicBezTo>
                <a:cubicBezTo>
                  <a:pt x="13500" y="12764"/>
                  <a:pt x="13500" y="12764"/>
                  <a:pt x="13500" y="12764"/>
                </a:cubicBezTo>
                <a:cubicBezTo>
                  <a:pt x="18514" y="20945"/>
                  <a:pt x="18514" y="20945"/>
                  <a:pt x="18514" y="20945"/>
                </a:cubicBezTo>
                <a:cubicBezTo>
                  <a:pt x="18900" y="21273"/>
                  <a:pt x="18900" y="21273"/>
                  <a:pt x="18514" y="21600"/>
                </a:cubicBezTo>
                <a:cubicBezTo>
                  <a:pt x="18514" y="21600"/>
                  <a:pt x="18514" y="21600"/>
                  <a:pt x="18129" y="21600"/>
                </a:cubicBezTo>
                <a:cubicBezTo>
                  <a:pt x="14657" y="21600"/>
                  <a:pt x="14657" y="21600"/>
                  <a:pt x="14657" y="21600"/>
                </a:cubicBezTo>
                <a:cubicBezTo>
                  <a:pt x="13886" y="21600"/>
                  <a:pt x="13500" y="21273"/>
                  <a:pt x="13500" y="20945"/>
                </a:cubicBezTo>
                <a:cubicBezTo>
                  <a:pt x="8100" y="12764"/>
                  <a:pt x="8100" y="12764"/>
                  <a:pt x="8100" y="12764"/>
                </a:cubicBezTo>
                <a:cubicBezTo>
                  <a:pt x="8100" y="12764"/>
                  <a:pt x="8486" y="12436"/>
                  <a:pt x="16586" y="655"/>
                </a:cubicBezTo>
                <a:cubicBezTo>
                  <a:pt x="16586" y="327"/>
                  <a:pt x="16971" y="0"/>
                  <a:pt x="17357" y="0"/>
                </a:cubicBezTo>
                <a:cubicBezTo>
                  <a:pt x="21214" y="0"/>
                  <a:pt x="21214" y="0"/>
                  <a:pt x="21214" y="0"/>
                </a:cubicBezTo>
                <a:cubicBezTo>
                  <a:pt x="21214" y="0"/>
                  <a:pt x="21600" y="0"/>
                  <a:pt x="21600" y="0"/>
                </a:cubicBezTo>
                <a:cubicBezTo>
                  <a:pt x="21600" y="327"/>
                  <a:pt x="21600" y="327"/>
                  <a:pt x="21600" y="655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41" name="Shape 5631"/>
          <p:cNvSpPr/>
          <p:nvPr/>
        </p:nvSpPr>
        <p:spPr>
          <a:xfrm>
            <a:off x="3092449" y="2030763"/>
            <a:ext cx="163098" cy="225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956" y="21600"/>
                </a:moveTo>
                <a:cubicBezTo>
                  <a:pt x="8429" y="21600"/>
                  <a:pt x="8429" y="21221"/>
                  <a:pt x="8429" y="21221"/>
                </a:cubicBezTo>
                <a:cubicBezTo>
                  <a:pt x="8429" y="15916"/>
                  <a:pt x="8429" y="15916"/>
                  <a:pt x="8429" y="15916"/>
                </a:cubicBezTo>
                <a:cubicBezTo>
                  <a:pt x="2107" y="15916"/>
                  <a:pt x="2107" y="15916"/>
                  <a:pt x="2107" y="15916"/>
                </a:cubicBezTo>
                <a:cubicBezTo>
                  <a:pt x="1580" y="15916"/>
                  <a:pt x="1580" y="15916"/>
                  <a:pt x="1580" y="15537"/>
                </a:cubicBezTo>
                <a:cubicBezTo>
                  <a:pt x="1580" y="14021"/>
                  <a:pt x="1580" y="14021"/>
                  <a:pt x="1580" y="14021"/>
                </a:cubicBezTo>
                <a:cubicBezTo>
                  <a:pt x="1580" y="13642"/>
                  <a:pt x="1580" y="13642"/>
                  <a:pt x="2107" y="13642"/>
                </a:cubicBezTo>
                <a:cubicBezTo>
                  <a:pt x="8429" y="13642"/>
                  <a:pt x="8429" y="13642"/>
                  <a:pt x="8429" y="13642"/>
                </a:cubicBezTo>
                <a:cubicBezTo>
                  <a:pt x="8429" y="12126"/>
                  <a:pt x="8429" y="12126"/>
                  <a:pt x="8429" y="12126"/>
                </a:cubicBezTo>
                <a:cubicBezTo>
                  <a:pt x="2107" y="12126"/>
                  <a:pt x="2107" y="12126"/>
                  <a:pt x="2107" y="12126"/>
                </a:cubicBezTo>
                <a:cubicBezTo>
                  <a:pt x="1580" y="12126"/>
                  <a:pt x="1580" y="12126"/>
                  <a:pt x="1580" y="11747"/>
                </a:cubicBezTo>
                <a:cubicBezTo>
                  <a:pt x="1580" y="10232"/>
                  <a:pt x="1580" y="10232"/>
                  <a:pt x="1580" y="10232"/>
                </a:cubicBezTo>
                <a:cubicBezTo>
                  <a:pt x="1580" y="9853"/>
                  <a:pt x="1580" y="9853"/>
                  <a:pt x="2107" y="9853"/>
                </a:cubicBezTo>
                <a:cubicBezTo>
                  <a:pt x="6849" y="9853"/>
                  <a:pt x="6849" y="9853"/>
                  <a:pt x="6849" y="9853"/>
                </a:cubicBezTo>
                <a:cubicBezTo>
                  <a:pt x="0" y="758"/>
                  <a:pt x="0" y="758"/>
                  <a:pt x="0" y="758"/>
                </a:cubicBezTo>
                <a:cubicBezTo>
                  <a:pt x="0" y="758"/>
                  <a:pt x="0" y="379"/>
                  <a:pt x="0" y="379"/>
                </a:cubicBezTo>
                <a:cubicBezTo>
                  <a:pt x="0" y="379"/>
                  <a:pt x="527" y="0"/>
                  <a:pt x="527" y="0"/>
                </a:cubicBezTo>
                <a:cubicBezTo>
                  <a:pt x="4741" y="0"/>
                  <a:pt x="4741" y="0"/>
                  <a:pt x="4741" y="0"/>
                </a:cubicBezTo>
                <a:cubicBezTo>
                  <a:pt x="4741" y="0"/>
                  <a:pt x="5268" y="379"/>
                  <a:pt x="5268" y="379"/>
                </a:cubicBezTo>
                <a:cubicBezTo>
                  <a:pt x="10010" y="6821"/>
                  <a:pt x="10010" y="6821"/>
                  <a:pt x="10010" y="6821"/>
                </a:cubicBezTo>
                <a:cubicBezTo>
                  <a:pt x="10537" y="7579"/>
                  <a:pt x="10537" y="8337"/>
                  <a:pt x="11063" y="8716"/>
                </a:cubicBezTo>
                <a:cubicBezTo>
                  <a:pt x="11590" y="8337"/>
                  <a:pt x="11590" y="7579"/>
                  <a:pt x="12117" y="6821"/>
                </a:cubicBezTo>
                <a:cubicBezTo>
                  <a:pt x="16332" y="379"/>
                  <a:pt x="16332" y="379"/>
                  <a:pt x="16332" y="379"/>
                </a:cubicBezTo>
                <a:cubicBezTo>
                  <a:pt x="16332" y="379"/>
                  <a:pt x="16859" y="0"/>
                  <a:pt x="16859" y="0"/>
                </a:cubicBezTo>
                <a:cubicBezTo>
                  <a:pt x="21073" y="0"/>
                  <a:pt x="21073" y="0"/>
                  <a:pt x="21073" y="0"/>
                </a:cubicBezTo>
                <a:cubicBezTo>
                  <a:pt x="21073" y="0"/>
                  <a:pt x="21600" y="379"/>
                  <a:pt x="21600" y="379"/>
                </a:cubicBezTo>
                <a:cubicBezTo>
                  <a:pt x="21600" y="379"/>
                  <a:pt x="21600" y="758"/>
                  <a:pt x="21600" y="758"/>
                </a:cubicBezTo>
                <a:cubicBezTo>
                  <a:pt x="14751" y="9853"/>
                  <a:pt x="14751" y="9853"/>
                  <a:pt x="14751" y="9853"/>
                </a:cubicBezTo>
                <a:cubicBezTo>
                  <a:pt x="19493" y="9853"/>
                  <a:pt x="19493" y="9853"/>
                  <a:pt x="19493" y="9853"/>
                </a:cubicBezTo>
                <a:cubicBezTo>
                  <a:pt x="20020" y="9853"/>
                  <a:pt x="20020" y="9853"/>
                  <a:pt x="20020" y="10232"/>
                </a:cubicBezTo>
                <a:cubicBezTo>
                  <a:pt x="20020" y="11747"/>
                  <a:pt x="20020" y="11747"/>
                  <a:pt x="20020" y="11747"/>
                </a:cubicBezTo>
                <a:cubicBezTo>
                  <a:pt x="20020" y="12126"/>
                  <a:pt x="20020" y="12126"/>
                  <a:pt x="19493" y="12126"/>
                </a:cubicBezTo>
                <a:cubicBezTo>
                  <a:pt x="13171" y="12126"/>
                  <a:pt x="13171" y="12126"/>
                  <a:pt x="13171" y="12126"/>
                </a:cubicBezTo>
                <a:cubicBezTo>
                  <a:pt x="13171" y="13642"/>
                  <a:pt x="13171" y="13642"/>
                  <a:pt x="13171" y="13642"/>
                </a:cubicBezTo>
                <a:cubicBezTo>
                  <a:pt x="19493" y="13642"/>
                  <a:pt x="19493" y="13642"/>
                  <a:pt x="19493" y="13642"/>
                </a:cubicBezTo>
                <a:cubicBezTo>
                  <a:pt x="20020" y="13642"/>
                  <a:pt x="20020" y="13642"/>
                  <a:pt x="20020" y="14021"/>
                </a:cubicBezTo>
                <a:cubicBezTo>
                  <a:pt x="20020" y="15537"/>
                  <a:pt x="20020" y="15537"/>
                  <a:pt x="20020" y="15537"/>
                </a:cubicBezTo>
                <a:cubicBezTo>
                  <a:pt x="20020" y="15916"/>
                  <a:pt x="20020" y="15916"/>
                  <a:pt x="19493" y="15916"/>
                </a:cubicBezTo>
                <a:cubicBezTo>
                  <a:pt x="13171" y="15916"/>
                  <a:pt x="13171" y="15916"/>
                  <a:pt x="13171" y="15916"/>
                </a:cubicBezTo>
                <a:cubicBezTo>
                  <a:pt x="13171" y="21221"/>
                  <a:pt x="13171" y="21221"/>
                  <a:pt x="13171" y="21221"/>
                </a:cubicBezTo>
                <a:cubicBezTo>
                  <a:pt x="13171" y="21221"/>
                  <a:pt x="13171" y="21600"/>
                  <a:pt x="12644" y="21600"/>
                </a:cubicBezTo>
                <a:lnTo>
                  <a:pt x="8956" y="21600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631675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380"/>
          <p:cNvSpPr/>
          <p:nvPr/>
        </p:nvSpPr>
        <p:spPr>
          <a:xfrm>
            <a:off x="9414501" y="3947610"/>
            <a:ext cx="194276" cy="2552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34" extrusionOk="0">
                <a:moveTo>
                  <a:pt x="7494" y="13359"/>
                </a:moveTo>
                <a:cubicBezTo>
                  <a:pt x="7494" y="13359"/>
                  <a:pt x="7494" y="13359"/>
                  <a:pt x="5731" y="14023"/>
                </a:cubicBezTo>
                <a:cubicBezTo>
                  <a:pt x="1322" y="15020"/>
                  <a:pt x="1322" y="15020"/>
                  <a:pt x="882" y="15020"/>
                </a:cubicBezTo>
                <a:cubicBezTo>
                  <a:pt x="882" y="15020"/>
                  <a:pt x="441" y="14688"/>
                  <a:pt x="441" y="14356"/>
                </a:cubicBezTo>
                <a:cubicBezTo>
                  <a:pt x="0" y="14356"/>
                  <a:pt x="0" y="14023"/>
                  <a:pt x="0" y="13691"/>
                </a:cubicBezTo>
                <a:cubicBezTo>
                  <a:pt x="0" y="12362"/>
                  <a:pt x="0" y="10700"/>
                  <a:pt x="441" y="10036"/>
                </a:cubicBezTo>
                <a:cubicBezTo>
                  <a:pt x="882" y="10036"/>
                  <a:pt x="882" y="9703"/>
                  <a:pt x="1322" y="9703"/>
                </a:cubicBezTo>
                <a:cubicBezTo>
                  <a:pt x="1763" y="9703"/>
                  <a:pt x="1763" y="9703"/>
                  <a:pt x="6171" y="11365"/>
                </a:cubicBezTo>
                <a:cubicBezTo>
                  <a:pt x="6171" y="11365"/>
                  <a:pt x="6171" y="11365"/>
                  <a:pt x="7494" y="11697"/>
                </a:cubicBezTo>
                <a:cubicBezTo>
                  <a:pt x="7935" y="11697"/>
                  <a:pt x="8376" y="12029"/>
                  <a:pt x="8376" y="12694"/>
                </a:cubicBezTo>
                <a:cubicBezTo>
                  <a:pt x="8376" y="13026"/>
                  <a:pt x="7935" y="13359"/>
                  <a:pt x="7494" y="13359"/>
                </a:cubicBezTo>
                <a:close/>
                <a:moveTo>
                  <a:pt x="10139" y="10036"/>
                </a:moveTo>
                <a:cubicBezTo>
                  <a:pt x="9698" y="10036"/>
                  <a:pt x="9257" y="10368"/>
                  <a:pt x="8376" y="9371"/>
                </a:cubicBezTo>
                <a:cubicBezTo>
                  <a:pt x="2204" y="2392"/>
                  <a:pt x="2204" y="2060"/>
                  <a:pt x="2204" y="2060"/>
                </a:cubicBezTo>
                <a:cubicBezTo>
                  <a:pt x="2204" y="1728"/>
                  <a:pt x="2204" y="1728"/>
                  <a:pt x="2645" y="1396"/>
                </a:cubicBezTo>
                <a:cubicBezTo>
                  <a:pt x="3527" y="731"/>
                  <a:pt x="7935" y="-266"/>
                  <a:pt x="9257" y="66"/>
                </a:cubicBezTo>
                <a:cubicBezTo>
                  <a:pt x="9698" y="66"/>
                  <a:pt x="10139" y="66"/>
                  <a:pt x="10139" y="399"/>
                </a:cubicBezTo>
                <a:cubicBezTo>
                  <a:pt x="10139" y="731"/>
                  <a:pt x="10580" y="7045"/>
                  <a:pt x="11020" y="8706"/>
                </a:cubicBezTo>
                <a:cubicBezTo>
                  <a:pt x="11020" y="9703"/>
                  <a:pt x="10139" y="10036"/>
                  <a:pt x="10139" y="10036"/>
                </a:cubicBezTo>
                <a:close/>
                <a:moveTo>
                  <a:pt x="10580" y="17014"/>
                </a:moveTo>
                <a:cubicBezTo>
                  <a:pt x="10580" y="20337"/>
                  <a:pt x="10580" y="20669"/>
                  <a:pt x="10580" y="20669"/>
                </a:cubicBezTo>
                <a:cubicBezTo>
                  <a:pt x="10580" y="21002"/>
                  <a:pt x="10139" y="21002"/>
                  <a:pt x="9698" y="21334"/>
                </a:cubicBezTo>
                <a:cubicBezTo>
                  <a:pt x="8816" y="21334"/>
                  <a:pt x="5290" y="20337"/>
                  <a:pt x="4408" y="19672"/>
                </a:cubicBezTo>
                <a:cubicBezTo>
                  <a:pt x="4408" y="19672"/>
                  <a:pt x="4408" y="19340"/>
                  <a:pt x="3967" y="19340"/>
                </a:cubicBezTo>
                <a:cubicBezTo>
                  <a:pt x="3967" y="19008"/>
                  <a:pt x="3967" y="19008"/>
                  <a:pt x="4408" y="19008"/>
                </a:cubicBezTo>
                <a:cubicBezTo>
                  <a:pt x="4408" y="18676"/>
                  <a:pt x="4408" y="18676"/>
                  <a:pt x="7494" y="15685"/>
                </a:cubicBezTo>
                <a:cubicBezTo>
                  <a:pt x="7494" y="15685"/>
                  <a:pt x="7494" y="15685"/>
                  <a:pt x="8376" y="15020"/>
                </a:cubicBezTo>
                <a:cubicBezTo>
                  <a:pt x="8816" y="14688"/>
                  <a:pt x="9257" y="14688"/>
                  <a:pt x="10139" y="14688"/>
                </a:cubicBezTo>
                <a:cubicBezTo>
                  <a:pt x="10580" y="15020"/>
                  <a:pt x="10580" y="15352"/>
                  <a:pt x="10580" y="15685"/>
                </a:cubicBezTo>
                <a:cubicBezTo>
                  <a:pt x="10580" y="15685"/>
                  <a:pt x="10580" y="15685"/>
                  <a:pt x="10580" y="17014"/>
                </a:cubicBezTo>
                <a:close/>
                <a:moveTo>
                  <a:pt x="20718" y="10700"/>
                </a:moveTo>
                <a:cubicBezTo>
                  <a:pt x="20718" y="10700"/>
                  <a:pt x="20278" y="10700"/>
                  <a:pt x="15429" y="11697"/>
                </a:cubicBezTo>
                <a:cubicBezTo>
                  <a:pt x="14988" y="11697"/>
                  <a:pt x="14547" y="11697"/>
                  <a:pt x="14106" y="12029"/>
                </a:cubicBezTo>
                <a:cubicBezTo>
                  <a:pt x="14106" y="12029"/>
                  <a:pt x="14106" y="12029"/>
                  <a:pt x="14106" y="12029"/>
                </a:cubicBezTo>
                <a:cubicBezTo>
                  <a:pt x="13665" y="12029"/>
                  <a:pt x="13224" y="11697"/>
                  <a:pt x="12784" y="11365"/>
                </a:cubicBezTo>
                <a:cubicBezTo>
                  <a:pt x="12784" y="11032"/>
                  <a:pt x="12784" y="10700"/>
                  <a:pt x="12784" y="10368"/>
                </a:cubicBezTo>
                <a:cubicBezTo>
                  <a:pt x="12784" y="10368"/>
                  <a:pt x="12784" y="10368"/>
                  <a:pt x="14106" y="9039"/>
                </a:cubicBezTo>
                <a:cubicBezTo>
                  <a:pt x="16751" y="6380"/>
                  <a:pt x="16751" y="6380"/>
                  <a:pt x="17192" y="6380"/>
                </a:cubicBezTo>
                <a:cubicBezTo>
                  <a:pt x="17192" y="6048"/>
                  <a:pt x="17633" y="6048"/>
                  <a:pt x="18073" y="6380"/>
                </a:cubicBezTo>
                <a:cubicBezTo>
                  <a:pt x="18955" y="6712"/>
                  <a:pt x="21159" y="9039"/>
                  <a:pt x="21159" y="9703"/>
                </a:cubicBezTo>
                <a:cubicBezTo>
                  <a:pt x="21159" y="10036"/>
                  <a:pt x="21159" y="10036"/>
                  <a:pt x="21159" y="10036"/>
                </a:cubicBezTo>
                <a:cubicBezTo>
                  <a:pt x="21159" y="10036"/>
                  <a:pt x="21159" y="10368"/>
                  <a:pt x="20718" y="10700"/>
                </a:cubicBezTo>
                <a:close/>
                <a:moveTo>
                  <a:pt x="17633" y="19672"/>
                </a:moveTo>
                <a:cubicBezTo>
                  <a:pt x="17633" y="19672"/>
                  <a:pt x="17192" y="19672"/>
                  <a:pt x="16751" y="19340"/>
                </a:cubicBezTo>
                <a:cubicBezTo>
                  <a:pt x="16751" y="19340"/>
                  <a:pt x="16310" y="19008"/>
                  <a:pt x="14106" y="16017"/>
                </a:cubicBezTo>
                <a:cubicBezTo>
                  <a:pt x="13224" y="15020"/>
                  <a:pt x="13224" y="15020"/>
                  <a:pt x="13224" y="15020"/>
                </a:cubicBezTo>
                <a:cubicBezTo>
                  <a:pt x="12784" y="14688"/>
                  <a:pt x="12784" y="14356"/>
                  <a:pt x="13224" y="14023"/>
                </a:cubicBezTo>
                <a:cubicBezTo>
                  <a:pt x="13665" y="13691"/>
                  <a:pt x="14106" y="13691"/>
                  <a:pt x="14547" y="13691"/>
                </a:cubicBezTo>
                <a:cubicBezTo>
                  <a:pt x="14547" y="13691"/>
                  <a:pt x="14547" y="13691"/>
                  <a:pt x="16310" y="14356"/>
                </a:cubicBezTo>
                <a:cubicBezTo>
                  <a:pt x="20718" y="15352"/>
                  <a:pt x="20718" y="15352"/>
                  <a:pt x="21159" y="15352"/>
                </a:cubicBezTo>
                <a:cubicBezTo>
                  <a:pt x="21159" y="15685"/>
                  <a:pt x="21600" y="15685"/>
                  <a:pt x="21600" y="16017"/>
                </a:cubicBezTo>
                <a:cubicBezTo>
                  <a:pt x="21159" y="17014"/>
                  <a:pt x="18955" y="19340"/>
                  <a:pt x="17633" y="19672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" name="Shape 5381"/>
          <p:cNvSpPr/>
          <p:nvPr/>
        </p:nvSpPr>
        <p:spPr>
          <a:xfrm>
            <a:off x="9885526" y="3964585"/>
            <a:ext cx="218102" cy="2181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673"/>
                </a:moveTo>
                <a:cubicBezTo>
                  <a:pt x="21600" y="19636"/>
                  <a:pt x="19636" y="21600"/>
                  <a:pt x="17280" y="21600"/>
                </a:cubicBezTo>
                <a:cubicBezTo>
                  <a:pt x="3927" y="21600"/>
                  <a:pt x="3927" y="21600"/>
                  <a:pt x="3927" y="21600"/>
                </a:cubicBezTo>
                <a:cubicBezTo>
                  <a:pt x="1571" y="21600"/>
                  <a:pt x="0" y="19636"/>
                  <a:pt x="0" y="17673"/>
                </a:cubicBezTo>
                <a:cubicBezTo>
                  <a:pt x="0" y="3927"/>
                  <a:pt x="0" y="3927"/>
                  <a:pt x="0" y="3927"/>
                </a:cubicBezTo>
                <a:cubicBezTo>
                  <a:pt x="0" y="1964"/>
                  <a:pt x="1571" y="0"/>
                  <a:pt x="3927" y="0"/>
                </a:cubicBezTo>
                <a:cubicBezTo>
                  <a:pt x="17280" y="0"/>
                  <a:pt x="17280" y="0"/>
                  <a:pt x="17280" y="0"/>
                </a:cubicBezTo>
                <a:cubicBezTo>
                  <a:pt x="19636" y="0"/>
                  <a:pt x="21600" y="1964"/>
                  <a:pt x="21600" y="3927"/>
                </a:cubicBezTo>
                <a:lnTo>
                  <a:pt x="21600" y="17673"/>
                </a:lnTo>
                <a:close/>
                <a:moveTo>
                  <a:pt x="18065" y="10996"/>
                </a:moveTo>
                <a:cubicBezTo>
                  <a:pt x="18065" y="10211"/>
                  <a:pt x="17280" y="9425"/>
                  <a:pt x="16495" y="9425"/>
                </a:cubicBezTo>
                <a:cubicBezTo>
                  <a:pt x="14531" y="9425"/>
                  <a:pt x="12567" y="9425"/>
                  <a:pt x="10604" y="9425"/>
                </a:cubicBezTo>
                <a:cubicBezTo>
                  <a:pt x="8640" y="9425"/>
                  <a:pt x="6676" y="9425"/>
                  <a:pt x="5105" y="9425"/>
                </a:cubicBezTo>
                <a:cubicBezTo>
                  <a:pt x="3927" y="9425"/>
                  <a:pt x="3535" y="10211"/>
                  <a:pt x="3142" y="10996"/>
                </a:cubicBezTo>
                <a:cubicBezTo>
                  <a:pt x="3142" y="12175"/>
                  <a:pt x="3142" y="13353"/>
                  <a:pt x="3142" y="14531"/>
                </a:cubicBezTo>
                <a:cubicBezTo>
                  <a:pt x="3142" y="15709"/>
                  <a:pt x="3142" y="17280"/>
                  <a:pt x="3142" y="18458"/>
                </a:cubicBezTo>
                <a:cubicBezTo>
                  <a:pt x="3535" y="19244"/>
                  <a:pt x="3927" y="19636"/>
                  <a:pt x="4713" y="19636"/>
                </a:cubicBezTo>
                <a:cubicBezTo>
                  <a:pt x="6676" y="20029"/>
                  <a:pt x="8640" y="20029"/>
                  <a:pt x="10604" y="20029"/>
                </a:cubicBezTo>
                <a:cubicBezTo>
                  <a:pt x="12567" y="20029"/>
                  <a:pt x="14531" y="20029"/>
                  <a:pt x="16495" y="19636"/>
                </a:cubicBezTo>
                <a:cubicBezTo>
                  <a:pt x="17280" y="19636"/>
                  <a:pt x="18065" y="19244"/>
                  <a:pt x="18065" y="18458"/>
                </a:cubicBezTo>
                <a:cubicBezTo>
                  <a:pt x="18458" y="17280"/>
                  <a:pt x="18458" y="15709"/>
                  <a:pt x="18458" y="14531"/>
                </a:cubicBezTo>
                <a:cubicBezTo>
                  <a:pt x="18458" y="13353"/>
                  <a:pt x="18458" y="12175"/>
                  <a:pt x="18065" y="10996"/>
                </a:cubicBezTo>
                <a:close/>
                <a:moveTo>
                  <a:pt x="7462" y="12175"/>
                </a:moveTo>
                <a:cubicBezTo>
                  <a:pt x="6284" y="12175"/>
                  <a:pt x="6284" y="12175"/>
                  <a:pt x="6284" y="12175"/>
                </a:cubicBezTo>
                <a:cubicBezTo>
                  <a:pt x="6284" y="18065"/>
                  <a:pt x="6284" y="18065"/>
                  <a:pt x="6284" y="18065"/>
                </a:cubicBezTo>
                <a:cubicBezTo>
                  <a:pt x="5105" y="18065"/>
                  <a:pt x="5105" y="18065"/>
                  <a:pt x="5105" y="18065"/>
                </a:cubicBezTo>
                <a:cubicBezTo>
                  <a:pt x="5105" y="12175"/>
                  <a:pt x="5105" y="12175"/>
                  <a:pt x="5105" y="12175"/>
                </a:cubicBezTo>
                <a:cubicBezTo>
                  <a:pt x="3927" y="12175"/>
                  <a:pt x="3927" y="12175"/>
                  <a:pt x="3927" y="12175"/>
                </a:cubicBezTo>
                <a:cubicBezTo>
                  <a:pt x="3927" y="10996"/>
                  <a:pt x="3927" y="10996"/>
                  <a:pt x="3927" y="10996"/>
                </a:cubicBezTo>
                <a:cubicBezTo>
                  <a:pt x="7462" y="10996"/>
                  <a:pt x="7462" y="10996"/>
                  <a:pt x="7462" y="10996"/>
                </a:cubicBezTo>
                <a:lnTo>
                  <a:pt x="7462" y="12175"/>
                </a:lnTo>
                <a:close/>
                <a:moveTo>
                  <a:pt x="9033" y="1571"/>
                </a:moveTo>
                <a:cubicBezTo>
                  <a:pt x="7855" y="1571"/>
                  <a:pt x="7855" y="1571"/>
                  <a:pt x="7855" y="1571"/>
                </a:cubicBezTo>
                <a:cubicBezTo>
                  <a:pt x="7462" y="3927"/>
                  <a:pt x="7462" y="3927"/>
                  <a:pt x="7462" y="3927"/>
                </a:cubicBezTo>
                <a:cubicBezTo>
                  <a:pt x="6676" y="1571"/>
                  <a:pt x="6676" y="1571"/>
                  <a:pt x="6676" y="1571"/>
                </a:cubicBezTo>
                <a:cubicBezTo>
                  <a:pt x="5498" y="1571"/>
                  <a:pt x="5498" y="1571"/>
                  <a:pt x="5498" y="1571"/>
                </a:cubicBezTo>
                <a:cubicBezTo>
                  <a:pt x="5498" y="1964"/>
                  <a:pt x="5891" y="2749"/>
                  <a:pt x="6284" y="3142"/>
                </a:cubicBezTo>
                <a:cubicBezTo>
                  <a:pt x="6284" y="4320"/>
                  <a:pt x="6676" y="5105"/>
                  <a:pt x="6676" y="5498"/>
                </a:cubicBezTo>
                <a:cubicBezTo>
                  <a:pt x="6676" y="8247"/>
                  <a:pt x="6676" y="8247"/>
                  <a:pt x="6676" y="8247"/>
                </a:cubicBezTo>
                <a:cubicBezTo>
                  <a:pt x="7855" y="8247"/>
                  <a:pt x="7855" y="8247"/>
                  <a:pt x="7855" y="8247"/>
                </a:cubicBezTo>
                <a:cubicBezTo>
                  <a:pt x="7855" y="5498"/>
                  <a:pt x="7855" y="5498"/>
                  <a:pt x="7855" y="5498"/>
                </a:cubicBezTo>
                <a:lnTo>
                  <a:pt x="9033" y="1571"/>
                </a:lnTo>
                <a:close/>
                <a:moveTo>
                  <a:pt x="10211" y="18065"/>
                </a:moveTo>
                <a:cubicBezTo>
                  <a:pt x="9425" y="18065"/>
                  <a:pt x="9425" y="18065"/>
                  <a:pt x="9425" y="18065"/>
                </a:cubicBezTo>
                <a:cubicBezTo>
                  <a:pt x="9425" y="17280"/>
                  <a:pt x="9425" y="17280"/>
                  <a:pt x="9425" y="17280"/>
                </a:cubicBezTo>
                <a:cubicBezTo>
                  <a:pt x="9033" y="17673"/>
                  <a:pt x="8640" y="18065"/>
                  <a:pt x="8247" y="18065"/>
                </a:cubicBezTo>
                <a:cubicBezTo>
                  <a:pt x="7855" y="18065"/>
                  <a:pt x="7855" y="18065"/>
                  <a:pt x="7462" y="17673"/>
                </a:cubicBezTo>
                <a:cubicBezTo>
                  <a:pt x="7462" y="17673"/>
                  <a:pt x="7462" y="17280"/>
                  <a:pt x="7462" y="16887"/>
                </a:cubicBezTo>
                <a:cubicBezTo>
                  <a:pt x="7462" y="12960"/>
                  <a:pt x="7462" y="12960"/>
                  <a:pt x="7462" y="12960"/>
                </a:cubicBezTo>
                <a:cubicBezTo>
                  <a:pt x="8247" y="12960"/>
                  <a:pt x="8247" y="12960"/>
                  <a:pt x="8247" y="12960"/>
                </a:cubicBezTo>
                <a:cubicBezTo>
                  <a:pt x="8247" y="16495"/>
                  <a:pt x="8247" y="16495"/>
                  <a:pt x="8247" y="16495"/>
                </a:cubicBezTo>
                <a:cubicBezTo>
                  <a:pt x="8247" y="16887"/>
                  <a:pt x="8247" y="16887"/>
                  <a:pt x="8640" y="16887"/>
                </a:cubicBezTo>
                <a:cubicBezTo>
                  <a:pt x="8640" y="17280"/>
                  <a:pt x="8640" y="17280"/>
                  <a:pt x="8640" y="17280"/>
                </a:cubicBezTo>
                <a:cubicBezTo>
                  <a:pt x="9033" y="17280"/>
                  <a:pt x="9033" y="16887"/>
                  <a:pt x="9425" y="16887"/>
                </a:cubicBezTo>
                <a:cubicBezTo>
                  <a:pt x="9425" y="12960"/>
                  <a:pt x="9425" y="12960"/>
                  <a:pt x="9425" y="12960"/>
                </a:cubicBezTo>
                <a:cubicBezTo>
                  <a:pt x="10211" y="12960"/>
                  <a:pt x="10211" y="12960"/>
                  <a:pt x="10211" y="12960"/>
                </a:cubicBezTo>
                <a:lnTo>
                  <a:pt x="10211" y="18065"/>
                </a:lnTo>
                <a:close/>
                <a:moveTo>
                  <a:pt x="11782" y="4713"/>
                </a:moveTo>
                <a:cubicBezTo>
                  <a:pt x="11782" y="4320"/>
                  <a:pt x="11782" y="3927"/>
                  <a:pt x="11389" y="3535"/>
                </a:cubicBezTo>
                <a:cubicBezTo>
                  <a:pt x="11389" y="3142"/>
                  <a:pt x="10996" y="3142"/>
                  <a:pt x="10604" y="3142"/>
                </a:cubicBezTo>
                <a:cubicBezTo>
                  <a:pt x="9818" y="3142"/>
                  <a:pt x="9818" y="3142"/>
                  <a:pt x="9425" y="3535"/>
                </a:cubicBezTo>
                <a:cubicBezTo>
                  <a:pt x="9033" y="3927"/>
                  <a:pt x="9033" y="4320"/>
                  <a:pt x="9033" y="4713"/>
                </a:cubicBezTo>
                <a:cubicBezTo>
                  <a:pt x="9033" y="6676"/>
                  <a:pt x="9033" y="6676"/>
                  <a:pt x="9033" y="6676"/>
                </a:cubicBezTo>
                <a:cubicBezTo>
                  <a:pt x="9033" y="7069"/>
                  <a:pt x="9033" y="7462"/>
                  <a:pt x="9425" y="7855"/>
                </a:cubicBezTo>
                <a:cubicBezTo>
                  <a:pt x="9818" y="8247"/>
                  <a:pt x="9818" y="8247"/>
                  <a:pt x="10604" y="8247"/>
                </a:cubicBezTo>
                <a:cubicBezTo>
                  <a:pt x="10996" y="8247"/>
                  <a:pt x="11389" y="8247"/>
                  <a:pt x="11389" y="7855"/>
                </a:cubicBezTo>
                <a:cubicBezTo>
                  <a:pt x="11782" y="7462"/>
                  <a:pt x="11782" y="7069"/>
                  <a:pt x="11782" y="6676"/>
                </a:cubicBezTo>
                <a:lnTo>
                  <a:pt x="11782" y="4713"/>
                </a:lnTo>
                <a:close/>
                <a:moveTo>
                  <a:pt x="10996" y="6676"/>
                </a:moveTo>
                <a:cubicBezTo>
                  <a:pt x="10996" y="7462"/>
                  <a:pt x="10604" y="7462"/>
                  <a:pt x="10604" y="7462"/>
                </a:cubicBezTo>
                <a:cubicBezTo>
                  <a:pt x="10211" y="7462"/>
                  <a:pt x="10211" y="7462"/>
                  <a:pt x="10211" y="6676"/>
                </a:cubicBezTo>
                <a:cubicBezTo>
                  <a:pt x="10211" y="4713"/>
                  <a:pt x="10211" y="4713"/>
                  <a:pt x="10211" y="4713"/>
                </a:cubicBezTo>
                <a:cubicBezTo>
                  <a:pt x="10211" y="4320"/>
                  <a:pt x="10211" y="3927"/>
                  <a:pt x="10604" y="3927"/>
                </a:cubicBezTo>
                <a:cubicBezTo>
                  <a:pt x="10604" y="3927"/>
                  <a:pt x="10996" y="4320"/>
                  <a:pt x="10996" y="4713"/>
                </a:cubicBezTo>
                <a:lnTo>
                  <a:pt x="10996" y="6676"/>
                </a:lnTo>
                <a:close/>
                <a:moveTo>
                  <a:pt x="13745" y="16495"/>
                </a:moveTo>
                <a:cubicBezTo>
                  <a:pt x="13745" y="16887"/>
                  <a:pt x="13745" y="17280"/>
                  <a:pt x="13745" y="17673"/>
                </a:cubicBezTo>
                <a:cubicBezTo>
                  <a:pt x="13353" y="18065"/>
                  <a:pt x="13353" y="18065"/>
                  <a:pt x="12960" y="18065"/>
                </a:cubicBezTo>
                <a:cubicBezTo>
                  <a:pt x="12567" y="18065"/>
                  <a:pt x="12175" y="18065"/>
                  <a:pt x="11782" y="17673"/>
                </a:cubicBezTo>
                <a:cubicBezTo>
                  <a:pt x="11782" y="18065"/>
                  <a:pt x="11782" y="18065"/>
                  <a:pt x="11782" y="18065"/>
                </a:cubicBezTo>
                <a:cubicBezTo>
                  <a:pt x="10996" y="18065"/>
                  <a:pt x="10996" y="18065"/>
                  <a:pt x="10996" y="18065"/>
                </a:cubicBezTo>
                <a:cubicBezTo>
                  <a:pt x="10996" y="10996"/>
                  <a:pt x="10996" y="10996"/>
                  <a:pt x="10996" y="10996"/>
                </a:cubicBezTo>
                <a:cubicBezTo>
                  <a:pt x="11782" y="10996"/>
                  <a:pt x="11782" y="10996"/>
                  <a:pt x="11782" y="10996"/>
                </a:cubicBezTo>
                <a:cubicBezTo>
                  <a:pt x="11782" y="13353"/>
                  <a:pt x="11782" y="13353"/>
                  <a:pt x="11782" y="13353"/>
                </a:cubicBezTo>
                <a:cubicBezTo>
                  <a:pt x="12175" y="12960"/>
                  <a:pt x="12567" y="12960"/>
                  <a:pt x="12960" y="12960"/>
                </a:cubicBezTo>
                <a:cubicBezTo>
                  <a:pt x="13353" y="12960"/>
                  <a:pt x="13353" y="12960"/>
                  <a:pt x="13745" y="13353"/>
                </a:cubicBezTo>
                <a:cubicBezTo>
                  <a:pt x="13745" y="13745"/>
                  <a:pt x="13745" y="13745"/>
                  <a:pt x="13745" y="14531"/>
                </a:cubicBezTo>
                <a:lnTo>
                  <a:pt x="13745" y="16495"/>
                </a:lnTo>
                <a:close/>
                <a:moveTo>
                  <a:pt x="12960" y="14138"/>
                </a:moveTo>
                <a:cubicBezTo>
                  <a:pt x="12960" y="13745"/>
                  <a:pt x="12567" y="13745"/>
                  <a:pt x="12567" y="13745"/>
                </a:cubicBezTo>
                <a:cubicBezTo>
                  <a:pt x="12175" y="13745"/>
                  <a:pt x="12175" y="13745"/>
                  <a:pt x="11782" y="13745"/>
                </a:cubicBezTo>
                <a:cubicBezTo>
                  <a:pt x="11782" y="16887"/>
                  <a:pt x="11782" y="16887"/>
                  <a:pt x="11782" y="16887"/>
                </a:cubicBezTo>
                <a:cubicBezTo>
                  <a:pt x="12175" y="17280"/>
                  <a:pt x="12175" y="17280"/>
                  <a:pt x="12567" y="17280"/>
                </a:cubicBezTo>
                <a:cubicBezTo>
                  <a:pt x="12567" y="17280"/>
                  <a:pt x="12960" y="16887"/>
                  <a:pt x="12960" y="16495"/>
                </a:cubicBezTo>
                <a:lnTo>
                  <a:pt x="12960" y="14138"/>
                </a:lnTo>
                <a:close/>
                <a:moveTo>
                  <a:pt x="15316" y="8247"/>
                </a:moveTo>
                <a:cubicBezTo>
                  <a:pt x="15316" y="3142"/>
                  <a:pt x="15316" y="3142"/>
                  <a:pt x="15316" y="3142"/>
                </a:cubicBezTo>
                <a:cubicBezTo>
                  <a:pt x="14531" y="3142"/>
                  <a:pt x="14531" y="3142"/>
                  <a:pt x="14531" y="3142"/>
                </a:cubicBezTo>
                <a:cubicBezTo>
                  <a:pt x="14531" y="7069"/>
                  <a:pt x="14531" y="7069"/>
                  <a:pt x="14531" y="7069"/>
                </a:cubicBezTo>
                <a:cubicBezTo>
                  <a:pt x="14138" y="7462"/>
                  <a:pt x="14138" y="7462"/>
                  <a:pt x="13745" y="7462"/>
                </a:cubicBezTo>
                <a:cubicBezTo>
                  <a:pt x="13745" y="7462"/>
                  <a:pt x="13745" y="7462"/>
                  <a:pt x="13745" y="7462"/>
                </a:cubicBezTo>
                <a:cubicBezTo>
                  <a:pt x="13745" y="7462"/>
                  <a:pt x="13745" y="7069"/>
                  <a:pt x="13745" y="7069"/>
                </a:cubicBezTo>
                <a:cubicBezTo>
                  <a:pt x="13745" y="3142"/>
                  <a:pt x="13745" y="3142"/>
                  <a:pt x="13745" y="3142"/>
                </a:cubicBezTo>
                <a:cubicBezTo>
                  <a:pt x="12567" y="3142"/>
                  <a:pt x="12567" y="3142"/>
                  <a:pt x="12567" y="3142"/>
                </a:cubicBezTo>
                <a:cubicBezTo>
                  <a:pt x="12567" y="7462"/>
                  <a:pt x="12567" y="7462"/>
                  <a:pt x="12567" y="7462"/>
                </a:cubicBezTo>
                <a:cubicBezTo>
                  <a:pt x="12567" y="7462"/>
                  <a:pt x="12567" y="7855"/>
                  <a:pt x="12567" y="7855"/>
                </a:cubicBezTo>
                <a:cubicBezTo>
                  <a:pt x="12960" y="8247"/>
                  <a:pt x="12960" y="8247"/>
                  <a:pt x="13353" y="8247"/>
                </a:cubicBezTo>
                <a:cubicBezTo>
                  <a:pt x="13745" y="8247"/>
                  <a:pt x="14138" y="8247"/>
                  <a:pt x="14531" y="7855"/>
                </a:cubicBezTo>
                <a:cubicBezTo>
                  <a:pt x="14531" y="8247"/>
                  <a:pt x="14531" y="8247"/>
                  <a:pt x="14531" y="8247"/>
                </a:cubicBezTo>
                <a:lnTo>
                  <a:pt x="15316" y="8247"/>
                </a:lnTo>
                <a:close/>
                <a:moveTo>
                  <a:pt x="17280" y="16495"/>
                </a:moveTo>
                <a:cubicBezTo>
                  <a:pt x="17280" y="16495"/>
                  <a:pt x="17280" y="16887"/>
                  <a:pt x="17280" y="16887"/>
                </a:cubicBezTo>
                <a:cubicBezTo>
                  <a:pt x="17280" y="17280"/>
                  <a:pt x="17280" y="17280"/>
                  <a:pt x="16887" y="17673"/>
                </a:cubicBezTo>
                <a:cubicBezTo>
                  <a:pt x="16887" y="18065"/>
                  <a:pt x="16495" y="18065"/>
                  <a:pt x="15709" y="18065"/>
                </a:cubicBezTo>
                <a:cubicBezTo>
                  <a:pt x="15316" y="18065"/>
                  <a:pt x="14924" y="18065"/>
                  <a:pt x="14924" y="17673"/>
                </a:cubicBezTo>
                <a:cubicBezTo>
                  <a:pt x="14531" y="17280"/>
                  <a:pt x="14531" y="16887"/>
                  <a:pt x="14531" y="16495"/>
                </a:cubicBezTo>
                <a:cubicBezTo>
                  <a:pt x="14531" y="14531"/>
                  <a:pt x="14531" y="14531"/>
                  <a:pt x="14531" y="14531"/>
                </a:cubicBezTo>
                <a:cubicBezTo>
                  <a:pt x="14531" y="14138"/>
                  <a:pt x="14531" y="13745"/>
                  <a:pt x="14531" y="13353"/>
                </a:cubicBezTo>
                <a:cubicBezTo>
                  <a:pt x="14924" y="12960"/>
                  <a:pt x="15316" y="12960"/>
                  <a:pt x="15709" y="12960"/>
                </a:cubicBezTo>
                <a:cubicBezTo>
                  <a:pt x="16495" y="12960"/>
                  <a:pt x="16495" y="12960"/>
                  <a:pt x="16887" y="13353"/>
                </a:cubicBezTo>
                <a:cubicBezTo>
                  <a:pt x="17280" y="13745"/>
                  <a:pt x="17280" y="14138"/>
                  <a:pt x="17280" y="14531"/>
                </a:cubicBezTo>
                <a:cubicBezTo>
                  <a:pt x="17280" y="15709"/>
                  <a:pt x="17280" y="15709"/>
                  <a:pt x="17280" y="15709"/>
                </a:cubicBezTo>
                <a:cubicBezTo>
                  <a:pt x="15316" y="15709"/>
                  <a:pt x="15316" y="15709"/>
                  <a:pt x="15316" y="15709"/>
                </a:cubicBezTo>
                <a:cubicBezTo>
                  <a:pt x="15316" y="16495"/>
                  <a:pt x="15316" y="16495"/>
                  <a:pt x="15316" y="16495"/>
                </a:cubicBezTo>
                <a:cubicBezTo>
                  <a:pt x="15316" y="16887"/>
                  <a:pt x="15709" y="17280"/>
                  <a:pt x="15709" y="17280"/>
                </a:cubicBezTo>
                <a:cubicBezTo>
                  <a:pt x="16102" y="17280"/>
                  <a:pt x="16102" y="17280"/>
                  <a:pt x="16102" y="16887"/>
                </a:cubicBezTo>
                <a:cubicBezTo>
                  <a:pt x="16102" y="16887"/>
                  <a:pt x="16102" y="16495"/>
                  <a:pt x="16102" y="16102"/>
                </a:cubicBezTo>
                <a:cubicBezTo>
                  <a:pt x="17280" y="16102"/>
                  <a:pt x="17280" y="16102"/>
                  <a:pt x="17280" y="16102"/>
                </a:cubicBezTo>
                <a:lnTo>
                  <a:pt x="17280" y="16495"/>
                </a:lnTo>
                <a:close/>
                <a:moveTo>
                  <a:pt x="16102" y="14924"/>
                </a:moveTo>
                <a:cubicBezTo>
                  <a:pt x="16102" y="14531"/>
                  <a:pt x="16102" y="14531"/>
                  <a:pt x="16102" y="14531"/>
                </a:cubicBezTo>
                <a:cubicBezTo>
                  <a:pt x="16102" y="13745"/>
                  <a:pt x="16102" y="13745"/>
                  <a:pt x="15709" y="13745"/>
                </a:cubicBezTo>
                <a:cubicBezTo>
                  <a:pt x="15709" y="13745"/>
                  <a:pt x="15316" y="13745"/>
                  <a:pt x="15316" y="14531"/>
                </a:cubicBezTo>
                <a:cubicBezTo>
                  <a:pt x="15316" y="14924"/>
                  <a:pt x="15316" y="14924"/>
                  <a:pt x="15316" y="14924"/>
                </a:cubicBezTo>
                <a:lnTo>
                  <a:pt x="16102" y="14924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4" name="Shape 5382"/>
          <p:cNvSpPr/>
          <p:nvPr/>
        </p:nvSpPr>
        <p:spPr>
          <a:xfrm>
            <a:off x="10455524" y="3964585"/>
            <a:ext cx="289581" cy="2181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1230" y="0"/>
                </a:lnTo>
                <a:lnTo>
                  <a:pt x="1230" y="19603"/>
                </a:lnTo>
                <a:lnTo>
                  <a:pt x="21600" y="19603"/>
                </a:lnTo>
                <a:lnTo>
                  <a:pt x="21600" y="21600"/>
                </a:lnTo>
                <a:close/>
                <a:moveTo>
                  <a:pt x="6835" y="17970"/>
                </a:moveTo>
                <a:lnTo>
                  <a:pt x="3965" y="17970"/>
                </a:lnTo>
                <a:lnTo>
                  <a:pt x="3965" y="10891"/>
                </a:lnTo>
                <a:lnTo>
                  <a:pt x="6835" y="10891"/>
                </a:lnTo>
                <a:lnTo>
                  <a:pt x="6835" y="17970"/>
                </a:lnTo>
                <a:close/>
                <a:moveTo>
                  <a:pt x="10663" y="17970"/>
                </a:moveTo>
                <a:lnTo>
                  <a:pt x="8066" y="17970"/>
                </a:lnTo>
                <a:lnTo>
                  <a:pt x="8066" y="3449"/>
                </a:lnTo>
                <a:lnTo>
                  <a:pt x="10663" y="3449"/>
                </a:lnTo>
                <a:lnTo>
                  <a:pt x="10663" y="17970"/>
                </a:lnTo>
                <a:close/>
                <a:moveTo>
                  <a:pt x="14901" y="17970"/>
                </a:moveTo>
                <a:lnTo>
                  <a:pt x="12167" y="17970"/>
                </a:lnTo>
                <a:lnTo>
                  <a:pt x="12167" y="7079"/>
                </a:lnTo>
                <a:lnTo>
                  <a:pt x="14901" y="7079"/>
                </a:lnTo>
                <a:lnTo>
                  <a:pt x="14901" y="17970"/>
                </a:lnTo>
                <a:close/>
                <a:moveTo>
                  <a:pt x="19003" y="17970"/>
                </a:moveTo>
                <a:lnTo>
                  <a:pt x="16268" y="17970"/>
                </a:lnTo>
                <a:lnTo>
                  <a:pt x="16268" y="1997"/>
                </a:lnTo>
                <a:lnTo>
                  <a:pt x="19003" y="1997"/>
                </a:lnTo>
                <a:lnTo>
                  <a:pt x="19003" y="17970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5" name="Shape 5555"/>
          <p:cNvSpPr/>
          <p:nvPr/>
        </p:nvSpPr>
        <p:spPr>
          <a:xfrm>
            <a:off x="898640" y="2651998"/>
            <a:ext cx="269386" cy="214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835" y="8000"/>
                </a:moveTo>
                <a:cubicBezTo>
                  <a:pt x="16835" y="12400"/>
                  <a:pt x="13024" y="15600"/>
                  <a:pt x="8259" y="15600"/>
                </a:cubicBezTo>
                <a:cubicBezTo>
                  <a:pt x="7624" y="15600"/>
                  <a:pt x="6988" y="15600"/>
                  <a:pt x="6353" y="15600"/>
                </a:cubicBezTo>
                <a:cubicBezTo>
                  <a:pt x="5400" y="16400"/>
                  <a:pt x="4129" y="17200"/>
                  <a:pt x="2859" y="17600"/>
                </a:cubicBezTo>
                <a:cubicBezTo>
                  <a:pt x="2541" y="17600"/>
                  <a:pt x="2224" y="17600"/>
                  <a:pt x="1906" y="17600"/>
                </a:cubicBezTo>
                <a:cubicBezTo>
                  <a:pt x="1906" y="17600"/>
                  <a:pt x="1906" y="17600"/>
                  <a:pt x="1906" y="17600"/>
                </a:cubicBezTo>
                <a:cubicBezTo>
                  <a:pt x="1588" y="17600"/>
                  <a:pt x="1588" y="17600"/>
                  <a:pt x="1588" y="17200"/>
                </a:cubicBezTo>
                <a:cubicBezTo>
                  <a:pt x="1588" y="16800"/>
                  <a:pt x="1588" y="16800"/>
                  <a:pt x="1588" y="16400"/>
                </a:cubicBezTo>
                <a:cubicBezTo>
                  <a:pt x="2224" y="16000"/>
                  <a:pt x="2859" y="15200"/>
                  <a:pt x="3176" y="14000"/>
                </a:cubicBezTo>
                <a:cubicBezTo>
                  <a:pt x="1271" y="12800"/>
                  <a:pt x="0" y="10400"/>
                  <a:pt x="0" y="8000"/>
                </a:cubicBezTo>
                <a:cubicBezTo>
                  <a:pt x="0" y="3600"/>
                  <a:pt x="3812" y="0"/>
                  <a:pt x="8259" y="0"/>
                </a:cubicBezTo>
                <a:cubicBezTo>
                  <a:pt x="13024" y="0"/>
                  <a:pt x="16835" y="3600"/>
                  <a:pt x="16835" y="8000"/>
                </a:cubicBezTo>
                <a:close/>
                <a:moveTo>
                  <a:pt x="1588" y="8000"/>
                </a:moveTo>
                <a:cubicBezTo>
                  <a:pt x="1588" y="9600"/>
                  <a:pt x="2224" y="11200"/>
                  <a:pt x="3812" y="12400"/>
                </a:cubicBezTo>
                <a:cubicBezTo>
                  <a:pt x="5082" y="13200"/>
                  <a:pt x="5082" y="13200"/>
                  <a:pt x="5082" y="13200"/>
                </a:cubicBezTo>
                <a:cubicBezTo>
                  <a:pt x="4765" y="14400"/>
                  <a:pt x="4765" y="14400"/>
                  <a:pt x="4765" y="14400"/>
                </a:cubicBezTo>
                <a:cubicBezTo>
                  <a:pt x="4765" y="14400"/>
                  <a:pt x="5082" y="14000"/>
                  <a:pt x="5400" y="14000"/>
                </a:cubicBezTo>
                <a:cubicBezTo>
                  <a:pt x="6035" y="13600"/>
                  <a:pt x="6035" y="13600"/>
                  <a:pt x="6035" y="13600"/>
                </a:cubicBezTo>
                <a:cubicBezTo>
                  <a:pt x="6671" y="13600"/>
                  <a:pt x="6671" y="13600"/>
                  <a:pt x="6671" y="13600"/>
                </a:cubicBezTo>
                <a:cubicBezTo>
                  <a:pt x="7306" y="13600"/>
                  <a:pt x="7941" y="13600"/>
                  <a:pt x="8259" y="13600"/>
                </a:cubicBezTo>
                <a:cubicBezTo>
                  <a:pt x="12071" y="13600"/>
                  <a:pt x="15247" y="11200"/>
                  <a:pt x="15247" y="8000"/>
                </a:cubicBezTo>
                <a:cubicBezTo>
                  <a:pt x="15247" y="4800"/>
                  <a:pt x="12071" y="2000"/>
                  <a:pt x="8259" y="2000"/>
                </a:cubicBezTo>
                <a:cubicBezTo>
                  <a:pt x="4765" y="2000"/>
                  <a:pt x="1588" y="4800"/>
                  <a:pt x="1588" y="8000"/>
                </a:cubicBezTo>
                <a:close/>
                <a:moveTo>
                  <a:pt x="19694" y="20400"/>
                </a:moveTo>
                <a:cubicBezTo>
                  <a:pt x="20012" y="20800"/>
                  <a:pt x="20012" y="20800"/>
                  <a:pt x="20012" y="21200"/>
                </a:cubicBezTo>
                <a:cubicBezTo>
                  <a:pt x="20012" y="21200"/>
                  <a:pt x="19694" y="21600"/>
                  <a:pt x="19694" y="21600"/>
                </a:cubicBezTo>
                <a:cubicBezTo>
                  <a:pt x="19059" y="21600"/>
                  <a:pt x="18741" y="21600"/>
                  <a:pt x="18424" y="21200"/>
                </a:cubicBezTo>
                <a:cubicBezTo>
                  <a:pt x="17153" y="20800"/>
                  <a:pt x="16200" y="20400"/>
                  <a:pt x="15247" y="19200"/>
                </a:cubicBezTo>
                <a:cubicBezTo>
                  <a:pt x="14612" y="19600"/>
                  <a:pt x="13659" y="19600"/>
                  <a:pt x="13024" y="19600"/>
                </a:cubicBezTo>
                <a:cubicBezTo>
                  <a:pt x="10800" y="19600"/>
                  <a:pt x="8894" y="18800"/>
                  <a:pt x="7306" y="17600"/>
                </a:cubicBezTo>
                <a:cubicBezTo>
                  <a:pt x="7624" y="17600"/>
                  <a:pt x="7941" y="17600"/>
                  <a:pt x="8259" y="17600"/>
                </a:cubicBezTo>
                <a:cubicBezTo>
                  <a:pt x="11118" y="17600"/>
                  <a:pt x="13341" y="16800"/>
                  <a:pt x="15247" y="15200"/>
                </a:cubicBezTo>
                <a:cubicBezTo>
                  <a:pt x="17471" y="13200"/>
                  <a:pt x="18424" y="10800"/>
                  <a:pt x="18424" y="8000"/>
                </a:cubicBezTo>
                <a:cubicBezTo>
                  <a:pt x="18424" y="7200"/>
                  <a:pt x="18424" y="6400"/>
                  <a:pt x="18106" y="5600"/>
                </a:cubicBezTo>
                <a:cubicBezTo>
                  <a:pt x="20329" y="7200"/>
                  <a:pt x="21600" y="9200"/>
                  <a:pt x="21600" y="12000"/>
                </a:cubicBezTo>
                <a:cubicBezTo>
                  <a:pt x="21600" y="14400"/>
                  <a:pt x="20329" y="16400"/>
                  <a:pt x="18424" y="18000"/>
                </a:cubicBezTo>
                <a:cubicBezTo>
                  <a:pt x="18741" y="19200"/>
                  <a:pt x="19376" y="19600"/>
                  <a:pt x="19694" y="20400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6" name="Shape 5556"/>
          <p:cNvSpPr/>
          <p:nvPr/>
        </p:nvSpPr>
        <p:spPr>
          <a:xfrm>
            <a:off x="1386098" y="2635505"/>
            <a:ext cx="230902" cy="230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4841" y="21600"/>
                  <a:pt x="0" y="16759"/>
                  <a:pt x="0" y="10800"/>
                </a:cubicBezTo>
                <a:cubicBezTo>
                  <a:pt x="0" y="4841"/>
                  <a:pt x="4841" y="0"/>
                  <a:pt x="10800" y="0"/>
                </a:cubicBezTo>
                <a:cubicBezTo>
                  <a:pt x="16759" y="0"/>
                  <a:pt x="21600" y="4841"/>
                  <a:pt x="21600" y="10800"/>
                </a:cubicBezTo>
                <a:cubicBezTo>
                  <a:pt x="21600" y="16759"/>
                  <a:pt x="16759" y="21600"/>
                  <a:pt x="10800" y="21600"/>
                </a:cubicBezTo>
                <a:close/>
                <a:moveTo>
                  <a:pt x="1862" y="10800"/>
                </a:moveTo>
                <a:cubicBezTo>
                  <a:pt x="1862" y="15641"/>
                  <a:pt x="5959" y="19738"/>
                  <a:pt x="10800" y="19738"/>
                </a:cubicBezTo>
                <a:cubicBezTo>
                  <a:pt x="15641" y="19738"/>
                  <a:pt x="19738" y="15641"/>
                  <a:pt x="19738" y="10800"/>
                </a:cubicBezTo>
                <a:cubicBezTo>
                  <a:pt x="19738" y="5586"/>
                  <a:pt x="15641" y="1490"/>
                  <a:pt x="10800" y="1490"/>
                </a:cubicBezTo>
                <a:cubicBezTo>
                  <a:pt x="5959" y="1490"/>
                  <a:pt x="1862" y="5586"/>
                  <a:pt x="1862" y="10800"/>
                </a:cubicBezTo>
                <a:close/>
                <a:moveTo>
                  <a:pt x="16014" y="14897"/>
                </a:moveTo>
                <a:cubicBezTo>
                  <a:pt x="16014" y="16759"/>
                  <a:pt x="13034" y="17503"/>
                  <a:pt x="11172" y="17503"/>
                </a:cubicBezTo>
                <a:cubicBezTo>
                  <a:pt x="7076" y="17503"/>
                  <a:pt x="4097" y="14524"/>
                  <a:pt x="4097" y="10800"/>
                </a:cubicBezTo>
                <a:cubicBezTo>
                  <a:pt x="4097" y="6703"/>
                  <a:pt x="7076" y="3724"/>
                  <a:pt x="10800" y="3724"/>
                </a:cubicBezTo>
                <a:cubicBezTo>
                  <a:pt x="12290" y="3724"/>
                  <a:pt x="16014" y="4469"/>
                  <a:pt x="16014" y="6703"/>
                </a:cubicBezTo>
                <a:cubicBezTo>
                  <a:pt x="16014" y="8193"/>
                  <a:pt x="16014" y="8193"/>
                  <a:pt x="16014" y="8193"/>
                </a:cubicBezTo>
                <a:cubicBezTo>
                  <a:pt x="16014" y="8193"/>
                  <a:pt x="16014" y="8566"/>
                  <a:pt x="15641" y="8566"/>
                </a:cubicBezTo>
                <a:cubicBezTo>
                  <a:pt x="14152" y="8566"/>
                  <a:pt x="14152" y="8566"/>
                  <a:pt x="14152" y="8566"/>
                </a:cubicBezTo>
                <a:cubicBezTo>
                  <a:pt x="13779" y="8566"/>
                  <a:pt x="13779" y="8193"/>
                  <a:pt x="13779" y="8193"/>
                </a:cubicBezTo>
                <a:cubicBezTo>
                  <a:pt x="13779" y="7076"/>
                  <a:pt x="13779" y="7076"/>
                  <a:pt x="13779" y="7076"/>
                </a:cubicBezTo>
                <a:cubicBezTo>
                  <a:pt x="13779" y="6331"/>
                  <a:pt x="12290" y="5959"/>
                  <a:pt x="11172" y="5959"/>
                </a:cubicBezTo>
                <a:cubicBezTo>
                  <a:pt x="8193" y="5959"/>
                  <a:pt x="6331" y="7821"/>
                  <a:pt x="6331" y="10428"/>
                </a:cubicBezTo>
                <a:cubicBezTo>
                  <a:pt x="6331" y="13407"/>
                  <a:pt x="8566" y="15641"/>
                  <a:pt x="11172" y="15641"/>
                </a:cubicBezTo>
                <a:cubicBezTo>
                  <a:pt x="12290" y="15641"/>
                  <a:pt x="14152" y="15269"/>
                  <a:pt x="14152" y="14152"/>
                </a:cubicBezTo>
                <a:cubicBezTo>
                  <a:pt x="14152" y="13034"/>
                  <a:pt x="14152" y="13034"/>
                  <a:pt x="14152" y="13034"/>
                </a:cubicBezTo>
                <a:cubicBezTo>
                  <a:pt x="14152" y="13034"/>
                  <a:pt x="14152" y="13034"/>
                  <a:pt x="14152" y="13034"/>
                </a:cubicBezTo>
                <a:cubicBezTo>
                  <a:pt x="16014" y="13034"/>
                  <a:pt x="16014" y="13034"/>
                  <a:pt x="16014" y="13034"/>
                </a:cubicBezTo>
                <a:cubicBezTo>
                  <a:pt x="16014" y="13034"/>
                  <a:pt x="16014" y="13034"/>
                  <a:pt x="16014" y="13034"/>
                </a:cubicBezTo>
                <a:lnTo>
                  <a:pt x="16014" y="14897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7" name="Shape 5557"/>
          <p:cNvSpPr/>
          <p:nvPr/>
        </p:nvSpPr>
        <p:spPr>
          <a:xfrm>
            <a:off x="1957855" y="2635505"/>
            <a:ext cx="265720" cy="2382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8323" y="18111"/>
                </a:lnTo>
                <a:lnTo>
                  <a:pt x="8640" y="21600"/>
                </a:lnTo>
                <a:lnTo>
                  <a:pt x="0" y="18111"/>
                </a:lnTo>
                <a:lnTo>
                  <a:pt x="894" y="13292"/>
                </a:lnTo>
                <a:lnTo>
                  <a:pt x="4469" y="13292"/>
                </a:lnTo>
                <a:lnTo>
                  <a:pt x="4171" y="15120"/>
                </a:lnTo>
                <a:lnTo>
                  <a:pt x="9236" y="17280"/>
                </a:lnTo>
                <a:lnTo>
                  <a:pt x="15492" y="15120"/>
                </a:lnTo>
                <a:lnTo>
                  <a:pt x="16088" y="10468"/>
                </a:lnTo>
                <a:lnTo>
                  <a:pt x="1192" y="10468"/>
                </a:lnTo>
                <a:lnTo>
                  <a:pt x="1937" y="6480"/>
                </a:lnTo>
                <a:lnTo>
                  <a:pt x="16684" y="6480"/>
                </a:lnTo>
                <a:lnTo>
                  <a:pt x="17429" y="3988"/>
                </a:lnTo>
                <a:lnTo>
                  <a:pt x="2532" y="3988"/>
                </a:lnTo>
                <a:lnTo>
                  <a:pt x="3128" y="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8" name="Shape 5558"/>
          <p:cNvSpPr/>
          <p:nvPr/>
        </p:nvSpPr>
        <p:spPr>
          <a:xfrm>
            <a:off x="2527778" y="2617180"/>
            <a:ext cx="214409" cy="26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000" y="8259"/>
                </a:moveTo>
                <a:cubicBezTo>
                  <a:pt x="10000" y="9212"/>
                  <a:pt x="9200" y="10165"/>
                  <a:pt x="8000" y="10482"/>
                </a:cubicBezTo>
                <a:cubicBezTo>
                  <a:pt x="8000" y="20012"/>
                  <a:pt x="8000" y="20012"/>
                  <a:pt x="8000" y="20012"/>
                </a:cubicBezTo>
                <a:cubicBezTo>
                  <a:pt x="8000" y="20965"/>
                  <a:pt x="7200" y="21600"/>
                  <a:pt x="6000" y="21600"/>
                </a:cubicBezTo>
                <a:cubicBezTo>
                  <a:pt x="4000" y="21600"/>
                  <a:pt x="4000" y="21600"/>
                  <a:pt x="4000" y="21600"/>
                </a:cubicBezTo>
                <a:cubicBezTo>
                  <a:pt x="2800" y="21600"/>
                  <a:pt x="2000" y="20965"/>
                  <a:pt x="2000" y="20012"/>
                </a:cubicBezTo>
                <a:cubicBezTo>
                  <a:pt x="2000" y="10482"/>
                  <a:pt x="2000" y="10482"/>
                  <a:pt x="2000" y="10482"/>
                </a:cubicBezTo>
                <a:cubicBezTo>
                  <a:pt x="800" y="10165"/>
                  <a:pt x="0" y="9212"/>
                  <a:pt x="0" y="8259"/>
                </a:cubicBezTo>
                <a:cubicBezTo>
                  <a:pt x="0" y="635"/>
                  <a:pt x="0" y="635"/>
                  <a:pt x="0" y="635"/>
                </a:cubicBezTo>
                <a:cubicBezTo>
                  <a:pt x="0" y="318"/>
                  <a:pt x="800" y="0"/>
                  <a:pt x="1200" y="0"/>
                </a:cubicBezTo>
                <a:cubicBezTo>
                  <a:pt x="1600" y="0"/>
                  <a:pt x="2000" y="318"/>
                  <a:pt x="2000" y="635"/>
                </a:cubicBezTo>
                <a:cubicBezTo>
                  <a:pt x="2000" y="5718"/>
                  <a:pt x="2000" y="5718"/>
                  <a:pt x="2000" y="5718"/>
                </a:cubicBezTo>
                <a:cubicBezTo>
                  <a:pt x="2000" y="6035"/>
                  <a:pt x="2400" y="6353"/>
                  <a:pt x="3200" y="6353"/>
                </a:cubicBezTo>
                <a:cubicBezTo>
                  <a:pt x="3600" y="6353"/>
                  <a:pt x="4000" y="6035"/>
                  <a:pt x="4000" y="5718"/>
                </a:cubicBezTo>
                <a:cubicBezTo>
                  <a:pt x="4000" y="635"/>
                  <a:pt x="4000" y="635"/>
                  <a:pt x="4000" y="635"/>
                </a:cubicBezTo>
                <a:cubicBezTo>
                  <a:pt x="4000" y="318"/>
                  <a:pt x="4400" y="0"/>
                  <a:pt x="5200" y="0"/>
                </a:cubicBezTo>
                <a:cubicBezTo>
                  <a:pt x="5600" y="0"/>
                  <a:pt x="6000" y="318"/>
                  <a:pt x="6000" y="635"/>
                </a:cubicBezTo>
                <a:cubicBezTo>
                  <a:pt x="6000" y="5718"/>
                  <a:pt x="6000" y="5718"/>
                  <a:pt x="6000" y="5718"/>
                </a:cubicBezTo>
                <a:cubicBezTo>
                  <a:pt x="6000" y="6035"/>
                  <a:pt x="6400" y="6353"/>
                  <a:pt x="6800" y="6353"/>
                </a:cubicBezTo>
                <a:cubicBezTo>
                  <a:pt x="7600" y="6353"/>
                  <a:pt x="8000" y="6035"/>
                  <a:pt x="8000" y="5718"/>
                </a:cubicBezTo>
                <a:cubicBezTo>
                  <a:pt x="8000" y="635"/>
                  <a:pt x="8000" y="635"/>
                  <a:pt x="8000" y="635"/>
                </a:cubicBezTo>
                <a:cubicBezTo>
                  <a:pt x="8000" y="318"/>
                  <a:pt x="8400" y="0"/>
                  <a:pt x="8800" y="0"/>
                </a:cubicBezTo>
                <a:cubicBezTo>
                  <a:pt x="9600" y="0"/>
                  <a:pt x="10000" y="318"/>
                  <a:pt x="10000" y="635"/>
                </a:cubicBezTo>
                <a:lnTo>
                  <a:pt x="10000" y="8259"/>
                </a:lnTo>
                <a:close/>
                <a:moveTo>
                  <a:pt x="21600" y="20012"/>
                </a:moveTo>
                <a:cubicBezTo>
                  <a:pt x="21600" y="20965"/>
                  <a:pt x="20800" y="21600"/>
                  <a:pt x="19600" y="21600"/>
                </a:cubicBezTo>
                <a:cubicBezTo>
                  <a:pt x="17600" y="21600"/>
                  <a:pt x="17600" y="21600"/>
                  <a:pt x="17600" y="21600"/>
                </a:cubicBezTo>
                <a:cubicBezTo>
                  <a:pt x="16800" y="21600"/>
                  <a:pt x="15600" y="20965"/>
                  <a:pt x="15600" y="20012"/>
                </a:cubicBezTo>
                <a:cubicBezTo>
                  <a:pt x="15600" y="13659"/>
                  <a:pt x="15600" y="13659"/>
                  <a:pt x="15600" y="13659"/>
                </a:cubicBezTo>
                <a:cubicBezTo>
                  <a:pt x="12400" y="13659"/>
                  <a:pt x="12400" y="13659"/>
                  <a:pt x="12400" y="13659"/>
                </a:cubicBezTo>
                <a:cubicBezTo>
                  <a:pt x="12000" y="13659"/>
                  <a:pt x="12000" y="13659"/>
                  <a:pt x="12000" y="13341"/>
                </a:cubicBezTo>
                <a:cubicBezTo>
                  <a:pt x="12000" y="3812"/>
                  <a:pt x="12000" y="3812"/>
                  <a:pt x="12000" y="3812"/>
                </a:cubicBezTo>
                <a:cubicBezTo>
                  <a:pt x="12000" y="1588"/>
                  <a:pt x="14000" y="0"/>
                  <a:pt x="16800" y="0"/>
                </a:cubicBezTo>
                <a:cubicBezTo>
                  <a:pt x="20400" y="0"/>
                  <a:pt x="20400" y="0"/>
                  <a:pt x="20400" y="0"/>
                </a:cubicBezTo>
                <a:cubicBezTo>
                  <a:pt x="21200" y="0"/>
                  <a:pt x="21600" y="318"/>
                  <a:pt x="21600" y="635"/>
                </a:cubicBezTo>
                <a:lnTo>
                  <a:pt x="21600" y="20012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9" name="Shape 5559"/>
          <p:cNvSpPr/>
          <p:nvPr/>
        </p:nvSpPr>
        <p:spPr>
          <a:xfrm>
            <a:off x="3097701" y="2635505"/>
            <a:ext cx="230903" cy="230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503"/>
                </a:moveTo>
                <a:cubicBezTo>
                  <a:pt x="21600" y="19738"/>
                  <a:pt x="19738" y="21600"/>
                  <a:pt x="17503" y="21600"/>
                </a:cubicBezTo>
                <a:cubicBezTo>
                  <a:pt x="4097" y="21600"/>
                  <a:pt x="4097" y="21600"/>
                  <a:pt x="4097" y="21600"/>
                </a:cubicBezTo>
                <a:cubicBezTo>
                  <a:pt x="1862" y="21600"/>
                  <a:pt x="0" y="19738"/>
                  <a:pt x="0" y="17503"/>
                </a:cubicBezTo>
                <a:cubicBezTo>
                  <a:pt x="0" y="3724"/>
                  <a:pt x="0" y="3724"/>
                  <a:pt x="0" y="3724"/>
                </a:cubicBezTo>
                <a:cubicBezTo>
                  <a:pt x="0" y="1490"/>
                  <a:pt x="1862" y="0"/>
                  <a:pt x="4097" y="0"/>
                </a:cubicBezTo>
                <a:cubicBezTo>
                  <a:pt x="17503" y="0"/>
                  <a:pt x="17503" y="0"/>
                  <a:pt x="17503" y="0"/>
                </a:cubicBezTo>
                <a:cubicBezTo>
                  <a:pt x="19738" y="0"/>
                  <a:pt x="21600" y="1490"/>
                  <a:pt x="21600" y="3724"/>
                </a:cubicBezTo>
                <a:lnTo>
                  <a:pt x="21600" y="17503"/>
                </a:lnTo>
                <a:close/>
                <a:moveTo>
                  <a:pt x="20855" y="10800"/>
                </a:moveTo>
                <a:cubicBezTo>
                  <a:pt x="10800" y="10800"/>
                  <a:pt x="10800" y="10800"/>
                  <a:pt x="10800" y="10800"/>
                </a:cubicBezTo>
                <a:cubicBezTo>
                  <a:pt x="10800" y="745"/>
                  <a:pt x="10800" y="745"/>
                  <a:pt x="10800" y="745"/>
                </a:cubicBezTo>
                <a:cubicBezTo>
                  <a:pt x="4097" y="745"/>
                  <a:pt x="4097" y="745"/>
                  <a:pt x="4097" y="745"/>
                </a:cubicBezTo>
                <a:cubicBezTo>
                  <a:pt x="2234" y="745"/>
                  <a:pt x="745" y="2234"/>
                  <a:pt x="745" y="3724"/>
                </a:cubicBezTo>
                <a:cubicBezTo>
                  <a:pt x="745" y="10800"/>
                  <a:pt x="745" y="10800"/>
                  <a:pt x="745" y="10800"/>
                </a:cubicBezTo>
                <a:cubicBezTo>
                  <a:pt x="10800" y="10800"/>
                  <a:pt x="10800" y="10800"/>
                  <a:pt x="10800" y="10800"/>
                </a:cubicBezTo>
                <a:cubicBezTo>
                  <a:pt x="10800" y="20483"/>
                  <a:pt x="10800" y="20483"/>
                  <a:pt x="10800" y="20483"/>
                </a:cubicBezTo>
                <a:cubicBezTo>
                  <a:pt x="17503" y="20483"/>
                  <a:pt x="17503" y="20483"/>
                  <a:pt x="17503" y="20483"/>
                </a:cubicBezTo>
                <a:cubicBezTo>
                  <a:pt x="19366" y="20483"/>
                  <a:pt x="20855" y="19366"/>
                  <a:pt x="20855" y="17503"/>
                </a:cubicBezTo>
                <a:lnTo>
                  <a:pt x="20855" y="10800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0" name="Shape 5560"/>
          <p:cNvSpPr/>
          <p:nvPr/>
        </p:nvSpPr>
        <p:spPr>
          <a:xfrm>
            <a:off x="3674115" y="2617180"/>
            <a:ext cx="141947" cy="26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0" h="21600" extrusionOk="0">
                <a:moveTo>
                  <a:pt x="13050" y="19059"/>
                </a:moveTo>
                <a:cubicBezTo>
                  <a:pt x="13050" y="21282"/>
                  <a:pt x="13050" y="21282"/>
                  <a:pt x="13050" y="21282"/>
                </a:cubicBezTo>
                <a:cubicBezTo>
                  <a:pt x="13050" y="21282"/>
                  <a:pt x="13050" y="21600"/>
                  <a:pt x="12450" y="21600"/>
                </a:cubicBezTo>
                <a:cubicBezTo>
                  <a:pt x="9450" y="21600"/>
                  <a:pt x="9450" y="21600"/>
                  <a:pt x="9450" y="21600"/>
                </a:cubicBezTo>
                <a:cubicBezTo>
                  <a:pt x="8850" y="21600"/>
                  <a:pt x="8850" y="21282"/>
                  <a:pt x="8850" y="21282"/>
                </a:cubicBezTo>
                <a:cubicBezTo>
                  <a:pt x="8850" y="19059"/>
                  <a:pt x="8850" y="19059"/>
                  <a:pt x="8850" y="19059"/>
                </a:cubicBezTo>
                <a:cubicBezTo>
                  <a:pt x="3450" y="18741"/>
                  <a:pt x="450" y="16835"/>
                  <a:pt x="450" y="16835"/>
                </a:cubicBezTo>
                <a:cubicBezTo>
                  <a:pt x="-150" y="16835"/>
                  <a:pt x="-150" y="16518"/>
                  <a:pt x="450" y="16518"/>
                </a:cubicBezTo>
                <a:cubicBezTo>
                  <a:pt x="2850" y="14612"/>
                  <a:pt x="2850" y="14612"/>
                  <a:pt x="2850" y="14612"/>
                </a:cubicBezTo>
                <a:cubicBezTo>
                  <a:pt x="2850" y="14612"/>
                  <a:pt x="2850" y="14612"/>
                  <a:pt x="3450" y="14612"/>
                </a:cubicBezTo>
                <a:cubicBezTo>
                  <a:pt x="3450" y="14612"/>
                  <a:pt x="3450" y="14612"/>
                  <a:pt x="3450" y="14612"/>
                </a:cubicBezTo>
                <a:cubicBezTo>
                  <a:pt x="4050" y="14612"/>
                  <a:pt x="7050" y="16200"/>
                  <a:pt x="11250" y="16200"/>
                </a:cubicBezTo>
                <a:cubicBezTo>
                  <a:pt x="13050" y="16200"/>
                  <a:pt x="15450" y="15565"/>
                  <a:pt x="15450" y="14294"/>
                </a:cubicBezTo>
                <a:cubicBezTo>
                  <a:pt x="15450" y="13024"/>
                  <a:pt x="13050" y="12706"/>
                  <a:pt x="10050" y="12071"/>
                </a:cubicBezTo>
                <a:cubicBezTo>
                  <a:pt x="5850" y="11118"/>
                  <a:pt x="450" y="10165"/>
                  <a:pt x="450" y="6988"/>
                </a:cubicBezTo>
                <a:cubicBezTo>
                  <a:pt x="450" y="4765"/>
                  <a:pt x="4050" y="2859"/>
                  <a:pt x="8850" y="2541"/>
                </a:cubicBezTo>
                <a:cubicBezTo>
                  <a:pt x="8850" y="318"/>
                  <a:pt x="8850" y="318"/>
                  <a:pt x="8850" y="318"/>
                </a:cubicBezTo>
                <a:cubicBezTo>
                  <a:pt x="8850" y="0"/>
                  <a:pt x="8850" y="0"/>
                  <a:pt x="9450" y="0"/>
                </a:cubicBezTo>
                <a:cubicBezTo>
                  <a:pt x="12450" y="0"/>
                  <a:pt x="12450" y="0"/>
                  <a:pt x="12450" y="0"/>
                </a:cubicBezTo>
                <a:cubicBezTo>
                  <a:pt x="13050" y="0"/>
                  <a:pt x="13050" y="0"/>
                  <a:pt x="13050" y="318"/>
                </a:cubicBezTo>
                <a:cubicBezTo>
                  <a:pt x="13050" y="2541"/>
                  <a:pt x="13050" y="2541"/>
                  <a:pt x="13050" y="2541"/>
                </a:cubicBezTo>
                <a:cubicBezTo>
                  <a:pt x="17850" y="2541"/>
                  <a:pt x="20250" y="4129"/>
                  <a:pt x="20250" y="4129"/>
                </a:cubicBezTo>
                <a:cubicBezTo>
                  <a:pt x="20850" y="4129"/>
                  <a:pt x="20850" y="4447"/>
                  <a:pt x="20250" y="4447"/>
                </a:cubicBezTo>
                <a:cubicBezTo>
                  <a:pt x="18450" y="6353"/>
                  <a:pt x="18450" y="6353"/>
                  <a:pt x="18450" y="6353"/>
                </a:cubicBezTo>
                <a:cubicBezTo>
                  <a:pt x="18450" y="6353"/>
                  <a:pt x="18450" y="6353"/>
                  <a:pt x="17850" y="6353"/>
                </a:cubicBezTo>
                <a:cubicBezTo>
                  <a:pt x="17850" y="6353"/>
                  <a:pt x="17850" y="6353"/>
                  <a:pt x="17250" y="6353"/>
                </a:cubicBezTo>
                <a:cubicBezTo>
                  <a:pt x="17250" y="6353"/>
                  <a:pt x="14850" y="5082"/>
                  <a:pt x="11250" y="5082"/>
                </a:cubicBezTo>
                <a:cubicBezTo>
                  <a:pt x="8250" y="5082"/>
                  <a:pt x="6450" y="5718"/>
                  <a:pt x="6450" y="6988"/>
                </a:cubicBezTo>
                <a:cubicBezTo>
                  <a:pt x="6450" y="8259"/>
                  <a:pt x="9450" y="8894"/>
                  <a:pt x="12450" y="9529"/>
                </a:cubicBezTo>
                <a:cubicBezTo>
                  <a:pt x="16650" y="10165"/>
                  <a:pt x="21450" y="11435"/>
                  <a:pt x="21450" y="14294"/>
                </a:cubicBezTo>
                <a:cubicBezTo>
                  <a:pt x="21450" y="16518"/>
                  <a:pt x="17850" y="18741"/>
                  <a:pt x="13050" y="19059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1" name="Shape 5561"/>
          <p:cNvSpPr/>
          <p:nvPr/>
        </p:nvSpPr>
        <p:spPr>
          <a:xfrm>
            <a:off x="4246710" y="2631840"/>
            <a:ext cx="251060" cy="2345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036" y="4050"/>
                </a:moveTo>
                <a:lnTo>
                  <a:pt x="4572" y="8437"/>
                </a:lnTo>
                <a:lnTo>
                  <a:pt x="0" y="4387"/>
                </a:lnTo>
                <a:lnTo>
                  <a:pt x="6622" y="0"/>
                </a:lnTo>
                <a:lnTo>
                  <a:pt x="11036" y="4050"/>
                </a:lnTo>
                <a:close/>
                <a:moveTo>
                  <a:pt x="11036" y="12488"/>
                </a:moveTo>
                <a:lnTo>
                  <a:pt x="6622" y="16538"/>
                </a:lnTo>
                <a:lnTo>
                  <a:pt x="0" y="12150"/>
                </a:lnTo>
                <a:lnTo>
                  <a:pt x="4572" y="8437"/>
                </a:lnTo>
                <a:lnTo>
                  <a:pt x="11036" y="12488"/>
                </a:lnTo>
                <a:close/>
                <a:moveTo>
                  <a:pt x="17185" y="17550"/>
                </a:moveTo>
                <a:lnTo>
                  <a:pt x="11036" y="21600"/>
                </a:lnTo>
                <a:lnTo>
                  <a:pt x="4572" y="17550"/>
                </a:lnTo>
                <a:lnTo>
                  <a:pt x="4572" y="16031"/>
                </a:lnTo>
                <a:lnTo>
                  <a:pt x="6622" y="17213"/>
                </a:lnTo>
                <a:lnTo>
                  <a:pt x="11036" y="13163"/>
                </a:lnTo>
                <a:lnTo>
                  <a:pt x="15451" y="17213"/>
                </a:lnTo>
                <a:lnTo>
                  <a:pt x="17185" y="16031"/>
                </a:lnTo>
                <a:lnTo>
                  <a:pt x="17185" y="17550"/>
                </a:lnTo>
                <a:close/>
                <a:moveTo>
                  <a:pt x="21600" y="4387"/>
                </a:moveTo>
                <a:lnTo>
                  <a:pt x="17501" y="8437"/>
                </a:lnTo>
                <a:lnTo>
                  <a:pt x="11036" y="4050"/>
                </a:lnTo>
                <a:lnTo>
                  <a:pt x="15451" y="0"/>
                </a:lnTo>
                <a:lnTo>
                  <a:pt x="21600" y="4387"/>
                </a:lnTo>
                <a:close/>
                <a:moveTo>
                  <a:pt x="21600" y="12150"/>
                </a:moveTo>
                <a:lnTo>
                  <a:pt x="15451" y="16538"/>
                </a:lnTo>
                <a:lnTo>
                  <a:pt x="11036" y="12488"/>
                </a:lnTo>
                <a:lnTo>
                  <a:pt x="17501" y="8437"/>
                </a:lnTo>
                <a:lnTo>
                  <a:pt x="21600" y="12150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2" name="Shape 5562"/>
          <p:cNvSpPr/>
          <p:nvPr/>
        </p:nvSpPr>
        <p:spPr>
          <a:xfrm>
            <a:off x="4811136" y="2712472"/>
            <a:ext cx="208912" cy="586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706" y="15840"/>
                </a:moveTo>
                <a:cubicBezTo>
                  <a:pt x="5706" y="18720"/>
                  <a:pt x="5298" y="21600"/>
                  <a:pt x="4483" y="21600"/>
                </a:cubicBezTo>
                <a:cubicBezTo>
                  <a:pt x="1223" y="21600"/>
                  <a:pt x="1223" y="21600"/>
                  <a:pt x="1223" y="21600"/>
                </a:cubicBezTo>
                <a:cubicBezTo>
                  <a:pt x="408" y="21600"/>
                  <a:pt x="0" y="18720"/>
                  <a:pt x="0" y="15840"/>
                </a:cubicBezTo>
                <a:cubicBezTo>
                  <a:pt x="0" y="5760"/>
                  <a:pt x="0" y="5760"/>
                  <a:pt x="0" y="5760"/>
                </a:cubicBezTo>
                <a:cubicBezTo>
                  <a:pt x="0" y="2880"/>
                  <a:pt x="408" y="0"/>
                  <a:pt x="1223" y="0"/>
                </a:cubicBezTo>
                <a:cubicBezTo>
                  <a:pt x="4483" y="0"/>
                  <a:pt x="4483" y="0"/>
                  <a:pt x="4483" y="0"/>
                </a:cubicBezTo>
                <a:cubicBezTo>
                  <a:pt x="5298" y="0"/>
                  <a:pt x="5706" y="2880"/>
                  <a:pt x="5706" y="5760"/>
                </a:cubicBezTo>
                <a:lnTo>
                  <a:pt x="5706" y="15840"/>
                </a:lnTo>
                <a:close/>
                <a:moveTo>
                  <a:pt x="13857" y="15840"/>
                </a:moveTo>
                <a:cubicBezTo>
                  <a:pt x="13857" y="18720"/>
                  <a:pt x="13042" y="21600"/>
                  <a:pt x="12226" y="21600"/>
                </a:cubicBezTo>
                <a:cubicBezTo>
                  <a:pt x="9374" y="21600"/>
                  <a:pt x="9374" y="21600"/>
                  <a:pt x="9374" y="21600"/>
                </a:cubicBezTo>
                <a:cubicBezTo>
                  <a:pt x="8558" y="21600"/>
                  <a:pt x="7743" y="18720"/>
                  <a:pt x="7743" y="15840"/>
                </a:cubicBezTo>
                <a:cubicBezTo>
                  <a:pt x="7743" y="5760"/>
                  <a:pt x="7743" y="5760"/>
                  <a:pt x="7743" y="5760"/>
                </a:cubicBezTo>
                <a:cubicBezTo>
                  <a:pt x="7743" y="2880"/>
                  <a:pt x="8558" y="0"/>
                  <a:pt x="9374" y="0"/>
                </a:cubicBezTo>
                <a:cubicBezTo>
                  <a:pt x="12226" y="0"/>
                  <a:pt x="12226" y="0"/>
                  <a:pt x="12226" y="0"/>
                </a:cubicBezTo>
                <a:cubicBezTo>
                  <a:pt x="13042" y="0"/>
                  <a:pt x="13857" y="2880"/>
                  <a:pt x="13857" y="5760"/>
                </a:cubicBezTo>
                <a:lnTo>
                  <a:pt x="13857" y="15840"/>
                </a:lnTo>
                <a:close/>
                <a:moveTo>
                  <a:pt x="21600" y="15840"/>
                </a:moveTo>
                <a:cubicBezTo>
                  <a:pt x="21600" y="18720"/>
                  <a:pt x="21192" y="21600"/>
                  <a:pt x="20377" y="21600"/>
                </a:cubicBezTo>
                <a:cubicBezTo>
                  <a:pt x="17117" y="21600"/>
                  <a:pt x="17117" y="21600"/>
                  <a:pt x="17117" y="21600"/>
                </a:cubicBezTo>
                <a:cubicBezTo>
                  <a:pt x="16302" y="21600"/>
                  <a:pt x="15894" y="18720"/>
                  <a:pt x="15894" y="15840"/>
                </a:cubicBezTo>
                <a:cubicBezTo>
                  <a:pt x="15894" y="5760"/>
                  <a:pt x="15894" y="5760"/>
                  <a:pt x="15894" y="5760"/>
                </a:cubicBezTo>
                <a:cubicBezTo>
                  <a:pt x="15894" y="2880"/>
                  <a:pt x="16302" y="0"/>
                  <a:pt x="17117" y="0"/>
                </a:cubicBezTo>
                <a:cubicBezTo>
                  <a:pt x="20377" y="0"/>
                  <a:pt x="20377" y="0"/>
                  <a:pt x="20377" y="0"/>
                </a:cubicBezTo>
                <a:cubicBezTo>
                  <a:pt x="21192" y="0"/>
                  <a:pt x="21600" y="2880"/>
                  <a:pt x="21600" y="5760"/>
                </a:cubicBezTo>
                <a:lnTo>
                  <a:pt x="21600" y="15840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3" name="Shape 5563"/>
          <p:cNvSpPr/>
          <p:nvPr/>
        </p:nvSpPr>
        <p:spPr>
          <a:xfrm>
            <a:off x="5381059" y="2651998"/>
            <a:ext cx="269386" cy="214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9200"/>
                </a:moveTo>
                <a:cubicBezTo>
                  <a:pt x="21600" y="20400"/>
                  <a:pt x="20965" y="21600"/>
                  <a:pt x="19694" y="21600"/>
                </a:cubicBezTo>
                <a:cubicBezTo>
                  <a:pt x="2224" y="21600"/>
                  <a:pt x="2224" y="21600"/>
                  <a:pt x="2224" y="21600"/>
                </a:cubicBezTo>
                <a:cubicBezTo>
                  <a:pt x="953" y="21600"/>
                  <a:pt x="0" y="20400"/>
                  <a:pt x="0" y="19200"/>
                </a:cubicBezTo>
                <a:cubicBezTo>
                  <a:pt x="0" y="2400"/>
                  <a:pt x="0" y="2400"/>
                  <a:pt x="0" y="2400"/>
                </a:cubicBezTo>
                <a:cubicBezTo>
                  <a:pt x="0" y="1200"/>
                  <a:pt x="953" y="0"/>
                  <a:pt x="2224" y="0"/>
                </a:cubicBezTo>
                <a:cubicBezTo>
                  <a:pt x="19694" y="0"/>
                  <a:pt x="19694" y="0"/>
                  <a:pt x="19694" y="0"/>
                </a:cubicBezTo>
                <a:cubicBezTo>
                  <a:pt x="20965" y="0"/>
                  <a:pt x="21600" y="1200"/>
                  <a:pt x="21600" y="2400"/>
                </a:cubicBezTo>
                <a:lnTo>
                  <a:pt x="21600" y="19200"/>
                </a:lnTo>
                <a:close/>
                <a:moveTo>
                  <a:pt x="19694" y="2000"/>
                </a:moveTo>
                <a:cubicBezTo>
                  <a:pt x="2224" y="2000"/>
                  <a:pt x="2224" y="2000"/>
                  <a:pt x="2224" y="2000"/>
                </a:cubicBezTo>
                <a:cubicBezTo>
                  <a:pt x="1906" y="2000"/>
                  <a:pt x="1588" y="2400"/>
                  <a:pt x="1588" y="2400"/>
                </a:cubicBezTo>
                <a:cubicBezTo>
                  <a:pt x="1588" y="4400"/>
                  <a:pt x="2224" y="6000"/>
                  <a:pt x="3494" y="6800"/>
                </a:cubicBezTo>
                <a:cubicBezTo>
                  <a:pt x="5082" y="8400"/>
                  <a:pt x="6671" y="10000"/>
                  <a:pt x="8259" y="11600"/>
                </a:cubicBezTo>
                <a:cubicBezTo>
                  <a:pt x="8894" y="12400"/>
                  <a:pt x="10165" y="13600"/>
                  <a:pt x="10800" y="13600"/>
                </a:cubicBezTo>
                <a:cubicBezTo>
                  <a:pt x="10800" y="13600"/>
                  <a:pt x="10800" y="13600"/>
                  <a:pt x="10800" y="13600"/>
                </a:cubicBezTo>
                <a:cubicBezTo>
                  <a:pt x="10800" y="13600"/>
                  <a:pt x="10800" y="13600"/>
                  <a:pt x="10800" y="13600"/>
                </a:cubicBezTo>
                <a:cubicBezTo>
                  <a:pt x="11753" y="13600"/>
                  <a:pt x="13024" y="12400"/>
                  <a:pt x="13659" y="11600"/>
                </a:cubicBezTo>
                <a:cubicBezTo>
                  <a:pt x="15247" y="10000"/>
                  <a:pt x="16835" y="8400"/>
                  <a:pt x="18424" y="6800"/>
                </a:cubicBezTo>
                <a:cubicBezTo>
                  <a:pt x="19059" y="6000"/>
                  <a:pt x="20329" y="4400"/>
                  <a:pt x="20329" y="3200"/>
                </a:cubicBezTo>
                <a:cubicBezTo>
                  <a:pt x="20329" y="2800"/>
                  <a:pt x="20329" y="2000"/>
                  <a:pt x="19694" y="2000"/>
                </a:cubicBezTo>
                <a:close/>
                <a:moveTo>
                  <a:pt x="20329" y="7600"/>
                </a:moveTo>
                <a:cubicBezTo>
                  <a:pt x="20012" y="8000"/>
                  <a:pt x="19694" y="8000"/>
                  <a:pt x="19376" y="8400"/>
                </a:cubicBezTo>
                <a:cubicBezTo>
                  <a:pt x="17788" y="10000"/>
                  <a:pt x="15882" y="12000"/>
                  <a:pt x="14294" y="13600"/>
                </a:cubicBezTo>
                <a:cubicBezTo>
                  <a:pt x="13341" y="14400"/>
                  <a:pt x="12071" y="15600"/>
                  <a:pt x="10800" y="15600"/>
                </a:cubicBezTo>
                <a:cubicBezTo>
                  <a:pt x="10800" y="15600"/>
                  <a:pt x="10800" y="15600"/>
                  <a:pt x="10800" y="15600"/>
                </a:cubicBezTo>
                <a:cubicBezTo>
                  <a:pt x="10800" y="15600"/>
                  <a:pt x="10800" y="15600"/>
                  <a:pt x="10800" y="15600"/>
                </a:cubicBezTo>
                <a:cubicBezTo>
                  <a:pt x="9529" y="15600"/>
                  <a:pt x="8576" y="14400"/>
                  <a:pt x="7624" y="13600"/>
                </a:cubicBezTo>
                <a:cubicBezTo>
                  <a:pt x="6035" y="12000"/>
                  <a:pt x="4129" y="10000"/>
                  <a:pt x="2541" y="8400"/>
                </a:cubicBezTo>
                <a:cubicBezTo>
                  <a:pt x="2224" y="8000"/>
                  <a:pt x="1906" y="8000"/>
                  <a:pt x="1588" y="7600"/>
                </a:cubicBezTo>
                <a:cubicBezTo>
                  <a:pt x="1588" y="19200"/>
                  <a:pt x="1588" y="19200"/>
                  <a:pt x="1588" y="19200"/>
                </a:cubicBezTo>
                <a:cubicBezTo>
                  <a:pt x="1588" y="19200"/>
                  <a:pt x="1906" y="19600"/>
                  <a:pt x="2224" y="19600"/>
                </a:cubicBezTo>
                <a:cubicBezTo>
                  <a:pt x="19694" y="19600"/>
                  <a:pt x="19694" y="19600"/>
                  <a:pt x="19694" y="19600"/>
                </a:cubicBezTo>
                <a:cubicBezTo>
                  <a:pt x="20012" y="19600"/>
                  <a:pt x="20329" y="19200"/>
                  <a:pt x="20329" y="19200"/>
                </a:cubicBezTo>
                <a:lnTo>
                  <a:pt x="20329" y="7600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4" name="Shape 5564"/>
          <p:cNvSpPr/>
          <p:nvPr/>
        </p:nvSpPr>
        <p:spPr>
          <a:xfrm>
            <a:off x="5950981" y="2635505"/>
            <a:ext cx="150270" cy="2107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77"/>
                </a:moveTo>
                <a:cubicBezTo>
                  <a:pt x="21600" y="20785"/>
                  <a:pt x="21600" y="21192"/>
                  <a:pt x="21032" y="21192"/>
                </a:cubicBezTo>
                <a:cubicBezTo>
                  <a:pt x="21032" y="21192"/>
                  <a:pt x="19326" y="21600"/>
                  <a:pt x="16484" y="21600"/>
                </a:cubicBezTo>
                <a:cubicBezTo>
                  <a:pt x="9663" y="21600"/>
                  <a:pt x="4547" y="18747"/>
                  <a:pt x="2842" y="14264"/>
                </a:cubicBezTo>
                <a:cubicBezTo>
                  <a:pt x="568" y="14264"/>
                  <a:pt x="568" y="14264"/>
                  <a:pt x="568" y="14264"/>
                </a:cubicBezTo>
                <a:cubicBezTo>
                  <a:pt x="0" y="14264"/>
                  <a:pt x="0" y="13857"/>
                  <a:pt x="0" y="13449"/>
                </a:cubicBezTo>
                <a:cubicBezTo>
                  <a:pt x="0" y="11819"/>
                  <a:pt x="0" y="11819"/>
                  <a:pt x="0" y="11819"/>
                </a:cubicBezTo>
                <a:cubicBezTo>
                  <a:pt x="0" y="11819"/>
                  <a:pt x="0" y="11411"/>
                  <a:pt x="568" y="11411"/>
                </a:cubicBezTo>
                <a:cubicBezTo>
                  <a:pt x="1705" y="11411"/>
                  <a:pt x="1705" y="11411"/>
                  <a:pt x="1705" y="11411"/>
                </a:cubicBezTo>
                <a:cubicBezTo>
                  <a:pt x="1705" y="11004"/>
                  <a:pt x="1705" y="10189"/>
                  <a:pt x="2274" y="9781"/>
                </a:cubicBezTo>
                <a:cubicBezTo>
                  <a:pt x="568" y="9781"/>
                  <a:pt x="568" y="9781"/>
                  <a:pt x="568" y="9781"/>
                </a:cubicBezTo>
                <a:cubicBezTo>
                  <a:pt x="0" y="9781"/>
                  <a:pt x="0" y="9374"/>
                  <a:pt x="0" y="9374"/>
                </a:cubicBezTo>
                <a:cubicBezTo>
                  <a:pt x="0" y="7336"/>
                  <a:pt x="0" y="7336"/>
                  <a:pt x="0" y="7336"/>
                </a:cubicBezTo>
                <a:cubicBezTo>
                  <a:pt x="0" y="7336"/>
                  <a:pt x="0" y="6928"/>
                  <a:pt x="568" y="6928"/>
                </a:cubicBezTo>
                <a:cubicBezTo>
                  <a:pt x="2842" y="6928"/>
                  <a:pt x="2842" y="6928"/>
                  <a:pt x="2842" y="6928"/>
                </a:cubicBezTo>
                <a:cubicBezTo>
                  <a:pt x="4547" y="2853"/>
                  <a:pt x="10232" y="0"/>
                  <a:pt x="16484" y="0"/>
                </a:cubicBezTo>
                <a:cubicBezTo>
                  <a:pt x="18758" y="0"/>
                  <a:pt x="20463" y="0"/>
                  <a:pt x="21032" y="0"/>
                </a:cubicBezTo>
                <a:cubicBezTo>
                  <a:pt x="21032" y="0"/>
                  <a:pt x="21032" y="408"/>
                  <a:pt x="21032" y="408"/>
                </a:cubicBezTo>
                <a:cubicBezTo>
                  <a:pt x="21032" y="408"/>
                  <a:pt x="21032" y="815"/>
                  <a:pt x="21032" y="815"/>
                </a:cubicBezTo>
                <a:cubicBezTo>
                  <a:pt x="20463" y="3260"/>
                  <a:pt x="20463" y="3260"/>
                  <a:pt x="20463" y="3260"/>
                </a:cubicBezTo>
                <a:cubicBezTo>
                  <a:pt x="20463" y="3668"/>
                  <a:pt x="19895" y="3668"/>
                  <a:pt x="19326" y="3668"/>
                </a:cubicBezTo>
                <a:cubicBezTo>
                  <a:pt x="19326" y="3668"/>
                  <a:pt x="18189" y="3260"/>
                  <a:pt x="16484" y="3260"/>
                </a:cubicBezTo>
                <a:cubicBezTo>
                  <a:pt x="13074" y="3260"/>
                  <a:pt x="9663" y="4891"/>
                  <a:pt x="8526" y="6928"/>
                </a:cubicBezTo>
                <a:cubicBezTo>
                  <a:pt x="18189" y="6928"/>
                  <a:pt x="18189" y="6928"/>
                  <a:pt x="18189" y="6928"/>
                </a:cubicBezTo>
                <a:cubicBezTo>
                  <a:pt x="18758" y="6928"/>
                  <a:pt x="18758" y="6928"/>
                  <a:pt x="18758" y="7336"/>
                </a:cubicBezTo>
                <a:cubicBezTo>
                  <a:pt x="19326" y="7336"/>
                  <a:pt x="19326" y="7336"/>
                  <a:pt x="19326" y="7743"/>
                </a:cubicBezTo>
                <a:cubicBezTo>
                  <a:pt x="18758" y="9374"/>
                  <a:pt x="18758" y="9374"/>
                  <a:pt x="18758" y="9374"/>
                </a:cubicBezTo>
                <a:cubicBezTo>
                  <a:pt x="18758" y="9781"/>
                  <a:pt x="18189" y="9781"/>
                  <a:pt x="18189" y="9781"/>
                </a:cubicBezTo>
                <a:cubicBezTo>
                  <a:pt x="7389" y="9781"/>
                  <a:pt x="7389" y="9781"/>
                  <a:pt x="7389" y="9781"/>
                </a:cubicBezTo>
                <a:cubicBezTo>
                  <a:pt x="7389" y="10189"/>
                  <a:pt x="7389" y="11004"/>
                  <a:pt x="7389" y="11411"/>
                </a:cubicBezTo>
                <a:cubicBezTo>
                  <a:pt x="17053" y="11411"/>
                  <a:pt x="17053" y="11411"/>
                  <a:pt x="17053" y="11411"/>
                </a:cubicBezTo>
                <a:cubicBezTo>
                  <a:pt x="17621" y="11411"/>
                  <a:pt x="17621" y="11411"/>
                  <a:pt x="17621" y="11411"/>
                </a:cubicBezTo>
                <a:cubicBezTo>
                  <a:pt x="18189" y="11819"/>
                  <a:pt x="18189" y="11819"/>
                  <a:pt x="18189" y="11819"/>
                </a:cubicBezTo>
                <a:cubicBezTo>
                  <a:pt x="17621" y="13857"/>
                  <a:pt x="17621" y="13857"/>
                  <a:pt x="17621" y="13857"/>
                </a:cubicBezTo>
                <a:cubicBezTo>
                  <a:pt x="17621" y="13857"/>
                  <a:pt x="17053" y="14264"/>
                  <a:pt x="17053" y="14264"/>
                </a:cubicBezTo>
                <a:cubicBezTo>
                  <a:pt x="8526" y="14264"/>
                  <a:pt x="8526" y="14264"/>
                  <a:pt x="8526" y="14264"/>
                </a:cubicBezTo>
                <a:cubicBezTo>
                  <a:pt x="9663" y="16709"/>
                  <a:pt x="13074" y="17932"/>
                  <a:pt x="16484" y="17932"/>
                </a:cubicBezTo>
                <a:cubicBezTo>
                  <a:pt x="18758" y="17932"/>
                  <a:pt x="19895" y="17525"/>
                  <a:pt x="19895" y="17525"/>
                </a:cubicBezTo>
                <a:cubicBezTo>
                  <a:pt x="20463" y="17525"/>
                  <a:pt x="20463" y="17525"/>
                  <a:pt x="20463" y="17932"/>
                </a:cubicBezTo>
                <a:cubicBezTo>
                  <a:pt x="21032" y="17932"/>
                  <a:pt x="21032" y="17932"/>
                  <a:pt x="21032" y="17932"/>
                </a:cubicBezTo>
                <a:lnTo>
                  <a:pt x="21600" y="20377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5" name="Shape 5565"/>
          <p:cNvSpPr/>
          <p:nvPr/>
        </p:nvSpPr>
        <p:spPr>
          <a:xfrm>
            <a:off x="6523727" y="2617179"/>
            <a:ext cx="271072" cy="249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3" h="21600" extrusionOk="0">
                <a:moveTo>
                  <a:pt x="21209" y="19200"/>
                </a:moveTo>
                <a:cubicBezTo>
                  <a:pt x="21522" y="19543"/>
                  <a:pt x="21522" y="20229"/>
                  <a:pt x="21209" y="20571"/>
                </a:cubicBezTo>
                <a:cubicBezTo>
                  <a:pt x="20896" y="21257"/>
                  <a:pt x="20270" y="21600"/>
                  <a:pt x="19957" y="21600"/>
                </a:cubicBezTo>
                <a:cubicBezTo>
                  <a:pt x="1487" y="21600"/>
                  <a:pt x="1487" y="21600"/>
                  <a:pt x="1487" y="21600"/>
                </a:cubicBezTo>
                <a:cubicBezTo>
                  <a:pt x="1174" y="21600"/>
                  <a:pt x="548" y="21257"/>
                  <a:pt x="235" y="20571"/>
                </a:cubicBezTo>
                <a:cubicBezTo>
                  <a:pt x="-78" y="20229"/>
                  <a:pt x="-78" y="19543"/>
                  <a:pt x="235" y="19200"/>
                </a:cubicBezTo>
                <a:cubicBezTo>
                  <a:pt x="9313" y="686"/>
                  <a:pt x="9313" y="686"/>
                  <a:pt x="9313" y="686"/>
                </a:cubicBezTo>
                <a:cubicBezTo>
                  <a:pt x="9626" y="343"/>
                  <a:pt x="10252" y="0"/>
                  <a:pt x="10565" y="0"/>
                </a:cubicBezTo>
                <a:cubicBezTo>
                  <a:pt x="11192" y="0"/>
                  <a:pt x="11818" y="343"/>
                  <a:pt x="12131" y="686"/>
                </a:cubicBezTo>
                <a:lnTo>
                  <a:pt x="21209" y="19200"/>
                </a:lnTo>
                <a:close/>
                <a:moveTo>
                  <a:pt x="12444" y="6857"/>
                </a:moveTo>
                <a:cubicBezTo>
                  <a:pt x="12444" y="6857"/>
                  <a:pt x="12444" y="6857"/>
                  <a:pt x="12444" y="6857"/>
                </a:cubicBezTo>
                <a:cubicBezTo>
                  <a:pt x="12131" y="6514"/>
                  <a:pt x="12131" y="6514"/>
                  <a:pt x="12131" y="6514"/>
                </a:cubicBezTo>
                <a:cubicBezTo>
                  <a:pt x="9313" y="6514"/>
                  <a:pt x="9313" y="6514"/>
                  <a:pt x="9313" y="6514"/>
                </a:cubicBezTo>
                <a:cubicBezTo>
                  <a:pt x="9313" y="6514"/>
                  <a:pt x="9313" y="6514"/>
                  <a:pt x="9000" y="6857"/>
                </a:cubicBezTo>
                <a:cubicBezTo>
                  <a:pt x="9000" y="6857"/>
                  <a:pt x="9000" y="6857"/>
                  <a:pt x="9000" y="6857"/>
                </a:cubicBezTo>
                <a:cubicBezTo>
                  <a:pt x="9313" y="13029"/>
                  <a:pt x="9313" y="13029"/>
                  <a:pt x="9313" y="13029"/>
                </a:cubicBezTo>
                <a:cubicBezTo>
                  <a:pt x="9313" y="13029"/>
                  <a:pt x="9313" y="13371"/>
                  <a:pt x="9626" y="13371"/>
                </a:cubicBezTo>
                <a:cubicBezTo>
                  <a:pt x="11818" y="13371"/>
                  <a:pt x="11818" y="13371"/>
                  <a:pt x="11818" y="13371"/>
                </a:cubicBezTo>
                <a:cubicBezTo>
                  <a:pt x="12131" y="13371"/>
                  <a:pt x="12131" y="13029"/>
                  <a:pt x="12131" y="13029"/>
                </a:cubicBezTo>
                <a:lnTo>
                  <a:pt x="12444" y="6857"/>
                </a:lnTo>
                <a:close/>
                <a:moveTo>
                  <a:pt x="12131" y="15429"/>
                </a:moveTo>
                <a:cubicBezTo>
                  <a:pt x="12131" y="15086"/>
                  <a:pt x="12131" y="14743"/>
                  <a:pt x="11818" y="14743"/>
                </a:cubicBezTo>
                <a:cubicBezTo>
                  <a:pt x="9626" y="14743"/>
                  <a:pt x="9626" y="14743"/>
                  <a:pt x="9626" y="14743"/>
                </a:cubicBezTo>
                <a:cubicBezTo>
                  <a:pt x="9313" y="14743"/>
                  <a:pt x="9313" y="15086"/>
                  <a:pt x="9313" y="15429"/>
                </a:cubicBezTo>
                <a:cubicBezTo>
                  <a:pt x="9313" y="17829"/>
                  <a:pt x="9313" y="17829"/>
                  <a:pt x="9313" y="17829"/>
                </a:cubicBezTo>
                <a:cubicBezTo>
                  <a:pt x="9313" y="18171"/>
                  <a:pt x="9313" y="18171"/>
                  <a:pt x="9626" y="18171"/>
                </a:cubicBezTo>
                <a:cubicBezTo>
                  <a:pt x="11818" y="18171"/>
                  <a:pt x="11818" y="18171"/>
                  <a:pt x="11818" y="18171"/>
                </a:cubicBezTo>
                <a:cubicBezTo>
                  <a:pt x="12131" y="18171"/>
                  <a:pt x="12131" y="18171"/>
                  <a:pt x="12131" y="17829"/>
                </a:cubicBezTo>
                <a:lnTo>
                  <a:pt x="12131" y="15429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6" name="Shape 5566"/>
          <p:cNvSpPr/>
          <p:nvPr/>
        </p:nvSpPr>
        <p:spPr>
          <a:xfrm>
            <a:off x="7092661" y="2672155"/>
            <a:ext cx="269386" cy="1740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2273"/>
                </a:moveTo>
                <a:cubicBezTo>
                  <a:pt x="19376" y="17673"/>
                  <a:pt x="15247" y="21600"/>
                  <a:pt x="10800" y="21600"/>
                </a:cubicBezTo>
                <a:cubicBezTo>
                  <a:pt x="6671" y="21600"/>
                  <a:pt x="2541" y="17673"/>
                  <a:pt x="318" y="12273"/>
                </a:cubicBezTo>
                <a:cubicBezTo>
                  <a:pt x="318" y="11782"/>
                  <a:pt x="0" y="11291"/>
                  <a:pt x="0" y="10800"/>
                </a:cubicBezTo>
                <a:cubicBezTo>
                  <a:pt x="0" y="10309"/>
                  <a:pt x="318" y="9818"/>
                  <a:pt x="318" y="9818"/>
                </a:cubicBezTo>
                <a:cubicBezTo>
                  <a:pt x="2541" y="3927"/>
                  <a:pt x="6671" y="0"/>
                  <a:pt x="10800" y="0"/>
                </a:cubicBezTo>
                <a:cubicBezTo>
                  <a:pt x="15247" y="0"/>
                  <a:pt x="19376" y="3927"/>
                  <a:pt x="21600" y="9818"/>
                </a:cubicBezTo>
                <a:cubicBezTo>
                  <a:pt x="21600" y="9818"/>
                  <a:pt x="21600" y="10309"/>
                  <a:pt x="21600" y="10800"/>
                </a:cubicBezTo>
                <a:cubicBezTo>
                  <a:pt x="21600" y="11291"/>
                  <a:pt x="21600" y="11782"/>
                  <a:pt x="21600" y="12273"/>
                </a:cubicBezTo>
                <a:close/>
                <a:moveTo>
                  <a:pt x="15565" y="4418"/>
                </a:moveTo>
                <a:cubicBezTo>
                  <a:pt x="16200" y="5400"/>
                  <a:pt x="16200" y="6873"/>
                  <a:pt x="16200" y="8345"/>
                </a:cubicBezTo>
                <a:cubicBezTo>
                  <a:pt x="16200" y="13255"/>
                  <a:pt x="13976" y="16691"/>
                  <a:pt x="10800" y="16691"/>
                </a:cubicBezTo>
                <a:cubicBezTo>
                  <a:pt x="7941" y="16691"/>
                  <a:pt x="5400" y="13255"/>
                  <a:pt x="5400" y="8345"/>
                </a:cubicBezTo>
                <a:cubicBezTo>
                  <a:pt x="5400" y="6873"/>
                  <a:pt x="5718" y="5400"/>
                  <a:pt x="6353" y="4418"/>
                </a:cubicBezTo>
                <a:cubicBezTo>
                  <a:pt x="4447" y="5891"/>
                  <a:pt x="2859" y="8345"/>
                  <a:pt x="1588" y="10800"/>
                </a:cubicBezTo>
                <a:cubicBezTo>
                  <a:pt x="3812" y="15709"/>
                  <a:pt x="6988" y="19145"/>
                  <a:pt x="10800" y="19145"/>
                </a:cubicBezTo>
                <a:cubicBezTo>
                  <a:pt x="14929" y="19145"/>
                  <a:pt x="18106" y="15709"/>
                  <a:pt x="20329" y="10800"/>
                </a:cubicBezTo>
                <a:cubicBezTo>
                  <a:pt x="19059" y="8345"/>
                  <a:pt x="17471" y="5891"/>
                  <a:pt x="15565" y="4418"/>
                </a:cubicBezTo>
                <a:close/>
                <a:moveTo>
                  <a:pt x="10800" y="2945"/>
                </a:moveTo>
                <a:cubicBezTo>
                  <a:pt x="8894" y="2945"/>
                  <a:pt x="7306" y="5400"/>
                  <a:pt x="7306" y="8345"/>
                </a:cubicBezTo>
                <a:cubicBezTo>
                  <a:pt x="7306" y="8836"/>
                  <a:pt x="7624" y="9327"/>
                  <a:pt x="7941" y="9327"/>
                </a:cubicBezTo>
                <a:cubicBezTo>
                  <a:pt x="8259" y="9327"/>
                  <a:pt x="8576" y="8836"/>
                  <a:pt x="8576" y="8345"/>
                </a:cubicBezTo>
                <a:cubicBezTo>
                  <a:pt x="8576" y="6382"/>
                  <a:pt x="9529" y="4418"/>
                  <a:pt x="10800" y="4418"/>
                </a:cubicBezTo>
                <a:cubicBezTo>
                  <a:pt x="11118" y="4418"/>
                  <a:pt x="11435" y="4418"/>
                  <a:pt x="11435" y="3927"/>
                </a:cubicBezTo>
                <a:cubicBezTo>
                  <a:pt x="11435" y="3436"/>
                  <a:pt x="11118" y="2945"/>
                  <a:pt x="10800" y="2945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7" name="Shape 5567"/>
          <p:cNvSpPr/>
          <p:nvPr/>
        </p:nvSpPr>
        <p:spPr>
          <a:xfrm>
            <a:off x="7662583" y="2635505"/>
            <a:ext cx="234567" cy="230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73" y="21600"/>
                </a:moveTo>
                <a:cubicBezTo>
                  <a:pt x="15010" y="21600"/>
                  <a:pt x="15010" y="21600"/>
                  <a:pt x="15010" y="21600"/>
                </a:cubicBezTo>
                <a:cubicBezTo>
                  <a:pt x="15010" y="13034"/>
                  <a:pt x="15010" y="13034"/>
                  <a:pt x="15010" y="13034"/>
                </a:cubicBezTo>
                <a:cubicBezTo>
                  <a:pt x="17573" y="13034"/>
                  <a:pt x="17573" y="13034"/>
                  <a:pt x="17573" y="13034"/>
                </a:cubicBezTo>
                <a:cubicBezTo>
                  <a:pt x="17939" y="9683"/>
                  <a:pt x="17939" y="9683"/>
                  <a:pt x="17939" y="9683"/>
                </a:cubicBezTo>
                <a:cubicBezTo>
                  <a:pt x="15010" y="9683"/>
                  <a:pt x="15010" y="9683"/>
                  <a:pt x="15010" y="9683"/>
                </a:cubicBezTo>
                <a:cubicBezTo>
                  <a:pt x="15010" y="7821"/>
                  <a:pt x="15010" y="7821"/>
                  <a:pt x="15010" y="7821"/>
                </a:cubicBezTo>
                <a:cubicBezTo>
                  <a:pt x="15010" y="6703"/>
                  <a:pt x="15376" y="6331"/>
                  <a:pt x="16475" y="6331"/>
                </a:cubicBezTo>
                <a:cubicBezTo>
                  <a:pt x="18305" y="6331"/>
                  <a:pt x="18305" y="6331"/>
                  <a:pt x="18305" y="6331"/>
                </a:cubicBezTo>
                <a:cubicBezTo>
                  <a:pt x="18305" y="3352"/>
                  <a:pt x="18305" y="3352"/>
                  <a:pt x="18305" y="3352"/>
                </a:cubicBezTo>
                <a:cubicBezTo>
                  <a:pt x="17939" y="3352"/>
                  <a:pt x="17207" y="2979"/>
                  <a:pt x="15742" y="2979"/>
                </a:cubicBezTo>
                <a:cubicBezTo>
                  <a:pt x="13546" y="2979"/>
                  <a:pt x="11715" y="4469"/>
                  <a:pt x="11715" y="7448"/>
                </a:cubicBezTo>
                <a:cubicBezTo>
                  <a:pt x="11715" y="9683"/>
                  <a:pt x="11715" y="9683"/>
                  <a:pt x="11715" y="9683"/>
                </a:cubicBezTo>
                <a:cubicBezTo>
                  <a:pt x="8786" y="9683"/>
                  <a:pt x="8786" y="9683"/>
                  <a:pt x="8786" y="9683"/>
                </a:cubicBezTo>
                <a:cubicBezTo>
                  <a:pt x="8786" y="13034"/>
                  <a:pt x="8786" y="13034"/>
                  <a:pt x="8786" y="13034"/>
                </a:cubicBezTo>
                <a:cubicBezTo>
                  <a:pt x="11715" y="13034"/>
                  <a:pt x="11715" y="13034"/>
                  <a:pt x="11715" y="13034"/>
                </a:cubicBezTo>
                <a:cubicBezTo>
                  <a:pt x="11715" y="21600"/>
                  <a:pt x="11715" y="21600"/>
                  <a:pt x="11715" y="21600"/>
                </a:cubicBezTo>
                <a:cubicBezTo>
                  <a:pt x="4027" y="21600"/>
                  <a:pt x="4027" y="21600"/>
                  <a:pt x="4027" y="21600"/>
                </a:cubicBezTo>
                <a:cubicBezTo>
                  <a:pt x="1831" y="21600"/>
                  <a:pt x="0" y="19738"/>
                  <a:pt x="0" y="17503"/>
                </a:cubicBezTo>
                <a:cubicBezTo>
                  <a:pt x="0" y="3724"/>
                  <a:pt x="0" y="3724"/>
                  <a:pt x="0" y="3724"/>
                </a:cubicBezTo>
                <a:cubicBezTo>
                  <a:pt x="0" y="1490"/>
                  <a:pt x="1831" y="0"/>
                  <a:pt x="4027" y="0"/>
                </a:cubicBezTo>
                <a:cubicBezTo>
                  <a:pt x="17573" y="0"/>
                  <a:pt x="17573" y="0"/>
                  <a:pt x="17573" y="0"/>
                </a:cubicBezTo>
                <a:cubicBezTo>
                  <a:pt x="19769" y="0"/>
                  <a:pt x="21600" y="1490"/>
                  <a:pt x="21600" y="3724"/>
                </a:cubicBezTo>
                <a:cubicBezTo>
                  <a:pt x="21600" y="17503"/>
                  <a:pt x="21600" y="17503"/>
                  <a:pt x="21600" y="17503"/>
                </a:cubicBezTo>
                <a:cubicBezTo>
                  <a:pt x="21600" y="19738"/>
                  <a:pt x="19769" y="21600"/>
                  <a:pt x="17573" y="21600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8" name="Shape 5568"/>
          <p:cNvSpPr/>
          <p:nvPr/>
        </p:nvSpPr>
        <p:spPr>
          <a:xfrm>
            <a:off x="8234340" y="2620845"/>
            <a:ext cx="188753" cy="2657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13540"/>
                </a:moveTo>
                <a:cubicBezTo>
                  <a:pt x="19350" y="13540"/>
                  <a:pt x="18900" y="13540"/>
                  <a:pt x="18900" y="13218"/>
                </a:cubicBezTo>
                <a:cubicBezTo>
                  <a:pt x="14850" y="9027"/>
                  <a:pt x="14850" y="9027"/>
                  <a:pt x="14850" y="9027"/>
                </a:cubicBezTo>
                <a:cubicBezTo>
                  <a:pt x="13950" y="9027"/>
                  <a:pt x="13950" y="9027"/>
                  <a:pt x="13950" y="9027"/>
                </a:cubicBezTo>
                <a:cubicBezTo>
                  <a:pt x="13950" y="10639"/>
                  <a:pt x="13950" y="10639"/>
                  <a:pt x="13950" y="10639"/>
                </a:cubicBezTo>
                <a:cubicBezTo>
                  <a:pt x="18450" y="15475"/>
                  <a:pt x="18450" y="15475"/>
                  <a:pt x="18450" y="15475"/>
                </a:cubicBezTo>
                <a:cubicBezTo>
                  <a:pt x="18450" y="15797"/>
                  <a:pt x="18450" y="15797"/>
                  <a:pt x="18450" y="16119"/>
                </a:cubicBezTo>
                <a:cubicBezTo>
                  <a:pt x="18450" y="16442"/>
                  <a:pt x="18000" y="16764"/>
                  <a:pt x="17550" y="16764"/>
                </a:cubicBezTo>
                <a:cubicBezTo>
                  <a:pt x="13950" y="16764"/>
                  <a:pt x="13950" y="16764"/>
                  <a:pt x="13950" y="16764"/>
                </a:cubicBezTo>
                <a:cubicBezTo>
                  <a:pt x="13950" y="19988"/>
                  <a:pt x="13950" y="19988"/>
                  <a:pt x="13950" y="19988"/>
                </a:cubicBezTo>
                <a:cubicBezTo>
                  <a:pt x="13950" y="20955"/>
                  <a:pt x="13050" y="21600"/>
                  <a:pt x="12150" y="21600"/>
                </a:cubicBezTo>
                <a:cubicBezTo>
                  <a:pt x="9450" y="21600"/>
                  <a:pt x="9450" y="21600"/>
                  <a:pt x="9450" y="21600"/>
                </a:cubicBezTo>
                <a:cubicBezTo>
                  <a:pt x="8550" y="21600"/>
                  <a:pt x="7650" y="20955"/>
                  <a:pt x="7650" y="19988"/>
                </a:cubicBezTo>
                <a:cubicBezTo>
                  <a:pt x="7650" y="16764"/>
                  <a:pt x="7650" y="16764"/>
                  <a:pt x="7650" y="16764"/>
                </a:cubicBezTo>
                <a:cubicBezTo>
                  <a:pt x="4050" y="16764"/>
                  <a:pt x="4050" y="16764"/>
                  <a:pt x="4050" y="16764"/>
                </a:cubicBezTo>
                <a:cubicBezTo>
                  <a:pt x="3600" y="16764"/>
                  <a:pt x="3150" y="16442"/>
                  <a:pt x="3150" y="16119"/>
                </a:cubicBezTo>
                <a:cubicBezTo>
                  <a:pt x="3150" y="15797"/>
                  <a:pt x="3150" y="15797"/>
                  <a:pt x="3150" y="15475"/>
                </a:cubicBezTo>
                <a:cubicBezTo>
                  <a:pt x="7650" y="10639"/>
                  <a:pt x="7650" y="10639"/>
                  <a:pt x="7650" y="10639"/>
                </a:cubicBezTo>
                <a:cubicBezTo>
                  <a:pt x="7650" y="9027"/>
                  <a:pt x="7650" y="9027"/>
                  <a:pt x="7650" y="9027"/>
                </a:cubicBezTo>
                <a:cubicBezTo>
                  <a:pt x="6750" y="9027"/>
                  <a:pt x="6750" y="9027"/>
                  <a:pt x="6750" y="9027"/>
                </a:cubicBezTo>
                <a:cubicBezTo>
                  <a:pt x="2700" y="13218"/>
                  <a:pt x="2700" y="13218"/>
                  <a:pt x="2700" y="13218"/>
                </a:cubicBezTo>
                <a:cubicBezTo>
                  <a:pt x="2700" y="13540"/>
                  <a:pt x="2250" y="13540"/>
                  <a:pt x="1350" y="13540"/>
                </a:cubicBezTo>
                <a:cubicBezTo>
                  <a:pt x="450" y="13540"/>
                  <a:pt x="0" y="13218"/>
                  <a:pt x="0" y="12573"/>
                </a:cubicBezTo>
                <a:cubicBezTo>
                  <a:pt x="0" y="12251"/>
                  <a:pt x="0" y="11928"/>
                  <a:pt x="0" y="11928"/>
                </a:cubicBezTo>
                <a:cubicBezTo>
                  <a:pt x="4500" y="7093"/>
                  <a:pt x="4500" y="7093"/>
                  <a:pt x="4500" y="7093"/>
                </a:cubicBezTo>
                <a:cubicBezTo>
                  <a:pt x="5400" y="6448"/>
                  <a:pt x="6300" y="5803"/>
                  <a:pt x="7650" y="5803"/>
                </a:cubicBezTo>
                <a:cubicBezTo>
                  <a:pt x="13950" y="5803"/>
                  <a:pt x="13950" y="5803"/>
                  <a:pt x="13950" y="5803"/>
                </a:cubicBezTo>
                <a:cubicBezTo>
                  <a:pt x="15300" y="5803"/>
                  <a:pt x="16650" y="6448"/>
                  <a:pt x="17100" y="7093"/>
                </a:cubicBezTo>
                <a:cubicBezTo>
                  <a:pt x="21600" y="11928"/>
                  <a:pt x="21600" y="11928"/>
                  <a:pt x="21600" y="11928"/>
                </a:cubicBezTo>
                <a:cubicBezTo>
                  <a:pt x="21600" y="11928"/>
                  <a:pt x="21600" y="12251"/>
                  <a:pt x="21600" y="12573"/>
                </a:cubicBezTo>
                <a:cubicBezTo>
                  <a:pt x="21600" y="13218"/>
                  <a:pt x="21150" y="13540"/>
                  <a:pt x="20250" y="13540"/>
                </a:cubicBezTo>
                <a:close/>
                <a:moveTo>
                  <a:pt x="10800" y="5481"/>
                </a:moveTo>
                <a:cubicBezTo>
                  <a:pt x="8550" y="5481"/>
                  <a:pt x="7200" y="4191"/>
                  <a:pt x="7200" y="2579"/>
                </a:cubicBezTo>
                <a:cubicBezTo>
                  <a:pt x="7200" y="1290"/>
                  <a:pt x="8550" y="0"/>
                  <a:pt x="10800" y="0"/>
                </a:cubicBezTo>
                <a:cubicBezTo>
                  <a:pt x="13050" y="0"/>
                  <a:pt x="14850" y="1290"/>
                  <a:pt x="14850" y="2579"/>
                </a:cubicBezTo>
                <a:cubicBezTo>
                  <a:pt x="14850" y="4191"/>
                  <a:pt x="13050" y="5481"/>
                  <a:pt x="10800" y="5481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9" name="Shape 5569"/>
          <p:cNvSpPr/>
          <p:nvPr/>
        </p:nvSpPr>
        <p:spPr>
          <a:xfrm>
            <a:off x="8804264" y="2617180"/>
            <a:ext cx="229069" cy="26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6353"/>
                </a:moveTo>
                <a:cubicBezTo>
                  <a:pt x="21600" y="20329"/>
                  <a:pt x="21600" y="20329"/>
                  <a:pt x="21600" y="20329"/>
                </a:cubicBezTo>
                <a:cubicBezTo>
                  <a:pt x="21600" y="20965"/>
                  <a:pt x="20855" y="21600"/>
                  <a:pt x="20110" y="21600"/>
                </a:cubicBezTo>
                <a:cubicBezTo>
                  <a:pt x="1117" y="21600"/>
                  <a:pt x="1117" y="21600"/>
                  <a:pt x="1117" y="21600"/>
                </a:cubicBezTo>
                <a:cubicBezTo>
                  <a:pt x="372" y="21600"/>
                  <a:pt x="0" y="20965"/>
                  <a:pt x="0" y="20329"/>
                </a:cubicBezTo>
                <a:cubicBezTo>
                  <a:pt x="0" y="953"/>
                  <a:pt x="0" y="953"/>
                  <a:pt x="0" y="953"/>
                </a:cubicBezTo>
                <a:cubicBezTo>
                  <a:pt x="0" y="318"/>
                  <a:pt x="372" y="0"/>
                  <a:pt x="1117" y="0"/>
                </a:cubicBezTo>
                <a:cubicBezTo>
                  <a:pt x="13779" y="0"/>
                  <a:pt x="13779" y="0"/>
                  <a:pt x="13779" y="0"/>
                </a:cubicBezTo>
                <a:cubicBezTo>
                  <a:pt x="14524" y="0"/>
                  <a:pt x="15641" y="318"/>
                  <a:pt x="16386" y="635"/>
                </a:cubicBezTo>
                <a:cubicBezTo>
                  <a:pt x="20483" y="4447"/>
                  <a:pt x="20483" y="4447"/>
                  <a:pt x="20483" y="4447"/>
                </a:cubicBezTo>
                <a:cubicBezTo>
                  <a:pt x="21228" y="5082"/>
                  <a:pt x="21600" y="5718"/>
                  <a:pt x="21600" y="6353"/>
                </a:cubicBezTo>
                <a:close/>
                <a:moveTo>
                  <a:pt x="19738" y="7624"/>
                </a:moveTo>
                <a:cubicBezTo>
                  <a:pt x="13779" y="7624"/>
                  <a:pt x="13779" y="7624"/>
                  <a:pt x="13779" y="7624"/>
                </a:cubicBezTo>
                <a:cubicBezTo>
                  <a:pt x="13034" y="7624"/>
                  <a:pt x="12662" y="6988"/>
                  <a:pt x="12662" y="6353"/>
                </a:cubicBezTo>
                <a:cubicBezTo>
                  <a:pt x="12662" y="1588"/>
                  <a:pt x="12662" y="1588"/>
                  <a:pt x="12662" y="1588"/>
                </a:cubicBezTo>
                <a:cubicBezTo>
                  <a:pt x="1862" y="1588"/>
                  <a:pt x="1862" y="1588"/>
                  <a:pt x="1862" y="1588"/>
                </a:cubicBezTo>
                <a:cubicBezTo>
                  <a:pt x="1862" y="20012"/>
                  <a:pt x="1862" y="20012"/>
                  <a:pt x="1862" y="20012"/>
                </a:cubicBezTo>
                <a:cubicBezTo>
                  <a:pt x="19738" y="20012"/>
                  <a:pt x="19738" y="20012"/>
                  <a:pt x="19738" y="20012"/>
                </a:cubicBezTo>
                <a:lnTo>
                  <a:pt x="19738" y="7624"/>
                </a:lnTo>
                <a:close/>
                <a:moveTo>
                  <a:pt x="8938" y="10482"/>
                </a:moveTo>
                <a:cubicBezTo>
                  <a:pt x="8938" y="17153"/>
                  <a:pt x="8938" y="17153"/>
                  <a:pt x="8938" y="17153"/>
                </a:cubicBezTo>
                <a:cubicBezTo>
                  <a:pt x="8938" y="17153"/>
                  <a:pt x="8938" y="17471"/>
                  <a:pt x="8566" y="17471"/>
                </a:cubicBezTo>
                <a:cubicBezTo>
                  <a:pt x="8566" y="17471"/>
                  <a:pt x="8566" y="17471"/>
                  <a:pt x="8566" y="17471"/>
                </a:cubicBezTo>
                <a:cubicBezTo>
                  <a:pt x="8566" y="17471"/>
                  <a:pt x="8193" y="17471"/>
                  <a:pt x="8193" y="17471"/>
                </a:cubicBezTo>
                <a:cubicBezTo>
                  <a:pt x="5959" y="15247"/>
                  <a:pt x="5959" y="15247"/>
                  <a:pt x="5959" y="15247"/>
                </a:cubicBezTo>
                <a:cubicBezTo>
                  <a:pt x="4097" y="15247"/>
                  <a:pt x="4097" y="15247"/>
                  <a:pt x="4097" y="15247"/>
                </a:cubicBezTo>
                <a:cubicBezTo>
                  <a:pt x="3724" y="15247"/>
                  <a:pt x="3352" y="15247"/>
                  <a:pt x="3352" y="14929"/>
                </a:cubicBezTo>
                <a:cubicBezTo>
                  <a:pt x="3352" y="12706"/>
                  <a:pt x="3352" y="12706"/>
                  <a:pt x="3352" y="12706"/>
                </a:cubicBezTo>
                <a:cubicBezTo>
                  <a:pt x="3352" y="12388"/>
                  <a:pt x="3724" y="12388"/>
                  <a:pt x="4097" y="12388"/>
                </a:cubicBezTo>
                <a:cubicBezTo>
                  <a:pt x="5959" y="12388"/>
                  <a:pt x="5959" y="12388"/>
                  <a:pt x="5959" y="12388"/>
                </a:cubicBezTo>
                <a:cubicBezTo>
                  <a:pt x="8193" y="10165"/>
                  <a:pt x="8193" y="10165"/>
                  <a:pt x="8193" y="10165"/>
                </a:cubicBezTo>
                <a:cubicBezTo>
                  <a:pt x="8193" y="10165"/>
                  <a:pt x="8566" y="10165"/>
                  <a:pt x="8566" y="10165"/>
                </a:cubicBezTo>
                <a:cubicBezTo>
                  <a:pt x="8938" y="10165"/>
                  <a:pt x="8938" y="10482"/>
                  <a:pt x="8938" y="10482"/>
                </a:cubicBezTo>
                <a:close/>
                <a:moveTo>
                  <a:pt x="12290" y="16518"/>
                </a:moveTo>
                <a:cubicBezTo>
                  <a:pt x="13034" y="15565"/>
                  <a:pt x="13407" y="14929"/>
                  <a:pt x="13407" y="13659"/>
                </a:cubicBezTo>
                <a:cubicBezTo>
                  <a:pt x="13407" y="12706"/>
                  <a:pt x="13034" y="11753"/>
                  <a:pt x="12290" y="11118"/>
                </a:cubicBezTo>
                <a:cubicBezTo>
                  <a:pt x="11917" y="10800"/>
                  <a:pt x="11172" y="10800"/>
                  <a:pt x="10800" y="11118"/>
                </a:cubicBezTo>
                <a:cubicBezTo>
                  <a:pt x="10428" y="11435"/>
                  <a:pt x="10428" y="11753"/>
                  <a:pt x="10800" y="12071"/>
                </a:cubicBezTo>
                <a:cubicBezTo>
                  <a:pt x="11545" y="12706"/>
                  <a:pt x="11545" y="13341"/>
                  <a:pt x="11545" y="13659"/>
                </a:cubicBezTo>
                <a:cubicBezTo>
                  <a:pt x="11545" y="14294"/>
                  <a:pt x="11545" y="14929"/>
                  <a:pt x="10800" y="15247"/>
                </a:cubicBezTo>
                <a:cubicBezTo>
                  <a:pt x="10428" y="15565"/>
                  <a:pt x="10428" y="16200"/>
                  <a:pt x="10800" y="16518"/>
                </a:cubicBezTo>
                <a:cubicBezTo>
                  <a:pt x="11172" y="16518"/>
                  <a:pt x="11545" y="16518"/>
                  <a:pt x="11545" y="16518"/>
                </a:cubicBezTo>
                <a:cubicBezTo>
                  <a:pt x="11917" y="16518"/>
                  <a:pt x="11917" y="16518"/>
                  <a:pt x="12290" y="16518"/>
                </a:cubicBezTo>
                <a:close/>
                <a:moveTo>
                  <a:pt x="15269" y="18106"/>
                </a:moveTo>
                <a:cubicBezTo>
                  <a:pt x="16386" y="16835"/>
                  <a:pt x="17131" y="15247"/>
                  <a:pt x="17131" y="13659"/>
                </a:cubicBezTo>
                <a:cubicBezTo>
                  <a:pt x="17131" y="12071"/>
                  <a:pt x="16386" y="10800"/>
                  <a:pt x="15269" y="9529"/>
                </a:cubicBezTo>
                <a:cubicBezTo>
                  <a:pt x="14897" y="9212"/>
                  <a:pt x="14524" y="8894"/>
                  <a:pt x="14152" y="9212"/>
                </a:cubicBezTo>
                <a:cubicBezTo>
                  <a:pt x="13779" y="9529"/>
                  <a:pt x="13407" y="10165"/>
                  <a:pt x="13779" y="10482"/>
                </a:cubicBezTo>
                <a:cubicBezTo>
                  <a:pt x="14897" y="11435"/>
                  <a:pt x="15269" y="12388"/>
                  <a:pt x="15269" y="13659"/>
                </a:cubicBezTo>
                <a:cubicBezTo>
                  <a:pt x="15269" y="14929"/>
                  <a:pt x="14897" y="16200"/>
                  <a:pt x="13779" y="17153"/>
                </a:cubicBezTo>
                <a:cubicBezTo>
                  <a:pt x="13407" y="17471"/>
                  <a:pt x="13779" y="18106"/>
                  <a:pt x="14152" y="18424"/>
                </a:cubicBezTo>
                <a:cubicBezTo>
                  <a:pt x="14152" y="18424"/>
                  <a:pt x="14524" y="18424"/>
                  <a:pt x="14524" y="18424"/>
                </a:cubicBezTo>
                <a:cubicBezTo>
                  <a:pt x="14897" y="18424"/>
                  <a:pt x="15269" y="18424"/>
                  <a:pt x="15269" y="18106"/>
                </a:cubicBezTo>
                <a:close/>
                <a:moveTo>
                  <a:pt x="14524" y="6035"/>
                </a:moveTo>
                <a:cubicBezTo>
                  <a:pt x="19738" y="6035"/>
                  <a:pt x="19738" y="6035"/>
                  <a:pt x="19738" y="6035"/>
                </a:cubicBezTo>
                <a:cubicBezTo>
                  <a:pt x="19738" y="5718"/>
                  <a:pt x="19366" y="5718"/>
                  <a:pt x="19366" y="5718"/>
                </a:cubicBezTo>
                <a:cubicBezTo>
                  <a:pt x="14897" y="1906"/>
                  <a:pt x="14897" y="1906"/>
                  <a:pt x="14897" y="1906"/>
                </a:cubicBezTo>
                <a:cubicBezTo>
                  <a:pt x="14897" y="1588"/>
                  <a:pt x="14524" y="1588"/>
                  <a:pt x="14524" y="1588"/>
                </a:cubicBezTo>
                <a:lnTo>
                  <a:pt x="14524" y="6035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0" name="Shape 5570"/>
          <p:cNvSpPr/>
          <p:nvPr/>
        </p:nvSpPr>
        <p:spPr>
          <a:xfrm>
            <a:off x="9374187" y="2617180"/>
            <a:ext cx="230903" cy="26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6353"/>
                </a:moveTo>
                <a:cubicBezTo>
                  <a:pt x="21600" y="20329"/>
                  <a:pt x="21600" y="20329"/>
                  <a:pt x="21600" y="20329"/>
                </a:cubicBezTo>
                <a:cubicBezTo>
                  <a:pt x="21600" y="20965"/>
                  <a:pt x="20855" y="21600"/>
                  <a:pt x="20110" y="21600"/>
                </a:cubicBezTo>
                <a:cubicBezTo>
                  <a:pt x="1117" y="21600"/>
                  <a:pt x="1117" y="21600"/>
                  <a:pt x="1117" y="21600"/>
                </a:cubicBezTo>
                <a:cubicBezTo>
                  <a:pt x="372" y="21600"/>
                  <a:pt x="0" y="20965"/>
                  <a:pt x="0" y="20329"/>
                </a:cubicBezTo>
                <a:cubicBezTo>
                  <a:pt x="0" y="953"/>
                  <a:pt x="0" y="953"/>
                  <a:pt x="0" y="953"/>
                </a:cubicBezTo>
                <a:cubicBezTo>
                  <a:pt x="0" y="318"/>
                  <a:pt x="372" y="0"/>
                  <a:pt x="1117" y="0"/>
                </a:cubicBezTo>
                <a:cubicBezTo>
                  <a:pt x="13779" y="0"/>
                  <a:pt x="13779" y="0"/>
                  <a:pt x="13779" y="0"/>
                </a:cubicBezTo>
                <a:cubicBezTo>
                  <a:pt x="14524" y="0"/>
                  <a:pt x="15641" y="318"/>
                  <a:pt x="16386" y="635"/>
                </a:cubicBezTo>
                <a:cubicBezTo>
                  <a:pt x="20483" y="4447"/>
                  <a:pt x="20483" y="4447"/>
                  <a:pt x="20483" y="4447"/>
                </a:cubicBezTo>
                <a:cubicBezTo>
                  <a:pt x="21228" y="5082"/>
                  <a:pt x="21600" y="5718"/>
                  <a:pt x="21600" y="6353"/>
                </a:cubicBezTo>
                <a:close/>
                <a:moveTo>
                  <a:pt x="19738" y="7624"/>
                </a:moveTo>
                <a:cubicBezTo>
                  <a:pt x="13779" y="7624"/>
                  <a:pt x="13779" y="7624"/>
                  <a:pt x="13779" y="7624"/>
                </a:cubicBezTo>
                <a:cubicBezTo>
                  <a:pt x="13034" y="7624"/>
                  <a:pt x="12662" y="6988"/>
                  <a:pt x="12662" y="6353"/>
                </a:cubicBezTo>
                <a:cubicBezTo>
                  <a:pt x="12662" y="1588"/>
                  <a:pt x="12662" y="1588"/>
                  <a:pt x="12662" y="1588"/>
                </a:cubicBezTo>
                <a:cubicBezTo>
                  <a:pt x="1862" y="1588"/>
                  <a:pt x="1862" y="1588"/>
                  <a:pt x="1862" y="1588"/>
                </a:cubicBezTo>
                <a:cubicBezTo>
                  <a:pt x="1862" y="20012"/>
                  <a:pt x="1862" y="20012"/>
                  <a:pt x="1862" y="20012"/>
                </a:cubicBezTo>
                <a:cubicBezTo>
                  <a:pt x="19738" y="20012"/>
                  <a:pt x="19738" y="20012"/>
                  <a:pt x="19738" y="20012"/>
                </a:cubicBezTo>
                <a:lnTo>
                  <a:pt x="19738" y="7624"/>
                </a:lnTo>
                <a:close/>
                <a:moveTo>
                  <a:pt x="12662" y="10800"/>
                </a:moveTo>
                <a:cubicBezTo>
                  <a:pt x="12662" y="15247"/>
                  <a:pt x="12662" y="15247"/>
                  <a:pt x="12662" y="15247"/>
                </a:cubicBezTo>
                <a:cubicBezTo>
                  <a:pt x="12662" y="16200"/>
                  <a:pt x="11917" y="16835"/>
                  <a:pt x="10800" y="16835"/>
                </a:cubicBezTo>
                <a:cubicBezTo>
                  <a:pt x="5214" y="16835"/>
                  <a:pt x="5214" y="16835"/>
                  <a:pt x="5214" y="16835"/>
                </a:cubicBezTo>
                <a:cubicBezTo>
                  <a:pt x="4469" y="16835"/>
                  <a:pt x="3352" y="16200"/>
                  <a:pt x="3352" y="15247"/>
                </a:cubicBezTo>
                <a:cubicBezTo>
                  <a:pt x="3352" y="10800"/>
                  <a:pt x="3352" y="10800"/>
                  <a:pt x="3352" y="10800"/>
                </a:cubicBezTo>
                <a:cubicBezTo>
                  <a:pt x="3352" y="9847"/>
                  <a:pt x="4469" y="9212"/>
                  <a:pt x="5214" y="9212"/>
                </a:cubicBezTo>
                <a:cubicBezTo>
                  <a:pt x="10800" y="9212"/>
                  <a:pt x="10800" y="9212"/>
                  <a:pt x="10800" y="9212"/>
                </a:cubicBezTo>
                <a:cubicBezTo>
                  <a:pt x="11917" y="9212"/>
                  <a:pt x="12662" y="9847"/>
                  <a:pt x="12662" y="10800"/>
                </a:cubicBezTo>
                <a:close/>
                <a:moveTo>
                  <a:pt x="17876" y="9529"/>
                </a:moveTo>
                <a:cubicBezTo>
                  <a:pt x="17876" y="16518"/>
                  <a:pt x="17876" y="16518"/>
                  <a:pt x="17876" y="16518"/>
                </a:cubicBezTo>
                <a:cubicBezTo>
                  <a:pt x="17876" y="16518"/>
                  <a:pt x="17876" y="16835"/>
                  <a:pt x="17876" y="16835"/>
                </a:cubicBezTo>
                <a:cubicBezTo>
                  <a:pt x="17503" y="16835"/>
                  <a:pt x="17503" y="16835"/>
                  <a:pt x="17503" y="16835"/>
                </a:cubicBezTo>
                <a:cubicBezTo>
                  <a:pt x="17503" y="16835"/>
                  <a:pt x="17131" y="16835"/>
                  <a:pt x="17131" y="16835"/>
                </a:cubicBezTo>
                <a:cubicBezTo>
                  <a:pt x="13407" y="13659"/>
                  <a:pt x="13407" y="13659"/>
                  <a:pt x="13407" y="13659"/>
                </a:cubicBezTo>
                <a:cubicBezTo>
                  <a:pt x="13407" y="12388"/>
                  <a:pt x="13407" y="12388"/>
                  <a:pt x="13407" y="12388"/>
                </a:cubicBezTo>
                <a:cubicBezTo>
                  <a:pt x="17131" y="9212"/>
                  <a:pt x="17131" y="9212"/>
                  <a:pt x="17131" y="9212"/>
                </a:cubicBezTo>
                <a:cubicBezTo>
                  <a:pt x="17131" y="9212"/>
                  <a:pt x="17503" y="9212"/>
                  <a:pt x="17503" y="9212"/>
                </a:cubicBezTo>
                <a:cubicBezTo>
                  <a:pt x="17503" y="9212"/>
                  <a:pt x="17503" y="9212"/>
                  <a:pt x="17876" y="9212"/>
                </a:cubicBezTo>
                <a:cubicBezTo>
                  <a:pt x="17876" y="9212"/>
                  <a:pt x="17876" y="9529"/>
                  <a:pt x="17876" y="9529"/>
                </a:cubicBezTo>
                <a:close/>
                <a:moveTo>
                  <a:pt x="14524" y="6035"/>
                </a:moveTo>
                <a:cubicBezTo>
                  <a:pt x="19738" y="6035"/>
                  <a:pt x="19738" y="6035"/>
                  <a:pt x="19738" y="6035"/>
                </a:cubicBezTo>
                <a:cubicBezTo>
                  <a:pt x="19738" y="5718"/>
                  <a:pt x="19366" y="5718"/>
                  <a:pt x="19366" y="5718"/>
                </a:cubicBezTo>
                <a:cubicBezTo>
                  <a:pt x="14897" y="1906"/>
                  <a:pt x="14897" y="1906"/>
                  <a:pt x="14897" y="1906"/>
                </a:cubicBezTo>
                <a:cubicBezTo>
                  <a:pt x="14897" y="1588"/>
                  <a:pt x="14524" y="1588"/>
                  <a:pt x="14524" y="1588"/>
                </a:cubicBezTo>
                <a:lnTo>
                  <a:pt x="14524" y="6035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1" name="Shape 5571"/>
          <p:cNvSpPr/>
          <p:nvPr/>
        </p:nvSpPr>
        <p:spPr>
          <a:xfrm>
            <a:off x="9945942" y="2617180"/>
            <a:ext cx="229069" cy="26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6353"/>
                </a:moveTo>
                <a:cubicBezTo>
                  <a:pt x="21600" y="20329"/>
                  <a:pt x="21600" y="20329"/>
                  <a:pt x="21600" y="20329"/>
                </a:cubicBezTo>
                <a:cubicBezTo>
                  <a:pt x="21600" y="20965"/>
                  <a:pt x="20855" y="21600"/>
                  <a:pt x="20110" y="21600"/>
                </a:cubicBezTo>
                <a:cubicBezTo>
                  <a:pt x="1117" y="21600"/>
                  <a:pt x="1117" y="21600"/>
                  <a:pt x="1117" y="21600"/>
                </a:cubicBezTo>
                <a:cubicBezTo>
                  <a:pt x="372" y="21600"/>
                  <a:pt x="0" y="20965"/>
                  <a:pt x="0" y="20329"/>
                </a:cubicBezTo>
                <a:cubicBezTo>
                  <a:pt x="0" y="953"/>
                  <a:pt x="0" y="953"/>
                  <a:pt x="0" y="953"/>
                </a:cubicBezTo>
                <a:cubicBezTo>
                  <a:pt x="0" y="318"/>
                  <a:pt x="372" y="0"/>
                  <a:pt x="1117" y="0"/>
                </a:cubicBezTo>
                <a:cubicBezTo>
                  <a:pt x="13779" y="0"/>
                  <a:pt x="13779" y="0"/>
                  <a:pt x="13779" y="0"/>
                </a:cubicBezTo>
                <a:cubicBezTo>
                  <a:pt x="14524" y="0"/>
                  <a:pt x="15641" y="318"/>
                  <a:pt x="16386" y="635"/>
                </a:cubicBezTo>
                <a:cubicBezTo>
                  <a:pt x="20483" y="4447"/>
                  <a:pt x="20483" y="4447"/>
                  <a:pt x="20483" y="4447"/>
                </a:cubicBezTo>
                <a:cubicBezTo>
                  <a:pt x="21228" y="5082"/>
                  <a:pt x="21600" y="5718"/>
                  <a:pt x="21600" y="6353"/>
                </a:cubicBezTo>
                <a:close/>
                <a:moveTo>
                  <a:pt x="19738" y="7624"/>
                </a:moveTo>
                <a:cubicBezTo>
                  <a:pt x="13779" y="7624"/>
                  <a:pt x="13779" y="7624"/>
                  <a:pt x="13779" y="7624"/>
                </a:cubicBezTo>
                <a:cubicBezTo>
                  <a:pt x="13034" y="7624"/>
                  <a:pt x="12662" y="6988"/>
                  <a:pt x="12662" y="6353"/>
                </a:cubicBezTo>
                <a:cubicBezTo>
                  <a:pt x="12662" y="1588"/>
                  <a:pt x="12662" y="1588"/>
                  <a:pt x="12662" y="1588"/>
                </a:cubicBezTo>
                <a:cubicBezTo>
                  <a:pt x="1862" y="1588"/>
                  <a:pt x="1862" y="1588"/>
                  <a:pt x="1862" y="1588"/>
                </a:cubicBezTo>
                <a:cubicBezTo>
                  <a:pt x="1862" y="20012"/>
                  <a:pt x="1862" y="20012"/>
                  <a:pt x="1862" y="20012"/>
                </a:cubicBezTo>
                <a:cubicBezTo>
                  <a:pt x="19738" y="20012"/>
                  <a:pt x="19738" y="20012"/>
                  <a:pt x="19738" y="20012"/>
                </a:cubicBezTo>
                <a:lnTo>
                  <a:pt x="19738" y="7624"/>
                </a:lnTo>
                <a:close/>
                <a:moveTo>
                  <a:pt x="3352" y="9847"/>
                </a:moveTo>
                <a:cubicBezTo>
                  <a:pt x="3352" y="8576"/>
                  <a:pt x="4841" y="7624"/>
                  <a:pt x="6331" y="7624"/>
                </a:cubicBezTo>
                <a:cubicBezTo>
                  <a:pt x="7821" y="7624"/>
                  <a:pt x="8938" y="8576"/>
                  <a:pt x="8938" y="9847"/>
                </a:cubicBezTo>
                <a:cubicBezTo>
                  <a:pt x="8938" y="11118"/>
                  <a:pt x="7821" y="12388"/>
                  <a:pt x="6331" y="12388"/>
                </a:cubicBezTo>
                <a:cubicBezTo>
                  <a:pt x="4841" y="12388"/>
                  <a:pt x="3352" y="11118"/>
                  <a:pt x="3352" y="9847"/>
                </a:cubicBezTo>
                <a:close/>
                <a:moveTo>
                  <a:pt x="17876" y="18424"/>
                </a:moveTo>
                <a:cubicBezTo>
                  <a:pt x="3352" y="18424"/>
                  <a:pt x="3352" y="18424"/>
                  <a:pt x="3352" y="18424"/>
                </a:cubicBezTo>
                <a:cubicBezTo>
                  <a:pt x="3352" y="16200"/>
                  <a:pt x="3352" y="16200"/>
                  <a:pt x="3352" y="16200"/>
                </a:cubicBezTo>
                <a:cubicBezTo>
                  <a:pt x="6331" y="13659"/>
                  <a:pt x="6331" y="13659"/>
                  <a:pt x="6331" y="13659"/>
                </a:cubicBezTo>
                <a:cubicBezTo>
                  <a:pt x="8193" y="15247"/>
                  <a:pt x="8193" y="15247"/>
                  <a:pt x="8193" y="15247"/>
                </a:cubicBezTo>
                <a:cubicBezTo>
                  <a:pt x="13407" y="10800"/>
                  <a:pt x="13407" y="10800"/>
                  <a:pt x="13407" y="10800"/>
                </a:cubicBezTo>
                <a:cubicBezTo>
                  <a:pt x="17876" y="14612"/>
                  <a:pt x="17876" y="14612"/>
                  <a:pt x="17876" y="14612"/>
                </a:cubicBezTo>
                <a:lnTo>
                  <a:pt x="17876" y="18424"/>
                </a:lnTo>
                <a:close/>
                <a:moveTo>
                  <a:pt x="14524" y="6035"/>
                </a:moveTo>
                <a:cubicBezTo>
                  <a:pt x="19738" y="6035"/>
                  <a:pt x="19738" y="6035"/>
                  <a:pt x="19738" y="6035"/>
                </a:cubicBezTo>
                <a:cubicBezTo>
                  <a:pt x="19738" y="5718"/>
                  <a:pt x="19366" y="5718"/>
                  <a:pt x="19366" y="5718"/>
                </a:cubicBezTo>
                <a:cubicBezTo>
                  <a:pt x="14897" y="1906"/>
                  <a:pt x="14897" y="1906"/>
                  <a:pt x="14897" y="1906"/>
                </a:cubicBezTo>
                <a:cubicBezTo>
                  <a:pt x="14897" y="1588"/>
                  <a:pt x="14524" y="1588"/>
                  <a:pt x="14524" y="1588"/>
                </a:cubicBezTo>
                <a:lnTo>
                  <a:pt x="14524" y="6035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2" name="Shape 5572"/>
          <p:cNvSpPr/>
          <p:nvPr/>
        </p:nvSpPr>
        <p:spPr>
          <a:xfrm>
            <a:off x="10515865" y="2617180"/>
            <a:ext cx="234567" cy="26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6353"/>
                </a:moveTo>
                <a:cubicBezTo>
                  <a:pt x="21600" y="20329"/>
                  <a:pt x="21600" y="20329"/>
                  <a:pt x="21600" y="20329"/>
                </a:cubicBezTo>
                <a:cubicBezTo>
                  <a:pt x="21600" y="20965"/>
                  <a:pt x="20868" y="21600"/>
                  <a:pt x="20136" y="21600"/>
                </a:cubicBezTo>
                <a:cubicBezTo>
                  <a:pt x="1464" y="21600"/>
                  <a:pt x="1464" y="21600"/>
                  <a:pt x="1464" y="21600"/>
                </a:cubicBezTo>
                <a:cubicBezTo>
                  <a:pt x="732" y="21600"/>
                  <a:pt x="0" y="20965"/>
                  <a:pt x="0" y="20329"/>
                </a:cubicBezTo>
                <a:cubicBezTo>
                  <a:pt x="0" y="953"/>
                  <a:pt x="0" y="953"/>
                  <a:pt x="0" y="953"/>
                </a:cubicBezTo>
                <a:cubicBezTo>
                  <a:pt x="0" y="318"/>
                  <a:pt x="732" y="0"/>
                  <a:pt x="1464" y="0"/>
                </a:cubicBezTo>
                <a:cubicBezTo>
                  <a:pt x="13912" y="0"/>
                  <a:pt x="13912" y="0"/>
                  <a:pt x="13912" y="0"/>
                </a:cubicBezTo>
                <a:cubicBezTo>
                  <a:pt x="14644" y="0"/>
                  <a:pt x="15742" y="318"/>
                  <a:pt x="16108" y="635"/>
                </a:cubicBezTo>
                <a:cubicBezTo>
                  <a:pt x="20502" y="4447"/>
                  <a:pt x="20502" y="4447"/>
                  <a:pt x="20502" y="4447"/>
                </a:cubicBezTo>
                <a:cubicBezTo>
                  <a:pt x="21234" y="5082"/>
                  <a:pt x="21600" y="5718"/>
                  <a:pt x="21600" y="6353"/>
                </a:cubicBezTo>
                <a:close/>
                <a:moveTo>
                  <a:pt x="19769" y="7624"/>
                </a:moveTo>
                <a:cubicBezTo>
                  <a:pt x="13912" y="7624"/>
                  <a:pt x="13912" y="7624"/>
                  <a:pt x="13912" y="7624"/>
                </a:cubicBezTo>
                <a:cubicBezTo>
                  <a:pt x="13180" y="7624"/>
                  <a:pt x="12447" y="6988"/>
                  <a:pt x="12447" y="6353"/>
                </a:cubicBezTo>
                <a:cubicBezTo>
                  <a:pt x="12447" y="1588"/>
                  <a:pt x="12447" y="1588"/>
                  <a:pt x="12447" y="1588"/>
                </a:cubicBezTo>
                <a:cubicBezTo>
                  <a:pt x="1831" y="1588"/>
                  <a:pt x="1831" y="1588"/>
                  <a:pt x="1831" y="1588"/>
                </a:cubicBezTo>
                <a:cubicBezTo>
                  <a:pt x="1831" y="20012"/>
                  <a:pt x="1831" y="20012"/>
                  <a:pt x="1831" y="20012"/>
                </a:cubicBezTo>
                <a:cubicBezTo>
                  <a:pt x="19769" y="20012"/>
                  <a:pt x="19769" y="20012"/>
                  <a:pt x="19769" y="20012"/>
                </a:cubicBezTo>
                <a:lnTo>
                  <a:pt x="19769" y="7624"/>
                </a:lnTo>
                <a:close/>
                <a:moveTo>
                  <a:pt x="5858" y="9212"/>
                </a:moveTo>
                <a:cubicBezTo>
                  <a:pt x="15742" y="9212"/>
                  <a:pt x="15742" y="9212"/>
                  <a:pt x="15742" y="9212"/>
                </a:cubicBezTo>
                <a:cubicBezTo>
                  <a:pt x="16108" y="9212"/>
                  <a:pt x="16108" y="9212"/>
                  <a:pt x="16108" y="9529"/>
                </a:cubicBezTo>
                <a:cubicBezTo>
                  <a:pt x="16108" y="10165"/>
                  <a:pt x="16108" y="10165"/>
                  <a:pt x="16108" y="10165"/>
                </a:cubicBezTo>
                <a:cubicBezTo>
                  <a:pt x="16108" y="10482"/>
                  <a:pt x="16108" y="10800"/>
                  <a:pt x="15742" y="10800"/>
                </a:cubicBezTo>
                <a:cubicBezTo>
                  <a:pt x="5858" y="10800"/>
                  <a:pt x="5858" y="10800"/>
                  <a:pt x="5858" y="10800"/>
                </a:cubicBezTo>
                <a:cubicBezTo>
                  <a:pt x="5858" y="10800"/>
                  <a:pt x="5492" y="10482"/>
                  <a:pt x="5492" y="10165"/>
                </a:cubicBezTo>
                <a:cubicBezTo>
                  <a:pt x="5492" y="9529"/>
                  <a:pt x="5492" y="9529"/>
                  <a:pt x="5492" y="9529"/>
                </a:cubicBezTo>
                <a:cubicBezTo>
                  <a:pt x="5492" y="9212"/>
                  <a:pt x="5858" y="9212"/>
                  <a:pt x="5858" y="9212"/>
                </a:cubicBezTo>
                <a:close/>
                <a:moveTo>
                  <a:pt x="16108" y="12706"/>
                </a:moveTo>
                <a:cubicBezTo>
                  <a:pt x="16108" y="13341"/>
                  <a:pt x="16108" y="13341"/>
                  <a:pt x="16108" y="13341"/>
                </a:cubicBezTo>
                <a:cubicBezTo>
                  <a:pt x="16108" y="13659"/>
                  <a:pt x="16108" y="13659"/>
                  <a:pt x="15742" y="13659"/>
                </a:cubicBezTo>
                <a:cubicBezTo>
                  <a:pt x="5858" y="13659"/>
                  <a:pt x="5858" y="13659"/>
                  <a:pt x="5858" y="13659"/>
                </a:cubicBezTo>
                <a:cubicBezTo>
                  <a:pt x="5858" y="13659"/>
                  <a:pt x="5492" y="13659"/>
                  <a:pt x="5492" y="13341"/>
                </a:cubicBezTo>
                <a:cubicBezTo>
                  <a:pt x="5492" y="12706"/>
                  <a:pt x="5492" y="12706"/>
                  <a:pt x="5492" y="12706"/>
                </a:cubicBezTo>
                <a:cubicBezTo>
                  <a:pt x="5492" y="12388"/>
                  <a:pt x="5858" y="12388"/>
                  <a:pt x="5858" y="12388"/>
                </a:cubicBezTo>
                <a:cubicBezTo>
                  <a:pt x="15742" y="12388"/>
                  <a:pt x="15742" y="12388"/>
                  <a:pt x="15742" y="12388"/>
                </a:cubicBezTo>
                <a:cubicBezTo>
                  <a:pt x="16108" y="12388"/>
                  <a:pt x="16108" y="12388"/>
                  <a:pt x="16108" y="12706"/>
                </a:cubicBezTo>
                <a:close/>
                <a:moveTo>
                  <a:pt x="16108" y="15565"/>
                </a:moveTo>
                <a:cubicBezTo>
                  <a:pt x="16108" y="16518"/>
                  <a:pt x="16108" y="16518"/>
                  <a:pt x="16108" y="16518"/>
                </a:cubicBezTo>
                <a:cubicBezTo>
                  <a:pt x="16108" y="16835"/>
                  <a:pt x="16108" y="16835"/>
                  <a:pt x="15742" y="16835"/>
                </a:cubicBezTo>
                <a:cubicBezTo>
                  <a:pt x="5858" y="16835"/>
                  <a:pt x="5858" y="16835"/>
                  <a:pt x="5858" y="16835"/>
                </a:cubicBezTo>
                <a:cubicBezTo>
                  <a:pt x="5858" y="16835"/>
                  <a:pt x="5492" y="16835"/>
                  <a:pt x="5492" y="16518"/>
                </a:cubicBezTo>
                <a:cubicBezTo>
                  <a:pt x="5492" y="15565"/>
                  <a:pt x="5492" y="15565"/>
                  <a:pt x="5492" y="15565"/>
                </a:cubicBezTo>
                <a:cubicBezTo>
                  <a:pt x="5492" y="15565"/>
                  <a:pt x="5858" y="15247"/>
                  <a:pt x="5858" y="15247"/>
                </a:cubicBezTo>
                <a:cubicBezTo>
                  <a:pt x="15742" y="15247"/>
                  <a:pt x="15742" y="15247"/>
                  <a:pt x="15742" y="15247"/>
                </a:cubicBezTo>
                <a:cubicBezTo>
                  <a:pt x="16108" y="15247"/>
                  <a:pt x="16108" y="15565"/>
                  <a:pt x="16108" y="15565"/>
                </a:cubicBezTo>
                <a:close/>
                <a:moveTo>
                  <a:pt x="14278" y="6035"/>
                </a:moveTo>
                <a:cubicBezTo>
                  <a:pt x="19769" y="6035"/>
                  <a:pt x="19769" y="6035"/>
                  <a:pt x="19769" y="6035"/>
                </a:cubicBezTo>
                <a:cubicBezTo>
                  <a:pt x="19403" y="5718"/>
                  <a:pt x="19403" y="5718"/>
                  <a:pt x="19403" y="5718"/>
                </a:cubicBezTo>
                <a:cubicBezTo>
                  <a:pt x="15010" y="1906"/>
                  <a:pt x="15010" y="1906"/>
                  <a:pt x="15010" y="1906"/>
                </a:cubicBezTo>
                <a:cubicBezTo>
                  <a:pt x="15010" y="1588"/>
                  <a:pt x="14644" y="1588"/>
                  <a:pt x="14278" y="1588"/>
                </a:cubicBezTo>
                <a:lnTo>
                  <a:pt x="14278" y="6035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3" name="Shape 5573"/>
          <p:cNvSpPr/>
          <p:nvPr/>
        </p:nvSpPr>
        <p:spPr>
          <a:xfrm>
            <a:off x="11025315" y="2617180"/>
            <a:ext cx="269386" cy="26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5718"/>
                </a:moveTo>
                <a:cubicBezTo>
                  <a:pt x="21600" y="20329"/>
                  <a:pt x="21600" y="20329"/>
                  <a:pt x="21600" y="20329"/>
                </a:cubicBezTo>
                <a:cubicBezTo>
                  <a:pt x="21600" y="20965"/>
                  <a:pt x="21282" y="21600"/>
                  <a:pt x="20647" y="21600"/>
                </a:cubicBezTo>
                <a:cubicBezTo>
                  <a:pt x="8894" y="21600"/>
                  <a:pt x="8894" y="21600"/>
                  <a:pt x="8894" y="21600"/>
                </a:cubicBezTo>
                <a:cubicBezTo>
                  <a:pt x="8259" y="21600"/>
                  <a:pt x="7941" y="20965"/>
                  <a:pt x="7941" y="20329"/>
                </a:cubicBezTo>
                <a:cubicBezTo>
                  <a:pt x="7941" y="16835"/>
                  <a:pt x="7941" y="16835"/>
                  <a:pt x="7941" y="16835"/>
                </a:cubicBezTo>
                <a:cubicBezTo>
                  <a:pt x="1271" y="16835"/>
                  <a:pt x="1271" y="16835"/>
                  <a:pt x="1271" y="16835"/>
                </a:cubicBezTo>
                <a:cubicBezTo>
                  <a:pt x="635" y="16835"/>
                  <a:pt x="0" y="16518"/>
                  <a:pt x="0" y="15565"/>
                </a:cubicBezTo>
                <a:cubicBezTo>
                  <a:pt x="0" y="7624"/>
                  <a:pt x="0" y="7624"/>
                  <a:pt x="0" y="7624"/>
                </a:cubicBezTo>
                <a:cubicBezTo>
                  <a:pt x="0" y="6988"/>
                  <a:pt x="635" y="6035"/>
                  <a:pt x="953" y="5718"/>
                </a:cubicBezTo>
                <a:cubicBezTo>
                  <a:pt x="6035" y="635"/>
                  <a:pt x="6035" y="635"/>
                  <a:pt x="6035" y="635"/>
                </a:cubicBezTo>
                <a:cubicBezTo>
                  <a:pt x="6353" y="318"/>
                  <a:pt x="7306" y="0"/>
                  <a:pt x="7941" y="0"/>
                </a:cubicBezTo>
                <a:cubicBezTo>
                  <a:pt x="13024" y="0"/>
                  <a:pt x="13024" y="0"/>
                  <a:pt x="13024" y="0"/>
                </a:cubicBezTo>
                <a:cubicBezTo>
                  <a:pt x="13659" y="0"/>
                  <a:pt x="13976" y="318"/>
                  <a:pt x="13976" y="953"/>
                </a:cubicBezTo>
                <a:cubicBezTo>
                  <a:pt x="13976" y="5082"/>
                  <a:pt x="13976" y="5082"/>
                  <a:pt x="13976" y="5082"/>
                </a:cubicBezTo>
                <a:cubicBezTo>
                  <a:pt x="14612" y="4765"/>
                  <a:pt x="15247" y="4447"/>
                  <a:pt x="15565" y="4447"/>
                </a:cubicBezTo>
                <a:cubicBezTo>
                  <a:pt x="20647" y="4447"/>
                  <a:pt x="20647" y="4447"/>
                  <a:pt x="20647" y="4447"/>
                </a:cubicBezTo>
                <a:cubicBezTo>
                  <a:pt x="21282" y="4447"/>
                  <a:pt x="21600" y="5082"/>
                  <a:pt x="21600" y="5718"/>
                </a:cubicBezTo>
                <a:close/>
                <a:moveTo>
                  <a:pt x="12388" y="6353"/>
                </a:moveTo>
                <a:cubicBezTo>
                  <a:pt x="12388" y="1588"/>
                  <a:pt x="12388" y="1588"/>
                  <a:pt x="12388" y="1588"/>
                </a:cubicBezTo>
                <a:cubicBezTo>
                  <a:pt x="7941" y="1588"/>
                  <a:pt x="7941" y="1588"/>
                  <a:pt x="7941" y="1588"/>
                </a:cubicBezTo>
                <a:cubicBezTo>
                  <a:pt x="7941" y="6353"/>
                  <a:pt x="7941" y="6353"/>
                  <a:pt x="7941" y="6353"/>
                </a:cubicBezTo>
                <a:cubicBezTo>
                  <a:pt x="7941" y="6988"/>
                  <a:pt x="7306" y="7624"/>
                  <a:pt x="6671" y="7624"/>
                </a:cubicBezTo>
                <a:cubicBezTo>
                  <a:pt x="1588" y="7624"/>
                  <a:pt x="1588" y="7624"/>
                  <a:pt x="1588" y="7624"/>
                </a:cubicBezTo>
                <a:cubicBezTo>
                  <a:pt x="1588" y="15247"/>
                  <a:pt x="1588" y="15247"/>
                  <a:pt x="1588" y="15247"/>
                </a:cubicBezTo>
                <a:cubicBezTo>
                  <a:pt x="7941" y="15247"/>
                  <a:pt x="7941" y="15247"/>
                  <a:pt x="7941" y="15247"/>
                </a:cubicBezTo>
                <a:cubicBezTo>
                  <a:pt x="7941" y="12388"/>
                  <a:pt x="7941" y="12388"/>
                  <a:pt x="7941" y="12388"/>
                </a:cubicBezTo>
                <a:cubicBezTo>
                  <a:pt x="7941" y="11753"/>
                  <a:pt x="8259" y="10800"/>
                  <a:pt x="8576" y="10165"/>
                </a:cubicBezTo>
                <a:lnTo>
                  <a:pt x="12388" y="6353"/>
                </a:lnTo>
                <a:close/>
                <a:moveTo>
                  <a:pt x="2859" y="6035"/>
                </a:moveTo>
                <a:cubicBezTo>
                  <a:pt x="6353" y="6035"/>
                  <a:pt x="6353" y="6035"/>
                  <a:pt x="6353" y="6035"/>
                </a:cubicBezTo>
                <a:cubicBezTo>
                  <a:pt x="6353" y="2541"/>
                  <a:pt x="6353" y="2541"/>
                  <a:pt x="6353" y="2541"/>
                </a:cubicBezTo>
                <a:lnTo>
                  <a:pt x="2859" y="6035"/>
                </a:lnTo>
                <a:close/>
                <a:moveTo>
                  <a:pt x="20329" y="6035"/>
                </a:moveTo>
                <a:cubicBezTo>
                  <a:pt x="15565" y="6035"/>
                  <a:pt x="15565" y="6035"/>
                  <a:pt x="15565" y="6035"/>
                </a:cubicBezTo>
                <a:cubicBezTo>
                  <a:pt x="15565" y="11118"/>
                  <a:pt x="15565" y="11118"/>
                  <a:pt x="15565" y="11118"/>
                </a:cubicBezTo>
                <a:cubicBezTo>
                  <a:pt x="15565" y="11753"/>
                  <a:pt x="14929" y="12388"/>
                  <a:pt x="14294" y="12388"/>
                </a:cubicBezTo>
                <a:cubicBezTo>
                  <a:pt x="9529" y="12388"/>
                  <a:pt x="9529" y="12388"/>
                  <a:pt x="9529" y="12388"/>
                </a:cubicBezTo>
                <a:cubicBezTo>
                  <a:pt x="9529" y="20012"/>
                  <a:pt x="9529" y="20012"/>
                  <a:pt x="9529" y="20012"/>
                </a:cubicBezTo>
                <a:cubicBezTo>
                  <a:pt x="20329" y="20012"/>
                  <a:pt x="20329" y="20012"/>
                  <a:pt x="20329" y="20012"/>
                </a:cubicBezTo>
                <a:lnTo>
                  <a:pt x="20329" y="6035"/>
                </a:lnTo>
                <a:close/>
                <a:moveTo>
                  <a:pt x="10482" y="10800"/>
                </a:moveTo>
                <a:cubicBezTo>
                  <a:pt x="13976" y="10800"/>
                  <a:pt x="13976" y="10800"/>
                  <a:pt x="13976" y="10800"/>
                </a:cubicBezTo>
                <a:cubicBezTo>
                  <a:pt x="13976" y="6988"/>
                  <a:pt x="13976" y="6988"/>
                  <a:pt x="13976" y="6988"/>
                </a:cubicBezTo>
                <a:lnTo>
                  <a:pt x="10482" y="10800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4" name="Shape 5574"/>
          <p:cNvSpPr/>
          <p:nvPr/>
        </p:nvSpPr>
        <p:spPr>
          <a:xfrm>
            <a:off x="897301" y="3064321"/>
            <a:ext cx="212083" cy="2455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6" h="21600" extrusionOk="0">
                <a:moveTo>
                  <a:pt x="21366" y="5923"/>
                </a:moveTo>
                <a:cubicBezTo>
                  <a:pt x="21366" y="5923"/>
                  <a:pt x="21366" y="6271"/>
                  <a:pt x="21366" y="6271"/>
                </a:cubicBezTo>
                <a:cubicBezTo>
                  <a:pt x="21366" y="6271"/>
                  <a:pt x="20966" y="6271"/>
                  <a:pt x="20966" y="6271"/>
                </a:cubicBezTo>
                <a:cubicBezTo>
                  <a:pt x="20966" y="6271"/>
                  <a:pt x="20966" y="6271"/>
                  <a:pt x="20966" y="6271"/>
                </a:cubicBezTo>
                <a:cubicBezTo>
                  <a:pt x="14166" y="4877"/>
                  <a:pt x="14166" y="4877"/>
                  <a:pt x="14166" y="4877"/>
                </a:cubicBezTo>
                <a:cubicBezTo>
                  <a:pt x="13766" y="4877"/>
                  <a:pt x="13766" y="4877"/>
                  <a:pt x="13766" y="4529"/>
                </a:cubicBezTo>
                <a:cubicBezTo>
                  <a:pt x="9766" y="4529"/>
                  <a:pt x="9766" y="4529"/>
                  <a:pt x="9766" y="4529"/>
                </a:cubicBezTo>
                <a:cubicBezTo>
                  <a:pt x="9766" y="5923"/>
                  <a:pt x="9766" y="5923"/>
                  <a:pt x="9766" y="5923"/>
                </a:cubicBezTo>
                <a:cubicBezTo>
                  <a:pt x="12166" y="6271"/>
                  <a:pt x="13766" y="8013"/>
                  <a:pt x="13766" y="10103"/>
                </a:cubicBezTo>
                <a:cubicBezTo>
                  <a:pt x="13766" y="20555"/>
                  <a:pt x="13766" y="20555"/>
                  <a:pt x="13766" y="20555"/>
                </a:cubicBezTo>
                <a:cubicBezTo>
                  <a:pt x="13766" y="21252"/>
                  <a:pt x="13366" y="21600"/>
                  <a:pt x="12566" y="21600"/>
                </a:cubicBezTo>
                <a:cubicBezTo>
                  <a:pt x="4966" y="21600"/>
                  <a:pt x="4966" y="21600"/>
                  <a:pt x="4966" y="21600"/>
                </a:cubicBezTo>
                <a:cubicBezTo>
                  <a:pt x="4566" y="21600"/>
                  <a:pt x="3766" y="21252"/>
                  <a:pt x="3766" y="20555"/>
                </a:cubicBezTo>
                <a:cubicBezTo>
                  <a:pt x="3766" y="10103"/>
                  <a:pt x="3766" y="10103"/>
                  <a:pt x="3766" y="10103"/>
                </a:cubicBezTo>
                <a:cubicBezTo>
                  <a:pt x="3766" y="8361"/>
                  <a:pt x="5366" y="6619"/>
                  <a:pt x="7366" y="5923"/>
                </a:cubicBezTo>
                <a:cubicBezTo>
                  <a:pt x="7366" y="4529"/>
                  <a:pt x="7366" y="4529"/>
                  <a:pt x="7366" y="4529"/>
                </a:cubicBezTo>
                <a:cubicBezTo>
                  <a:pt x="6966" y="4529"/>
                  <a:pt x="6966" y="4529"/>
                  <a:pt x="6966" y="4529"/>
                </a:cubicBezTo>
                <a:cubicBezTo>
                  <a:pt x="3766" y="4529"/>
                  <a:pt x="1766" y="7665"/>
                  <a:pt x="1766" y="7665"/>
                </a:cubicBezTo>
                <a:cubicBezTo>
                  <a:pt x="1766" y="7665"/>
                  <a:pt x="1366" y="8013"/>
                  <a:pt x="966" y="8013"/>
                </a:cubicBezTo>
                <a:cubicBezTo>
                  <a:pt x="966" y="8013"/>
                  <a:pt x="566" y="8013"/>
                  <a:pt x="566" y="8013"/>
                </a:cubicBezTo>
                <a:cubicBezTo>
                  <a:pt x="166" y="7665"/>
                  <a:pt x="-234" y="7316"/>
                  <a:pt x="166" y="6619"/>
                </a:cubicBezTo>
                <a:cubicBezTo>
                  <a:pt x="166" y="6619"/>
                  <a:pt x="1766" y="4181"/>
                  <a:pt x="4966" y="3135"/>
                </a:cubicBezTo>
                <a:cubicBezTo>
                  <a:pt x="4566" y="2787"/>
                  <a:pt x="4566" y="2439"/>
                  <a:pt x="4566" y="2090"/>
                </a:cubicBezTo>
                <a:cubicBezTo>
                  <a:pt x="4566" y="1045"/>
                  <a:pt x="5366" y="0"/>
                  <a:pt x="6966" y="0"/>
                </a:cubicBezTo>
                <a:cubicBezTo>
                  <a:pt x="8166" y="0"/>
                  <a:pt x="9366" y="1045"/>
                  <a:pt x="9366" y="2090"/>
                </a:cubicBezTo>
                <a:cubicBezTo>
                  <a:pt x="9366" y="2439"/>
                  <a:pt x="9366" y="2787"/>
                  <a:pt x="8966" y="2787"/>
                </a:cubicBezTo>
                <a:cubicBezTo>
                  <a:pt x="13766" y="2787"/>
                  <a:pt x="13766" y="2787"/>
                  <a:pt x="13766" y="2787"/>
                </a:cubicBezTo>
                <a:cubicBezTo>
                  <a:pt x="13766" y="2787"/>
                  <a:pt x="13766" y="2439"/>
                  <a:pt x="14166" y="2439"/>
                </a:cubicBezTo>
                <a:cubicBezTo>
                  <a:pt x="20966" y="1394"/>
                  <a:pt x="20966" y="1394"/>
                  <a:pt x="20966" y="1394"/>
                </a:cubicBezTo>
                <a:cubicBezTo>
                  <a:pt x="20966" y="1394"/>
                  <a:pt x="20966" y="1394"/>
                  <a:pt x="20966" y="1394"/>
                </a:cubicBezTo>
                <a:cubicBezTo>
                  <a:pt x="20966" y="1394"/>
                  <a:pt x="21366" y="1394"/>
                  <a:pt x="21366" y="1394"/>
                </a:cubicBezTo>
                <a:cubicBezTo>
                  <a:pt x="21366" y="1394"/>
                  <a:pt x="21366" y="1394"/>
                  <a:pt x="21366" y="1742"/>
                </a:cubicBezTo>
                <a:lnTo>
                  <a:pt x="21366" y="5923"/>
                </a:lnTo>
                <a:close/>
                <a:moveTo>
                  <a:pt x="6966" y="1394"/>
                </a:moveTo>
                <a:cubicBezTo>
                  <a:pt x="6166" y="1394"/>
                  <a:pt x="5766" y="1742"/>
                  <a:pt x="5766" y="2090"/>
                </a:cubicBezTo>
                <a:cubicBezTo>
                  <a:pt x="5766" y="2439"/>
                  <a:pt x="6166" y="2787"/>
                  <a:pt x="6966" y="2787"/>
                </a:cubicBezTo>
                <a:cubicBezTo>
                  <a:pt x="7366" y="2787"/>
                  <a:pt x="7766" y="2439"/>
                  <a:pt x="7766" y="2090"/>
                </a:cubicBezTo>
                <a:cubicBezTo>
                  <a:pt x="7766" y="1742"/>
                  <a:pt x="7366" y="1394"/>
                  <a:pt x="6966" y="1394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5" name="Shape 5575"/>
          <p:cNvSpPr/>
          <p:nvPr/>
        </p:nvSpPr>
        <p:spPr>
          <a:xfrm>
            <a:off x="1386098" y="3080815"/>
            <a:ext cx="137064" cy="249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57" h="21600" extrusionOk="0">
                <a:moveTo>
                  <a:pt x="20983" y="6171"/>
                </a:moveTo>
                <a:cubicBezTo>
                  <a:pt x="8640" y="21257"/>
                  <a:pt x="8640" y="21257"/>
                  <a:pt x="8640" y="21257"/>
                </a:cubicBezTo>
                <a:cubicBezTo>
                  <a:pt x="8023" y="21257"/>
                  <a:pt x="8023" y="21600"/>
                  <a:pt x="7406" y="21600"/>
                </a:cubicBezTo>
                <a:cubicBezTo>
                  <a:pt x="7406" y="21600"/>
                  <a:pt x="7406" y="21600"/>
                  <a:pt x="7406" y="21600"/>
                </a:cubicBezTo>
                <a:cubicBezTo>
                  <a:pt x="6789" y="21257"/>
                  <a:pt x="6171" y="21257"/>
                  <a:pt x="6789" y="20914"/>
                </a:cubicBezTo>
                <a:cubicBezTo>
                  <a:pt x="11109" y="10286"/>
                  <a:pt x="11109" y="10286"/>
                  <a:pt x="11109" y="10286"/>
                </a:cubicBezTo>
                <a:cubicBezTo>
                  <a:pt x="1851" y="11657"/>
                  <a:pt x="1851" y="11657"/>
                  <a:pt x="1851" y="11657"/>
                </a:cubicBezTo>
                <a:cubicBezTo>
                  <a:pt x="1234" y="11657"/>
                  <a:pt x="1234" y="11657"/>
                  <a:pt x="1234" y="11657"/>
                </a:cubicBezTo>
                <a:cubicBezTo>
                  <a:pt x="1234" y="11657"/>
                  <a:pt x="617" y="11657"/>
                  <a:pt x="617" y="11657"/>
                </a:cubicBezTo>
                <a:cubicBezTo>
                  <a:pt x="617" y="11314"/>
                  <a:pt x="0" y="11314"/>
                  <a:pt x="0" y="10971"/>
                </a:cubicBezTo>
                <a:cubicBezTo>
                  <a:pt x="4937" y="343"/>
                  <a:pt x="4937" y="343"/>
                  <a:pt x="4937" y="343"/>
                </a:cubicBezTo>
                <a:cubicBezTo>
                  <a:pt x="4937" y="0"/>
                  <a:pt x="5554" y="0"/>
                  <a:pt x="6171" y="0"/>
                </a:cubicBezTo>
                <a:cubicBezTo>
                  <a:pt x="13577" y="0"/>
                  <a:pt x="13577" y="0"/>
                  <a:pt x="13577" y="0"/>
                </a:cubicBezTo>
                <a:cubicBezTo>
                  <a:pt x="14194" y="0"/>
                  <a:pt x="14811" y="0"/>
                  <a:pt x="14811" y="343"/>
                </a:cubicBezTo>
                <a:cubicBezTo>
                  <a:pt x="14811" y="343"/>
                  <a:pt x="14811" y="686"/>
                  <a:pt x="14811" y="686"/>
                </a:cubicBezTo>
                <a:cubicBezTo>
                  <a:pt x="10491" y="6514"/>
                  <a:pt x="10491" y="6514"/>
                  <a:pt x="10491" y="6514"/>
                </a:cubicBezTo>
                <a:cubicBezTo>
                  <a:pt x="19749" y="5486"/>
                  <a:pt x="19749" y="5486"/>
                  <a:pt x="19749" y="5486"/>
                </a:cubicBezTo>
                <a:cubicBezTo>
                  <a:pt x="19749" y="5486"/>
                  <a:pt x="20366" y="5486"/>
                  <a:pt x="20366" y="5486"/>
                </a:cubicBezTo>
                <a:cubicBezTo>
                  <a:pt x="20366" y="5486"/>
                  <a:pt x="20983" y="5486"/>
                  <a:pt x="20983" y="5486"/>
                </a:cubicBezTo>
                <a:cubicBezTo>
                  <a:pt x="20983" y="5829"/>
                  <a:pt x="21600" y="5829"/>
                  <a:pt x="20983" y="6171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6" name="Shape 5576"/>
          <p:cNvSpPr/>
          <p:nvPr/>
        </p:nvSpPr>
        <p:spPr>
          <a:xfrm>
            <a:off x="1957854" y="3080815"/>
            <a:ext cx="252892" cy="2107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932"/>
                </a:moveTo>
                <a:cubicBezTo>
                  <a:pt x="21600" y="19970"/>
                  <a:pt x="20250" y="21600"/>
                  <a:pt x="18563" y="21600"/>
                </a:cubicBezTo>
                <a:cubicBezTo>
                  <a:pt x="3037" y="21600"/>
                  <a:pt x="3037" y="21600"/>
                  <a:pt x="3037" y="21600"/>
                </a:cubicBezTo>
                <a:cubicBezTo>
                  <a:pt x="1350" y="21600"/>
                  <a:pt x="0" y="19970"/>
                  <a:pt x="0" y="17932"/>
                </a:cubicBezTo>
                <a:cubicBezTo>
                  <a:pt x="0" y="3260"/>
                  <a:pt x="0" y="3260"/>
                  <a:pt x="0" y="3260"/>
                </a:cubicBezTo>
                <a:cubicBezTo>
                  <a:pt x="0" y="1223"/>
                  <a:pt x="1350" y="0"/>
                  <a:pt x="3037" y="0"/>
                </a:cubicBezTo>
                <a:cubicBezTo>
                  <a:pt x="7087" y="0"/>
                  <a:pt x="7087" y="0"/>
                  <a:pt x="7087" y="0"/>
                </a:cubicBezTo>
                <a:cubicBezTo>
                  <a:pt x="8775" y="0"/>
                  <a:pt x="10125" y="1223"/>
                  <a:pt x="10125" y="3260"/>
                </a:cubicBezTo>
                <a:cubicBezTo>
                  <a:pt x="10125" y="3668"/>
                  <a:pt x="10125" y="3668"/>
                  <a:pt x="10125" y="3668"/>
                </a:cubicBezTo>
                <a:cubicBezTo>
                  <a:pt x="18563" y="3668"/>
                  <a:pt x="18563" y="3668"/>
                  <a:pt x="18563" y="3668"/>
                </a:cubicBezTo>
                <a:cubicBezTo>
                  <a:pt x="20250" y="3668"/>
                  <a:pt x="21600" y="5298"/>
                  <a:pt x="21600" y="7336"/>
                </a:cubicBezTo>
                <a:lnTo>
                  <a:pt x="21600" y="17932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7" name="Shape 5577"/>
          <p:cNvSpPr/>
          <p:nvPr/>
        </p:nvSpPr>
        <p:spPr>
          <a:xfrm>
            <a:off x="2527778" y="3080815"/>
            <a:ext cx="252892" cy="229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37" y="20483"/>
                </a:moveTo>
                <a:cubicBezTo>
                  <a:pt x="1350" y="20110"/>
                  <a:pt x="2700" y="20483"/>
                  <a:pt x="3375" y="18621"/>
                </a:cubicBezTo>
                <a:cubicBezTo>
                  <a:pt x="6412" y="10055"/>
                  <a:pt x="6412" y="10055"/>
                  <a:pt x="6412" y="10055"/>
                </a:cubicBezTo>
                <a:cubicBezTo>
                  <a:pt x="9787" y="0"/>
                  <a:pt x="9787" y="0"/>
                  <a:pt x="9787" y="0"/>
                </a:cubicBezTo>
                <a:cubicBezTo>
                  <a:pt x="10800" y="0"/>
                  <a:pt x="10800" y="0"/>
                  <a:pt x="10800" y="0"/>
                </a:cubicBezTo>
                <a:cubicBezTo>
                  <a:pt x="11475" y="0"/>
                  <a:pt x="11475" y="0"/>
                  <a:pt x="11475" y="0"/>
                </a:cubicBezTo>
                <a:cubicBezTo>
                  <a:pt x="11475" y="0"/>
                  <a:pt x="11475" y="0"/>
                  <a:pt x="11475" y="0"/>
                </a:cubicBezTo>
                <a:cubicBezTo>
                  <a:pt x="14175" y="7076"/>
                  <a:pt x="14175" y="7076"/>
                  <a:pt x="14175" y="7076"/>
                </a:cubicBezTo>
                <a:cubicBezTo>
                  <a:pt x="15188" y="9310"/>
                  <a:pt x="16200" y="11917"/>
                  <a:pt x="17213" y="14524"/>
                </a:cubicBezTo>
                <a:cubicBezTo>
                  <a:pt x="17550" y="16014"/>
                  <a:pt x="18225" y="17503"/>
                  <a:pt x="18900" y="18993"/>
                </a:cubicBezTo>
                <a:cubicBezTo>
                  <a:pt x="18900" y="18993"/>
                  <a:pt x="18900" y="19366"/>
                  <a:pt x="19238" y="19738"/>
                </a:cubicBezTo>
                <a:cubicBezTo>
                  <a:pt x="19575" y="20110"/>
                  <a:pt x="20925" y="20110"/>
                  <a:pt x="21263" y="20483"/>
                </a:cubicBezTo>
                <a:cubicBezTo>
                  <a:pt x="21263" y="20483"/>
                  <a:pt x="21600" y="20855"/>
                  <a:pt x="21600" y="21228"/>
                </a:cubicBezTo>
                <a:cubicBezTo>
                  <a:pt x="21600" y="21228"/>
                  <a:pt x="21600" y="21600"/>
                  <a:pt x="21600" y="21600"/>
                </a:cubicBezTo>
                <a:cubicBezTo>
                  <a:pt x="19913" y="21600"/>
                  <a:pt x="18225" y="21228"/>
                  <a:pt x="16538" y="21228"/>
                </a:cubicBezTo>
                <a:cubicBezTo>
                  <a:pt x="14850" y="21228"/>
                  <a:pt x="13163" y="21600"/>
                  <a:pt x="11475" y="21600"/>
                </a:cubicBezTo>
                <a:cubicBezTo>
                  <a:pt x="11475" y="21228"/>
                  <a:pt x="11475" y="20855"/>
                  <a:pt x="11475" y="20483"/>
                </a:cubicBezTo>
                <a:cubicBezTo>
                  <a:pt x="13163" y="20110"/>
                  <a:pt x="13163" y="20110"/>
                  <a:pt x="13163" y="20110"/>
                </a:cubicBezTo>
                <a:cubicBezTo>
                  <a:pt x="13500" y="20110"/>
                  <a:pt x="14175" y="19738"/>
                  <a:pt x="14175" y="19366"/>
                </a:cubicBezTo>
                <a:cubicBezTo>
                  <a:pt x="14175" y="18993"/>
                  <a:pt x="12488" y="14524"/>
                  <a:pt x="12488" y="14152"/>
                </a:cubicBezTo>
                <a:cubicBezTo>
                  <a:pt x="6750" y="14152"/>
                  <a:pt x="6750" y="14152"/>
                  <a:pt x="6750" y="14152"/>
                </a:cubicBezTo>
                <a:cubicBezTo>
                  <a:pt x="6412" y="14897"/>
                  <a:pt x="5062" y="18621"/>
                  <a:pt x="5062" y="18993"/>
                </a:cubicBezTo>
                <a:cubicBezTo>
                  <a:pt x="5062" y="20110"/>
                  <a:pt x="7087" y="20110"/>
                  <a:pt x="7762" y="20483"/>
                </a:cubicBezTo>
                <a:cubicBezTo>
                  <a:pt x="7762" y="20483"/>
                  <a:pt x="7762" y="20855"/>
                  <a:pt x="7762" y="21228"/>
                </a:cubicBezTo>
                <a:cubicBezTo>
                  <a:pt x="7762" y="21228"/>
                  <a:pt x="7762" y="21228"/>
                  <a:pt x="7762" y="21600"/>
                </a:cubicBezTo>
                <a:cubicBezTo>
                  <a:pt x="6075" y="21600"/>
                  <a:pt x="4725" y="21228"/>
                  <a:pt x="3037" y="21228"/>
                </a:cubicBezTo>
                <a:cubicBezTo>
                  <a:pt x="3037" y="21228"/>
                  <a:pt x="2700" y="21228"/>
                  <a:pt x="2700" y="21228"/>
                </a:cubicBezTo>
                <a:cubicBezTo>
                  <a:pt x="1687" y="21600"/>
                  <a:pt x="1012" y="21600"/>
                  <a:pt x="0" y="21600"/>
                </a:cubicBezTo>
                <a:lnTo>
                  <a:pt x="337" y="20483"/>
                </a:lnTo>
                <a:close/>
                <a:moveTo>
                  <a:pt x="7425" y="12290"/>
                </a:moveTo>
                <a:cubicBezTo>
                  <a:pt x="8437" y="12290"/>
                  <a:pt x="9787" y="12290"/>
                  <a:pt x="11138" y="12290"/>
                </a:cubicBezTo>
                <a:cubicBezTo>
                  <a:pt x="11475" y="12290"/>
                  <a:pt x="11475" y="12290"/>
                  <a:pt x="11813" y="12290"/>
                </a:cubicBezTo>
                <a:cubicBezTo>
                  <a:pt x="11138" y="10055"/>
                  <a:pt x="10462" y="7821"/>
                  <a:pt x="9450" y="5959"/>
                </a:cubicBezTo>
                <a:lnTo>
                  <a:pt x="7425" y="12290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8" name="Shape 5578"/>
          <p:cNvSpPr/>
          <p:nvPr/>
        </p:nvSpPr>
        <p:spPr>
          <a:xfrm>
            <a:off x="3097701" y="3060657"/>
            <a:ext cx="269386" cy="26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6518"/>
                  <a:pt x="16835" y="21600"/>
                  <a:pt x="10800" y="21600"/>
                </a:cubicBezTo>
                <a:cubicBezTo>
                  <a:pt x="4765" y="21600"/>
                  <a:pt x="0" y="16518"/>
                  <a:pt x="0" y="10800"/>
                </a:cubicBezTo>
                <a:cubicBezTo>
                  <a:pt x="0" y="4765"/>
                  <a:pt x="4765" y="0"/>
                  <a:pt x="10800" y="0"/>
                </a:cubicBezTo>
                <a:cubicBezTo>
                  <a:pt x="16835" y="0"/>
                  <a:pt x="21600" y="4765"/>
                  <a:pt x="21600" y="10800"/>
                </a:cubicBezTo>
                <a:close/>
                <a:moveTo>
                  <a:pt x="20012" y="10800"/>
                </a:moveTo>
                <a:cubicBezTo>
                  <a:pt x="20012" y="10800"/>
                  <a:pt x="20012" y="10800"/>
                  <a:pt x="20012" y="10800"/>
                </a:cubicBezTo>
                <a:cubicBezTo>
                  <a:pt x="18741" y="11753"/>
                  <a:pt x="18741" y="11753"/>
                  <a:pt x="18741" y="11753"/>
                </a:cubicBezTo>
                <a:cubicBezTo>
                  <a:pt x="15882" y="8894"/>
                  <a:pt x="15882" y="8894"/>
                  <a:pt x="15882" y="8894"/>
                </a:cubicBezTo>
                <a:cubicBezTo>
                  <a:pt x="16518" y="5082"/>
                  <a:pt x="16518" y="5082"/>
                  <a:pt x="16518" y="5082"/>
                </a:cubicBezTo>
                <a:cubicBezTo>
                  <a:pt x="18106" y="5400"/>
                  <a:pt x="18106" y="5400"/>
                  <a:pt x="18106" y="5400"/>
                </a:cubicBezTo>
                <a:cubicBezTo>
                  <a:pt x="17153" y="3812"/>
                  <a:pt x="15565" y="2541"/>
                  <a:pt x="13659" y="1906"/>
                </a:cubicBezTo>
                <a:cubicBezTo>
                  <a:pt x="14294" y="3494"/>
                  <a:pt x="14294" y="3494"/>
                  <a:pt x="14294" y="3494"/>
                </a:cubicBezTo>
                <a:cubicBezTo>
                  <a:pt x="10800" y="5400"/>
                  <a:pt x="10800" y="5400"/>
                  <a:pt x="10800" y="5400"/>
                </a:cubicBezTo>
                <a:cubicBezTo>
                  <a:pt x="7306" y="3494"/>
                  <a:pt x="7306" y="3494"/>
                  <a:pt x="7306" y="3494"/>
                </a:cubicBezTo>
                <a:cubicBezTo>
                  <a:pt x="7941" y="1906"/>
                  <a:pt x="7941" y="1906"/>
                  <a:pt x="7941" y="1906"/>
                </a:cubicBezTo>
                <a:cubicBezTo>
                  <a:pt x="6035" y="2541"/>
                  <a:pt x="4447" y="3812"/>
                  <a:pt x="3176" y="5400"/>
                </a:cubicBezTo>
                <a:cubicBezTo>
                  <a:pt x="4765" y="5082"/>
                  <a:pt x="4765" y="5082"/>
                  <a:pt x="4765" y="5082"/>
                </a:cubicBezTo>
                <a:cubicBezTo>
                  <a:pt x="5718" y="8894"/>
                  <a:pt x="5718" y="8894"/>
                  <a:pt x="5718" y="8894"/>
                </a:cubicBezTo>
                <a:cubicBezTo>
                  <a:pt x="2541" y="11753"/>
                  <a:pt x="2541" y="11753"/>
                  <a:pt x="2541" y="11753"/>
                </a:cubicBezTo>
                <a:cubicBezTo>
                  <a:pt x="1588" y="10800"/>
                  <a:pt x="1588" y="10800"/>
                  <a:pt x="1588" y="10800"/>
                </a:cubicBezTo>
                <a:cubicBezTo>
                  <a:pt x="1588" y="10800"/>
                  <a:pt x="1588" y="10800"/>
                  <a:pt x="1588" y="10800"/>
                </a:cubicBezTo>
                <a:cubicBezTo>
                  <a:pt x="1588" y="12706"/>
                  <a:pt x="2224" y="14612"/>
                  <a:pt x="3176" y="16200"/>
                </a:cubicBezTo>
                <a:cubicBezTo>
                  <a:pt x="3494" y="14612"/>
                  <a:pt x="3494" y="14612"/>
                  <a:pt x="3494" y="14612"/>
                </a:cubicBezTo>
                <a:cubicBezTo>
                  <a:pt x="7624" y="14929"/>
                  <a:pt x="7624" y="14929"/>
                  <a:pt x="7624" y="14929"/>
                </a:cubicBezTo>
                <a:cubicBezTo>
                  <a:pt x="9212" y="18741"/>
                  <a:pt x="9212" y="18741"/>
                  <a:pt x="9212" y="18741"/>
                </a:cubicBezTo>
                <a:cubicBezTo>
                  <a:pt x="7941" y="19376"/>
                  <a:pt x="7941" y="19376"/>
                  <a:pt x="7941" y="19376"/>
                </a:cubicBezTo>
                <a:cubicBezTo>
                  <a:pt x="8894" y="19694"/>
                  <a:pt x="9847" y="20012"/>
                  <a:pt x="10800" y="20012"/>
                </a:cubicBezTo>
                <a:cubicBezTo>
                  <a:pt x="11753" y="20012"/>
                  <a:pt x="12706" y="19694"/>
                  <a:pt x="13659" y="19376"/>
                </a:cubicBezTo>
                <a:cubicBezTo>
                  <a:pt x="12071" y="18741"/>
                  <a:pt x="12071" y="18741"/>
                  <a:pt x="12071" y="18741"/>
                </a:cubicBezTo>
                <a:cubicBezTo>
                  <a:pt x="13976" y="14929"/>
                  <a:pt x="13976" y="14929"/>
                  <a:pt x="13976" y="14929"/>
                </a:cubicBezTo>
                <a:cubicBezTo>
                  <a:pt x="17788" y="14612"/>
                  <a:pt x="17788" y="14612"/>
                  <a:pt x="17788" y="14612"/>
                </a:cubicBezTo>
                <a:cubicBezTo>
                  <a:pt x="18106" y="16200"/>
                  <a:pt x="18106" y="16200"/>
                  <a:pt x="18106" y="16200"/>
                </a:cubicBezTo>
                <a:cubicBezTo>
                  <a:pt x="19376" y="14612"/>
                  <a:pt x="20012" y="12706"/>
                  <a:pt x="20012" y="10800"/>
                </a:cubicBezTo>
                <a:close/>
                <a:moveTo>
                  <a:pt x="10800" y="7306"/>
                </a:moveTo>
                <a:cubicBezTo>
                  <a:pt x="14294" y="9847"/>
                  <a:pt x="14294" y="9847"/>
                  <a:pt x="14294" y="9847"/>
                </a:cubicBezTo>
                <a:cubicBezTo>
                  <a:pt x="13024" y="13659"/>
                  <a:pt x="13024" y="13659"/>
                  <a:pt x="13024" y="13659"/>
                </a:cubicBezTo>
                <a:cubicBezTo>
                  <a:pt x="8576" y="13659"/>
                  <a:pt x="8576" y="13659"/>
                  <a:pt x="8576" y="13659"/>
                </a:cubicBezTo>
                <a:cubicBezTo>
                  <a:pt x="7306" y="9847"/>
                  <a:pt x="7306" y="9847"/>
                  <a:pt x="7306" y="9847"/>
                </a:cubicBezTo>
                <a:lnTo>
                  <a:pt x="10800" y="7306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9" name="Shape 5579"/>
          <p:cNvSpPr/>
          <p:nvPr/>
        </p:nvSpPr>
        <p:spPr>
          <a:xfrm>
            <a:off x="3669456" y="3060657"/>
            <a:ext cx="269386" cy="26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4765" y="21600"/>
                  <a:pt x="0" y="16518"/>
                  <a:pt x="0" y="10800"/>
                </a:cubicBezTo>
                <a:cubicBezTo>
                  <a:pt x="0" y="4765"/>
                  <a:pt x="4765" y="0"/>
                  <a:pt x="10800" y="0"/>
                </a:cubicBezTo>
                <a:cubicBezTo>
                  <a:pt x="16835" y="0"/>
                  <a:pt x="21600" y="4765"/>
                  <a:pt x="21600" y="10800"/>
                </a:cubicBezTo>
                <a:cubicBezTo>
                  <a:pt x="21600" y="16518"/>
                  <a:pt x="16835" y="21600"/>
                  <a:pt x="10800" y="21600"/>
                </a:cubicBezTo>
                <a:close/>
                <a:moveTo>
                  <a:pt x="10800" y="318"/>
                </a:moveTo>
                <a:cubicBezTo>
                  <a:pt x="5082" y="318"/>
                  <a:pt x="318" y="5082"/>
                  <a:pt x="318" y="10800"/>
                </a:cubicBezTo>
                <a:cubicBezTo>
                  <a:pt x="318" y="16518"/>
                  <a:pt x="5082" y="20965"/>
                  <a:pt x="10800" y="20965"/>
                </a:cubicBezTo>
                <a:cubicBezTo>
                  <a:pt x="16518" y="20965"/>
                  <a:pt x="20965" y="16518"/>
                  <a:pt x="20965" y="10800"/>
                </a:cubicBezTo>
                <a:cubicBezTo>
                  <a:pt x="20965" y="5082"/>
                  <a:pt x="16518" y="318"/>
                  <a:pt x="10800" y="318"/>
                </a:cubicBezTo>
                <a:close/>
                <a:moveTo>
                  <a:pt x="2224" y="13659"/>
                </a:moveTo>
                <a:cubicBezTo>
                  <a:pt x="2541" y="13976"/>
                  <a:pt x="2541" y="14612"/>
                  <a:pt x="2859" y="14929"/>
                </a:cubicBezTo>
                <a:cubicBezTo>
                  <a:pt x="2224" y="15247"/>
                  <a:pt x="2224" y="15247"/>
                  <a:pt x="2224" y="15247"/>
                </a:cubicBezTo>
                <a:cubicBezTo>
                  <a:pt x="1271" y="13976"/>
                  <a:pt x="953" y="12388"/>
                  <a:pt x="953" y="10800"/>
                </a:cubicBezTo>
                <a:cubicBezTo>
                  <a:pt x="953" y="8894"/>
                  <a:pt x="1271" y="7306"/>
                  <a:pt x="2224" y="6035"/>
                </a:cubicBezTo>
                <a:cubicBezTo>
                  <a:pt x="2859" y="6353"/>
                  <a:pt x="2859" y="6353"/>
                  <a:pt x="2859" y="6353"/>
                </a:cubicBezTo>
                <a:cubicBezTo>
                  <a:pt x="2541" y="6988"/>
                  <a:pt x="2541" y="7306"/>
                  <a:pt x="2224" y="7941"/>
                </a:cubicBezTo>
                <a:cubicBezTo>
                  <a:pt x="3176" y="8259"/>
                  <a:pt x="3176" y="8259"/>
                  <a:pt x="3176" y="8259"/>
                </a:cubicBezTo>
                <a:cubicBezTo>
                  <a:pt x="2859" y="8894"/>
                  <a:pt x="2859" y="9847"/>
                  <a:pt x="2859" y="10800"/>
                </a:cubicBezTo>
                <a:cubicBezTo>
                  <a:pt x="2859" y="11753"/>
                  <a:pt x="2859" y="12388"/>
                  <a:pt x="3176" y="13341"/>
                </a:cubicBezTo>
                <a:lnTo>
                  <a:pt x="2224" y="13659"/>
                </a:lnTo>
                <a:close/>
                <a:moveTo>
                  <a:pt x="10482" y="20329"/>
                </a:moveTo>
                <a:cubicBezTo>
                  <a:pt x="6988" y="20329"/>
                  <a:pt x="4129" y="18424"/>
                  <a:pt x="2541" y="15882"/>
                </a:cubicBezTo>
                <a:cubicBezTo>
                  <a:pt x="3176" y="15247"/>
                  <a:pt x="3176" y="15247"/>
                  <a:pt x="3176" y="15247"/>
                </a:cubicBezTo>
                <a:cubicBezTo>
                  <a:pt x="3494" y="15882"/>
                  <a:pt x="3812" y="16200"/>
                  <a:pt x="4129" y="16518"/>
                </a:cubicBezTo>
                <a:cubicBezTo>
                  <a:pt x="4765" y="15882"/>
                  <a:pt x="4765" y="15882"/>
                  <a:pt x="4765" y="15882"/>
                </a:cubicBezTo>
                <a:cubicBezTo>
                  <a:pt x="6035" y="17153"/>
                  <a:pt x="7306" y="18106"/>
                  <a:pt x="9212" y="18424"/>
                </a:cubicBezTo>
                <a:cubicBezTo>
                  <a:pt x="8894" y="19376"/>
                  <a:pt x="8894" y="19376"/>
                  <a:pt x="8894" y="19376"/>
                </a:cubicBezTo>
                <a:cubicBezTo>
                  <a:pt x="9529" y="19694"/>
                  <a:pt x="9847" y="19694"/>
                  <a:pt x="10482" y="19694"/>
                </a:cubicBezTo>
                <a:lnTo>
                  <a:pt x="10482" y="20329"/>
                </a:lnTo>
                <a:close/>
                <a:moveTo>
                  <a:pt x="10482" y="1906"/>
                </a:moveTo>
                <a:cubicBezTo>
                  <a:pt x="9847" y="1906"/>
                  <a:pt x="9529" y="1906"/>
                  <a:pt x="8894" y="1906"/>
                </a:cubicBezTo>
                <a:cubicBezTo>
                  <a:pt x="9212" y="2859"/>
                  <a:pt x="9212" y="2859"/>
                  <a:pt x="9212" y="2859"/>
                </a:cubicBezTo>
                <a:cubicBezTo>
                  <a:pt x="7306" y="3176"/>
                  <a:pt x="6035" y="4129"/>
                  <a:pt x="4765" y="5400"/>
                </a:cubicBezTo>
                <a:cubicBezTo>
                  <a:pt x="4129" y="4765"/>
                  <a:pt x="4129" y="4765"/>
                  <a:pt x="4129" y="4765"/>
                </a:cubicBezTo>
                <a:cubicBezTo>
                  <a:pt x="3812" y="5082"/>
                  <a:pt x="3494" y="5718"/>
                  <a:pt x="3176" y="6035"/>
                </a:cubicBezTo>
                <a:cubicBezTo>
                  <a:pt x="2541" y="5718"/>
                  <a:pt x="2541" y="5718"/>
                  <a:pt x="2541" y="5718"/>
                </a:cubicBezTo>
                <a:cubicBezTo>
                  <a:pt x="4129" y="2859"/>
                  <a:pt x="6988" y="953"/>
                  <a:pt x="10482" y="953"/>
                </a:cubicBezTo>
                <a:lnTo>
                  <a:pt x="10482" y="1906"/>
                </a:lnTo>
                <a:close/>
                <a:moveTo>
                  <a:pt x="13659" y="9529"/>
                </a:moveTo>
                <a:cubicBezTo>
                  <a:pt x="13976" y="10165"/>
                  <a:pt x="13976" y="10482"/>
                  <a:pt x="13976" y="10800"/>
                </a:cubicBezTo>
                <a:cubicBezTo>
                  <a:pt x="13976" y="11118"/>
                  <a:pt x="13976" y="11435"/>
                  <a:pt x="13659" y="11753"/>
                </a:cubicBezTo>
                <a:cubicBezTo>
                  <a:pt x="16518" y="12706"/>
                  <a:pt x="16518" y="12706"/>
                  <a:pt x="16518" y="12706"/>
                </a:cubicBezTo>
                <a:cubicBezTo>
                  <a:pt x="16200" y="13341"/>
                  <a:pt x="15882" y="14294"/>
                  <a:pt x="15247" y="14612"/>
                </a:cubicBezTo>
                <a:cubicBezTo>
                  <a:pt x="13024" y="12706"/>
                  <a:pt x="13024" y="12706"/>
                  <a:pt x="13024" y="12706"/>
                </a:cubicBezTo>
                <a:cubicBezTo>
                  <a:pt x="12706" y="13341"/>
                  <a:pt x="12071" y="13659"/>
                  <a:pt x="11435" y="13659"/>
                </a:cubicBezTo>
                <a:cubicBezTo>
                  <a:pt x="11753" y="16835"/>
                  <a:pt x="11753" y="16835"/>
                  <a:pt x="11753" y="16835"/>
                </a:cubicBezTo>
                <a:cubicBezTo>
                  <a:pt x="11435" y="16835"/>
                  <a:pt x="11118" y="16835"/>
                  <a:pt x="10800" y="16835"/>
                </a:cubicBezTo>
                <a:cubicBezTo>
                  <a:pt x="10165" y="16835"/>
                  <a:pt x="9847" y="16835"/>
                  <a:pt x="9529" y="16835"/>
                </a:cubicBezTo>
                <a:cubicBezTo>
                  <a:pt x="10165" y="13659"/>
                  <a:pt x="10165" y="13659"/>
                  <a:pt x="10165" y="13659"/>
                </a:cubicBezTo>
                <a:cubicBezTo>
                  <a:pt x="9529" y="13659"/>
                  <a:pt x="8894" y="13341"/>
                  <a:pt x="8259" y="12706"/>
                </a:cubicBezTo>
                <a:cubicBezTo>
                  <a:pt x="6035" y="14612"/>
                  <a:pt x="6035" y="14612"/>
                  <a:pt x="6035" y="14612"/>
                </a:cubicBezTo>
                <a:cubicBezTo>
                  <a:pt x="5718" y="14294"/>
                  <a:pt x="5082" y="13341"/>
                  <a:pt x="5082" y="12706"/>
                </a:cubicBezTo>
                <a:cubicBezTo>
                  <a:pt x="7624" y="11753"/>
                  <a:pt x="7624" y="11753"/>
                  <a:pt x="7624" y="11753"/>
                </a:cubicBezTo>
                <a:cubicBezTo>
                  <a:pt x="7624" y="11435"/>
                  <a:pt x="7624" y="11118"/>
                  <a:pt x="7624" y="10800"/>
                </a:cubicBezTo>
                <a:cubicBezTo>
                  <a:pt x="7624" y="10482"/>
                  <a:pt x="7624" y="10165"/>
                  <a:pt x="7624" y="9529"/>
                </a:cubicBezTo>
                <a:cubicBezTo>
                  <a:pt x="5082" y="8576"/>
                  <a:pt x="5082" y="8576"/>
                  <a:pt x="5082" y="8576"/>
                </a:cubicBezTo>
                <a:cubicBezTo>
                  <a:pt x="5082" y="7941"/>
                  <a:pt x="5718" y="7306"/>
                  <a:pt x="6035" y="6671"/>
                </a:cubicBezTo>
                <a:cubicBezTo>
                  <a:pt x="8259" y="8576"/>
                  <a:pt x="8259" y="8576"/>
                  <a:pt x="8259" y="8576"/>
                </a:cubicBezTo>
                <a:cubicBezTo>
                  <a:pt x="8894" y="8259"/>
                  <a:pt x="9529" y="7624"/>
                  <a:pt x="10165" y="7624"/>
                </a:cubicBezTo>
                <a:cubicBezTo>
                  <a:pt x="9529" y="4765"/>
                  <a:pt x="9529" y="4765"/>
                  <a:pt x="9529" y="4765"/>
                </a:cubicBezTo>
                <a:cubicBezTo>
                  <a:pt x="9847" y="4765"/>
                  <a:pt x="10165" y="4447"/>
                  <a:pt x="10800" y="4447"/>
                </a:cubicBezTo>
                <a:cubicBezTo>
                  <a:pt x="11118" y="4447"/>
                  <a:pt x="11435" y="4765"/>
                  <a:pt x="11753" y="4765"/>
                </a:cubicBezTo>
                <a:cubicBezTo>
                  <a:pt x="11435" y="7624"/>
                  <a:pt x="11435" y="7624"/>
                  <a:pt x="11435" y="7624"/>
                </a:cubicBezTo>
                <a:cubicBezTo>
                  <a:pt x="12071" y="7624"/>
                  <a:pt x="12706" y="8259"/>
                  <a:pt x="13024" y="8576"/>
                </a:cubicBezTo>
                <a:cubicBezTo>
                  <a:pt x="15247" y="6671"/>
                  <a:pt x="15247" y="6671"/>
                  <a:pt x="15247" y="6671"/>
                </a:cubicBezTo>
                <a:cubicBezTo>
                  <a:pt x="15882" y="7306"/>
                  <a:pt x="16200" y="7941"/>
                  <a:pt x="16518" y="8576"/>
                </a:cubicBezTo>
                <a:lnTo>
                  <a:pt x="13659" y="9529"/>
                </a:lnTo>
                <a:close/>
                <a:moveTo>
                  <a:pt x="18424" y="6035"/>
                </a:moveTo>
                <a:cubicBezTo>
                  <a:pt x="18106" y="5718"/>
                  <a:pt x="17788" y="5082"/>
                  <a:pt x="17471" y="4765"/>
                </a:cubicBezTo>
                <a:cubicBezTo>
                  <a:pt x="16835" y="5400"/>
                  <a:pt x="16835" y="5400"/>
                  <a:pt x="16835" y="5400"/>
                </a:cubicBezTo>
                <a:cubicBezTo>
                  <a:pt x="15565" y="4129"/>
                  <a:pt x="13976" y="3176"/>
                  <a:pt x="12388" y="2859"/>
                </a:cubicBezTo>
                <a:cubicBezTo>
                  <a:pt x="12388" y="1906"/>
                  <a:pt x="12388" y="1906"/>
                  <a:pt x="12388" y="1906"/>
                </a:cubicBezTo>
                <a:cubicBezTo>
                  <a:pt x="12071" y="1906"/>
                  <a:pt x="11435" y="1906"/>
                  <a:pt x="11118" y="1906"/>
                </a:cubicBezTo>
                <a:cubicBezTo>
                  <a:pt x="11118" y="953"/>
                  <a:pt x="11118" y="953"/>
                  <a:pt x="11118" y="953"/>
                </a:cubicBezTo>
                <a:cubicBezTo>
                  <a:pt x="14294" y="953"/>
                  <a:pt x="17471" y="2859"/>
                  <a:pt x="19059" y="5718"/>
                </a:cubicBezTo>
                <a:lnTo>
                  <a:pt x="18424" y="6035"/>
                </a:lnTo>
                <a:close/>
                <a:moveTo>
                  <a:pt x="19059" y="15882"/>
                </a:moveTo>
                <a:cubicBezTo>
                  <a:pt x="17471" y="18424"/>
                  <a:pt x="14294" y="20329"/>
                  <a:pt x="11118" y="20329"/>
                </a:cubicBezTo>
                <a:cubicBezTo>
                  <a:pt x="11118" y="19694"/>
                  <a:pt x="11118" y="19694"/>
                  <a:pt x="11118" y="19694"/>
                </a:cubicBezTo>
                <a:cubicBezTo>
                  <a:pt x="11435" y="19694"/>
                  <a:pt x="12071" y="19694"/>
                  <a:pt x="12388" y="19376"/>
                </a:cubicBezTo>
                <a:cubicBezTo>
                  <a:pt x="12388" y="18424"/>
                  <a:pt x="12388" y="18424"/>
                  <a:pt x="12388" y="18424"/>
                </a:cubicBezTo>
                <a:cubicBezTo>
                  <a:pt x="13976" y="18106"/>
                  <a:pt x="15565" y="17153"/>
                  <a:pt x="16835" y="15882"/>
                </a:cubicBezTo>
                <a:cubicBezTo>
                  <a:pt x="17471" y="16518"/>
                  <a:pt x="17471" y="16518"/>
                  <a:pt x="17471" y="16518"/>
                </a:cubicBezTo>
                <a:cubicBezTo>
                  <a:pt x="17788" y="16200"/>
                  <a:pt x="18106" y="15882"/>
                  <a:pt x="18424" y="15247"/>
                </a:cubicBezTo>
                <a:lnTo>
                  <a:pt x="19059" y="15882"/>
                </a:lnTo>
                <a:close/>
                <a:moveTo>
                  <a:pt x="19376" y="15247"/>
                </a:moveTo>
                <a:cubicBezTo>
                  <a:pt x="18741" y="14929"/>
                  <a:pt x="18741" y="14929"/>
                  <a:pt x="18741" y="14929"/>
                </a:cubicBezTo>
                <a:cubicBezTo>
                  <a:pt x="18741" y="14612"/>
                  <a:pt x="19059" y="13976"/>
                  <a:pt x="19059" y="13659"/>
                </a:cubicBezTo>
                <a:cubicBezTo>
                  <a:pt x="18106" y="13341"/>
                  <a:pt x="18106" y="13341"/>
                  <a:pt x="18106" y="13341"/>
                </a:cubicBezTo>
                <a:cubicBezTo>
                  <a:pt x="18424" y="12388"/>
                  <a:pt x="18741" y="11753"/>
                  <a:pt x="18741" y="10800"/>
                </a:cubicBezTo>
                <a:cubicBezTo>
                  <a:pt x="18741" y="9847"/>
                  <a:pt x="18424" y="8894"/>
                  <a:pt x="18106" y="8259"/>
                </a:cubicBezTo>
                <a:cubicBezTo>
                  <a:pt x="19059" y="7941"/>
                  <a:pt x="19059" y="7941"/>
                  <a:pt x="19059" y="7941"/>
                </a:cubicBezTo>
                <a:cubicBezTo>
                  <a:pt x="19059" y="7306"/>
                  <a:pt x="18741" y="6988"/>
                  <a:pt x="18741" y="6353"/>
                </a:cubicBezTo>
                <a:cubicBezTo>
                  <a:pt x="19376" y="6035"/>
                  <a:pt x="19376" y="6035"/>
                  <a:pt x="19376" y="6035"/>
                </a:cubicBezTo>
                <a:cubicBezTo>
                  <a:pt x="20012" y="7306"/>
                  <a:pt x="20329" y="8894"/>
                  <a:pt x="20329" y="10800"/>
                </a:cubicBezTo>
                <a:cubicBezTo>
                  <a:pt x="20329" y="12388"/>
                  <a:pt x="20012" y="13976"/>
                  <a:pt x="19376" y="15247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0" name="Shape 5580"/>
          <p:cNvSpPr/>
          <p:nvPr/>
        </p:nvSpPr>
        <p:spPr>
          <a:xfrm>
            <a:off x="4246710" y="3060657"/>
            <a:ext cx="251060" cy="26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00" y="7624"/>
                </a:moveTo>
                <a:cubicBezTo>
                  <a:pt x="9257" y="7624"/>
                  <a:pt x="8914" y="7624"/>
                  <a:pt x="8571" y="7941"/>
                </a:cubicBezTo>
                <a:cubicBezTo>
                  <a:pt x="8914" y="8259"/>
                  <a:pt x="8914" y="8576"/>
                  <a:pt x="8914" y="8894"/>
                </a:cubicBezTo>
                <a:cubicBezTo>
                  <a:pt x="8914" y="10800"/>
                  <a:pt x="7543" y="12388"/>
                  <a:pt x="5486" y="12706"/>
                </a:cubicBezTo>
                <a:cubicBezTo>
                  <a:pt x="4800" y="13024"/>
                  <a:pt x="4457" y="13341"/>
                  <a:pt x="4457" y="13976"/>
                </a:cubicBezTo>
                <a:cubicBezTo>
                  <a:pt x="4457" y="15565"/>
                  <a:pt x="9600" y="14294"/>
                  <a:pt x="9600" y="17788"/>
                </a:cubicBezTo>
                <a:cubicBezTo>
                  <a:pt x="9600" y="20647"/>
                  <a:pt x="7543" y="21600"/>
                  <a:pt x="4800" y="21600"/>
                </a:cubicBezTo>
                <a:cubicBezTo>
                  <a:pt x="2743" y="21600"/>
                  <a:pt x="0" y="20965"/>
                  <a:pt x="0" y="18424"/>
                </a:cubicBezTo>
                <a:cubicBezTo>
                  <a:pt x="0" y="16835"/>
                  <a:pt x="1029" y="16200"/>
                  <a:pt x="2400" y="15565"/>
                </a:cubicBezTo>
                <a:cubicBezTo>
                  <a:pt x="2400" y="15565"/>
                  <a:pt x="2400" y="15565"/>
                  <a:pt x="2400" y="15565"/>
                </a:cubicBezTo>
                <a:cubicBezTo>
                  <a:pt x="2057" y="15247"/>
                  <a:pt x="1714" y="14612"/>
                  <a:pt x="1714" y="13976"/>
                </a:cubicBezTo>
                <a:cubicBezTo>
                  <a:pt x="1714" y="13341"/>
                  <a:pt x="1714" y="12706"/>
                  <a:pt x="2400" y="12388"/>
                </a:cubicBezTo>
                <a:cubicBezTo>
                  <a:pt x="2400" y="12388"/>
                  <a:pt x="2400" y="12388"/>
                  <a:pt x="2400" y="12388"/>
                </a:cubicBezTo>
                <a:cubicBezTo>
                  <a:pt x="1029" y="12071"/>
                  <a:pt x="343" y="10165"/>
                  <a:pt x="343" y="9212"/>
                </a:cubicBezTo>
                <a:cubicBezTo>
                  <a:pt x="343" y="6671"/>
                  <a:pt x="2057" y="5082"/>
                  <a:pt x="4457" y="5082"/>
                </a:cubicBezTo>
                <a:cubicBezTo>
                  <a:pt x="5486" y="5082"/>
                  <a:pt x="6171" y="5400"/>
                  <a:pt x="6857" y="5718"/>
                </a:cubicBezTo>
                <a:cubicBezTo>
                  <a:pt x="7886" y="5718"/>
                  <a:pt x="8914" y="5400"/>
                  <a:pt x="9600" y="5082"/>
                </a:cubicBezTo>
                <a:lnTo>
                  <a:pt x="9600" y="7624"/>
                </a:lnTo>
                <a:close/>
                <a:moveTo>
                  <a:pt x="4800" y="16835"/>
                </a:moveTo>
                <a:cubicBezTo>
                  <a:pt x="3771" y="16835"/>
                  <a:pt x="2743" y="17153"/>
                  <a:pt x="2743" y="18106"/>
                </a:cubicBezTo>
                <a:cubicBezTo>
                  <a:pt x="2743" y="19376"/>
                  <a:pt x="4114" y="19376"/>
                  <a:pt x="5143" y="19376"/>
                </a:cubicBezTo>
                <a:cubicBezTo>
                  <a:pt x="5829" y="19376"/>
                  <a:pt x="6857" y="19059"/>
                  <a:pt x="6857" y="18106"/>
                </a:cubicBezTo>
                <a:cubicBezTo>
                  <a:pt x="6857" y="17153"/>
                  <a:pt x="5829" y="16835"/>
                  <a:pt x="4800" y="16835"/>
                </a:cubicBezTo>
                <a:close/>
                <a:moveTo>
                  <a:pt x="4800" y="7306"/>
                </a:moveTo>
                <a:cubicBezTo>
                  <a:pt x="3429" y="7306"/>
                  <a:pt x="3086" y="7941"/>
                  <a:pt x="3086" y="9212"/>
                </a:cubicBezTo>
                <a:cubicBezTo>
                  <a:pt x="3086" y="10165"/>
                  <a:pt x="3429" y="10800"/>
                  <a:pt x="4800" y="10800"/>
                </a:cubicBezTo>
                <a:cubicBezTo>
                  <a:pt x="5829" y="10800"/>
                  <a:pt x="6171" y="10165"/>
                  <a:pt x="6171" y="9212"/>
                </a:cubicBezTo>
                <a:cubicBezTo>
                  <a:pt x="6171" y="8259"/>
                  <a:pt x="5829" y="7306"/>
                  <a:pt x="4800" y="7306"/>
                </a:cubicBezTo>
                <a:close/>
                <a:moveTo>
                  <a:pt x="12343" y="3494"/>
                </a:moveTo>
                <a:cubicBezTo>
                  <a:pt x="11314" y="3494"/>
                  <a:pt x="10629" y="2541"/>
                  <a:pt x="10629" y="1588"/>
                </a:cubicBezTo>
                <a:cubicBezTo>
                  <a:pt x="10629" y="635"/>
                  <a:pt x="11314" y="0"/>
                  <a:pt x="12343" y="0"/>
                </a:cubicBezTo>
                <a:cubicBezTo>
                  <a:pt x="13371" y="0"/>
                  <a:pt x="14057" y="635"/>
                  <a:pt x="14057" y="1588"/>
                </a:cubicBezTo>
                <a:cubicBezTo>
                  <a:pt x="14057" y="2541"/>
                  <a:pt x="13371" y="3494"/>
                  <a:pt x="12343" y="3494"/>
                </a:cubicBezTo>
                <a:close/>
                <a:moveTo>
                  <a:pt x="10971" y="15882"/>
                </a:moveTo>
                <a:cubicBezTo>
                  <a:pt x="10971" y="15247"/>
                  <a:pt x="10971" y="14612"/>
                  <a:pt x="10971" y="14294"/>
                </a:cubicBezTo>
                <a:cubicBezTo>
                  <a:pt x="10971" y="6671"/>
                  <a:pt x="10971" y="6671"/>
                  <a:pt x="10971" y="6671"/>
                </a:cubicBezTo>
                <a:cubicBezTo>
                  <a:pt x="10971" y="6353"/>
                  <a:pt x="10971" y="5718"/>
                  <a:pt x="10971" y="5400"/>
                </a:cubicBezTo>
                <a:cubicBezTo>
                  <a:pt x="13714" y="5400"/>
                  <a:pt x="13714" y="5400"/>
                  <a:pt x="13714" y="5400"/>
                </a:cubicBezTo>
                <a:cubicBezTo>
                  <a:pt x="13714" y="5718"/>
                  <a:pt x="13714" y="6353"/>
                  <a:pt x="13714" y="6671"/>
                </a:cubicBezTo>
                <a:cubicBezTo>
                  <a:pt x="13714" y="14294"/>
                  <a:pt x="13714" y="14294"/>
                  <a:pt x="13714" y="14294"/>
                </a:cubicBezTo>
                <a:cubicBezTo>
                  <a:pt x="13714" y="14612"/>
                  <a:pt x="13714" y="15247"/>
                  <a:pt x="13714" y="15882"/>
                </a:cubicBezTo>
                <a:lnTo>
                  <a:pt x="10971" y="15882"/>
                </a:lnTo>
                <a:close/>
                <a:moveTo>
                  <a:pt x="21600" y="15565"/>
                </a:moveTo>
                <a:cubicBezTo>
                  <a:pt x="20914" y="15882"/>
                  <a:pt x="20229" y="15882"/>
                  <a:pt x="19543" y="15882"/>
                </a:cubicBezTo>
                <a:cubicBezTo>
                  <a:pt x="16457" y="15882"/>
                  <a:pt x="16457" y="13976"/>
                  <a:pt x="16457" y="11753"/>
                </a:cubicBezTo>
                <a:cubicBezTo>
                  <a:pt x="16457" y="7624"/>
                  <a:pt x="16457" y="7624"/>
                  <a:pt x="16457" y="7624"/>
                </a:cubicBezTo>
                <a:cubicBezTo>
                  <a:pt x="16457" y="7624"/>
                  <a:pt x="16457" y="7624"/>
                  <a:pt x="16457" y="7624"/>
                </a:cubicBezTo>
                <a:cubicBezTo>
                  <a:pt x="16457" y="7624"/>
                  <a:pt x="16457" y="7624"/>
                  <a:pt x="16457" y="7624"/>
                </a:cubicBezTo>
                <a:cubicBezTo>
                  <a:pt x="16114" y="7624"/>
                  <a:pt x="16114" y="7624"/>
                  <a:pt x="15771" y="7624"/>
                </a:cubicBezTo>
                <a:cubicBezTo>
                  <a:pt x="15429" y="7624"/>
                  <a:pt x="15429" y="7624"/>
                  <a:pt x="15086" y="7624"/>
                </a:cubicBezTo>
                <a:cubicBezTo>
                  <a:pt x="15086" y="5400"/>
                  <a:pt x="15086" y="5400"/>
                  <a:pt x="15086" y="5400"/>
                </a:cubicBezTo>
                <a:cubicBezTo>
                  <a:pt x="16457" y="5400"/>
                  <a:pt x="16457" y="5400"/>
                  <a:pt x="16457" y="5400"/>
                </a:cubicBezTo>
                <a:cubicBezTo>
                  <a:pt x="16457" y="4447"/>
                  <a:pt x="16457" y="4447"/>
                  <a:pt x="16457" y="4447"/>
                </a:cubicBezTo>
                <a:cubicBezTo>
                  <a:pt x="16457" y="4129"/>
                  <a:pt x="16457" y="3494"/>
                  <a:pt x="16114" y="3176"/>
                </a:cubicBezTo>
                <a:cubicBezTo>
                  <a:pt x="19200" y="3176"/>
                  <a:pt x="19200" y="3176"/>
                  <a:pt x="19200" y="3176"/>
                </a:cubicBezTo>
                <a:cubicBezTo>
                  <a:pt x="19200" y="3812"/>
                  <a:pt x="19200" y="4447"/>
                  <a:pt x="19200" y="5400"/>
                </a:cubicBezTo>
                <a:cubicBezTo>
                  <a:pt x="21257" y="5400"/>
                  <a:pt x="21257" y="5400"/>
                  <a:pt x="21257" y="5400"/>
                </a:cubicBezTo>
                <a:cubicBezTo>
                  <a:pt x="21257" y="7624"/>
                  <a:pt x="21257" y="7624"/>
                  <a:pt x="21257" y="7624"/>
                </a:cubicBezTo>
                <a:cubicBezTo>
                  <a:pt x="20914" y="7624"/>
                  <a:pt x="20571" y="7624"/>
                  <a:pt x="20229" y="7624"/>
                </a:cubicBezTo>
                <a:cubicBezTo>
                  <a:pt x="19200" y="7624"/>
                  <a:pt x="19200" y="7624"/>
                  <a:pt x="19200" y="7624"/>
                </a:cubicBezTo>
                <a:cubicBezTo>
                  <a:pt x="19200" y="12071"/>
                  <a:pt x="19200" y="12071"/>
                  <a:pt x="19200" y="12071"/>
                </a:cubicBezTo>
                <a:cubicBezTo>
                  <a:pt x="19200" y="12706"/>
                  <a:pt x="19200" y="13341"/>
                  <a:pt x="20229" y="13341"/>
                </a:cubicBezTo>
                <a:cubicBezTo>
                  <a:pt x="20914" y="13341"/>
                  <a:pt x="21257" y="13341"/>
                  <a:pt x="21600" y="13024"/>
                </a:cubicBezTo>
                <a:lnTo>
                  <a:pt x="21600" y="15565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1" name="Shape 5581"/>
          <p:cNvSpPr/>
          <p:nvPr/>
        </p:nvSpPr>
        <p:spPr>
          <a:xfrm>
            <a:off x="4811136" y="3080815"/>
            <a:ext cx="232735" cy="229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503"/>
                </a:moveTo>
                <a:cubicBezTo>
                  <a:pt x="21600" y="19738"/>
                  <a:pt x="19769" y="21600"/>
                  <a:pt x="17573" y="21600"/>
                </a:cubicBezTo>
                <a:cubicBezTo>
                  <a:pt x="14278" y="21600"/>
                  <a:pt x="14278" y="21600"/>
                  <a:pt x="14278" y="21600"/>
                </a:cubicBezTo>
                <a:cubicBezTo>
                  <a:pt x="13912" y="21600"/>
                  <a:pt x="13546" y="21600"/>
                  <a:pt x="13546" y="20855"/>
                </a:cubicBezTo>
                <a:cubicBezTo>
                  <a:pt x="13546" y="20483"/>
                  <a:pt x="13546" y="18993"/>
                  <a:pt x="13546" y="17503"/>
                </a:cubicBezTo>
                <a:cubicBezTo>
                  <a:pt x="13546" y="16386"/>
                  <a:pt x="13180" y="15641"/>
                  <a:pt x="12814" y="15641"/>
                </a:cubicBezTo>
                <a:cubicBezTo>
                  <a:pt x="15010" y="15269"/>
                  <a:pt x="17573" y="14152"/>
                  <a:pt x="17573" y="10055"/>
                </a:cubicBezTo>
                <a:cubicBezTo>
                  <a:pt x="17573" y="8938"/>
                  <a:pt x="17207" y="7821"/>
                  <a:pt x="16475" y="7076"/>
                </a:cubicBezTo>
                <a:cubicBezTo>
                  <a:pt x="16841" y="7076"/>
                  <a:pt x="16841" y="5959"/>
                  <a:pt x="16475" y="4469"/>
                </a:cubicBezTo>
                <a:cubicBezTo>
                  <a:pt x="15376" y="4097"/>
                  <a:pt x="13546" y="5586"/>
                  <a:pt x="13546" y="5586"/>
                </a:cubicBezTo>
                <a:cubicBezTo>
                  <a:pt x="12814" y="5214"/>
                  <a:pt x="11715" y="5214"/>
                  <a:pt x="10983" y="5214"/>
                </a:cubicBezTo>
                <a:cubicBezTo>
                  <a:pt x="9885" y="5214"/>
                  <a:pt x="9153" y="5214"/>
                  <a:pt x="8054" y="5586"/>
                </a:cubicBezTo>
                <a:cubicBezTo>
                  <a:pt x="8054" y="5586"/>
                  <a:pt x="6224" y="4097"/>
                  <a:pt x="5125" y="4469"/>
                </a:cubicBezTo>
                <a:cubicBezTo>
                  <a:pt x="4759" y="5959"/>
                  <a:pt x="5125" y="7076"/>
                  <a:pt x="5125" y="7076"/>
                </a:cubicBezTo>
                <a:cubicBezTo>
                  <a:pt x="4393" y="7821"/>
                  <a:pt x="4027" y="8938"/>
                  <a:pt x="4027" y="10055"/>
                </a:cubicBezTo>
                <a:cubicBezTo>
                  <a:pt x="4027" y="14152"/>
                  <a:pt x="6590" y="15269"/>
                  <a:pt x="8786" y="15641"/>
                </a:cubicBezTo>
                <a:cubicBezTo>
                  <a:pt x="8420" y="15641"/>
                  <a:pt x="8420" y="16386"/>
                  <a:pt x="8054" y="16759"/>
                </a:cubicBezTo>
                <a:cubicBezTo>
                  <a:pt x="7688" y="17131"/>
                  <a:pt x="5858" y="17876"/>
                  <a:pt x="5125" y="16014"/>
                </a:cubicBezTo>
                <a:cubicBezTo>
                  <a:pt x="4393" y="14897"/>
                  <a:pt x="3295" y="14897"/>
                  <a:pt x="3295" y="14897"/>
                </a:cubicBezTo>
                <a:cubicBezTo>
                  <a:pt x="2563" y="14897"/>
                  <a:pt x="3295" y="15641"/>
                  <a:pt x="3295" y="15641"/>
                </a:cubicBezTo>
                <a:cubicBezTo>
                  <a:pt x="4027" y="16014"/>
                  <a:pt x="4759" y="17131"/>
                  <a:pt x="4759" y="17131"/>
                </a:cubicBezTo>
                <a:cubicBezTo>
                  <a:pt x="5125" y="18993"/>
                  <a:pt x="8054" y="18621"/>
                  <a:pt x="8054" y="18621"/>
                </a:cubicBezTo>
                <a:cubicBezTo>
                  <a:pt x="8054" y="19366"/>
                  <a:pt x="8054" y="20483"/>
                  <a:pt x="8054" y="20855"/>
                </a:cubicBezTo>
                <a:cubicBezTo>
                  <a:pt x="8054" y="21600"/>
                  <a:pt x="7688" y="21600"/>
                  <a:pt x="7322" y="21600"/>
                </a:cubicBezTo>
                <a:cubicBezTo>
                  <a:pt x="4027" y="21600"/>
                  <a:pt x="4027" y="21600"/>
                  <a:pt x="4027" y="21600"/>
                </a:cubicBezTo>
                <a:cubicBezTo>
                  <a:pt x="1831" y="21600"/>
                  <a:pt x="0" y="19738"/>
                  <a:pt x="0" y="17503"/>
                </a:cubicBezTo>
                <a:cubicBezTo>
                  <a:pt x="0" y="3724"/>
                  <a:pt x="0" y="3724"/>
                  <a:pt x="0" y="3724"/>
                </a:cubicBezTo>
                <a:cubicBezTo>
                  <a:pt x="0" y="1490"/>
                  <a:pt x="1831" y="0"/>
                  <a:pt x="4027" y="0"/>
                </a:cubicBezTo>
                <a:cubicBezTo>
                  <a:pt x="17573" y="0"/>
                  <a:pt x="17573" y="0"/>
                  <a:pt x="17573" y="0"/>
                </a:cubicBezTo>
                <a:cubicBezTo>
                  <a:pt x="19769" y="0"/>
                  <a:pt x="21600" y="1490"/>
                  <a:pt x="21600" y="3724"/>
                </a:cubicBezTo>
                <a:lnTo>
                  <a:pt x="21600" y="17503"/>
                </a:lnTo>
                <a:close/>
                <a:moveTo>
                  <a:pt x="4027" y="15269"/>
                </a:moveTo>
                <a:cubicBezTo>
                  <a:pt x="4027" y="15269"/>
                  <a:pt x="4027" y="15269"/>
                  <a:pt x="4027" y="15269"/>
                </a:cubicBezTo>
                <a:cubicBezTo>
                  <a:pt x="4027" y="15269"/>
                  <a:pt x="4027" y="15269"/>
                  <a:pt x="4027" y="15269"/>
                </a:cubicBezTo>
                <a:cubicBezTo>
                  <a:pt x="4027" y="15269"/>
                  <a:pt x="4393" y="15269"/>
                  <a:pt x="4027" y="15269"/>
                </a:cubicBezTo>
                <a:cubicBezTo>
                  <a:pt x="4027" y="15641"/>
                  <a:pt x="4027" y="15641"/>
                  <a:pt x="4027" y="15269"/>
                </a:cubicBezTo>
                <a:close/>
                <a:moveTo>
                  <a:pt x="4393" y="16014"/>
                </a:moveTo>
                <a:cubicBezTo>
                  <a:pt x="4393" y="15641"/>
                  <a:pt x="4393" y="15641"/>
                  <a:pt x="4393" y="15641"/>
                </a:cubicBezTo>
                <a:cubicBezTo>
                  <a:pt x="4393" y="15641"/>
                  <a:pt x="4393" y="15641"/>
                  <a:pt x="4759" y="15641"/>
                </a:cubicBezTo>
                <a:cubicBezTo>
                  <a:pt x="4759" y="15641"/>
                  <a:pt x="4759" y="16014"/>
                  <a:pt x="4759" y="16014"/>
                </a:cubicBezTo>
                <a:cubicBezTo>
                  <a:pt x="4759" y="16014"/>
                  <a:pt x="4393" y="16014"/>
                  <a:pt x="4393" y="16014"/>
                </a:cubicBezTo>
                <a:close/>
                <a:moveTo>
                  <a:pt x="5125" y="16386"/>
                </a:moveTo>
                <a:cubicBezTo>
                  <a:pt x="5125" y="16759"/>
                  <a:pt x="4759" y="16386"/>
                  <a:pt x="4759" y="16386"/>
                </a:cubicBezTo>
                <a:cubicBezTo>
                  <a:pt x="4759" y="16386"/>
                  <a:pt x="4759" y="16386"/>
                  <a:pt x="4759" y="16014"/>
                </a:cubicBezTo>
                <a:cubicBezTo>
                  <a:pt x="4759" y="16014"/>
                  <a:pt x="5125" y="16014"/>
                  <a:pt x="5125" y="16386"/>
                </a:cubicBezTo>
                <a:cubicBezTo>
                  <a:pt x="5125" y="16386"/>
                  <a:pt x="5125" y="16386"/>
                  <a:pt x="5125" y="16386"/>
                </a:cubicBezTo>
                <a:close/>
                <a:moveTo>
                  <a:pt x="5492" y="17131"/>
                </a:moveTo>
                <a:cubicBezTo>
                  <a:pt x="5125" y="17131"/>
                  <a:pt x="5125" y="16759"/>
                  <a:pt x="5125" y="16759"/>
                </a:cubicBezTo>
                <a:cubicBezTo>
                  <a:pt x="5492" y="16759"/>
                  <a:pt x="5492" y="16759"/>
                  <a:pt x="5492" y="16759"/>
                </a:cubicBezTo>
                <a:cubicBezTo>
                  <a:pt x="5492" y="17131"/>
                  <a:pt x="5858" y="17131"/>
                  <a:pt x="5492" y="17131"/>
                </a:cubicBezTo>
                <a:cubicBezTo>
                  <a:pt x="5492" y="17131"/>
                  <a:pt x="5492" y="17131"/>
                  <a:pt x="5492" y="17131"/>
                </a:cubicBezTo>
                <a:close/>
                <a:moveTo>
                  <a:pt x="6224" y="17503"/>
                </a:moveTo>
                <a:cubicBezTo>
                  <a:pt x="5858" y="17503"/>
                  <a:pt x="5858" y="17503"/>
                  <a:pt x="5858" y="17503"/>
                </a:cubicBezTo>
                <a:cubicBezTo>
                  <a:pt x="5858" y="17131"/>
                  <a:pt x="6224" y="17131"/>
                  <a:pt x="6224" y="17131"/>
                </a:cubicBezTo>
                <a:cubicBezTo>
                  <a:pt x="6224" y="17131"/>
                  <a:pt x="6590" y="17503"/>
                  <a:pt x="6590" y="17503"/>
                </a:cubicBezTo>
                <a:cubicBezTo>
                  <a:pt x="6224" y="17503"/>
                  <a:pt x="6224" y="17503"/>
                  <a:pt x="6224" y="17503"/>
                </a:cubicBezTo>
                <a:close/>
                <a:moveTo>
                  <a:pt x="6956" y="17876"/>
                </a:moveTo>
                <a:cubicBezTo>
                  <a:pt x="6956" y="17876"/>
                  <a:pt x="6956" y="17503"/>
                  <a:pt x="6956" y="17503"/>
                </a:cubicBezTo>
                <a:cubicBezTo>
                  <a:pt x="6956" y="17503"/>
                  <a:pt x="6956" y="17503"/>
                  <a:pt x="6956" y="17503"/>
                </a:cubicBezTo>
                <a:cubicBezTo>
                  <a:pt x="7322" y="17503"/>
                  <a:pt x="7322" y="17503"/>
                  <a:pt x="7322" y="17503"/>
                </a:cubicBezTo>
                <a:cubicBezTo>
                  <a:pt x="7322" y="17503"/>
                  <a:pt x="7322" y="17876"/>
                  <a:pt x="6956" y="17876"/>
                </a:cubicBezTo>
                <a:close/>
                <a:moveTo>
                  <a:pt x="8054" y="17503"/>
                </a:moveTo>
                <a:cubicBezTo>
                  <a:pt x="7688" y="17503"/>
                  <a:pt x="7688" y="17503"/>
                  <a:pt x="7688" y="17503"/>
                </a:cubicBezTo>
                <a:cubicBezTo>
                  <a:pt x="7688" y="17503"/>
                  <a:pt x="7688" y="17503"/>
                  <a:pt x="7688" y="17131"/>
                </a:cubicBezTo>
                <a:cubicBezTo>
                  <a:pt x="8054" y="17131"/>
                  <a:pt x="8054" y="17503"/>
                  <a:pt x="8054" y="17503"/>
                </a:cubicBezTo>
                <a:cubicBezTo>
                  <a:pt x="8054" y="17503"/>
                  <a:pt x="8054" y="17503"/>
                  <a:pt x="8054" y="17503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2" name="Shape 5582"/>
          <p:cNvSpPr/>
          <p:nvPr/>
        </p:nvSpPr>
        <p:spPr>
          <a:xfrm>
            <a:off x="5397552" y="3060656"/>
            <a:ext cx="157599" cy="249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8900" y="1029"/>
                  <a:pt x="18900" y="1029"/>
                  <a:pt x="18900" y="1029"/>
                </a:cubicBezTo>
                <a:cubicBezTo>
                  <a:pt x="16200" y="1029"/>
                  <a:pt x="16200" y="1029"/>
                  <a:pt x="16200" y="1029"/>
                </a:cubicBezTo>
                <a:cubicBezTo>
                  <a:pt x="17820" y="2057"/>
                  <a:pt x="19440" y="3086"/>
                  <a:pt x="19440" y="4800"/>
                </a:cubicBezTo>
                <a:cubicBezTo>
                  <a:pt x="19440" y="8229"/>
                  <a:pt x="14580" y="8571"/>
                  <a:pt x="14580" y="10286"/>
                </a:cubicBezTo>
                <a:cubicBezTo>
                  <a:pt x="14580" y="12000"/>
                  <a:pt x="20520" y="12686"/>
                  <a:pt x="20520" y="16114"/>
                </a:cubicBezTo>
                <a:cubicBezTo>
                  <a:pt x="20520" y="17143"/>
                  <a:pt x="20520" y="17829"/>
                  <a:pt x="19980" y="18514"/>
                </a:cubicBezTo>
                <a:cubicBezTo>
                  <a:pt x="17820" y="20914"/>
                  <a:pt x="12960" y="21600"/>
                  <a:pt x="9180" y="21600"/>
                </a:cubicBezTo>
                <a:cubicBezTo>
                  <a:pt x="6480" y="21600"/>
                  <a:pt x="2700" y="20914"/>
                  <a:pt x="540" y="19200"/>
                </a:cubicBezTo>
                <a:cubicBezTo>
                  <a:pt x="0" y="18857"/>
                  <a:pt x="0" y="18171"/>
                  <a:pt x="0" y="17486"/>
                </a:cubicBezTo>
                <a:cubicBezTo>
                  <a:pt x="0" y="16114"/>
                  <a:pt x="1620" y="14743"/>
                  <a:pt x="3240" y="14057"/>
                </a:cubicBezTo>
                <a:cubicBezTo>
                  <a:pt x="5940" y="13029"/>
                  <a:pt x="8640" y="13029"/>
                  <a:pt x="11340" y="12686"/>
                </a:cubicBezTo>
                <a:cubicBezTo>
                  <a:pt x="10800" y="12000"/>
                  <a:pt x="10260" y="11657"/>
                  <a:pt x="10260" y="10971"/>
                </a:cubicBezTo>
                <a:cubicBezTo>
                  <a:pt x="10260" y="10286"/>
                  <a:pt x="10260" y="9943"/>
                  <a:pt x="10800" y="9600"/>
                </a:cubicBezTo>
                <a:cubicBezTo>
                  <a:pt x="10260" y="9943"/>
                  <a:pt x="9720" y="9943"/>
                  <a:pt x="9180" y="9943"/>
                </a:cubicBezTo>
                <a:cubicBezTo>
                  <a:pt x="5400" y="9943"/>
                  <a:pt x="2160" y="7886"/>
                  <a:pt x="2160" y="5486"/>
                </a:cubicBezTo>
                <a:cubicBezTo>
                  <a:pt x="2160" y="3771"/>
                  <a:pt x="3240" y="2400"/>
                  <a:pt x="4860" y="1714"/>
                </a:cubicBezTo>
                <a:cubicBezTo>
                  <a:pt x="7020" y="343"/>
                  <a:pt x="10260" y="0"/>
                  <a:pt x="12960" y="0"/>
                </a:cubicBezTo>
                <a:lnTo>
                  <a:pt x="21600" y="0"/>
                </a:lnTo>
                <a:close/>
                <a:moveTo>
                  <a:pt x="12960" y="13714"/>
                </a:moveTo>
                <a:cubicBezTo>
                  <a:pt x="12960" y="13714"/>
                  <a:pt x="12420" y="13714"/>
                  <a:pt x="11880" y="13714"/>
                </a:cubicBezTo>
                <a:cubicBezTo>
                  <a:pt x="8640" y="13714"/>
                  <a:pt x="3780" y="14400"/>
                  <a:pt x="3780" y="16800"/>
                </a:cubicBezTo>
                <a:cubicBezTo>
                  <a:pt x="3780" y="19543"/>
                  <a:pt x="8100" y="20229"/>
                  <a:pt x="11340" y="20229"/>
                </a:cubicBezTo>
                <a:cubicBezTo>
                  <a:pt x="14580" y="20229"/>
                  <a:pt x="17820" y="19543"/>
                  <a:pt x="17820" y="17486"/>
                </a:cubicBezTo>
                <a:cubicBezTo>
                  <a:pt x="17820" y="15429"/>
                  <a:pt x="15120" y="14400"/>
                  <a:pt x="12960" y="13714"/>
                </a:cubicBezTo>
                <a:close/>
                <a:moveTo>
                  <a:pt x="9720" y="1029"/>
                </a:moveTo>
                <a:cubicBezTo>
                  <a:pt x="8640" y="1029"/>
                  <a:pt x="7560" y="1371"/>
                  <a:pt x="7020" y="2057"/>
                </a:cubicBezTo>
                <a:cubicBezTo>
                  <a:pt x="5940" y="2400"/>
                  <a:pt x="5940" y="3086"/>
                  <a:pt x="5940" y="4114"/>
                </a:cubicBezTo>
                <a:cubicBezTo>
                  <a:pt x="5940" y="5829"/>
                  <a:pt x="7560" y="8914"/>
                  <a:pt x="11340" y="8914"/>
                </a:cubicBezTo>
                <a:cubicBezTo>
                  <a:pt x="12420" y="8914"/>
                  <a:pt x="13500" y="8571"/>
                  <a:pt x="14580" y="8229"/>
                </a:cubicBezTo>
                <a:cubicBezTo>
                  <a:pt x="15120" y="7543"/>
                  <a:pt x="15660" y="6857"/>
                  <a:pt x="15660" y="6171"/>
                </a:cubicBezTo>
                <a:cubicBezTo>
                  <a:pt x="15660" y="4114"/>
                  <a:pt x="13500" y="1029"/>
                  <a:pt x="9720" y="1029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3" name="Shape 5583"/>
          <p:cNvSpPr/>
          <p:nvPr/>
        </p:nvSpPr>
        <p:spPr>
          <a:xfrm>
            <a:off x="5950981" y="3080815"/>
            <a:ext cx="344520" cy="229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352" y="5586"/>
                </a:moveTo>
                <a:cubicBezTo>
                  <a:pt x="10924" y="10800"/>
                  <a:pt x="10924" y="10800"/>
                  <a:pt x="10924" y="10800"/>
                </a:cubicBezTo>
                <a:cubicBezTo>
                  <a:pt x="10924" y="10800"/>
                  <a:pt x="10924" y="10800"/>
                  <a:pt x="10676" y="10800"/>
                </a:cubicBezTo>
                <a:cubicBezTo>
                  <a:pt x="10676" y="10800"/>
                  <a:pt x="10676" y="10800"/>
                  <a:pt x="10676" y="10800"/>
                </a:cubicBezTo>
                <a:cubicBezTo>
                  <a:pt x="4469" y="7821"/>
                  <a:pt x="4469" y="7821"/>
                  <a:pt x="4469" y="7821"/>
                </a:cubicBezTo>
                <a:cubicBezTo>
                  <a:pt x="3972" y="8566"/>
                  <a:pt x="3724" y="10055"/>
                  <a:pt x="3476" y="11917"/>
                </a:cubicBezTo>
                <a:cubicBezTo>
                  <a:pt x="3972" y="12290"/>
                  <a:pt x="4221" y="12662"/>
                  <a:pt x="4221" y="13407"/>
                </a:cubicBezTo>
                <a:cubicBezTo>
                  <a:pt x="4221" y="14152"/>
                  <a:pt x="3972" y="14524"/>
                  <a:pt x="3724" y="14897"/>
                </a:cubicBezTo>
                <a:cubicBezTo>
                  <a:pt x="4221" y="20855"/>
                  <a:pt x="4221" y="20855"/>
                  <a:pt x="4221" y="20855"/>
                </a:cubicBezTo>
                <a:cubicBezTo>
                  <a:pt x="4221" y="21228"/>
                  <a:pt x="4221" y="21228"/>
                  <a:pt x="3972" y="21228"/>
                </a:cubicBezTo>
                <a:cubicBezTo>
                  <a:pt x="3972" y="21600"/>
                  <a:pt x="3972" y="21600"/>
                  <a:pt x="3972" y="21600"/>
                </a:cubicBezTo>
                <a:cubicBezTo>
                  <a:pt x="1986" y="21600"/>
                  <a:pt x="1986" y="21600"/>
                  <a:pt x="1986" y="21600"/>
                </a:cubicBezTo>
                <a:cubicBezTo>
                  <a:pt x="1986" y="21600"/>
                  <a:pt x="1986" y="21600"/>
                  <a:pt x="1738" y="21228"/>
                </a:cubicBezTo>
                <a:cubicBezTo>
                  <a:pt x="1738" y="21228"/>
                  <a:pt x="1738" y="21228"/>
                  <a:pt x="1738" y="20855"/>
                </a:cubicBezTo>
                <a:cubicBezTo>
                  <a:pt x="2234" y="14897"/>
                  <a:pt x="2234" y="14897"/>
                  <a:pt x="2234" y="14897"/>
                </a:cubicBezTo>
                <a:cubicBezTo>
                  <a:pt x="1986" y="14524"/>
                  <a:pt x="1738" y="14152"/>
                  <a:pt x="1738" y="13407"/>
                </a:cubicBezTo>
                <a:cubicBezTo>
                  <a:pt x="1738" y="12662"/>
                  <a:pt x="1986" y="12290"/>
                  <a:pt x="2483" y="11917"/>
                </a:cubicBezTo>
                <a:cubicBezTo>
                  <a:pt x="2483" y="10055"/>
                  <a:pt x="2731" y="8566"/>
                  <a:pt x="3228" y="7076"/>
                </a:cubicBezTo>
                <a:cubicBezTo>
                  <a:pt x="248" y="5586"/>
                  <a:pt x="248" y="5586"/>
                  <a:pt x="248" y="5586"/>
                </a:cubicBezTo>
                <a:cubicBezTo>
                  <a:pt x="0" y="5586"/>
                  <a:pt x="0" y="5586"/>
                  <a:pt x="0" y="5214"/>
                </a:cubicBezTo>
                <a:cubicBezTo>
                  <a:pt x="0" y="5214"/>
                  <a:pt x="0" y="4841"/>
                  <a:pt x="248" y="4841"/>
                </a:cubicBezTo>
                <a:cubicBezTo>
                  <a:pt x="10676" y="0"/>
                  <a:pt x="10676" y="0"/>
                  <a:pt x="10676" y="0"/>
                </a:cubicBezTo>
                <a:cubicBezTo>
                  <a:pt x="10676" y="0"/>
                  <a:pt x="10676" y="0"/>
                  <a:pt x="10676" y="0"/>
                </a:cubicBezTo>
                <a:cubicBezTo>
                  <a:pt x="10924" y="0"/>
                  <a:pt x="10924" y="0"/>
                  <a:pt x="10924" y="0"/>
                </a:cubicBezTo>
                <a:cubicBezTo>
                  <a:pt x="21352" y="4841"/>
                  <a:pt x="21352" y="4841"/>
                  <a:pt x="21352" y="4841"/>
                </a:cubicBezTo>
                <a:cubicBezTo>
                  <a:pt x="21600" y="4841"/>
                  <a:pt x="21600" y="5214"/>
                  <a:pt x="21600" y="5214"/>
                </a:cubicBezTo>
                <a:cubicBezTo>
                  <a:pt x="21600" y="5586"/>
                  <a:pt x="21600" y="5586"/>
                  <a:pt x="21352" y="5586"/>
                </a:cubicBezTo>
                <a:close/>
                <a:moveTo>
                  <a:pt x="16883" y="14152"/>
                </a:moveTo>
                <a:cubicBezTo>
                  <a:pt x="16883" y="16386"/>
                  <a:pt x="14152" y="17876"/>
                  <a:pt x="10676" y="17876"/>
                </a:cubicBezTo>
                <a:cubicBezTo>
                  <a:pt x="7448" y="17876"/>
                  <a:pt x="4717" y="16386"/>
                  <a:pt x="4717" y="14152"/>
                </a:cubicBezTo>
                <a:cubicBezTo>
                  <a:pt x="4966" y="9683"/>
                  <a:pt x="4966" y="9683"/>
                  <a:pt x="4966" y="9683"/>
                </a:cubicBezTo>
                <a:cubicBezTo>
                  <a:pt x="10428" y="12290"/>
                  <a:pt x="10428" y="12290"/>
                  <a:pt x="10428" y="12290"/>
                </a:cubicBezTo>
                <a:cubicBezTo>
                  <a:pt x="10428" y="12290"/>
                  <a:pt x="10676" y="12662"/>
                  <a:pt x="10676" y="12662"/>
                </a:cubicBezTo>
                <a:cubicBezTo>
                  <a:pt x="10924" y="12662"/>
                  <a:pt x="11172" y="12290"/>
                  <a:pt x="11172" y="12290"/>
                </a:cubicBezTo>
                <a:cubicBezTo>
                  <a:pt x="16634" y="9683"/>
                  <a:pt x="16634" y="9683"/>
                  <a:pt x="16634" y="9683"/>
                </a:cubicBezTo>
                <a:lnTo>
                  <a:pt x="16883" y="14152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4" name="Shape 5584"/>
          <p:cNvSpPr/>
          <p:nvPr/>
        </p:nvSpPr>
        <p:spPr>
          <a:xfrm>
            <a:off x="6522738" y="3060657"/>
            <a:ext cx="232735" cy="26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73" y="15247"/>
                </a:moveTo>
                <a:cubicBezTo>
                  <a:pt x="17207" y="15247"/>
                  <a:pt x="17207" y="15247"/>
                  <a:pt x="17207" y="15247"/>
                </a:cubicBezTo>
                <a:cubicBezTo>
                  <a:pt x="16475" y="15565"/>
                  <a:pt x="15742" y="15882"/>
                  <a:pt x="15010" y="15882"/>
                </a:cubicBezTo>
                <a:cubicBezTo>
                  <a:pt x="14644" y="15882"/>
                  <a:pt x="14644" y="15882"/>
                  <a:pt x="14278" y="15882"/>
                </a:cubicBezTo>
                <a:cubicBezTo>
                  <a:pt x="13912" y="16200"/>
                  <a:pt x="13180" y="16200"/>
                  <a:pt x="12447" y="16518"/>
                </a:cubicBezTo>
                <a:cubicBezTo>
                  <a:pt x="12447" y="18424"/>
                  <a:pt x="12447" y="18424"/>
                  <a:pt x="12447" y="18424"/>
                </a:cubicBezTo>
                <a:cubicBezTo>
                  <a:pt x="12447" y="20012"/>
                  <a:pt x="10983" y="21600"/>
                  <a:pt x="9153" y="21600"/>
                </a:cubicBezTo>
                <a:cubicBezTo>
                  <a:pt x="6956" y="21600"/>
                  <a:pt x="5492" y="20012"/>
                  <a:pt x="5492" y="18424"/>
                </a:cubicBezTo>
                <a:cubicBezTo>
                  <a:pt x="5492" y="13976"/>
                  <a:pt x="5492" y="13976"/>
                  <a:pt x="5492" y="13976"/>
                </a:cubicBezTo>
                <a:cubicBezTo>
                  <a:pt x="5125" y="13976"/>
                  <a:pt x="4393" y="14294"/>
                  <a:pt x="3661" y="14294"/>
                </a:cubicBezTo>
                <a:cubicBezTo>
                  <a:pt x="1464" y="14294"/>
                  <a:pt x="0" y="12706"/>
                  <a:pt x="0" y="10800"/>
                </a:cubicBezTo>
                <a:cubicBezTo>
                  <a:pt x="0" y="9212"/>
                  <a:pt x="2563" y="8576"/>
                  <a:pt x="3661" y="7941"/>
                </a:cubicBezTo>
                <a:cubicBezTo>
                  <a:pt x="4393" y="7624"/>
                  <a:pt x="5125" y="6988"/>
                  <a:pt x="5492" y="6671"/>
                </a:cubicBezTo>
                <a:cubicBezTo>
                  <a:pt x="6224" y="6353"/>
                  <a:pt x="7322" y="5400"/>
                  <a:pt x="7322" y="4765"/>
                </a:cubicBezTo>
                <a:cubicBezTo>
                  <a:pt x="7322" y="1588"/>
                  <a:pt x="7322" y="1588"/>
                  <a:pt x="7322" y="1588"/>
                </a:cubicBezTo>
                <a:cubicBezTo>
                  <a:pt x="7322" y="635"/>
                  <a:pt x="8054" y="0"/>
                  <a:pt x="9153" y="0"/>
                </a:cubicBezTo>
                <a:cubicBezTo>
                  <a:pt x="17939" y="0"/>
                  <a:pt x="17939" y="0"/>
                  <a:pt x="17939" y="0"/>
                </a:cubicBezTo>
                <a:cubicBezTo>
                  <a:pt x="19037" y="0"/>
                  <a:pt x="19769" y="635"/>
                  <a:pt x="19769" y="1588"/>
                </a:cubicBezTo>
                <a:cubicBezTo>
                  <a:pt x="19769" y="4765"/>
                  <a:pt x="19769" y="4765"/>
                  <a:pt x="19769" y="4765"/>
                </a:cubicBezTo>
                <a:cubicBezTo>
                  <a:pt x="19769" y="5718"/>
                  <a:pt x="20136" y="6988"/>
                  <a:pt x="20502" y="7624"/>
                </a:cubicBezTo>
                <a:cubicBezTo>
                  <a:pt x="21234" y="8894"/>
                  <a:pt x="21600" y="10165"/>
                  <a:pt x="21600" y="11435"/>
                </a:cubicBezTo>
                <a:cubicBezTo>
                  <a:pt x="21600" y="13659"/>
                  <a:pt x="20136" y="15247"/>
                  <a:pt x="17573" y="15247"/>
                </a:cubicBezTo>
                <a:close/>
                <a:moveTo>
                  <a:pt x="17939" y="4765"/>
                </a:moveTo>
                <a:cubicBezTo>
                  <a:pt x="17939" y="4447"/>
                  <a:pt x="17939" y="4447"/>
                  <a:pt x="17939" y="4447"/>
                </a:cubicBezTo>
                <a:cubicBezTo>
                  <a:pt x="9153" y="4447"/>
                  <a:pt x="9153" y="4447"/>
                  <a:pt x="9153" y="4447"/>
                </a:cubicBezTo>
                <a:cubicBezTo>
                  <a:pt x="9153" y="4765"/>
                  <a:pt x="9153" y="4765"/>
                  <a:pt x="9153" y="4765"/>
                </a:cubicBezTo>
                <a:cubicBezTo>
                  <a:pt x="9153" y="6353"/>
                  <a:pt x="7688" y="6988"/>
                  <a:pt x="6956" y="7941"/>
                </a:cubicBezTo>
                <a:cubicBezTo>
                  <a:pt x="6224" y="8259"/>
                  <a:pt x="5492" y="8894"/>
                  <a:pt x="4759" y="9212"/>
                </a:cubicBezTo>
                <a:cubicBezTo>
                  <a:pt x="4393" y="9212"/>
                  <a:pt x="4027" y="9529"/>
                  <a:pt x="3661" y="9529"/>
                </a:cubicBezTo>
                <a:cubicBezTo>
                  <a:pt x="3661" y="9847"/>
                  <a:pt x="1831" y="10482"/>
                  <a:pt x="1831" y="10800"/>
                </a:cubicBezTo>
                <a:cubicBezTo>
                  <a:pt x="1831" y="11753"/>
                  <a:pt x="2563" y="12706"/>
                  <a:pt x="3661" y="12706"/>
                </a:cubicBezTo>
                <a:cubicBezTo>
                  <a:pt x="5492" y="12706"/>
                  <a:pt x="6224" y="11435"/>
                  <a:pt x="7322" y="11435"/>
                </a:cubicBezTo>
                <a:cubicBezTo>
                  <a:pt x="7322" y="18424"/>
                  <a:pt x="7322" y="18424"/>
                  <a:pt x="7322" y="18424"/>
                </a:cubicBezTo>
                <a:cubicBezTo>
                  <a:pt x="7322" y="19376"/>
                  <a:pt x="8054" y="20012"/>
                  <a:pt x="9153" y="20012"/>
                </a:cubicBezTo>
                <a:cubicBezTo>
                  <a:pt x="9885" y="20012"/>
                  <a:pt x="10983" y="19376"/>
                  <a:pt x="10983" y="18424"/>
                </a:cubicBezTo>
                <a:cubicBezTo>
                  <a:pt x="10983" y="14294"/>
                  <a:pt x="10983" y="14294"/>
                  <a:pt x="10983" y="14294"/>
                </a:cubicBezTo>
                <a:cubicBezTo>
                  <a:pt x="11349" y="14612"/>
                  <a:pt x="11715" y="14929"/>
                  <a:pt x="12447" y="14929"/>
                </a:cubicBezTo>
                <a:cubicBezTo>
                  <a:pt x="12814" y="14929"/>
                  <a:pt x="13546" y="14612"/>
                  <a:pt x="13912" y="14294"/>
                </a:cubicBezTo>
                <a:cubicBezTo>
                  <a:pt x="14278" y="14294"/>
                  <a:pt x="14644" y="14294"/>
                  <a:pt x="15010" y="14294"/>
                </a:cubicBezTo>
                <a:cubicBezTo>
                  <a:pt x="15376" y="14294"/>
                  <a:pt x="16475" y="14294"/>
                  <a:pt x="16475" y="13659"/>
                </a:cubicBezTo>
                <a:cubicBezTo>
                  <a:pt x="16841" y="13659"/>
                  <a:pt x="17207" y="13659"/>
                  <a:pt x="17573" y="13659"/>
                </a:cubicBezTo>
                <a:cubicBezTo>
                  <a:pt x="19037" y="13659"/>
                  <a:pt x="19769" y="12706"/>
                  <a:pt x="19769" y="11435"/>
                </a:cubicBezTo>
                <a:cubicBezTo>
                  <a:pt x="19769" y="9212"/>
                  <a:pt x="17939" y="6988"/>
                  <a:pt x="17939" y="4765"/>
                </a:cubicBezTo>
                <a:close/>
                <a:moveTo>
                  <a:pt x="17207" y="1588"/>
                </a:moveTo>
                <a:cubicBezTo>
                  <a:pt x="16475" y="1588"/>
                  <a:pt x="16108" y="1906"/>
                  <a:pt x="16108" y="2224"/>
                </a:cubicBezTo>
                <a:cubicBezTo>
                  <a:pt x="16108" y="2541"/>
                  <a:pt x="16475" y="2859"/>
                  <a:pt x="17207" y="2859"/>
                </a:cubicBezTo>
                <a:cubicBezTo>
                  <a:pt x="17573" y="2859"/>
                  <a:pt x="17939" y="2541"/>
                  <a:pt x="17939" y="2224"/>
                </a:cubicBezTo>
                <a:cubicBezTo>
                  <a:pt x="17939" y="1906"/>
                  <a:pt x="17573" y="1588"/>
                  <a:pt x="17207" y="1588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5" name="Shape 5585"/>
          <p:cNvSpPr/>
          <p:nvPr/>
        </p:nvSpPr>
        <p:spPr>
          <a:xfrm>
            <a:off x="7092661" y="3095476"/>
            <a:ext cx="232735" cy="1960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8955"/>
                </a:moveTo>
                <a:cubicBezTo>
                  <a:pt x="21600" y="20278"/>
                  <a:pt x="20502" y="21600"/>
                  <a:pt x="19403" y="21600"/>
                </a:cubicBezTo>
                <a:cubicBezTo>
                  <a:pt x="2563" y="21600"/>
                  <a:pt x="2563" y="21600"/>
                  <a:pt x="2563" y="21600"/>
                </a:cubicBezTo>
                <a:cubicBezTo>
                  <a:pt x="1098" y="21600"/>
                  <a:pt x="0" y="20278"/>
                  <a:pt x="0" y="18955"/>
                </a:cubicBezTo>
                <a:cubicBezTo>
                  <a:pt x="0" y="13665"/>
                  <a:pt x="0" y="13665"/>
                  <a:pt x="0" y="13665"/>
                </a:cubicBezTo>
                <a:cubicBezTo>
                  <a:pt x="0" y="13224"/>
                  <a:pt x="366" y="12784"/>
                  <a:pt x="366" y="12343"/>
                </a:cubicBezTo>
                <a:cubicBezTo>
                  <a:pt x="3295" y="2204"/>
                  <a:pt x="3295" y="2204"/>
                  <a:pt x="3295" y="2204"/>
                </a:cubicBezTo>
                <a:cubicBezTo>
                  <a:pt x="3295" y="882"/>
                  <a:pt x="4393" y="0"/>
                  <a:pt x="5492" y="0"/>
                </a:cubicBezTo>
                <a:cubicBezTo>
                  <a:pt x="16108" y="0"/>
                  <a:pt x="16108" y="0"/>
                  <a:pt x="16108" y="0"/>
                </a:cubicBezTo>
                <a:cubicBezTo>
                  <a:pt x="17207" y="0"/>
                  <a:pt x="18305" y="882"/>
                  <a:pt x="18671" y="2204"/>
                </a:cubicBezTo>
                <a:cubicBezTo>
                  <a:pt x="21234" y="12343"/>
                  <a:pt x="21234" y="12343"/>
                  <a:pt x="21234" y="12343"/>
                </a:cubicBezTo>
                <a:cubicBezTo>
                  <a:pt x="21234" y="12784"/>
                  <a:pt x="21600" y="13224"/>
                  <a:pt x="21600" y="13665"/>
                </a:cubicBezTo>
                <a:lnTo>
                  <a:pt x="21600" y="18955"/>
                </a:lnTo>
                <a:close/>
                <a:moveTo>
                  <a:pt x="19769" y="13665"/>
                </a:moveTo>
                <a:cubicBezTo>
                  <a:pt x="19769" y="13224"/>
                  <a:pt x="19403" y="13224"/>
                  <a:pt x="19403" y="13224"/>
                </a:cubicBezTo>
                <a:cubicBezTo>
                  <a:pt x="2563" y="13224"/>
                  <a:pt x="2563" y="13224"/>
                  <a:pt x="2563" y="13224"/>
                </a:cubicBezTo>
                <a:cubicBezTo>
                  <a:pt x="2197" y="13224"/>
                  <a:pt x="1831" y="13224"/>
                  <a:pt x="1831" y="13665"/>
                </a:cubicBezTo>
                <a:cubicBezTo>
                  <a:pt x="1831" y="18955"/>
                  <a:pt x="1831" y="18955"/>
                  <a:pt x="1831" y="18955"/>
                </a:cubicBezTo>
                <a:cubicBezTo>
                  <a:pt x="1831" y="19396"/>
                  <a:pt x="2197" y="19396"/>
                  <a:pt x="2563" y="19396"/>
                </a:cubicBezTo>
                <a:cubicBezTo>
                  <a:pt x="19403" y="19396"/>
                  <a:pt x="19403" y="19396"/>
                  <a:pt x="19403" y="19396"/>
                </a:cubicBezTo>
                <a:cubicBezTo>
                  <a:pt x="19403" y="19396"/>
                  <a:pt x="19769" y="19396"/>
                  <a:pt x="19769" y="18955"/>
                </a:cubicBezTo>
                <a:lnTo>
                  <a:pt x="19769" y="13665"/>
                </a:lnTo>
                <a:close/>
                <a:moveTo>
                  <a:pt x="19037" y="11020"/>
                </a:moveTo>
                <a:cubicBezTo>
                  <a:pt x="16841" y="2645"/>
                  <a:pt x="16841" y="2645"/>
                  <a:pt x="16841" y="2645"/>
                </a:cubicBezTo>
                <a:cubicBezTo>
                  <a:pt x="16841" y="2645"/>
                  <a:pt x="16475" y="2204"/>
                  <a:pt x="16108" y="2204"/>
                </a:cubicBezTo>
                <a:cubicBezTo>
                  <a:pt x="5492" y="2204"/>
                  <a:pt x="5492" y="2204"/>
                  <a:pt x="5492" y="2204"/>
                </a:cubicBezTo>
                <a:cubicBezTo>
                  <a:pt x="5125" y="2204"/>
                  <a:pt x="4759" y="2645"/>
                  <a:pt x="4759" y="2645"/>
                </a:cubicBezTo>
                <a:cubicBezTo>
                  <a:pt x="2563" y="11020"/>
                  <a:pt x="2563" y="11020"/>
                  <a:pt x="2563" y="11020"/>
                </a:cubicBezTo>
                <a:lnTo>
                  <a:pt x="19037" y="11020"/>
                </a:lnTo>
                <a:close/>
                <a:moveTo>
                  <a:pt x="13546" y="17633"/>
                </a:moveTo>
                <a:cubicBezTo>
                  <a:pt x="12814" y="17633"/>
                  <a:pt x="12447" y="17192"/>
                  <a:pt x="12447" y="16310"/>
                </a:cubicBezTo>
                <a:cubicBezTo>
                  <a:pt x="12447" y="15429"/>
                  <a:pt x="12814" y="14988"/>
                  <a:pt x="13546" y="14988"/>
                </a:cubicBezTo>
                <a:cubicBezTo>
                  <a:pt x="14278" y="14988"/>
                  <a:pt x="14644" y="15429"/>
                  <a:pt x="14644" y="16310"/>
                </a:cubicBezTo>
                <a:cubicBezTo>
                  <a:pt x="14644" y="17192"/>
                  <a:pt x="14278" y="17633"/>
                  <a:pt x="13546" y="17633"/>
                </a:cubicBezTo>
                <a:close/>
                <a:moveTo>
                  <a:pt x="17207" y="17633"/>
                </a:moveTo>
                <a:cubicBezTo>
                  <a:pt x="16475" y="17633"/>
                  <a:pt x="16108" y="17192"/>
                  <a:pt x="16108" y="16310"/>
                </a:cubicBezTo>
                <a:cubicBezTo>
                  <a:pt x="16108" y="15429"/>
                  <a:pt x="16475" y="14988"/>
                  <a:pt x="17207" y="14988"/>
                </a:cubicBezTo>
                <a:cubicBezTo>
                  <a:pt x="17573" y="14988"/>
                  <a:pt x="18305" y="15429"/>
                  <a:pt x="18305" y="16310"/>
                </a:cubicBezTo>
                <a:cubicBezTo>
                  <a:pt x="18305" y="17192"/>
                  <a:pt x="17573" y="17633"/>
                  <a:pt x="17207" y="17633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6" name="Shape 5586"/>
          <p:cNvSpPr/>
          <p:nvPr/>
        </p:nvSpPr>
        <p:spPr>
          <a:xfrm>
            <a:off x="7662583" y="3080815"/>
            <a:ext cx="269386" cy="229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059" y="12662"/>
                </a:moveTo>
                <a:cubicBezTo>
                  <a:pt x="11435" y="21228"/>
                  <a:pt x="11435" y="21228"/>
                  <a:pt x="11435" y="21228"/>
                </a:cubicBezTo>
                <a:cubicBezTo>
                  <a:pt x="11435" y="21600"/>
                  <a:pt x="11118" y="21600"/>
                  <a:pt x="10800" y="21600"/>
                </a:cubicBezTo>
                <a:cubicBezTo>
                  <a:pt x="10800" y="21600"/>
                  <a:pt x="10482" y="21600"/>
                  <a:pt x="10482" y="21228"/>
                </a:cubicBezTo>
                <a:cubicBezTo>
                  <a:pt x="2859" y="12662"/>
                  <a:pt x="2859" y="12662"/>
                  <a:pt x="2859" y="12662"/>
                </a:cubicBezTo>
                <a:cubicBezTo>
                  <a:pt x="2859" y="12662"/>
                  <a:pt x="0" y="9683"/>
                  <a:pt x="0" y="6331"/>
                </a:cubicBezTo>
                <a:cubicBezTo>
                  <a:pt x="0" y="2234"/>
                  <a:pt x="2224" y="0"/>
                  <a:pt x="6035" y="0"/>
                </a:cubicBezTo>
                <a:cubicBezTo>
                  <a:pt x="7941" y="0"/>
                  <a:pt x="9847" y="1862"/>
                  <a:pt x="10800" y="2979"/>
                </a:cubicBezTo>
                <a:cubicBezTo>
                  <a:pt x="11753" y="1862"/>
                  <a:pt x="13976" y="0"/>
                  <a:pt x="15882" y="0"/>
                </a:cubicBezTo>
                <a:cubicBezTo>
                  <a:pt x="19694" y="0"/>
                  <a:pt x="21600" y="2234"/>
                  <a:pt x="21600" y="6331"/>
                </a:cubicBezTo>
                <a:cubicBezTo>
                  <a:pt x="21600" y="9683"/>
                  <a:pt x="19059" y="12662"/>
                  <a:pt x="19059" y="12662"/>
                </a:cubicBezTo>
                <a:close/>
                <a:moveTo>
                  <a:pt x="15882" y="1490"/>
                </a:moveTo>
                <a:cubicBezTo>
                  <a:pt x="14294" y="1490"/>
                  <a:pt x="12071" y="4097"/>
                  <a:pt x="11435" y="4841"/>
                </a:cubicBezTo>
                <a:cubicBezTo>
                  <a:pt x="11118" y="5214"/>
                  <a:pt x="10800" y="5214"/>
                  <a:pt x="10482" y="4841"/>
                </a:cubicBezTo>
                <a:cubicBezTo>
                  <a:pt x="9847" y="4097"/>
                  <a:pt x="7624" y="1490"/>
                  <a:pt x="6035" y="1490"/>
                </a:cubicBezTo>
                <a:cubicBezTo>
                  <a:pt x="4129" y="1490"/>
                  <a:pt x="1588" y="2607"/>
                  <a:pt x="1588" y="6331"/>
                </a:cubicBezTo>
                <a:cubicBezTo>
                  <a:pt x="1588" y="8938"/>
                  <a:pt x="3812" y="11545"/>
                  <a:pt x="3812" y="11545"/>
                </a:cubicBezTo>
                <a:cubicBezTo>
                  <a:pt x="10800" y="19366"/>
                  <a:pt x="10800" y="19366"/>
                  <a:pt x="10800" y="19366"/>
                </a:cubicBezTo>
                <a:cubicBezTo>
                  <a:pt x="17788" y="11545"/>
                  <a:pt x="17788" y="11545"/>
                  <a:pt x="17788" y="11545"/>
                </a:cubicBezTo>
                <a:cubicBezTo>
                  <a:pt x="18106" y="11545"/>
                  <a:pt x="20329" y="8938"/>
                  <a:pt x="20329" y="6331"/>
                </a:cubicBezTo>
                <a:cubicBezTo>
                  <a:pt x="20329" y="2607"/>
                  <a:pt x="17788" y="1490"/>
                  <a:pt x="15882" y="1490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7" name="Shape 5587"/>
          <p:cNvSpPr/>
          <p:nvPr/>
        </p:nvSpPr>
        <p:spPr>
          <a:xfrm>
            <a:off x="8234340" y="3080815"/>
            <a:ext cx="208912" cy="2382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9516" y="19440"/>
                </a:lnTo>
                <a:lnTo>
                  <a:pt x="10611" y="21600"/>
                </a:lnTo>
                <a:lnTo>
                  <a:pt x="1895" y="19440"/>
                </a:lnTo>
                <a:lnTo>
                  <a:pt x="0" y="0"/>
                </a:lnTo>
                <a:lnTo>
                  <a:pt x="21600" y="0"/>
                </a:lnTo>
                <a:close/>
                <a:moveTo>
                  <a:pt x="17621" y="3988"/>
                </a:moveTo>
                <a:lnTo>
                  <a:pt x="3979" y="3988"/>
                </a:lnTo>
                <a:lnTo>
                  <a:pt x="4358" y="11132"/>
                </a:lnTo>
                <a:lnTo>
                  <a:pt x="14211" y="11132"/>
                </a:lnTo>
                <a:lnTo>
                  <a:pt x="13832" y="14289"/>
                </a:lnTo>
                <a:lnTo>
                  <a:pt x="10611" y="15120"/>
                </a:lnTo>
                <a:lnTo>
                  <a:pt x="7768" y="14289"/>
                </a:lnTo>
                <a:lnTo>
                  <a:pt x="7389" y="12129"/>
                </a:lnTo>
                <a:lnTo>
                  <a:pt x="4926" y="12129"/>
                </a:lnTo>
                <a:lnTo>
                  <a:pt x="5305" y="16117"/>
                </a:lnTo>
                <a:lnTo>
                  <a:pt x="10611" y="17612"/>
                </a:lnTo>
                <a:lnTo>
                  <a:pt x="10989" y="17612"/>
                </a:lnTo>
                <a:lnTo>
                  <a:pt x="16295" y="16117"/>
                </a:lnTo>
                <a:lnTo>
                  <a:pt x="17053" y="8640"/>
                </a:lnTo>
                <a:lnTo>
                  <a:pt x="7389" y="8640"/>
                </a:lnTo>
                <a:lnTo>
                  <a:pt x="6821" y="6148"/>
                </a:lnTo>
                <a:lnTo>
                  <a:pt x="17621" y="6148"/>
                </a:lnTo>
                <a:lnTo>
                  <a:pt x="17621" y="3988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8" name="Shape 5588"/>
          <p:cNvSpPr/>
          <p:nvPr/>
        </p:nvSpPr>
        <p:spPr>
          <a:xfrm>
            <a:off x="8804264" y="3080815"/>
            <a:ext cx="269386" cy="2107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3260"/>
                </a:moveTo>
                <a:cubicBezTo>
                  <a:pt x="21600" y="3668"/>
                  <a:pt x="21600" y="3668"/>
                  <a:pt x="21282" y="3668"/>
                </a:cubicBezTo>
                <a:cubicBezTo>
                  <a:pt x="635" y="3668"/>
                  <a:pt x="635" y="3668"/>
                  <a:pt x="635" y="3668"/>
                </a:cubicBezTo>
                <a:cubicBezTo>
                  <a:pt x="318" y="3668"/>
                  <a:pt x="0" y="3668"/>
                  <a:pt x="0" y="3260"/>
                </a:cubicBezTo>
                <a:cubicBezTo>
                  <a:pt x="0" y="408"/>
                  <a:pt x="0" y="408"/>
                  <a:pt x="0" y="408"/>
                </a:cubicBezTo>
                <a:cubicBezTo>
                  <a:pt x="0" y="0"/>
                  <a:pt x="318" y="0"/>
                  <a:pt x="635" y="0"/>
                </a:cubicBezTo>
                <a:cubicBezTo>
                  <a:pt x="21282" y="0"/>
                  <a:pt x="21282" y="0"/>
                  <a:pt x="21282" y="0"/>
                </a:cubicBezTo>
                <a:cubicBezTo>
                  <a:pt x="21600" y="0"/>
                  <a:pt x="21600" y="0"/>
                  <a:pt x="21600" y="408"/>
                </a:cubicBezTo>
                <a:lnTo>
                  <a:pt x="21600" y="3260"/>
                </a:lnTo>
                <a:close/>
                <a:moveTo>
                  <a:pt x="4129" y="11004"/>
                </a:moveTo>
                <a:cubicBezTo>
                  <a:pt x="953" y="15487"/>
                  <a:pt x="953" y="15487"/>
                  <a:pt x="953" y="15487"/>
                </a:cubicBezTo>
                <a:cubicBezTo>
                  <a:pt x="635" y="15487"/>
                  <a:pt x="635" y="15487"/>
                  <a:pt x="635" y="15487"/>
                </a:cubicBezTo>
                <a:cubicBezTo>
                  <a:pt x="318" y="15487"/>
                  <a:pt x="0" y="15487"/>
                  <a:pt x="0" y="15079"/>
                </a:cubicBezTo>
                <a:cubicBezTo>
                  <a:pt x="0" y="6113"/>
                  <a:pt x="0" y="6113"/>
                  <a:pt x="0" y="6113"/>
                </a:cubicBezTo>
                <a:cubicBezTo>
                  <a:pt x="0" y="6113"/>
                  <a:pt x="318" y="5706"/>
                  <a:pt x="635" y="5706"/>
                </a:cubicBezTo>
                <a:cubicBezTo>
                  <a:pt x="635" y="5706"/>
                  <a:pt x="635" y="5706"/>
                  <a:pt x="953" y="5706"/>
                </a:cubicBezTo>
                <a:cubicBezTo>
                  <a:pt x="4129" y="10189"/>
                  <a:pt x="4129" y="10189"/>
                  <a:pt x="4129" y="10189"/>
                </a:cubicBezTo>
                <a:cubicBezTo>
                  <a:pt x="4447" y="10596"/>
                  <a:pt x="4447" y="10596"/>
                  <a:pt x="4447" y="10596"/>
                </a:cubicBezTo>
                <a:cubicBezTo>
                  <a:pt x="4447" y="11004"/>
                  <a:pt x="4447" y="11004"/>
                  <a:pt x="4129" y="11004"/>
                </a:cubicBezTo>
                <a:close/>
                <a:moveTo>
                  <a:pt x="21600" y="21192"/>
                </a:moveTo>
                <a:cubicBezTo>
                  <a:pt x="21600" y="21192"/>
                  <a:pt x="21600" y="21600"/>
                  <a:pt x="21282" y="21600"/>
                </a:cubicBezTo>
                <a:cubicBezTo>
                  <a:pt x="635" y="21600"/>
                  <a:pt x="635" y="21600"/>
                  <a:pt x="635" y="21600"/>
                </a:cubicBezTo>
                <a:cubicBezTo>
                  <a:pt x="318" y="21600"/>
                  <a:pt x="0" y="21192"/>
                  <a:pt x="0" y="21192"/>
                </a:cubicBezTo>
                <a:cubicBezTo>
                  <a:pt x="0" y="17932"/>
                  <a:pt x="0" y="17932"/>
                  <a:pt x="0" y="17932"/>
                </a:cubicBezTo>
                <a:cubicBezTo>
                  <a:pt x="0" y="17932"/>
                  <a:pt x="318" y="17525"/>
                  <a:pt x="635" y="17525"/>
                </a:cubicBezTo>
                <a:cubicBezTo>
                  <a:pt x="21282" y="17525"/>
                  <a:pt x="21282" y="17525"/>
                  <a:pt x="21282" y="17525"/>
                </a:cubicBezTo>
                <a:cubicBezTo>
                  <a:pt x="21600" y="17525"/>
                  <a:pt x="21600" y="17932"/>
                  <a:pt x="21600" y="17932"/>
                </a:cubicBezTo>
                <a:lnTo>
                  <a:pt x="21600" y="21192"/>
                </a:lnTo>
                <a:close/>
                <a:moveTo>
                  <a:pt x="21600" y="9374"/>
                </a:moveTo>
                <a:cubicBezTo>
                  <a:pt x="21600" y="9374"/>
                  <a:pt x="21600" y="9781"/>
                  <a:pt x="21282" y="9781"/>
                </a:cubicBezTo>
                <a:cubicBezTo>
                  <a:pt x="8259" y="9781"/>
                  <a:pt x="8259" y="9781"/>
                  <a:pt x="8259" y="9781"/>
                </a:cubicBezTo>
                <a:cubicBezTo>
                  <a:pt x="7941" y="9781"/>
                  <a:pt x="7941" y="9374"/>
                  <a:pt x="7941" y="9374"/>
                </a:cubicBezTo>
                <a:cubicBezTo>
                  <a:pt x="7941" y="6113"/>
                  <a:pt x="7941" y="6113"/>
                  <a:pt x="7941" y="6113"/>
                </a:cubicBezTo>
                <a:cubicBezTo>
                  <a:pt x="7941" y="6113"/>
                  <a:pt x="7941" y="5706"/>
                  <a:pt x="8259" y="5706"/>
                </a:cubicBezTo>
                <a:cubicBezTo>
                  <a:pt x="21282" y="5706"/>
                  <a:pt x="21282" y="5706"/>
                  <a:pt x="21282" y="5706"/>
                </a:cubicBezTo>
                <a:cubicBezTo>
                  <a:pt x="21600" y="5706"/>
                  <a:pt x="21600" y="6113"/>
                  <a:pt x="21600" y="6113"/>
                </a:cubicBezTo>
                <a:lnTo>
                  <a:pt x="21600" y="9374"/>
                </a:lnTo>
                <a:close/>
                <a:moveTo>
                  <a:pt x="21600" y="15079"/>
                </a:moveTo>
                <a:cubicBezTo>
                  <a:pt x="21600" y="15487"/>
                  <a:pt x="21600" y="15487"/>
                  <a:pt x="21282" y="15487"/>
                </a:cubicBezTo>
                <a:cubicBezTo>
                  <a:pt x="8259" y="15487"/>
                  <a:pt x="8259" y="15487"/>
                  <a:pt x="8259" y="15487"/>
                </a:cubicBezTo>
                <a:cubicBezTo>
                  <a:pt x="7941" y="15487"/>
                  <a:pt x="7941" y="15487"/>
                  <a:pt x="7941" y="15079"/>
                </a:cubicBezTo>
                <a:cubicBezTo>
                  <a:pt x="7941" y="12226"/>
                  <a:pt x="7941" y="12226"/>
                  <a:pt x="7941" y="12226"/>
                </a:cubicBezTo>
                <a:cubicBezTo>
                  <a:pt x="7941" y="11819"/>
                  <a:pt x="7941" y="11819"/>
                  <a:pt x="8259" y="11819"/>
                </a:cubicBezTo>
                <a:cubicBezTo>
                  <a:pt x="21282" y="11819"/>
                  <a:pt x="21282" y="11819"/>
                  <a:pt x="21282" y="11819"/>
                </a:cubicBezTo>
                <a:cubicBezTo>
                  <a:pt x="21600" y="11819"/>
                  <a:pt x="21600" y="11819"/>
                  <a:pt x="21600" y="12226"/>
                </a:cubicBezTo>
                <a:lnTo>
                  <a:pt x="21600" y="15079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9" name="Shape 5589"/>
          <p:cNvSpPr/>
          <p:nvPr/>
        </p:nvSpPr>
        <p:spPr>
          <a:xfrm>
            <a:off x="9374187" y="3080815"/>
            <a:ext cx="230903" cy="229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8621"/>
                </a:moveTo>
                <a:cubicBezTo>
                  <a:pt x="21600" y="20110"/>
                  <a:pt x="20483" y="21600"/>
                  <a:pt x="18993" y="21600"/>
                </a:cubicBezTo>
                <a:cubicBezTo>
                  <a:pt x="2607" y="21600"/>
                  <a:pt x="2607" y="21600"/>
                  <a:pt x="2607" y="21600"/>
                </a:cubicBezTo>
                <a:cubicBezTo>
                  <a:pt x="1117" y="21600"/>
                  <a:pt x="0" y="20110"/>
                  <a:pt x="0" y="18621"/>
                </a:cubicBezTo>
                <a:cubicBezTo>
                  <a:pt x="0" y="2607"/>
                  <a:pt x="0" y="2607"/>
                  <a:pt x="0" y="2607"/>
                </a:cubicBezTo>
                <a:cubicBezTo>
                  <a:pt x="0" y="1117"/>
                  <a:pt x="1117" y="0"/>
                  <a:pt x="2607" y="0"/>
                </a:cubicBezTo>
                <a:cubicBezTo>
                  <a:pt x="18993" y="0"/>
                  <a:pt x="18993" y="0"/>
                  <a:pt x="18993" y="0"/>
                </a:cubicBezTo>
                <a:cubicBezTo>
                  <a:pt x="20483" y="0"/>
                  <a:pt x="21600" y="1117"/>
                  <a:pt x="21600" y="2607"/>
                </a:cubicBezTo>
                <a:lnTo>
                  <a:pt x="21600" y="18621"/>
                </a:lnTo>
                <a:close/>
                <a:moveTo>
                  <a:pt x="18993" y="8938"/>
                </a:moveTo>
                <a:cubicBezTo>
                  <a:pt x="17131" y="8938"/>
                  <a:pt x="17131" y="8938"/>
                  <a:pt x="17131" y="8938"/>
                </a:cubicBezTo>
                <a:cubicBezTo>
                  <a:pt x="17503" y="9683"/>
                  <a:pt x="17503" y="10055"/>
                  <a:pt x="17503" y="10800"/>
                </a:cubicBezTo>
                <a:cubicBezTo>
                  <a:pt x="17503" y="14524"/>
                  <a:pt x="14524" y="17503"/>
                  <a:pt x="10800" y="17503"/>
                </a:cubicBezTo>
                <a:cubicBezTo>
                  <a:pt x="7076" y="17503"/>
                  <a:pt x="4097" y="14524"/>
                  <a:pt x="4097" y="10800"/>
                </a:cubicBezTo>
                <a:cubicBezTo>
                  <a:pt x="4097" y="10055"/>
                  <a:pt x="4097" y="9683"/>
                  <a:pt x="4469" y="8938"/>
                </a:cubicBezTo>
                <a:cubicBezTo>
                  <a:pt x="2234" y="8938"/>
                  <a:pt x="2234" y="8938"/>
                  <a:pt x="2234" y="8938"/>
                </a:cubicBezTo>
                <a:cubicBezTo>
                  <a:pt x="2234" y="18248"/>
                  <a:pt x="2234" y="18248"/>
                  <a:pt x="2234" y="18248"/>
                </a:cubicBezTo>
                <a:cubicBezTo>
                  <a:pt x="2234" y="18621"/>
                  <a:pt x="2607" y="18993"/>
                  <a:pt x="3352" y="18993"/>
                </a:cubicBezTo>
                <a:cubicBezTo>
                  <a:pt x="18248" y="18993"/>
                  <a:pt x="18248" y="18993"/>
                  <a:pt x="18248" y="18993"/>
                </a:cubicBezTo>
                <a:cubicBezTo>
                  <a:pt x="18621" y="18993"/>
                  <a:pt x="18993" y="18621"/>
                  <a:pt x="18993" y="18248"/>
                </a:cubicBezTo>
                <a:lnTo>
                  <a:pt x="18993" y="8938"/>
                </a:lnTo>
                <a:close/>
                <a:moveTo>
                  <a:pt x="10800" y="6331"/>
                </a:moveTo>
                <a:cubicBezTo>
                  <a:pt x="8566" y="6331"/>
                  <a:pt x="6331" y="8193"/>
                  <a:pt x="6331" y="10800"/>
                </a:cubicBezTo>
                <a:cubicBezTo>
                  <a:pt x="6331" y="13034"/>
                  <a:pt x="8566" y="14897"/>
                  <a:pt x="10800" y="14897"/>
                </a:cubicBezTo>
                <a:cubicBezTo>
                  <a:pt x="13034" y="14897"/>
                  <a:pt x="15269" y="13034"/>
                  <a:pt x="15269" y="10800"/>
                </a:cubicBezTo>
                <a:cubicBezTo>
                  <a:pt x="15269" y="8193"/>
                  <a:pt x="13034" y="6331"/>
                  <a:pt x="10800" y="6331"/>
                </a:cubicBezTo>
                <a:close/>
                <a:moveTo>
                  <a:pt x="18993" y="3352"/>
                </a:moveTo>
                <a:cubicBezTo>
                  <a:pt x="18993" y="2607"/>
                  <a:pt x="18621" y="2234"/>
                  <a:pt x="18248" y="2234"/>
                </a:cubicBezTo>
                <a:cubicBezTo>
                  <a:pt x="15641" y="2234"/>
                  <a:pt x="15641" y="2234"/>
                  <a:pt x="15641" y="2234"/>
                </a:cubicBezTo>
                <a:cubicBezTo>
                  <a:pt x="15269" y="2234"/>
                  <a:pt x="14897" y="2607"/>
                  <a:pt x="14897" y="3352"/>
                </a:cubicBezTo>
                <a:cubicBezTo>
                  <a:pt x="14897" y="5586"/>
                  <a:pt x="14897" y="5586"/>
                  <a:pt x="14897" y="5586"/>
                </a:cubicBezTo>
                <a:cubicBezTo>
                  <a:pt x="14897" y="5959"/>
                  <a:pt x="15269" y="6703"/>
                  <a:pt x="15641" y="6703"/>
                </a:cubicBezTo>
                <a:cubicBezTo>
                  <a:pt x="18248" y="6703"/>
                  <a:pt x="18248" y="6703"/>
                  <a:pt x="18248" y="6703"/>
                </a:cubicBezTo>
                <a:cubicBezTo>
                  <a:pt x="18621" y="6703"/>
                  <a:pt x="18993" y="5959"/>
                  <a:pt x="18993" y="5586"/>
                </a:cubicBezTo>
                <a:lnTo>
                  <a:pt x="18993" y="3352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40" name="Shape 5590"/>
          <p:cNvSpPr/>
          <p:nvPr/>
        </p:nvSpPr>
        <p:spPr>
          <a:xfrm>
            <a:off x="9945942" y="3080815"/>
            <a:ext cx="229069" cy="229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662" y="15269"/>
                </a:moveTo>
                <a:cubicBezTo>
                  <a:pt x="10800" y="17503"/>
                  <a:pt x="10800" y="17503"/>
                  <a:pt x="10800" y="17503"/>
                </a:cubicBezTo>
                <a:cubicBezTo>
                  <a:pt x="10055" y="17876"/>
                  <a:pt x="10055" y="17876"/>
                  <a:pt x="10055" y="17876"/>
                </a:cubicBezTo>
                <a:cubicBezTo>
                  <a:pt x="8938" y="19366"/>
                  <a:pt x="7076" y="19738"/>
                  <a:pt x="5586" y="19366"/>
                </a:cubicBezTo>
                <a:cubicBezTo>
                  <a:pt x="5214" y="20483"/>
                  <a:pt x="4097" y="21600"/>
                  <a:pt x="2979" y="21600"/>
                </a:cubicBezTo>
                <a:cubicBezTo>
                  <a:pt x="1117" y="21600"/>
                  <a:pt x="0" y="20110"/>
                  <a:pt x="0" y="18621"/>
                </a:cubicBezTo>
                <a:cubicBezTo>
                  <a:pt x="0" y="17131"/>
                  <a:pt x="745" y="16014"/>
                  <a:pt x="2234" y="15641"/>
                </a:cubicBezTo>
                <a:cubicBezTo>
                  <a:pt x="1862" y="14152"/>
                  <a:pt x="2234" y="12290"/>
                  <a:pt x="3352" y="11172"/>
                </a:cubicBezTo>
                <a:cubicBezTo>
                  <a:pt x="3724" y="11172"/>
                  <a:pt x="3724" y="11172"/>
                  <a:pt x="3724" y="11172"/>
                </a:cubicBezTo>
                <a:cubicBezTo>
                  <a:pt x="5586" y="13034"/>
                  <a:pt x="5586" y="13034"/>
                  <a:pt x="5586" y="13034"/>
                </a:cubicBezTo>
                <a:cubicBezTo>
                  <a:pt x="5586" y="13407"/>
                  <a:pt x="5586" y="13407"/>
                  <a:pt x="5586" y="13407"/>
                </a:cubicBezTo>
                <a:cubicBezTo>
                  <a:pt x="4841" y="14152"/>
                  <a:pt x="4841" y="15269"/>
                  <a:pt x="5586" y="16014"/>
                </a:cubicBezTo>
                <a:cubicBezTo>
                  <a:pt x="6331" y="16386"/>
                  <a:pt x="7448" y="16386"/>
                  <a:pt x="8193" y="16014"/>
                </a:cubicBezTo>
                <a:cubicBezTo>
                  <a:pt x="8566" y="15269"/>
                  <a:pt x="8566" y="15269"/>
                  <a:pt x="8566" y="15269"/>
                </a:cubicBezTo>
                <a:cubicBezTo>
                  <a:pt x="10800" y="13407"/>
                  <a:pt x="10800" y="13407"/>
                  <a:pt x="10800" y="13407"/>
                </a:cubicBezTo>
                <a:cubicBezTo>
                  <a:pt x="13034" y="11172"/>
                  <a:pt x="13034" y="11172"/>
                  <a:pt x="13034" y="11172"/>
                </a:cubicBezTo>
                <a:cubicBezTo>
                  <a:pt x="14897" y="13034"/>
                  <a:pt x="14897" y="13034"/>
                  <a:pt x="14897" y="13034"/>
                </a:cubicBezTo>
                <a:lnTo>
                  <a:pt x="12662" y="15269"/>
                </a:lnTo>
                <a:close/>
                <a:moveTo>
                  <a:pt x="10428" y="3724"/>
                </a:moveTo>
                <a:cubicBezTo>
                  <a:pt x="8193" y="5959"/>
                  <a:pt x="8193" y="5959"/>
                  <a:pt x="8193" y="5959"/>
                </a:cubicBezTo>
                <a:cubicBezTo>
                  <a:pt x="8193" y="5586"/>
                  <a:pt x="8193" y="5586"/>
                  <a:pt x="8193" y="5586"/>
                </a:cubicBezTo>
                <a:cubicBezTo>
                  <a:pt x="7448" y="4841"/>
                  <a:pt x="6331" y="4841"/>
                  <a:pt x="5586" y="5586"/>
                </a:cubicBezTo>
                <a:cubicBezTo>
                  <a:pt x="4841" y="6331"/>
                  <a:pt x="4841" y="7448"/>
                  <a:pt x="5586" y="8193"/>
                </a:cubicBezTo>
                <a:cubicBezTo>
                  <a:pt x="5959" y="8566"/>
                  <a:pt x="5959" y="8566"/>
                  <a:pt x="5959" y="8566"/>
                </a:cubicBezTo>
                <a:cubicBezTo>
                  <a:pt x="8193" y="10800"/>
                  <a:pt x="8193" y="10800"/>
                  <a:pt x="8193" y="10800"/>
                </a:cubicBezTo>
                <a:cubicBezTo>
                  <a:pt x="10428" y="13034"/>
                  <a:pt x="10428" y="13034"/>
                  <a:pt x="10428" y="13034"/>
                </a:cubicBezTo>
                <a:cubicBezTo>
                  <a:pt x="8193" y="15269"/>
                  <a:pt x="8193" y="15269"/>
                  <a:pt x="8193" y="15269"/>
                </a:cubicBezTo>
                <a:cubicBezTo>
                  <a:pt x="5959" y="13034"/>
                  <a:pt x="5959" y="13034"/>
                  <a:pt x="5959" y="13034"/>
                </a:cubicBezTo>
                <a:cubicBezTo>
                  <a:pt x="3724" y="10800"/>
                  <a:pt x="3724" y="10800"/>
                  <a:pt x="3724" y="10800"/>
                </a:cubicBezTo>
                <a:cubicBezTo>
                  <a:pt x="3352" y="10428"/>
                  <a:pt x="3352" y="10428"/>
                  <a:pt x="3352" y="10428"/>
                </a:cubicBezTo>
                <a:cubicBezTo>
                  <a:pt x="2234" y="8938"/>
                  <a:pt x="1862" y="7076"/>
                  <a:pt x="2234" y="5586"/>
                </a:cubicBezTo>
                <a:cubicBezTo>
                  <a:pt x="745" y="5214"/>
                  <a:pt x="0" y="4097"/>
                  <a:pt x="0" y="2607"/>
                </a:cubicBezTo>
                <a:cubicBezTo>
                  <a:pt x="0" y="1117"/>
                  <a:pt x="1117" y="0"/>
                  <a:pt x="2979" y="0"/>
                </a:cubicBezTo>
                <a:cubicBezTo>
                  <a:pt x="4469" y="0"/>
                  <a:pt x="5586" y="745"/>
                  <a:pt x="5586" y="2234"/>
                </a:cubicBezTo>
                <a:cubicBezTo>
                  <a:pt x="7448" y="1862"/>
                  <a:pt x="8938" y="2234"/>
                  <a:pt x="10055" y="3724"/>
                </a:cubicBezTo>
                <a:lnTo>
                  <a:pt x="10428" y="3724"/>
                </a:lnTo>
                <a:close/>
                <a:moveTo>
                  <a:pt x="18993" y="5586"/>
                </a:moveTo>
                <a:cubicBezTo>
                  <a:pt x="19366" y="7076"/>
                  <a:pt x="18993" y="8938"/>
                  <a:pt x="17876" y="10428"/>
                </a:cubicBezTo>
                <a:cubicBezTo>
                  <a:pt x="17503" y="10428"/>
                  <a:pt x="17503" y="10428"/>
                  <a:pt x="17503" y="10428"/>
                </a:cubicBezTo>
                <a:cubicBezTo>
                  <a:pt x="15641" y="8566"/>
                  <a:pt x="15641" y="8566"/>
                  <a:pt x="15641" y="8566"/>
                </a:cubicBezTo>
                <a:cubicBezTo>
                  <a:pt x="15641" y="8193"/>
                  <a:pt x="15641" y="8193"/>
                  <a:pt x="15641" y="8193"/>
                </a:cubicBezTo>
                <a:cubicBezTo>
                  <a:pt x="16386" y="7448"/>
                  <a:pt x="16386" y="6331"/>
                  <a:pt x="15641" y="5586"/>
                </a:cubicBezTo>
                <a:cubicBezTo>
                  <a:pt x="14897" y="4841"/>
                  <a:pt x="13779" y="4841"/>
                  <a:pt x="13034" y="5586"/>
                </a:cubicBezTo>
                <a:cubicBezTo>
                  <a:pt x="12662" y="5959"/>
                  <a:pt x="12662" y="5959"/>
                  <a:pt x="12662" y="5959"/>
                </a:cubicBezTo>
                <a:cubicBezTo>
                  <a:pt x="10800" y="8193"/>
                  <a:pt x="10800" y="8193"/>
                  <a:pt x="10800" y="8193"/>
                </a:cubicBezTo>
                <a:cubicBezTo>
                  <a:pt x="8193" y="10428"/>
                  <a:pt x="8193" y="10428"/>
                  <a:pt x="8193" y="10428"/>
                </a:cubicBezTo>
                <a:cubicBezTo>
                  <a:pt x="6331" y="8566"/>
                  <a:pt x="6331" y="8566"/>
                  <a:pt x="6331" y="8566"/>
                </a:cubicBezTo>
                <a:cubicBezTo>
                  <a:pt x="8566" y="5959"/>
                  <a:pt x="8566" y="5959"/>
                  <a:pt x="8566" y="5959"/>
                </a:cubicBezTo>
                <a:cubicBezTo>
                  <a:pt x="10800" y="4097"/>
                  <a:pt x="10800" y="4097"/>
                  <a:pt x="10800" y="4097"/>
                </a:cubicBezTo>
                <a:cubicBezTo>
                  <a:pt x="11172" y="3724"/>
                  <a:pt x="11172" y="3724"/>
                  <a:pt x="11172" y="3724"/>
                </a:cubicBezTo>
                <a:cubicBezTo>
                  <a:pt x="12290" y="2234"/>
                  <a:pt x="14152" y="1862"/>
                  <a:pt x="15641" y="2234"/>
                </a:cubicBezTo>
                <a:cubicBezTo>
                  <a:pt x="16014" y="745"/>
                  <a:pt x="17131" y="0"/>
                  <a:pt x="18621" y="0"/>
                </a:cubicBezTo>
                <a:cubicBezTo>
                  <a:pt x="20483" y="0"/>
                  <a:pt x="21600" y="1117"/>
                  <a:pt x="21600" y="2607"/>
                </a:cubicBezTo>
                <a:cubicBezTo>
                  <a:pt x="21600" y="4097"/>
                  <a:pt x="20483" y="5586"/>
                  <a:pt x="18993" y="5586"/>
                </a:cubicBezTo>
                <a:close/>
                <a:moveTo>
                  <a:pt x="18621" y="21600"/>
                </a:moveTo>
                <a:cubicBezTo>
                  <a:pt x="17131" y="21600"/>
                  <a:pt x="16014" y="20483"/>
                  <a:pt x="16014" y="19366"/>
                </a:cubicBezTo>
                <a:cubicBezTo>
                  <a:pt x="14152" y="19738"/>
                  <a:pt x="12290" y="19366"/>
                  <a:pt x="11172" y="17876"/>
                </a:cubicBezTo>
                <a:cubicBezTo>
                  <a:pt x="10800" y="17876"/>
                  <a:pt x="10800" y="17876"/>
                  <a:pt x="10800" y="17876"/>
                </a:cubicBezTo>
                <a:cubicBezTo>
                  <a:pt x="13034" y="15641"/>
                  <a:pt x="13034" y="15641"/>
                  <a:pt x="13034" y="15641"/>
                </a:cubicBezTo>
                <a:cubicBezTo>
                  <a:pt x="13034" y="16014"/>
                  <a:pt x="13034" y="16014"/>
                  <a:pt x="13034" y="16014"/>
                </a:cubicBezTo>
                <a:cubicBezTo>
                  <a:pt x="13779" y="16386"/>
                  <a:pt x="14897" y="16386"/>
                  <a:pt x="15641" y="16014"/>
                </a:cubicBezTo>
                <a:cubicBezTo>
                  <a:pt x="16386" y="15269"/>
                  <a:pt x="16386" y="14152"/>
                  <a:pt x="15641" y="13407"/>
                </a:cubicBezTo>
                <a:cubicBezTo>
                  <a:pt x="15269" y="13034"/>
                  <a:pt x="15269" y="13034"/>
                  <a:pt x="15269" y="13034"/>
                </a:cubicBezTo>
                <a:cubicBezTo>
                  <a:pt x="13034" y="10800"/>
                  <a:pt x="13034" y="10800"/>
                  <a:pt x="13034" y="10800"/>
                </a:cubicBezTo>
                <a:cubicBezTo>
                  <a:pt x="10800" y="8566"/>
                  <a:pt x="10800" y="8566"/>
                  <a:pt x="10800" y="8566"/>
                </a:cubicBezTo>
                <a:cubicBezTo>
                  <a:pt x="13034" y="6331"/>
                  <a:pt x="13034" y="6331"/>
                  <a:pt x="13034" y="6331"/>
                </a:cubicBezTo>
                <a:cubicBezTo>
                  <a:pt x="15269" y="8566"/>
                  <a:pt x="15269" y="8566"/>
                  <a:pt x="15269" y="8566"/>
                </a:cubicBezTo>
                <a:cubicBezTo>
                  <a:pt x="17503" y="10800"/>
                  <a:pt x="17503" y="10800"/>
                  <a:pt x="17503" y="10800"/>
                </a:cubicBezTo>
                <a:cubicBezTo>
                  <a:pt x="17876" y="11172"/>
                  <a:pt x="17876" y="11172"/>
                  <a:pt x="17876" y="11172"/>
                </a:cubicBezTo>
                <a:cubicBezTo>
                  <a:pt x="18993" y="12290"/>
                  <a:pt x="19366" y="14152"/>
                  <a:pt x="18993" y="15641"/>
                </a:cubicBezTo>
                <a:cubicBezTo>
                  <a:pt x="20483" y="16014"/>
                  <a:pt x="21600" y="17131"/>
                  <a:pt x="21600" y="18621"/>
                </a:cubicBezTo>
                <a:cubicBezTo>
                  <a:pt x="21600" y="20110"/>
                  <a:pt x="20483" y="21600"/>
                  <a:pt x="18621" y="21600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41" name="Shape 5591"/>
          <p:cNvSpPr/>
          <p:nvPr/>
        </p:nvSpPr>
        <p:spPr>
          <a:xfrm>
            <a:off x="10515865" y="3115633"/>
            <a:ext cx="289543" cy="1759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9145"/>
                </a:moveTo>
                <a:cubicBezTo>
                  <a:pt x="21600" y="20618"/>
                  <a:pt x="20712" y="21600"/>
                  <a:pt x="20121" y="21600"/>
                </a:cubicBezTo>
                <a:cubicBezTo>
                  <a:pt x="1479" y="21600"/>
                  <a:pt x="1479" y="21600"/>
                  <a:pt x="1479" y="21600"/>
                </a:cubicBezTo>
                <a:cubicBezTo>
                  <a:pt x="592" y="21600"/>
                  <a:pt x="0" y="20618"/>
                  <a:pt x="0" y="19145"/>
                </a:cubicBezTo>
                <a:cubicBezTo>
                  <a:pt x="0" y="2455"/>
                  <a:pt x="0" y="2455"/>
                  <a:pt x="0" y="2455"/>
                </a:cubicBezTo>
                <a:cubicBezTo>
                  <a:pt x="0" y="982"/>
                  <a:pt x="592" y="0"/>
                  <a:pt x="1479" y="0"/>
                </a:cubicBezTo>
                <a:cubicBezTo>
                  <a:pt x="20121" y="0"/>
                  <a:pt x="20121" y="0"/>
                  <a:pt x="20121" y="0"/>
                </a:cubicBezTo>
                <a:cubicBezTo>
                  <a:pt x="20712" y="0"/>
                  <a:pt x="21600" y="982"/>
                  <a:pt x="21600" y="2455"/>
                </a:cubicBezTo>
                <a:lnTo>
                  <a:pt x="21600" y="19145"/>
                </a:lnTo>
                <a:close/>
                <a:moveTo>
                  <a:pt x="20121" y="2455"/>
                </a:moveTo>
                <a:cubicBezTo>
                  <a:pt x="1479" y="2455"/>
                  <a:pt x="1479" y="2455"/>
                  <a:pt x="1479" y="2455"/>
                </a:cubicBezTo>
                <a:cubicBezTo>
                  <a:pt x="1479" y="19145"/>
                  <a:pt x="1479" y="19145"/>
                  <a:pt x="1479" y="19145"/>
                </a:cubicBezTo>
                <a:cubicBezTo>
                  <a:pt x="20121" y="19145"/>
                  <a:pt x="20121" y="19145"/>
                  <a:pt x="20121" y="19145"/>
                </a:cubicBezTo>
                <a:lnTo>
                  <a:pt x="20121" y="2455"/>
                </a:lnTo>
                <a:close/>
                <a:moveTo>
                  <a:pt x="4142" y="6873"/>
                </a:moveTo>
                <a:cubicBezTo>
                  <a:pt x="4142" y="7364"/>
                  <a:pt x="4142" y="7364"/>
                  <a:pt x="4142" y="7364"/>
                </a:cubicBezTo>
                <a:cubicBezTo>
                  <a:pt x="2959" y="7364"/>
                  <a:pt x="2959" y="7364"/>
                  <a:pt x="2959" y="7364"/>
                </a:cubicBezTo>
                <a:cubicBezTo>
                  <a:pt x="2959" y="7364"/>
                  <a:pt x="2663" y="7364"/>
                  <a:pt x="2663" y="6873"/>
                </a:cubicBezTo>
                <a:cubicBezTo>
                  <a:pt x="2663" y="5400"/>
                  <a:pt x="2663" y="5400"/>
                  <a:pt x="2663" y="5400"/>
                </a:cubicBezTo>
                <a:cubicBezTo>
                  <a:pt x="2663" y="4909"/>
                  <a:pt x="2959" y="4909"/>
                  <a:pt x="2959" y="4909"/>
                </a:cubicBezTo>
                <a:cubicBezTo>
                  <a:pt x="4142" y="4909"/>
                  <a:pt x="4142" y="4909"/>
                  <a:pt x="4142" y="4909"/>
                </a:cubicBezTo>
                <a:cubicBezTo>
                  <a:pt x="4142" y="4909"/>
                  <a:pt x="4142" y="4909"/>
                  <a:pt x="4142" y="5400"/>
                </a:cubicBezTo>
                <a:lnTo>
                  <a:pt x="4142" y="6873"/>
                </a:lnTo>
                <a:close/>
                <a:moveTo>
                  <a:pt x="5622" y="11782"/>
                </a:moveTo>
                <a:cubicBezTo>
                  <a:pt x="5622" y="11782"/>
                  <a:pt x="5622" y="12273"/>
                  <a:pt x="5622" y="12273"/>
                </a:cubicBezTo>
                <a:cubicBezTo>
                  <a:pt x="2959" y="12273"/>
                  <a:pt x="2959" y="12273"/>
                  <a:pt x="2959" y="12273"/>
                </a:cubicBezTo>
                <a:cubicBezTo>
                  <a:pt x="2959" y="12273"/>
                  <a:pt x="2663" y="11782"/>
                  <a:pt x="2663" y="11782"/>
                </a:cubicBezTo>
                <a:cubicBezTo>
                  <a:pt x="2663" y="9818"/>
                  <a:pt x="2663" y="9818"/>
                  <a:pt x="2663" y="9818"/>
                </a:cubicBezTo>
                <a:cubicBezTo>
                  <a:pt x="2663" y="9818"/>
                  <a:pt x="2959" y="9818"/>
                  <a:pt x="2959" y="9818"/>
                </a:cubicBezTo>
                <a:cubicBezTo>
                  <a:pt x="5622" y="9818"/>
                  <a:pt x="5622" y="9818"/>
                  <a:pt x="5622" y="9818"/>
                </a:cubicBezTo>
                <a:cubicBezTo>
                  <a:pt x="5622" y="9818"/>
                  <a:pt x="5622" y="9818"/>
                  <a:pt x="5622" y="9818"/>
                </a:cubicBezTo>
                <a:lnTo>
                  <a:pt x="5622" y="11782"/>
                </a:lnTo>
                <a:close/>
                <a:moveTo>
                  <a:pt x="4142" y="16691"/>
                </a:moveTo>
                <a:cubicBezTo>
                  <a:pt x="4142" y="16691"/>
                  <a:pt x="4142" y="16691"/>
                  <a:pt x="4142" y="16691"/>
                </a:cubicBezTo>
                <a:cubicBezTo>
                  <a:pt x="2959" y="16691"/>
                  <a:pt x="2959" y="16691"/>
                  <a:pt x="2959" y="16691"/>
                </a:cubicBezTo>
                <a:cubicBezTo>
                  <a:pt x="2959" y="16691"/>
                  <a:pt x="2663" y="16691"/>
                  <a:pt x="2663" y="16691"/>
                </a:cubicBezTo>
                <a:cubicBezTo>
                  <a:pt x="2663" y="14727"/>
                  <a:pt x="2663" y="14727"/>
                  <a:pt x="2663" y="14727"/>
                </a:cubicBezTo>
                <a:cubicBezTo>
                  <a:pt x="2663" y="14727"/>
                  <a:pt x="2959" y="14236"/>
                  <a:pt x="2959" y="14236"/>
                </a:cubicBezTo>
                <a:cubicBezTo>
                  <a:pt x="4142" y="14236"/>
                  <a:pt x="4142" y="14236"/>
                  <a:pt x="4142" y="14236"/>
                </a:cubicBezTo>
                <a:cubicBezTo>
                  <a:pt x="4142" y="14236"/>
                  <a:pt x="4142" y="14727"/>
                  <a:pt x="4142" y="14727"/>
                </a:cubicBezTo>
                <a:lnTo>
                  <a:pt x="4142" y="16691"/>
                </a:lnTo>
                <a:close/>
                <a:moveTo>
                  <a:pt x="7101" y="6873"/>
                </a:moveTo>
                <a:cubicBezTo>
                  <a:pt x="7101" y="7364"/>
                  <a:pt x="7101" y="7364"/>
                  <a:pt x="6805" y="7364"/>
                </a:cubicBezTo>
                <a:cubicBezTo>
                  <a:pt x="5918" y="7364"/>
                  <a:pt x="5918" y="7364"/>
                  <a:pt x="5918" y="7364"/>
                </a:cubicBezTo>
                <a:cubicBezTo>
                  <a:pt x="5622" y="7364"/>
                  <a:pt x="5622" y="7364"/>
                  <a:pt x="5622" y="6873"/>
                </a:cubicBezTo>
                <a:cubicBezTo>
                  <a:pt x="5622" y="5400"/>
                  <a:pt x="5622" y="5400"/>
                  <a:pt x="5622" y="5400"/>
                </a:cubicBezTo>
                <a:cubicBezTo>
                  <a:pt x="5622" y="4909"/>
                  <a:pt x="5622" y="4909"/>
                  <a:pt x="5918" y="4909"/>
                </a:cubicBezTo>
                <a:cubicBezTo>
                  <a:pt x="6805" y="4909"/>
                  <a:pt x="6805" y="4909"/>
                  <a:pt x="6805" y="4909"/>
                </a:cubicBezTo>
                <a:cubicBezTo>
                  <a:pt x="7101" y="4909"/>
                  <a:pt x="7101" y="4909"/>
                  <a:pt x="7101" y="5400"/>
                </a:cubicBezTo>
                <a:lnTo>
                  <a:pt x="7101" y="6873"/>
                </a:lnTo>
                <a:close/>
                <a:moveTo>
                  <a:pt x="15682" y="16691"/>
                </a:moveTo>
                <a:cubicBezTo>
                  <a:pt x="15682" y="16691"/>
                  <a:pt x="15682" y="16691"/>
                  <a:pt x="15682" y="16691"/>
                </a:cubicBezTo>
                <a:cubicBezTo>
                  <a:pt x="5918" y="16691"/>
                  <a:pt x="5918" y="16691"/>
                  <a:pt x="5918" y="16691"/>
                </a:cubicBezTo>
                <a:cubicBezTo>
                  <a:pt x="5622" y="16691"/>
                  <a:pt x="5622" y="16691"/>
                  <a:pt x="5622" y="16691"/>
                </a:cubicBezTo>
                <a:cubicBezTo>
                  <a:pt x="5622" y="14727"/>
                  <a:pt x="5622" y="14727"/>
                  <a:pt x="5622" y="14727"/>
                </a:cubicBezTo>
                <a:cubicBezTo>
                  <a:pt x="5622" y="14727"/>
                  <a:pt x="5622" y="14236"/>
                  <a:pt x="5918" y="14236"/>
                </a:cubicBezTo>
                <a:cubicBezTo>
                  <a:pt x="15682" y="14236"/>
                  <a:pt x="15682" y="14236"/>
                  <a:pt x="15682" y="14236"/>
                </a:cubicBezTo>
                <a:cubicBezTo>
                  <a:pt x="15682" y="14236"/>
                  <a:pt x="15682" y="14727"/>
                  <a:pt x="15682" y="14727"/>
                </a:cubicBezTo>
                <a:lnTo>
                  <a:pt x="15682" y="16691"/>
                </a:lnTo>
                <a:close/>
                <a:moveTo>
                  <a:pt x="8581" y="11782"/>
                </a:moveTo>
                <a:cubicBezTo>
                  <a:pt x="8581" y="11782"/>
                  <a:pt x="8581" y="12273"/>
                  <a:pt x="8285" y="12273"/>
                </a:cubicBezTo>
                <a:cubicBezTo>
                  <a:pt x="7397" y="12273"/>
                  <a:pt x="7397" y="12273"/>
                  <a:pt x="7397" y="12273"/>
                </a:cubicBezTo>
                <a:cubicBezTo>
                  <a:pt x="7101" y="12273"/>
                  <a:pt x="7101" y="11782"/>
                  <a:pt x="7101" y="11782"/>
                </a:cubicBezTo>
                <a:cubicBezTo>
                  <a:pt x="7101" y="9818"/>
                  <a:pt x="7101" y="9818"/>
                  <a:pt x="7101" y="9818"/>
                </a:cubicBezTo>
                <a:cubicBezTo>
                  <a:pt x="7101" y="9818"/>
                  <a:pt x="7101" y="9818"/>
                  <a:pt x="7397" y="9818"/>
                </a:cubicBezTo>
                <a:cubicBezTo>
                  <a:pt x="8285" y="9818"/>
                  <a:pt x="8285" y="9818"/>
                  <a:pt x="8285" y="9818"/>
                </a:cubicBezTo>
                <a:cubicBezTo>
                  <a:pt x="8581" y="9818"/>
                  <a:pt x="8581" y="9818"/>
                  <a:pt x="8581" y="9818"/>
                </a:cubicBezTo>
                <a:lnTo>
                  <a:pt x="8581" y="11782"/>
                </a:lnTo>
                <a:close/>
                <a:moveTo>
                  <a:pt x="10060" y="6873"/>
                </a:moveTo>
                <a:cubicBezTo>
                  <a:pt x="10060" y="7364"/>
                  <a:pt x="10060" y="7364"/>
                  <a:pt x="9764" y="7364"/>
                </a:cubicBezTo>
                <a:cubicBezTo>
                  <a:pt x="8877" y="7364"/>
                  <a:pt x="8877" y="7364"/>
                  <a:pt x="8877" y="7364"/>
                </a:cubicBezTo>
                <a:cubicBezTo>
                  <a:pt x="8581" y="7364"/>
                  <a:pt x="8581" y="7364"/>
                  <a:pt x="8581" y="6873"/>
                </a:cubicBezTo>
                <a:cubicBezTo>
                  <a:pt x="8581" y="5400"/>
                  <a:pt x="8581" y="5400"/>
                  <a:pt x="8581" y="5400"/>
                </a:cubicBezTo>
                <a:cubicBezTo>
                  <a:pt x="8581" y="4909"/>
                  <a:pt x="8581" y="4909"/>
                  <a:pt x="8877" y="4909"/>
                </a:cubicBezTo>
                <a:cubicBezTo>
                  <a:pt x="9764" y="4909"/>
                  <a:pt x="9764" y="4909"/>
                  <a:pt x="9764" y="4909"/>
                </a:cubicBezTo>
                <a:cubicBezTo>
                  <a:pt x="10060" y="4909"/>
                  <a:pt x="10060" y="4909"/>
                  <a:pt x="10060" y="5400"/>
                </a:cubicBezTo>
                <a:lnTo>
                  <a:pt x="10060" y="6873"/>
                </a:lnTo>
                <a:close/>
                <a:moveTo>
                  <a:pt x="11540" y="11782"/>
                </a:moveTo>
                <a:cubicBezTo>
                  <a:pt x="11540" y="11782"/>
                  <a:pt x="11244" y="12273"/>
                  <a:pt x="11244" y="12273"/>
                </a:cubicBezTo>
                <a:cubicBezTo>
                  <a:pt x="10060" y="12273"/>
                  <a:pt x="10060" y="12273"/>
                  <a:pt x="10060" y="12273"/>
                </a:cubicBezTo>
                <a:cubicBezTo>
                  <a:pt x="10060" y="12273"/>
                  <a:pt x="10060" y="11782"/>
                  <a:pt x="10060" y="11782"/>
                </a:cubicBezTo>
                <a:cubicBezTo>
                  <a:pt x="10060" y="9818"/>
                  <a:pt x="10060" y="9818"/>
                  <a:pt x="10060" y="9818"/>
                </a:cubicBezTo>
                <a:cubicBezTo>
                  <a:pt x="10060" y="9818"/>
                  <a:pt x="10060" y="9818"/>
                  <a:pt x="10060" y="9818"/>
                </a:cubicBezTo>
                <a:cubicBezTo>
                  <a:pt x="11244" y="9818"/>
                  <a:pt x="11244" y="9818"/>
                  <a:pt x="11244" y="9818"/>
                </a:cubicBezTo>
                <a:cubicBezTo>
                  <a:pt x="11244" y="9818"/>
                  <a:pt x="11540" y="9818"/>
                  <a:pt x="11540" y="9818"/>
                </a:cubicBezTo>
                <a:lnTo>
                  <a:pt x="11540" y="11782"/>
                </a:lnTo>
                <a:close/>
                <a:moveTo>
                  <a:pt x="12723" y="6873"/>
                </a:moveTo>
                <a:cubicBezTo>
                  <a:pt x="12723" y="7364"/>
                  <a:pt x="12723" y="7364"/>
                  <a:pt x="12723" y="7364"/>
                </a:cubicBezTo>
                <a:cubicBezTo>
                  <a:pt x="11540" y="7364"/>
                  <a:pt x="11540" y="7364"/>
                  <a:pt x="11540" y="7364"/>
                </a:cubicBezTo>
                <a:cubicBezTo>
                  <a:pt x="11540" y="7364"/>
                  <a:pt x="11540" y="7364"/>
                  <a:pt x="11540" y="6873"/>
                </a:cubicBezTo>
                <a:cubicBezTo>
                  <a:pt x="11540" y="5400"/>
                  <a:pt x="11540" y="5400"/>
                  <a:pt x="11540" y="5400"/>
                </a:cubicBezTo>
                <a:cubicBezTo>
                  <a:pt x="11540" y="4909"/>
                  <a:pt x="11540" y="4909"/>
                  <a:pt x="11540" y="4909"/>
                </a:cubicBezTo>
                <a:cubicBezTo>
                  <a:pt x="12723" y="4909"/>
                  <a:pt x="12723" y="4909"/>
                  <a:pt x="12723" y="4909"/>
                </a:cubicBezTo>
                <a:cubicBezTo>
                  <a:pt x="12723" y="4909"/>
                  <a:pt x="12723" y="4909"/>
                  <a:pt x="12723" y="5400"/>
                </a:cubicBezTo>
                <a:lnTo>
                  <a:pt x="12723" y="6873"/>
                </a:lnTo>
                <a:close/>
                <a:moveTo>
                  <a:pt x="14203" y="11782"/>
                </a:moveTo>
                <a:cubicBezTo>
                  <a:pt x="14203" y="11782"/>
                  <a:pt x="14203" y="12273"/>
                  <a:pt x="14203" y="12273"/>
                </a:cubicBezTo>
                <a:cubicBezTo>
                  <a:pt x="13019" y="12273"/>
                  <a:pt x="13019" y="12273"/>
                  <a:pt x="13019" y="12273"/>
                </a:cubicBezTo>
                <a:cubicBezTo>
                  <a:pt x="13019" y="12273"/>
                  <a:pt x="12723" y="11782"/>
                  <a:pt x="12723" y="11782"/>
                </a:cubicBezTo>
                <a:cubicBezTo>
                  <a:pt x="12723" y="9818"/>
                  <a:pt x="12723" y="9818"/>
                  <a:pt x="12723" y="9818"/>
                </a:cubicBezTo>
                <a:cubicBezTo>
                  <a:pt x="12723" y="9818"/>
                  <a:pt x="13019" y="9818"/>
                  <a:pt x="13019" y="9818"/>
                </a:cubicBezTo>
                <a:cubicBezTo>
                  <a:pt x="14203" y="9818"/>
                  <a:pt x="14203" y="9818"/>
                  <a:pt x="14203" y="9818"/>
                </a:cubicBezTo>
                <a:cubicBezTo>
                  <a:pt x="14203" y="9818"/>
                  <a:pt x="14203" y="9818"/>
                  <a:pt x="14203" y="9818"/>
                </a:cubicBezTo>
                <a:lnTo>
                  <a:pt x="14203" y="11782"/>
                </a:lnTo>
                <a:close/>
                <a:moveTo>
                  <a:pt x="15682" y="6873"/>
                </a:moveTo>
                <a:cubicBezTo>
                  <a:pt x="15682" y="7364"/>
                  <a:pt x="15682" y="7364"/>
                  <a:pt x="15682" y="7364"/>
                </a:cubicBezTo>
                <a:cubicBezTo>
                  <a:pt x="14499" y="7364"/>
                  <a:pt x="14499" y="7364"/>
                  <a:pt x="14499" y="7364"/>
                </a:cubicBezTo>
                <a:cubicBezTo>
                  <a:pt x="14499" y="7364"/>
                  <a:pt x="14203" y="7364"/>
                  <a:pt x="14203" y="6873"/>
                </a:cubicBezTo>
                <a:cubicBezTo>
                  <a:pt x="14203" y="5400"/>
                  <a:pt x="14203" y="5400"/>
                  <a:pt x="14203" y="5400"/>
                </a:cubicBezTo>
                <a:cubicBezTo>
                  <a:pt x="14203" y="4909"/>
                  <a:pt x="14499" y="4909"/>
                  <a:pt x="14499" y="4909"/>
                </a:cubicBezTo>
                <a:cubicBezTo>
                  <a:pt x="15682" y="4909"/>
                  <a:pt x="15682" y="4909"/>
                  <a:pt x="15682" y="4909"/>
                </a:cubicBezTo>
                <a:cubicBezTo>
                  <a:pt x="15682" y="4909"/>
                  <a:pt x="15682" y="4909"/>
                  <a:pt x="15682" y="5400"/>
                </a:cubicBezTo>
                <a:lnTo>
                  <a:pt x="15682" y="6873"/>
                </a:lnTo>
                <a:close/>
                <a:moveTo>
                  <a:pt x="18641" y="11782"/>
                </a:moveTo>
                <a:cubicBezTo>
                  <a:pt x="18641" y="11782"/>
                  <a:pt x="18641" y="12273"/>
                  <a:pt x="18345" y="12273"/>
                </a:cubicBezTo>
                <a:cubicBezTo>
                  <a:pt x="15978" y="12273"/>
                  <a:pt x="15978" y="12273"/>
                  <a:pt x="15978" y="12273"/>
                </a:cubicBezTo>
                <a:cubicBezTo>
                  <a:pt x="15682" y="12273"/>
                  <a:pt x="15682" y="11782"/>
                  <a:pt x="15682" y="11782"/>
                </a:cubicBezTo>
                <a:cubicBezTo>
                  <a:pt x="15682" y="9818"/>
                  <a:pt x="15682" y="9818"/>
                  <a:pt x="15682" y="9818"/>
                </a:cubicBezTo>
                <a:cubicBezTo>
                  <a:pt x="15682" y="9818"/>
                  <a:pt x="15682" y="9818"/>
                  <a:pt x="15978" y="9818"/>
                </a:cubicBezTo>
                <a:cubicBezTo>
                  <a:pt x="17162" y="9818"/>
                  <a:pt x="17162" y="9818"/>
                  <a:pt x="17162" y="9818"/>
                </a:cubicBezTo>
                <a:cubicBezTo>
                  <a:pt x="17162" y="5400"/>
                  <a:pt x="17162" y="5400"/>
                  <a:pt x="17162" y="5400"/>
                </a:cubicBezTo>
                <a:cubicBezTo>
                  <a:pt x="17162" y="4909"/>
                  <a:pt x="17162" y="4909"/>
                  <a:pt x="17458" y="4909"/>
                </a:cubicBezTo>
                <a:cubicBezTo>
                  <a:pt x="18345" y="4909"/>
                  <a:pt x="18345" y="4909"/>
                  <a:pt x="18345" y="4909"/>
                </a:cubicBezTo>
                <a:cubicBezTo>
                  <a:pt x="18641" y="4909"/>
                  <a:pt x="18641" y="4909"/>
                  <a:pt x="18641" y="5400"/>
                </a:cubicBezTo>
                <a:lnTo>
                  <a:pt x="18641" y="11782"/>
                </a:lnTo>
                <a:close/>
                <a:moveTo>
                  <a:pt x="18641" y="16691"/>
                </a:moveTo>
                <a:cubicBezTo>
                  <a:pt x="18641" y="16691"/>
                  <a:pt x="18641" y="16691"/>
                  <a:pt x="18345" y="16691"/>
                </a:cubicBezTo>
                <a:cubicBezTo>
                  <a:pt x="17458" y="16691"/>
                  <a:pt x="17458" y="16691"/>
                  <a:pt x="17458" y="16691"/>
                </a:cubicBezTo>
                <a:cubicBezTo>
                  <a:pt x="17162" y="16691"/>
                  <a:pt x="17162" y="16691"/>
                  <a:pt x="17162" y="16691"/>
                </a:cubicBezTo>
                <a:cubicBezTo>
                  <a:pt x="17162" y="14727"/>
                  <a:pt x="17162" y="14727"/>
                  <a:pt x="17162" y="14727"/>
                </a:cubicBezTo>
                <a:cubicBezTo>
                  <a:pt x="17162" y="14727"/>
                  <a:pt x="17162" y="14236"/>
                  <a:pt x="17458" y="14236"/>
                </a:cubicBezTo>
                <a:cubicBezTo>
                  <a:pt x="18345" y="14236"/>
                  <a:pt x="18345" y="14236"/>
                  <a:pt x="18345" y="14236"/>
                </a:cubicBezTo>
                <a:cubicBezTo>
                  <a:pt x="18641" y="14236"/>
                  <a:pt x="18641" y="14727"/>
                  <a:pt x="18641" y="14727"/>
                </a:cubicBezTo>
                <a:lnTo>
                  <a:pt x="18641" y="16691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42" name="Shape 5592"/>
          <p:cNvSpPr/>
          <p:nvPr/>
        </p:nvSpPr>
        <p:spPr>
          <a:xfrm>
            <a:off x="11025315" y="3124796"/>
            <a:ext cx="269386" cy="1667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565" y="6171"/>
                </a:moveTo>
                <a:cubicBezTo>
                  <a:pt x="15882" y="7714"/>
                  <a:pt x="16835" y="8229"/>
                  <a:pt x="17471" y="8743"/>
                </a:cubicBezTo>
                <a:cubicBezTo>
                  <a:pt x="19694" y="9257"/>
                  <a:pt x="21600" y="11314"/>
                  <a:pt x="21600" y="14914"/>
                </a:cubicBezTo>
                <a:cubicBezTo>
                  <a:pt x="21600" y="19029"/>
                  <a:pt x="19376" y="21600"/>
                  <a:pt x="17153" y="21600"/>
                </a:cubicBezTo>
                <a:cubicBezTo>
                  <a:pt x="13341" y="21600"/>
                  <a:pt x="12071" y="13886"/>
                  <a:pt x="11118" y="9257"/>
                </a:cubicBezTo>
                <a:cubicBezTo>
                  <a:pt x="10165" y="5143"/>
                  <a:pt x="9212" y="3086"/>
                  <a:pt x="6353" y="3086"/>
                </a:cubicBezTo>
                <a:cubicBezTo>
                  <a:pt x="4129" y="3086"/>
                  <a:pt x="1906" y="6686"/>
                  <a:pt x="1906" y="10800"/>
                </a:cubicBezTo>
                <a:cubicBezTo>
                  <a:pt x="1906" y="14400"/>
                  <a:pt x="3812" y="18514"/>
                  <a:pt x="6353" y="18514"/>
                </a:cubicBezTo>
                <a:cubicBezTo>
                  <a:pt x="7624" y="18514"/>
                  <a:pt x="8576" y="18000"/>
                  <a:pt x="9529" y="16457"/>
                </a:cubicBezTo>
                <a:cubicBezTo>
                  <a:pt x="9847" y="15943"/>
                  <a:pt x="10165" y="14914"/>
                  <a:pt x="10482" y="14400"/>
                </a:cubicBezTo>
                <a:cubicBezTo>
                  <a:pt x="11435" y="17486"/>
                  <a:pt x="11435" y="17486"/>
                  <a:pt x="11435" y="17486"/>
                </a:cubicBezTo>
                <a:cubicBezTo>
                  <a:pt x="11435" y="17486"/>
                  <a:pt x="11118" y="18000"/>
                  <a:pt x="10800" y="18514"/>
                </a:cubicBezTo>
                <a:cubicBezTo>
                  <a:pt x="11118" y="18514"/>
                  <a:pt x="11118" y="18514"/>
                  <a:pt x="11118" y="18514"/>
                </a:cubicBezTo>
                <a:cubicBezTo>
                  <a:pt x="9847" y="21086"/>
                  <a:pt x="7941" y="21600"/>
                  <a:pt x="6353" y="21600"/>
                </a:cubicBezTo>
                <a:cubicBezTo>
                  <a:pt x="2541" y="21600"/>
                  <a:pt x="0" y="16457"/>
                  <a:pt x="0" y="10800"/>
                </a:cubicBezTo>
                <a:cubicBezTo>
                  <a:pt x="0" y="5143"/>
                  <a:pt x="2859" y="0"/>
                  <a:pt x="6353" y="0"/>
                </a:cubicBezTo>
                <a:cubicBezTo>
                  <a:pt x="12071" y="0"/>
                  <a:pt x="12388" y="8229"/>
                  <a:pt x="14294" y="14400"/>
                </a:cubicBezTo>
                <a:cubicBezTo>
                  <a:pt x="14929" y="16457"/>
                  <a:pt x="15882" y="18514"/>
                  <a:pt x="17153" y="18514"/>
                </a:cubicBezTo>
                <a:cubicBezTo>
                  <a:pt x="18424" y="18514"/>
                  <a:pt x="19694" y="16971"/>
                  <a:pt x="19694" y="14914"/>
                </a:cubicBezTo>
                <a:cubicBezTo>
                  <a:pt x="19694" y="10286"/>
                  <a:pt x="14294" y="13371"/>
                  <a:pt x="13659" y="5657"/>
                </a:cubicBezTo>
                <a:cubicBezTo>
                  <a:pt x="13659" y="5657"/>
                  <a:pt x="13659" y="5143"/>
                  <a:pt x="13659" y="5143"/>
                </a:cubicBezTo>
                <a:cubicBezTo>
                  <a:pt x="13659" y="2057"/>
                  <a:pt x="15247" y="0"/>
                  <a:pt x="16835" y="0"/>
                </a:cubicBezTo>
                <a:cubicBezTo>
                  <a:pt x="18106" y="0"/>
                  <a:pt x="18741" y="0"/>
                  <a:pt x="19376" y="1029"/>
                </a:cubicBezTo>
                <a:cubicBezTo>
                  <a:pt x="19376" y="1029"/>
                  <a:pt x="19376" y="1029"/>
                  <a:pt x="19376" y="1029"/>
                </a:cubicBezTo>
                <a:cubicBezTo>
                  <a:pt x="19694" y="1543"/>
                  <a:pt x="20012" y="2571"/>
                  <a:pt x="20329" y="3086"/>
                </a:cubicBezTo>
                <a:cubicBezTo>
                  <a:pt x="18741" y="5143"/>
                  <a:pt x="18741" y="5143"/>
                  <a:pt x="18741" y="5143"/>
                </a:cubicBezTo>
                <a:cubicBezTo>
                  <a:pt x="18424" y="4114"/>
                  <a:pt x="18424" y="4114"/>
                  <a:pt x="18106" y="3600"/>
                </a:cubicBezTo>
                <a:cubicBezTo>
                  <a:pt x="18106" y="3600"/>
                  <a:pt x="18106" y="3600"/>
                  <a:pt x="18106" y="3600"/>
                </a:cubicBezTo>
                <a:cubicBezTo>
                  <a:pt x="17788" y="3086"/>
                  <a:pt x="17153" y="3086"/>
                  <a:pt x="16835" y="3086"/>
                </a:cubicBezTo>
                <a:cubicBezTo>
                  <a:pt x="16200" y="3086"/>
                  <a:pt x="15565" y="4114"/>
                  <a:pt x="15565" y="5143"/>
                </a:cubicBezTo>
                <a:cubicBezTo>
                  <a:pt x="15565" y="5657"/>
                  <a:pt x="15565" y="6171"/>
                  <a:pt x="15565" y="6171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43" name="Shape 5593"/>
          <p:cNvSpPr/>
          <p:nvPr/>
        </p:nvSpPr>
        <p:spPr>
          <a:xfrm>
            <a:off x="898640" y="3524292"/>
            <a:ext cx="229069" cy="2309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79" y="20855"/>
                </a:moveTo>
                <a:cubicBezTo>
                  <a:pt x="12662" y="21600"/>
                  <a:pt x="10800" y="21600"/>
                  <a:pt x="9310" y="21600"/>
                </a:cubicBezTo>
                <a:cubicBezTo>
                  <a:pt x="7821" y="21600"/>
                  <a:pt x="5959" y="21228"/>
                  <a:pt x="4469" y="21228"/>
                </a:cubicBezTo>
                <a:cubicBezTo>
                  <a:pt x="3724" y="21228"/>
                  <a:pt x="2979" y="21600"/>
                  <a:pt x="2234" y="21600"/>
                </a:cubicBezTo>
                <a:cubicBezTo>
                  <a:pt x="1117" y="21600"/>
                  <a:pt x="0" y="20110"/>
                  <a:pt x="0" y="18993"/>
                </a:cubicBezTo>
                <a:cubicBezTo>
                  <a:pt x="0" y="18248"/>
                  <a:pt x="372" y="17503"/>
                  <a:pt x="372" y="17131"/>
                </a:cubicBezTo>
                <a:cubicBezTo>
                  <a:pt x="372" y="16014"/>
                  <a:pt x="0" y="14897"/>
                  <a:pt x="0" y="13779"/>
                </a:cubicBezTo>
                <a:cubicBezTo>
                  <a:pt x="0" y="9683"/>
                  <a:pt x="1117" y="5214"/>
                  <a:pt x="4469" y="2607"/>
                </a:cubicBezTo>
                <a:cubicBezTo>
                  <a:pt x="5586" y="1862"/>
                  <a:pt x="6703" y="1490"/>
                  <a:pt x="7821" y="1117"/>
                </a:cubicBezTo>
                <a:cubicBezTo>
                  <a:pt x="9310" y="372"/>
                  <a:pt x="10800" y="0"/>
                  <a:pt x="12290" y="0"/>
                </a:cubicBezTo>
                <a:cubicBezTo>
                  <a:pt x="13779" y="0"/>
                  <a:pt x="15641" y="372"/>
                  <a:pt x="17131" y="372"/>
                </a:cubicBezTo>
                <a:cubicBezTo>
                  <a:pt x="17876" y="372"/>
                  <a:pt x="18248" y="372"/>
                  <a:pt x="18621" y="372"/>
                </a:cubicBezTo>
                <a:cubicBezTo>
                  <a:pt x="20483" y="372"/>
                  <a:pt x="20855" y="1490"/>
                  <a:pt x="20855" y="2979"/>
                </a:cubicBezTo>
                <a:cubicBezTo>
                  <a:pt x="20855" y="3724"/>
                  <a:pt x="20855" y="4097"/>
                  <a:pt x="20855" y="4841"/>
                </a:cubicBezTo>
                <a:cubicBezTo>
                  <a:pt x="20855" y="5586"/>
                  <a:pt x="20855" y="5586"/>
                  <a:pt x="21228" y="5959"/>
                </a:cubicBezTo>
                <a:cubicBezTo>
                  <a:pt x="21600" y="6703"/>
                  <a:pt x="21600" y="8938"/>
                  <a:pt x="21600" y="9683"/>
                </a:cubicBezTo>
                <a:cubicBezTo>
                  <a:pt x="21600" y="14524"/>
                  <a:pt x="18248" y="19366"/>
                  <a:pt x="13779" y="20855"/>
                </a:cubicBezTo>
                <a:close/>
                <a:moveTo>
                  <a:pt x="19366" y="6703"/>
                </a:moveTo>
                <a:cubicBezTo>
                  <a:pt x="19366" y="5959"/>
                  <a:pt x="18993" y="5586"/>
                  <a:pt x="18993" y="4841"/>
                </a:cubicBezTo>
                <a:cubicBezTo>
                  <a:pt x="18993" y="4097"/>
                  <a:pt x="18993" y="3724"/>
                  <a:pt x="18993" y="2979"/>
                </a:cubicBezTo>
                <a:cubicBezTo>
                  <a:pt x="18993" y="2607"/>
                  <a:pt x="18993" y="2607"/>
                  <a:pt x="18993" y="2234"/>
                </a:cubicBezTo>
                <a:cubicBezTo>
                  <a:pt x="18993" y="2234"/>
                  <a:pt x="18993" y="2234"/>
                  <a:pt x="18993" y="2234"/>
                </a:cubicBezTo>
                <a:cubicBezTo>
                  <a:pt x="18248" y="2234"/>
                  <a:pt x="17876" y="2234"/>
                  <a:pt x="17131" y="2234"/>
                </a:cubicBezTo>
                <a:cubicBezTo>
                  <a:pt x="15641" y="2234"/>
                  <a:pt x="13779" y="1490"/>
                  <a:pt x="12290" y="1490"/>
                </a:cubicBezTo>
                <a:cubicBezTo>
                  <a:pt x="10800" y="1490"/>
                  <a:pt x="9683" y="2234"/>
                  <a:pt x="8566" y="2607"/>
                </a:cubicBezTo>
                <a:cubicBezTo>
                  <a:pt x="7448" y="2979"/>
                  <a:pt x="6331" y="3352"/>
                  <a:pt x="5586" y="4097"/>
                </a:cubicBezTo>
                <a:cubicBezTo>
                  <a:pt x="2607" y="6331"/>
                  <a:pt x="1862" y="10055"/>
                  <a:pt x="1862" y="13779"/>
                </a:cubicBezTo>
                <a:cubicBezTo>
                  <a:pt x="1862" y="14897"/>
                  <a:pt x="2234" y="16014"/>
                  <a:pt x="2234" y="17131"/>
                </a:cubicBezTo>
                <a:cubicBezTo>
                  <a:pt x="2234" y="17503"/>
                  <a:pt x="1862" y="18248"/>
                  <a:pt x="1862" y="18993"/>
                </a:cubicBezTo>
                <a:cubicBezTo>
                  <a:pt x="1862" y="19366"/>
                  <a:pt x="1862" y="19738"/>
                  <a:pt x="2234" y="19738"/>
                </a:cubicBezTo>
                <a:cubicBezTo>
                  <a:pt x="2979" y="19738"/>
                  <a:pt x="3724" y="19366"/>
                  <a:pt x="4469" y="19366"/>
                </a:cubicBezTo>
                <a:cubicBezTo>
                  <a:pt x="5959" y="19366"/>
                  <a:pt x="7821" y="19738"/>
                  <a:pt x="9310" y="19738"/>
                </a:cubicBezTo>
                <a:cubicBezTo>
                  <a:pt x="10428" y="19738"/>
                  <a:pt x="12290" y="19738"/>
                  <a:pt x="13407" y="19366"/>
                </a:cubicBezTo>
                <a:cubicBezTo>
                  <a:pt x="17131" y="17876"/>
                  <a:pt x="19738" y="13779"/>
                  <a:pt x="19738" y="9683"/>
                </a:cubicBezTo>
                <a:cubicBezTo>
                  <a:pt x="19738" y="8938"/>
                  <a:pt x="19738" y="7448"/>
                  <a:pt x="19366" y="6703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44" name="Shape 5594"/>
          <p:cNvSpPr/>
          <p:nvPr/>
        </p:nvSpPr>
        <p:spPr>
          <a:xfrm>
            <a:off x="1386099" y="3504134"/>
            <a:ext cx="269386" cy="2712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6518"/>
                  <a:pt x="16835" y="21600"/>
                  <a:pt x="10800" y="21600"/>
                </a:cubicBezTo>
                <a:cubicBezTo>
                  <a:pt x="4765" y="21600"/>
                  <a:pt x="0" y="16518"/>
                  <a:pt x="0" y="10800"/>
                </a:cubicBezTo>
                <a:cubicBezTo>
                  <a:pt x="0" y="4765"/>
                  <a:pt x="4765" y="0"/>
                  <a:pt x="10800" y="0"/>
                </a:cubicBezTo>
                <a:cubicBezTo>
                  <a:pt x="16835" y="0"/>
                  <a:pt x="21600" y="4765"/>
                  <a:pt x="21600" y="10800"/>
                </a:cubicBezTo>
                <a:close/>
                <a:moveTo>
                  <a:pt x="4765" y="12706"/>
                </a:moveTo>
                <a:cubicBezTo>
                  <a:pt x="4765" y="12071"/>
                  <a:pt x="4447" y="11435"/>
                  <a:pt x="4447" y="10800"/>
                </a:cubicBezTo>
                <a:cubicBezTo>
                  <a:pt x="4447" y="9847"/>
                  <a:pt x="4765" y="9212"/>
                  <a:pt x="4765" y="8576"/>
                </a:cubicBezTo>
                <a:cubicBezTo>
                  <a:pt x="2541" y="6353"/>
                  <a:pt x="2541" y="6353"/>
                  <a:pt x="2541" y="6353"/>
                </a:cubicBezTo>
                <a:cubicBezTo>
                  <a:pt x="1906" y="7624"/>
                  <a:pt x="1588" y="9212"/>
                  <a:pt x="1588" y="10800"/>
                </a:cubicBezTo>
                <a:cubicBezTo>
                  <a:pt x="1588" y="12388"/>
                  <a:pt x="1906" y="13659"/>
                  <a:pt x="2541" y="14929"/>
                </a:cubicBezTo>
                <a:lnTo>
                  <a:pt x="4765" y="12706"/>
                </a:lnTo>
                <a:close/>
                <a:moveTo>
                  <a:pt x="15247" y="10800"/>
                </a:moveTo>
                <a:cubicBezTo>
                  <a:pt x="15247" y="8259"/>
                  <a:pt x="13341" y="6035"/>
                  <a:pt x="10800" y="6035"/>
                </a:cubicBezTo>
                <a:cubicBezTo>
                  <a:pt x="8259" y="6035"/>
                  <a:pt x="6035" y="8259"/>
                  <a:pt x="6035" y="10800"/>
                </a:cubicBezTo>
                <a:cubicBezTo>
                  <a:pt x="6035" y="13341"/>
                  <a:pt x="8259" y="15247"/>
                  <a:pt x="10800" y="15247"/>
                </a:cubicBezTo>
                <a:cubicBezTo>
                  <a:pt x="13341" y="15247"/>
                  <a:pt x="15247" y="13341"/>
                  <a:pt x="15247" y="10800"/>
                </a:cubicBezTo>
                <a:close/>
                <a:moveTo>
                  <a:pt x="6353" y="2541"/>
                </a:moveTo>
                <a:cubicBezTo>
                  <a:pt x="8576" y="4765"/>
                  <a:pt x="8576" y="4765"/>
                  <a:pt x="8576" y="4765"/>
                </a:cubicBezTo>
                <a:cubicBezTo>
                  <a:pt x="9212" y="4765"/>
                  <a:pt x="10165" y="4447"/>
                  <a:pt x="10800" y="4447"/>
                </a:cubicBezTo>
                <a:cubicBezTo>
                  <a:pt x="11435" y="4447"/>
                  <a:pt x="12071" y="4765"/>
                  <a:pt x="12706" y="4765"/>
                </a:cubicBezTo>
                <a:cubicBezTo>
                  <a:pt x="14929" y="2541"/>
                  <a:pt x="14929" y="2541"/>
                  <a:pt x="14929" y="2541"/>
                </a:cubicBezTo>
                <a:cubicBezTo>
                  <a:pt x="13659" y="1906"/>
                  <a:pt x="12388" y="1588"/>
                  <a:pt x="10800" y="1588"/>
                </a:cubicBezTo>
                <a:cubicBezTo>
                  <a:pt x="9212" y="1588"/>
                  <a:pt x="7624" y="1906"/>
                  <a:pt x="6353" y="2541"/>
                </a:cubicBezTo>
                <a:close/>
                <a:moveTo>
                  <a:pt x="14929" y="18741"/>
                </a:moveTo>
                <a:cubicBezTo>
                  <a:pt x="12706" y="16518"/>
                  <a:pt x="12706" y="16518"/>
                  <a:pt x="12706" y="16518"/>
                </a:cubicBezTo>
                <a:cubicBezTo>
                  <a:pt x="12071" y="16835"/>
                  <a:pt x="11435" y="16835"/>
                  <a:pt x="10800" y="16835"/>
                </a:cubicBezTo>
                <a:cubicBezTo>
                  <a:pt x="10165" y="16835"/>
                  <a:pt x="9212" y="16835"/>
                  <a:pt x="8576" y="16518"/>
                </a:cubicBezTo>
                <a:cubicBezTo>
                  <a:pt x="6353" y="18741"/>
                  <a:pt x="6353" y="18741"/>
                  <a:pt x="6353" y="18741"/>
                </a:cubicBezTo>
                <a:cubicBezTo>
                  <a:pt x="7624" y="19694"/>
                  <a:pt x="9212" y="20012"/>
                  <a:pt x="10800" y="20012"/>
                </a:cubicBezTo>
                <a:cubicBezTo>
                  <a:pt x="12388" y="20012"/>
                  <a:pt x="13659" y="19694"/>
                  <a:pt x="14929" y="18741"/>
                </a:cubicBezTo>
                <a:close/>
                <a:moveTo>
                  <a:pt x="19059" y="14929"/>
                </a:moveTo>
                <a:cubicBezTo>
                  <a:pt x="19694" y="13659"/>
                  <a:pt x="20012" y="12388"/>
                  <a:pt x="20012" y="10800"/>
                </a:cubicBezTo>
                <a:cubicBezTo>
                  <a:pt x="20012" y="9212"/>
                  <a:pt x="19694" y="7624"/>
                  <a:pt x="19059" y="6353"/>
                </a:cubicBezTo>
                <a:cubicBezTo>
                  <a:pt x="16518" y="8576"/>
                  <a:pt x="16518" y="8576"/>
                  <a:pt x="16518" y="8576"/>
                </a:cubicBezTo>
                <a:cubicBezTo>
                  <a:pt x="16835" y="9212"/>
                  <a:pt x="16835" y="10165"/>
                  <a:pt x="16835" y="10800"/>
                </a:cubicBezTo>
                <a:cubicBezTo>
                  <a:pt x="16835" y="11435"/>
                  <a:pt x="16835" y="12071"/>
                  <a:pt x="16518" y="12706"/>
                </a:cubicBezTo>
                <a:lnTo>
                  <a:pt x="19059" y="14929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45" name="Shape 5595"/>
          <p:cNvSpPr/>
          <p:nvPr/>
        </p:nvSpPr>
        <p:spPr>
          <a:xfrm>
            <a:off x="1957854" y="3524292"/>
            <a:ext cx="307869" cy="2309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0" y="21600"/>
                  <a:pt x="0" y="21600"/>
                  <a:pt x="0" y="21600"/>
                </a:cubicBezTo>
                <a:cubicBezTo>
                  <a:pt x="0" y="0"/>
                  <a:pt x="0" y="0"/>
                  <a:pt x="0" y="0"/>
                </a:cubicBezTo>
                <a:cubicBezTo>
                  <a:pt x="1385" y="0"/>
                  <a:pt x="1385" y="0"/>
                  <a:pt x="1385" y="0"/>
                </a:cubicBezTo>
                <a:cubicBezTo>
                  <a:pt x="1385" y="19738"/>
                  <a:pt x="1385" y="19738"/>
                  <a:pt x="1385" y="19738"/>
                </a:cubicBezTo>
                <a:cubicBezTo>
                  <a:pt x="21600" y="19738"/>
                  <a:pt x="21600" y="19738"/>
                  <a:pt x="21600" y="19738"/>
                </a:cubicBezTo>
                <a:lnTo>
                  <a:pt x="21600" y="21600"/>
                </a:lnTo>
                <a:close/>
                <a:moveTo>
                  <a:pt x="20215" y="8193"/>
                </a:moveTo>
                <a:cubicBezTo>
                  <a:pt x="20215" y="8566"/>
                  <a:pt x="19662" y="8938"/>
                  <a:pt x="19662" y="8566"/>
                </a:cubicBezTo>
                <a:cubicBezTo>
                  <a:pt x="18277" y="6703"/>
                  <a:pt x="18277" y="6703"/>
                  <a:pt x="18277" y="6703"/>
                </a:cubicBezTo>
                <a:cubicBezTo>
                  <a:pt x="11631" y="15641"/>
                  <a:pt x="11631" y="15641"/>
                  <a:pt x="11631" y="15641"/>
                </a:cubicBezTo>
                <a:cubicBezTo>
                  <a:pt x="11354" y="16014"/>
                  <a:pt x="11354" y="16014"/>
                  <a:pt x="11077" y="15641"/>
                </a:cubicBezTo>
                <a:cubicBezTo>
                  <a:pt x="8585" y="12662"/>
                  <a:pt x="8585" y="12662"/>
                  <a:pt x="8585" y="12662"/>
                </a:cubicBezTo>
                <a:cubicBezTo>
                  <a:pt x="4431" y="18248"/>
                  <a:pt x="4431" y="18248"/>
                  <a:pt x="4431" y="18248"/>
                </a:cubicBezTo>
                <a:cubicBezTo>
                  <a:pt x="2215" y="15641"/>
                  <a:pt x="2215" y="15641"/>
                  <a:pt x="2215" y="15641"/>
                </a:cubicBezTo>
                <a:cubicBezTo>
                  <a:pt x="8308" y="7448"/>
                  <a:pt x="8308" y="7448"/>
                  <a:pt x="8308" y="7448"/>
                </a:cubicBezTo>
                <a:cubicBezTo>
                  <a:pt x="8585" y="7076"/>
                  <a:pt x="8862" y="7076"/>
                  <a:pt x="8862" y="7448"/>
                </a:cubicBezTo>
                <a:cubicBezTo>
                  <a:pt x="11354" y="10800"/>
                  <a:pt x="11354" y="10800"/>
                  <a:pt x="11354" y="10800"/>
                </a:cubicBezTo>
                <a:cubicBezTo>
                  <a:pt x="16338" y="4097"/>
                  <a:pt x="16338" y="4097"/>
                  <a:pt x="16338" y="4097"/>
                </a:cubicBezTo>
                <a:cubicBezTo>
                  <a:pt x="14954" y="2234"/>
                  <a:pt x="14954" y="2234"/>
                  <a:pt x="14954" y="2234"/>
                </a:cubicBezTo>
                <a:cubicBezTo>
                  <a:pt x="14677" y="2234"/>
                  <a:pt x="14954" y="1490"/>
                  <a:pt x="15231" y="1490"/>
                </a:cubicBezTo>
                <a:cubicBezTo>
                  <a:pt x="19662" y="1490"/>
                  <a:pt x="19662" y="1490"/>
                  <a:pt x="19662" y="1490"/>
                </a:cubicBezTo>
                <a:cubicBezTo>
                  <a:pt x="19938" y="1490"/>
                  <a:pt x="20215" y="1862"/>
                  <a:pt x="20215" y="2234"/>
                </a:cubicBezTo>
                <a:lnTo>
                  <a:pt x="20215" y="8193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46" name="Shape 5596"/>
          <p:cNvSpPr/>
          <p:nvPr/>
        </p:nvSpPr>
        <p:spPr>
          <a:xfrm>
            <a:off x="3097701" y="3533454"/>
            <a:ext cx="269386" cy="2089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541" y="6113"/>
                </a:moveTo>
                <a:cubicBezTo>
                  <a:pt x="1271" y="6113"/>
                  <a:pt x="0" y="4483"/>
                  <a:pt x="0" y="2853"/>
                </a:cubicBezTo>
                <a:cubicBezTo>
                  <a:pt x="0" y="1223"/>
                  <a:pt x="1271" y="0"/>
                  <a:pt x="2541" y="0"/>
                </a:cubicBezTo>
                <a:cubicBezTo>
                  <a:pt x="3812" y="0"/>
                  <a:pt x="4765" y="1223"/>
                  <a:pt x="4765" y="2853"/>
                </a:cubicBezTo>
                <a:cubicBezTo>
                  <a:pt x="4765" y="4483"/>
                  <a:pt x="3812" y="6113"/>
                  <a:pt x="2541" y="6113"/>
                </a:cubicBezTo>
                <a:close/>
                <a:moveTo>
                  <a:pt x="2541" y="13857"/>
                </a:moveTo>
                <a:cubicBezTo>
                  <a:pt x="1271" y="13857"/>
                  <a:pt x="0" y="12634"/>
                  <a:pt x="0" y="11004"/>
                </a:cubicBezTo>
                <a:cubicBezTo>
                  <a:pt x="0" y="9374"/>
                  <a:pt x="1271" y="7743"/>
                  <a:pt x="2541" y="7743"/>
                </a:cubicBezTo>
                <a:cubicBezTo>
                  <a:pt x="3812" y="7743"/>
                  <a:pt x="4765" y="9374"/>
                  <a:pt x="4765" y="11004"/>
                </a:cubicBezTo>
                <a:cubicBezTo>
                  <a:pt x="4765" y="12634"/>
                  <a:pt x="3812" y="13857"/>
                  <a:pt x="2541" y="13857"/>
                </a:cubicBezTo>
                <a:close/>
                <a:moveTo>
                  <a:pt x="2541" y="21600"/>
                </a:moveTo>
                <a:cubicBezTo>
                  <a:pt x="1271" y="21600"/>
                  <a:pt x="0" y="20377"/>
                  <a:pt x="0" y="18747"/>
                </a:cubicBezTo>
                <a:cubicBezTo>
                  <a:pt x="0" y="17117"/>
                  <a:pt x="1271" y="15894"/>
                  <a:pt x="2541" y="15894"/>
                </a:cubicBezTo>
                <a:cubicBezTo>
                  <a:pt x="3812" y="15894"/>
                  <a:pt x="4765" y="17117"/>
                  <a:pt x="4765" y="18747"/>
                </a:cubicBezTo>
                <a:cubicBezTo>
                  <a:pt x="4765" y="20377"/>
                  <a:pt x="3812" y="21600"/>
                  <a:pt x="2541" y="21600"/>
                </a:cubicBezTo>
                <a:close/>
                <a:moveTo>
                  <a:pt x="21600" y="4483"/>
                </a:moveTo>
                <a:cubicBezTo>
                  <a:pt x="21600" y="4891"/>
                  <a:pt x="21600" y="4891"/>
                  <a:pt x="21282" y="4891"/>
                </a:cubicBezTo>
                <a:cubicBezTo>
                  <a:pt x="6671" y="4891"/>
                  <a:pt x="6671" y="4891"/>
                  <a:pt x="6671" y="4891"/>
                </a:cubicBezTo>
                <a:cubicBezTo>
                  <a:pt x="6353" y="4891"/>
                  <a:pt x="6353" y="4891"/>
                  <a:pt x="6353" y="4483"/>
                </a:cubicBezTo>
                <a:cubicBezTo>
                  <a:pt x="6353" y="1630"/>
                  <a:pt x="6353" y="1630"/>
                  <a:pt x="6353" y="1630"/>
                </a:cubicBezTo>
                <a:cubicBezTo>
                  <a:pt x="6353" y="1223"/>
                  <a:pt x="6353" y="815"/>
                  <a:pt x="6671" y="815"/>
                </a:cubicBezTo>
                <a:cubicBezTo>
                  <a:pt x="21282" y="815"/>
                  <a:pt x="21282" y="815"/>
                  <a:pt x="21282" y="815"/>
                </a:cubicBezTo>
                <a:cubicBezTo>
                  <a:pt x="21600" y="815"/>
                  <a:pt x="21600" y="1223"/>
                  <a:pt x="21600" y="1630"/>
                </a:cubicBezTo>
                <a:lnTo>
                  <a:pt x="21600" y="4483"/>
                </a:lnTo>
                <a:close/>
                <a:moveTo>
                  <a:pt x="21600" y="12226"/>
                </a:moveTo>
                <a:cubicBezTo>
                  <a:pt x="21600" y="12634"/>
                  <a:pt x="21600" y="13042"/>
                  <a:pt x="21282" y="13042"/>
                </a:cubicBezTo>
                <a:cubicBezTo>
                  <a:pt x="6671" y="13042"/>
                  <a:pt x="6671" y="13042"/>
                  <a:pt x="6671" y="13042"/>
                </a:cubicBezTo>
                <a:cubicBezTo>
                  <a:pt x="6353" y="13042"/>
                  <a:pt x="6353" y="12634"/>
                  <a:pt x="6353" y="12226"/>
                </a:cubicBezTo>
                <a:cubicBezTo>
                  <a:pt x="6353" y="9374"/>
                  <a:pt x="6353" y="9374"/>
                  <a:pt x="6353" y="9374"/>
                </a:cubicBezTo>
                <a:cubicBezTo>
                  <a:pt x="6353" y="8966"/>
                  <a:pt x="6353" y="8966"/>
                  <a:pt x="6671" y="8966"/>
                </a:cubicBezTo>
                <a:cubicBezTo>
                  <a:pt x="21282" y="8966"/>
                  <a:pt x="21282" y="8966"/>
                  <a:pt x="21282" y="8966"/>
                </a:cubicBezTo>
                <a:cubicBezTo>
                  <a:pt x="21600" y="8966"/>
                  <a:pt x="21600" y="8966"/>
                  <a:pt x="21600" y="9374"/>
                </a:cubicBezTo>
                <a:lnTo>
                  <a:pt x="21600" y="12226"/>
                </a:lnTo>
                <a:close/>
                <a:moveTo>
                  <a:pt x="21600" y="20377"/>
                </a:moveTo>
                <a:cubicBezTo>
                  <a:pt x="21600" y="20377"/>
                  <a:pt x="21600" y="20785"/>
                  <a:pt x="21282" y="20785"/>
                </a:cubicBezTo>
                <a:cubicBezTo>
                  <a:pt x="6671" y="20785"/>
                  <a:pt x="6671" y="20785"/>
                  <a:pt x="6671" y="20785"/>
                </a:cubicBezTo>
                <a:cubicBezTo>
                  <a:pt x="6353" y="20785"/>
                  <a:pt x="6353" y="20377"/>
                  <a:pt x="6353" y="20377"/>
                </a:cubicBezTo>
                <a:cubicBezTo>
                  <a:pt x="6353" y="17117"/>
                  <a:pt x="6353" y="17117"/>
                  <a:pt x="6353" y="17117"/>
                </a:cubicBezTo>
                <a:cubicBezTo>
                  <a:pt x="6353" y="17117"/>
                  <a:pt x="6353" y="16709"/>
                  <a:pt x="6671" y="16709"/>
                </a:cubicBezTo>
                <a:cubicBezTo>
                  <a:pt x="21282" y="16709"/>
                  <a:pt x="21282" y="16709"/>
                  <a:pt x="21282" y="16709"/>
                </a:cubicBezTo>
                <a:cubicBezTo>
                  <a:pt x="21600" y="16709"/>
                  <a:pt x="21600" y="17117"/>
                  <a:pt x="21600" y="17117"/>
                </a:cubicBezTo>
                <a:lnTo>
                  <a:pt x="21600" y="20377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47" name="Shape 5597"/>
          <p:cNvSpPr/>
          <p:nvPr/>
        </p:nvSpPr>
        <p:spPr>
          <a:xfrm>
            <a:off x="3676786" y="3579268"/>
            <a:ext cx="262056" cy="1154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3407"/>
                </a:moveTo>
                <a:cubicBezTo>
                  <a:pt x="21600" y="14152"/>
                  <a:pt x="21273" y="14897"/>
                  <a:pt x="21273" y="14897"/>
                </a:cubicBezTo>
                <a:cubicBezTo>
                  <a:pt x="5564" y="14897"/>
                  <a:pt x="5564" y="14897"/>
                  <a:pt x="5564" y="14897"/>
                </a:cubicBezTo>
                <a:cubicBezTo>
                  <a:pt x="5564" y="20855"/>
                  <a:pt x="5564" y="20855"/>
                  <a:pt x="5564" y="20855"/>
                </a:cubicBezTo>
                <a:cubicBezTo>
                  <a:pt x="5564" y="21600"/>
                  <a:pt x="5564" y="21600"/>
                  <a:pt x="5236" y="21600"/>
                </a:cubicBezTo>
                <a:cubicBezTo>
                  <a:pt x="5236" y="21600"/>
                  <a:pt x="5236" y="21600"/>
                  <a:pt x="4909" y="21600"/>
                </a:cubicBezTo>
                <a:cubicBezTo>
                  <a:pt x="327" y="11917"/>
                  <a:pt x="327" y="11917"/>
                  <a:pt x="327" y="11917"/>
                </a:cubicBezTo>
                <a:cubicBezTo>
                  <a:pt x="0" y="11172"/>
                  <a:pt x="0" y="11172"/>
                  <a:pt x="0" y="11172"/>
                </a:cubicBezTo>
                <a:cubicBezTo>
                  <a:pt x="0" y="10428"/>
                  <a:pt x="0" y="10428"/>
                  <a:pt x="327" y="10428"/>
                </a:cubicBezTo>
                <a:cubicBezTo>
                  <a:pt x="4909" y="0"/>
                  <a:pt x="4909" y="0"/>
                  <a:pt x="4909" y="0"/>
                </a:cubicBezTo>
                <a:cubicBezTo>
                  <a:pt x="5236" y="0"/>
                  <a:pt x="5236" y="0"/>
                  <a:pt x="5236" y="0"/>
                </a:cubicBezTo>
                <a:cubicBezTo>
                  <a:pt x="5564" y="0"/>
                  <a:pt x="5564" y="745"/>
                  <a:pt x="5564" y="745"/>
                </a:cubicBezTo>
                <a:cubicBezTo>
                  <a:pt x="5564" y="7448"/>
                  <a:pt x="5564" y="7448"/>
                  <a:pt x="5564" y="7448"/>
                </a:cubicBezTo>
                <a:cubicBezTo>
                  <a:pt x="21273" y="7448"/>
                  <a:pt x="21273" y="7448"/>
                  <a:pt x="21273" y="7448"/>
                </a:cubicBezTo>
                <a:cubicBezTo>
                  <a:pt x="21273" y="7448"/>
                  <a:pt x="21600" y="7448"/>
                  <a:pt x="21600" y="8193"/>
                </a:cubicBezTo>
                <a:lnTo>
                  <a:pt x="21600" y="13407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48" name="Shape 5598"/>
          <p:cNvSpPr/>
          <p:nvPr/>
        </p:nvSpPr>
        <p:spPr>
          <a:xfrm>
            <a:off x="4239380" y="3524292"/>
            <a:ext cx="234567" cy="2309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22" y="6331"/>
                </a:moveTo>
                <a:cubicBezTo>
                  <a:pt x="7322" y="6703"/>
                  <a:pt x="6956" y="7076"/>
                  <a:pt x="6224" y="7076"/>
                </a:cubicBezTo>
                <a:cubicBezTo>
                  <a:pt x="1098" y="7076"/>
                  <a:pt x="1098" y="7076"/>
                  <a:pt x="1098" y="7076"/>
                </a:cubicBezTo>
                <a:cubicBezTo>
                  <a:pt x="732" y="7076"/>
                  <a:pt x="0" y="6703"/>
                  <a:pt x="0" y="6331"/>
                </a:cubicBezTo>
                <a:cubicBezTo>
                  <a:pt x="0" y="745"/>
                  <a:pt x="0" y="745"/>
                  <a:pt x="0" y="745"/>
                </a:cubicBezTo>
                <a:cubicBezTo>
                  <a:pt x="0" y="372"/>
                  <a:pt x="732" y="0"/>
                  <a:pt x="1098" y="0"/>
                </a:cubicBezTo>
                <a:cubicBezTo>
                  <a:pt x="6224" y="0"/>
                  <a:pt x="6224" y="0"/>
                  <a:pt x="6224" y="0"/>
                </a:cubicBezTo>
                <a:cubicBezTo>
                  <a:pt x="6956" y="0"/>
                  <a:pt x="7322" y="372"/>
                  <a:pt x="7322" y="745"/>
                </a:cubicBezTo>
                <a:lnTo>
                  <a:pt x="7322" y="6331"/>
                </a:lnTo>
                <a:close/>
                <a:moveTo>
                  <a:pt x="21600" y="11545"/>
                </a:moveTo>
                <a:cubicBezTo>
                  <a:pt x="21600" y="17503"/>
                  <a:pt x="16841" y="21600"/>
                  <a:pt x="10983" y="21600"/>
                </a:cubicBezTo>
                <a:cubicBezTo>
                  <a:pt x="4759" y="21600"/>
                  <a:pt x="0" y="17503"/>
                  <a:pt x="0" y="11545"/>
                </a:cubicBezTo>
                <a:cubicBezTo>
                  <a:pt x="0" y="9683"/>
                  <a:pt x="0" y="9683"/>
                  <a:pt x="0" y="9683"/>
                </a:cubicBezTo>
                <a:cubicBezTo>
                  <a:pt x="0" y="9310"/>
                  <a:pt x="732" y="8938"/>
                  <a:pt x="1098" y="8938"/>
                </a:cubicBezTo>
                <a:cubicBezTo>
                  <a:pt x="6224" y="8938"/>
                  <a:pt x="6224" y="8938"/>
                  <a:pt x="6224" y="8938"/>
                </a:cubicBezTo>
                <a:cubicBezTo>
                  <a:pt x="6956" y="8938"/>
                  <a:pt x="7322" y="9310"/>
                  <a:pt x="7322" y="9683"/>
                </a:cubicBezTo>
                <a:cubicBezTo>
                  <a:pt x="7322" y="11545"/>
                  <a:pt x="7322" y="11545"/>
                  <a:pt x="7322" y="11545"/>
                </a:cubicBezTo>
                <a:cubicBezTo>
                  <a:pt x="7322" y="14152"/>
                  <a:pt x="10251" y="14152"/>
                  <a:pt x="10983" y="14152"/>
                </a:cubicBezTo>
                <a:cubicBezTo>
                  <a:pt x="11349" y="14152"/>
                  <a:pt x="14278" y="14152"/>
                  <a:pt x="14278" y="11545"/>
                </a:cubicBezTo>
                <a:cubicBezTo>
                  <a:pt x="14278" y="9683"/>
                  <a:pt x="14278" y="9683"/>
                  <a:pt x="14278" y="9683"/>
                </a:cubicBezTo>
                <a:cubicBezTo>
                  <a:pt x="14278" y="9310"/>
                  <a:pt x="14644" y="8938"/>
                  <a:pt x="15376" y="8938"/>
                </a:cubicBezTo>
                <a:cubicBezTo>
                  <a:pt x="20502" y="8938"/>
                  <a:pt x="20502" y="8938"/>
                  <a:pt x="20502" y="8938"/>
                </a:cubicBezTo>
                <a:cubicBezTo>
                  <a:pt x="21234" y="8938"/>
                  <a:pt x="21600" y="9310"/>
                  <a:pt x="21600" y="9683"/>
                </a:cubicBezTo>
                <a:lnTo>
                  <a:pt x="21600" y="11545"/>
                </a:lnTo>
                <a:close/>
                <a:moveTo>
                  <a:pt x="21600" y="6331"/>
                </a:moveTo>
                <a:cubicBezTo>
                  <a:pt x="21600" y="6703"/>
                  <a:pt x="21234" y="7076"/>
                  <a:pt x="20502" y="7076"/>
                </a:cubicBezTo>
                <a:cubicBezTo>
                  <a:pt x="15376" y="7076"/>
                  <a:pt x="15376" y="7076"/>
                  <a:pt x="15376" y="7076"/>
                </a:cubicBezTo>
                <a:cubicBezTo>
                  <a:pt x="14644" y="7076"/>
                  <a:pt x="14278" y="6703"/>
                  <a:pt x="14278" y="6331"/>
                </a:cubicBezTo>
                <a:cubicBezTo>
                  <a:pt x="14278" y="745"/>
                  <a:pt x="14278" y="745"/>
                  <a:pt x="14278" y="745"/>
                </a:cubicBezTo>
                <a:cubicBezTo>
                  <a:pt x="14278" y="372"/>
                  <a:pt x="14644" y="0"/>
                  <a:pt x="15376" y="0"/>
                </a:cubicBezTo>
                <a:cubicBezTo>
                  <a:pt x="20502" y="0"/>
                  <a:pt x="20502" y="0"/>
                  <a:pt x="20502" y="0"/>
                </a:cubicBezTo>
                <a:cubicBezTo>
                  <a:pt x="21234" y="0"/>
                  <a:pt x="21600" y="372"/>
                  <a:pt x="21600" y="745"/>
                </a:cubicBezTo>
                <a:lnTo>
                  <a:pt x="21600" y="6331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49" name="Shape 5599"/>
          <p:cNvSpPr/>
          <p:nvPr/>
        </p:nvSpPr>
        <p:spPr>
          <a:xfrm>
            <a:off x="4811135" y="3509631"/>
            <a:ext cx="153934" cy="265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3218"/>
                </a:moveTo>
                <a:cubicBezTo>
                  <a:pt x="21600" y="13863"/>
                  <a:pt x="20492" y="14507"/>
                  <a:pt x="19385" y="14507"/>
                </a:cubicBezTo>
                <a:cubicBezTo>
                  <a:pt x="18277" y="14507"/>
                  <a:pt x="17169" y="13863"/>
                  <a:pt x="17169" y="13218"/>
                </a:cubicBezTo>
                <a:cubicBezTo>
                  <a:pt x="17169" y="9027"/>
                  <a:pt x="17169" y="9027"/>
                  <a:pt x="17169" y="9027"/>
                </a:cubicBezTo>
                <a:cubicBezTo>
                  <a:pt x="16062" y="9027"/>
                  <a:pt x="16062" y="9027"/>
                  <a:pt x="16062" y="9027"/>
                </a:cubicBezTo>
                <a:cubicBezTo>
                  <a:pt x="16062" y="19988"/>
                  <a:pt x="16062" y="19988"/>
                  <a:pt x="16062" y="19988"/>
                </a:cubicBezTo>
                <a:cubicBezTo>
                  <a:pt x="16062" y="20955"/>
                  <a:pt x="14954" y="21600"/>
                  <a:pt x="13846" y="21600"/>
                </a:cubicBezTo>
                <a:cubicBezTo>
                  <a:pt x="12185" y="21600"/>
                  <a:pt x="11077" y="20955"/>
                  <a:pt x="11077" y="19988"/>
                </a:cubicBezTo>
                <a:cubicBezTo>
                  <a:pt x="11077" y="14507"/>
                  <a:pt x="11077" y="14507"/>
                  <a:pt x="11077" y="14507"/>
                </a:cubicBezTo>
                <a:cubicBezTo>
                  <a:pt x="9969" y="14507"/>
                  <a:pt x="9969" y="14507"/>
                  <a:pt x="9969" y="14507"/>
                </a:cubicBezTo>
                <a:cubicBezTo>
                  <a:pt x="9969" y="19988"/>
                  <a:pt x="9969" y="19988"/>
                  <a:pt x="9969" y="19988"/>
                </a:cubicBezTo>
                <a:cubicBezTo>
                  <a:pt x="9969" y="20955"/>
                  <a:pt x="8862" y="21600"/>
                  <a:pt x="7754" y="21600"/>
                </a:cubicBezTo>
                <a:cubicBezTo>
                  <a:pt x="6092" y="21600"/>
                  <a:pt x="4985" y="20955"/>
                  <a:pt x="4985" y="19988"/>
                </a:cubicBezTo>
                <a:cubicBezTo>
                  <a:pt x="4985" y="9027"/>
                  <a:pt x="4985" y="9027"/>
                  <a:pt x="4985" y="9027"/>
                </a:cubicBezTo>
                <a:cubicBezTo>
                  <a:pt x="3877" y="9027"/>
                  <a:pt x="3877" y="9027"/>
                  <a:pt x="3877" y="9027"/>
                </a:cubicBezTo>
                <a:cubicBezTo>
                  <a:pt x="3877" y="13218"/>
                  <a:pt x="3877" y="13218"/>
                  <a:pt x="3877" y="13218"/>
                </a:cubicBezTo>
                <a:cubicBezTo>
                  <a:pt x="3877" y="13863"/>
                  <a:pt x="2769" y="14507"/>
                  <a:pt x="1662" y="14507"/>
                </a:cubicBezTo>
                <a:cubicBezTo>
                  <a:pt x="554" y="14507"/>
                  <a:pt x="0" y="13863"/>
                  <a:pt x="0" y="13218"/>
                </a:cubicBezTo>
                <a:cubicBezTo>
                  <a:pt x="0" y="8060"/>
                  <a:pt x="0" y="8060"/>
                  <a:pt x="0" y="8060"/>
                </a:cubicBezTo>
                <a:cubicBezTo>
                  <a:pt x="0" y="6770"/>
                  <a:pt x="1662" y="5803"/>
                  <a:pt x="3877" y="5803"/>
                </a:cubicBezTo>
                <a:cubicBezTo>
                  <a:pt x="17169" y="5803"/>
                  <a:pt x="17169" y="5803"/>
                  <a:pt x="17169" y="5803"/>
                </a:cubicBezTo>
                <a:cubicBezTo>
                  <a:pt x="19385" y="5803"/>
                  <a:pt x="21600" y="6770"/>
                  <a:pt x="21600" y="8060"/>
                </a:cubicBezTo>
                <a:lnTo>
                  <a:pt x="21600" y="13218"/>
                </a:lnTo>
                <a:close/>
                <a:moveTo>
                  <a:pt x="10523" y="5481"/>
                </a:moveTo>
                <a:cubicBezTo>
                  <a:pt x="7754" y="5481"/>
                  <a:pt x="6092" y="4191"/>
                  <a:pt x="6092" y="2579"/>
                </a:cubicBezTo>
                <a:cubicBezTo>
                  <a:pt x="6092" y="1290"/>
                  <a:pt x="7754" y="0"/>
                  <a:pt x="10523" y="0"/>
                </a:cubicBezTo>
                <a:cubicBezTo>
                  <a:pt x="13292" y="0"/>
                  <a:pt x="15508" y="1290"/>
                  <a:pt x="15508" y="2579"/>
                </a:cubicBezTo>
                <a:cubicBezTo>
                  <a:pt x="15508" y="4191"/>
                  <a:pt x="13292" y="5481"/>
                  <a:pt x="10523" y="5481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50" name="Shape 5600"/>
          <p:cNvSpPr/>
          <p:nvPr/>
        </p:nvSpPr>
        <p:spPr>
          <a:xfrm>
            <a:off x="5381059" y="3524292"/>
            <a:ext cx="269386" cy="2309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176" y="21600"/>
                </a:moveTo>
                <a:cubicBezTo>
                  <a:pt x="2859" y="21600"/>
                  <a:pt x="2859" y="21600"/>
                  <a:pt x="2859" y="21600"/>
                </a:cubicBezTo>
                <a:cubicBezTo>
                  <a:pt x="1271" y="21600"/>
                  <a:pt x="0" y="20110"/>
                  <a:pt x="0" y="18248"/>
                </a:cubicBezTo>
                <a:cubicBezTo>
                  <a:pt x="0" y="6703"/>
                  <a:pt x="0" y="6703"/>
                  <a:pt x="0" y="6703"/>
                </a:cubicBezTo>
                <a:cubicBezTo>
                  <a:pt x="0" y="4841"/>
                  <a:pt x="1271" y="3352"/>
                  <a:pt x="2859" y="3352"/>
                </a:cubicBezTo>
                <a:cubicBezTo>
                  <a:pt x="3176" y="3352"/>
                  <a:pt x="3176" y="3352"/>
                  <a:pt x="3176" y="3352"/>
                </a:cubicBezTo>
                <a:lnTo>
                  <a:pt x="3176" y="21600"/>
                </a:lnTo>
                <a:close/>
                <a:moveTo>
                  <a:pt x="17471" y="21600"/>
                </a:moveTo>
                <a:cubicBezTo>
                  <a:pt x="4447" y="21600"/>
                  <a:pt x="4447" y="21600"/>
                  <a:pt x="4447" y="21600"/>
                </a:cubicBezTo>
                <a:cubicBezTo>
                  <a:pt x="4447" y="3352"/>
                  <a:pt x="4447" y="3352"/>
                  <a:pt x="4447" y="3352"/>
                </a:cubicBezTo>
                <a:cubicBezTo>
                  <a:pt x="6353" y="3352"/>
                  <a:pt x="6353" y="3352"/>
                  <a:pt x="6353" y="3352"/>
                </a:cubicBezTo>
                <a:cubicBezTo>
                  <a:pt x="6353" y="1117"/>
                  <a:pt x="6353" y="1117"/>
                  <a:pt x="6353" y="1117"/>
                </a:cubicBezTo>
                <a:cubicBezTo>
                  <a:pt x="6353" y="372"/>
                  <a:pt x="6988" y="0"/>
                  <a:pt x="7624" y="0"/>
                </a:cubicBezTo>
                <a:cubicBezTo>
                  <a:pt x="14294" y="0"/>
                  <a:pt x="14294" y="0"/>
                  <a:pt x="14294" y="0"/>
                </a:cubicBezTo>
                <a:cubicBezTo>
                  <a:pt x="14929" y="0"/>
                  <a:pt x="15565" y="372"/>
                  <a:pt x="15565" y="1117"/>
                </a:cubicBezTo>
                <a:cubicBezTo>
                  <a:pt x="15565" y="3352"/>
                  <a:pt x="15565" y="3352"/>
                  <a:pt x="15565" y="3352"/>
                </a:cubicBezTo>
                <a:cubicBezTo>
                  <a:pt x="17471" y="3352"/>
                  <a:pt x="17471" y="3352"/>
                  <a:pt x="17471" y="3352"/>
                </a:cubicBezTo>
                <a:lnTo>
                  <a:pt x="17471" y="21600"/>
                </a:lnTo>
                <a:close/>
                <a:moveTo>
                  <a:pt x="15565" y="11172"/>
                </a:moveTo>
                <a:cubicBezTo>
                  <a:pt x="15565" y="10800"/>
                  <a:pt x="15565" y="10800"/>
                  <a:pt x="15247" y="10800"/>
                </a:cubicBezTo>
                <a:cubicBezTo>
                  <a:pt x="12388" y="10800"/>
                  <a:pt x="12388" y="10800"/>
                  <a:pt x="12388" y="10800"/>
                </a:cubicBezTo>
                <a:cubicBezTo>
                  <a:pt x="12388" y="7448"/>
                  <a:pt x="12388" y="7448"/>
                  <a:pt x="12388" y="7448"/>
                </a:cubicBezTo>
                <a:cubicBezTo>
                  <a:pt x="12388" y="7448"/>
                  <a:pt x="12388" y="7076"/>
                  <a:pt x="12071" y="7076"/>
                </a:cubicBezTo>
                <a:cubicBezTo>
                  <a:pt x="9847" y="7076"/>
                  <a:pt x="9847" y="7076"/>
                  <a:pt x="9847" y="7076"/>
                </a:cubicBezTo>
                <a:cubicBezTo>
                  <a:pt x="9529" y="7076"/>
                  <a:pt x="9529" y="7448"/>
                  <a:pt x="9529" y="7448"/>
                </a:cubicBezTo>
                <a:cubicBezTo>
                  <a:pt x="9529" y="10800"/>
                  <a:pt x="9529" y="10800"/>
                  <a:pt x="9529" y="10800"/>
                </a:cubicBezTo>
                <a:cubicBezTo>
                  <a:pt x="6671" y="10800"/>
                  <a:pt x="6671" y="10800"/>
                  <a:pt x="6671" y="10800"/>
                </a:cubicBezTo>
                <a:cubicBezTo>
                  <a:pt x="6353" y="10800"/>
                  <a:pt x="6353" y="10800"/>
                  <a:pt x="6353" y="11172"/>
                </a:cubicBezTo>
                <a:cubicBezTo>
                  <a:pt x="6353" y="13779"/>
                  <a:pt x="6353" y="13779"/>
                  <a:pt x="6353" y="13779"/>
                </a:cubicBezTo>
                <a:cubicBezTo>
                  <a:pt x="6353" y="14152"/>
                  <a:pt x="6353" y="14152"/>
                  <a:pt x="6671" y="14152"/>
                </a:cubicBezTo>
                <a:cubicBezTo>
                  <a:pt x="9529" y="14152"/>
                  <a:pt x="9529" y="14152"/>
                  <a:pt x="9529" y="14152"/>
                </a:cubicBezTo>
                <a:cubicBezTo>
                  <a:pt x="9529" y="17503"/>
                  <a:pt x="9529" y="17503"/>
                  <a:pt x="9529" y="17503"/>
                </a:cubicBezTo>
                <a:cubicBezTo>
                  <a:pt x="9529" y="17876"/>
                  <a:pt x="9529" y="17876"/>
                  <a:pt x="9847" y="17876"/>
                </a:cubicBezTo>
                <a:cubicBezTo>
                  <a:pt x="12071" y="17876"/>
                  <a:pt x="12071" y="17876"/>
                  <a:pt x="12071" y="17876"/>
                </a:cubicBezTo>
                <a:cubicBezTo>
                  <a:pt x="12388" y="17876"/>
                  <a:pt x="12388" y="17876"/>
                  <a:pt x="12388" y="17503"/>
                </a:cubicBezTo>
                <a:cubicBezTo>
                  <a:pt x="12388" y="14152"/>
                  <a:pt x="12388" y="14152"/>
                  <a:pt x="12388" y="14152"/>
                </a:cubicBezTo>
                <a:cubicBezTo>
                  <a:pt x="15247" y="14152"/>
                  <a:pt x="15247" y="14152"/>
                  <a:pt x="15247" y="14152"/>
                </a:cubicBezTo>
                <a:cubicBezTo>
                  <a:pt x="15565" y="14152"/>
                  <a:pt x="15565" y="14152"/>
                  <a:pt x="15565" y="13779"/>
                </a:cubicBezTo>
                <a:lnTo>
                  <a:pt x="15565" y="11172"/>
                </a:lnTo>
                <a:close/>
                <a:moveTo>
                  <a:pt x="13976" y="3352"/>
                </a:moveTo>
                <a:cubicBezTo>
                  <a:pt x="13976" y="1490"/>
                  <a:pt x="13976" y="1490"/>
                  <a:pt x="13976" y="1490"/>
                </a:cubicBezTo>
                <a:cubicBezTo>
                  <a:pt x="7941" y="1490"/>
                  <a:pt x="7941" y="1490"/>
                  <a:pt x="7941" y="1490"/>
                </a:cubicBezTo>
                <a:cubicBezTo>
                  <a:pt x="7941" y="3352"/>
                  <a:pt x="7941" y="3352"/>
                  <a:pt x="7941" y="3352"/>
                </a:cubicBezTo>
                <a:lnTo>
                  <a:pt x="13976" y="3352"/>
                </a:lnTo>
                <a:close/>
                <a:moveTo>
                  <a:pt x="21600" y="18248"/>
                </a:moveTo>
                <a:cubicBezTo>
                  <a:pt x="21600" y="20110"/>
                  <a:pt x="20647" y="21600"/>
                  <a:pt x="19059" y="21600"/>
                </a:cubicBezTo>
                <a:cubicBezTo>
                  <a:pt x="18741" y="21600"/>
                  <a:pt x="18741" y="21600"/>
                  <a:pt x="18741" y="21600"/>
                </a:cubicBezTo>
                <a:cubicBezTo>
                  <a:pt x="18741" y="3352"/>
                  <a:pt x="18741" y="3352"/>
                  <a:pt x="18741" y="3352"/>
                </a:cubicBezTo>
                <a:cubicBezTo>
                  <a:pt x="19059" y="3352"/>
                  <a:pt x="19059" y="3352"/>
                  <a:pt x="19059" y="3352"/>
                </a:cubicBezTo>
                <a:cubicBezTo>
                  <a:pt x="20647" y="3352"/>
                  <a:pt x="21600" y="4841"/>
                  <a:pt x="21600" y="6703"/>
                </a:cubicBezTo>
                <a:lnTo>
                  <a:pt x="21600" y="18248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51" name="Shape 5601"/>
          <p:cNvSpPr/>
          <p:nvPr/>
        </p:nvSpPr>
        <p:spPr>
          <a:xfrm>
            <a:off x="5950981" y="3599427"/>
            <a:ext cx="214409" cy="604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5840"/>
                </a:moveTo>
                <a:cubicBezTo>
                  <a:pt x="21600" y="18720"/>
                  <a:pt x="20800" y="21600"/>
                  <a:pt x="20000" y="21600"/>
                </a:cubicBezTo>
                <a:cubicBezTo>
                  <a:pt x="1600" y="21600"/>
                  <a:pt x="1600" y="21600"/>
                  <a:pt x="1600" y="21600"/>
                </a:cubicBezTo>
                <a:cubicBezTo>
                  <a:pt x="800" y="21600"/>
                  <a:pt x="0" y="18720"/>
                  <a:pt x="0" y="15840"/>
                </a:cubicBezTo>
                <a:cubicBezTo>
                  <a:pt x="0" y="5760"/>
                  <a:pt x="0" y="5760"/>
                  <a:pt x="0" y="5760"/>
                </a:cubicBezTo>
                <a:cubicBezTo>
                  <a:pt x="0" y="2880"/>
                  <a:pt x="800" y="0"/>
                  <a:pt x="1600" y="0"/>
                </a:cubicBezTo>
                <a:cubicBezTo>
                  <a:pt x="20000" y="0"/>
                  <a:pt x="20000" y="0"/>
                  <a:pt x="20000" y="0"/>
                </a:cubicBezTo>
                <a:cubicBezTo>
                  <a:pt x="20800" y="0"/>
                  <a:pt x="21600" y="2880"/>
                  <a:pt x="21600" y="5760"/>
                </a:cubicBezTo>
                <a:lnTo>
                  <a:pt x="21600" y="15840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52" name="Shape 5602"/>
          <p:cNvSpPr/>
          <p:nvPr/>
        </p:nvSpPr>
        <p:spPr>
          <a:xfrm>
            <a:off x="6522738" y="3540784"/>
            <a:ext cx="113619" cy="1942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9396"/>
                </a:moveTo>
                <a:cubicBezTo>
                  <a:pt x="21600" y="20718"/>
                  <a:pt x="20110" y="21600"/>
                  <a:pt x="17876" y="21600"/>
                </a:cubicBezTo>
                <a:cubicBezTo>
                  <a:pt x="3724" y="21600"/>
                  <a:pt x="3724" y="21600"/>
                  <a:pt x="3724" y="21600"/>
                </a:cubicBezTo>
                <a:cubicBezTo>
                  <a:pt x="1490" y="21600"/>
                  <a:pt x="0" y="20718"/>
                  <a:pt x="0" y="19396"/>
                </a:cubicBezTo>
                <a:cubicBezTo>
                  <a:pt x="0" y="2204"/>
                  <a:pt x="0" y="2204"/>
                  <a:pt x="0" y="2204"/>
                </a:cubicBezTo>
                <a:cubicBezTo>
                  <a:pt x="0" y="1322"/>
                  <a:pt x="1490" y="0"/>
                  <a:pt x="3724" y="0"/>
                </a:cubicBezTo>
                <a:cubicBezTo>
                  <a:pt x="17876" y="0"/>
                  <a:pt x="17876" y="0"/>
                  <a:pt x="17876" y="0"/>
                </a:cubicBezTo>
                <a:cubicBezTo>
                  <a:pt x="20110" y="0"/>
                  <a:pt x="21600" y="1322"/>
                  <a:pt x="21600" y="2204"/>
                </a:cubicBezTo>
                <a:lnTo>
                  <a:pt x="21600" y="19396"/>
                </a:lnTo>
                <a:close/>
                <a:moveTo>
                  <a:pt x="18621" y="4849"/>
                </a:moveTo>
                <a:cubicBezTo>
                  <a:pt x="18621" y="4849"/>
                  <a:pt x="18621" y="4408"/>
                  <a:pt x="17876" y="4408"/>
                </a:cubicBezTo>
                <a:cubicBezTo>
                  <a:pt x="3724" y="4408"/>
                  <a:pt x="3724" y="4408"/>
                  <a:pt x="3724" y="4408"/>
                </a:cubicBezTo>
                <a:cubicBezTo>
                  <a:pt x="2979" y="4408"/>
                  <a:pt x="2234" y="4849"/>
                  <a:pt x="2234" y="4849"/>
                </a:cubicBezTo>
                <a:cubicBezTo>
                  <a:pt x="2234" y="16751"/>
                  <a:pt x="2234" y="16751"/>
                  <a:pt x="2234" y="16751"/>
                </a:cubicBezTo>
                <a:cubicBezTo>
                  <a:pt x="2234" y="17192"/>
                  <a:pt x="2979" y="17192"/>
                  <a:pt x="3724" y="17192"/>
                </a:cubicBezTo>
                <a:cubicBezTo>
                  <a:pt x="17876" y="17192"/>
                  <a:pt x="17876" y="17192"/>
                  <a:pt x="17876" y="17192"/>
                </a:cubicBezTo>
                <a:cubicBezTo>
                  <a:pt x="18621" y="17192"/>
                  <a:pt x="18621" y="17192"/>
                  <a:pt x="18621" y="16751"/>
                </a:cubicBezTo>
                <a:lnTo>
                  <a:pt x="18621" y="4849"/>
                </a:lnTo>
                <a:close/>
                <a:moveTo>
                  <a:pt x="12662" y="2204"/>
                </a:moveTo>
                <a:cubicBezTo>
                  <a:pt x="8193" y="2204"/>
                  <a:pt x="8193" y="2204"/>
                  <a:pt x="8193" y="2204"/>
                </a:cubicBezTo>
                <a:cubicBezTo>
                  <a:pt x="8193" y="2204"/>
                  <a:pt x="8193" y="2645"/>
                  <a:pt x="8193" y="2645"/>
                </a:cubicBezTo>
                <a:cubicBezTo>
                  <a:pt x="8193" y="2645"/>
                  <a:pt x="8193" y="2645"/>
                  <a:pt x="8193" y="2645"/>
                </a:cubicBezTo>
                <a:cubicBezTo>
                  <a:pt x="12662" y="2645"/>
                  <a:pt x="12662" y="2645"/>
                  <a:pt x="12662" y="2645"/>
                </a:cubicBezTo>
                <a:cubicBezTo>
                  <a:pt x="13407" y="2645"/>
                  <a:pt x="13407" y="2645"/>
                  <a:pt x="13407" y="2645"/>
                </a:cubicBezTo>
                <a:cubicBezTo>
                  <a:pt x="13407" y="2645"/>
                  <a:pt x="13407" y="2204"/>
                  <a:pt x="12662" y="2204"/>
                </a:cubicBezTo>
                <a:close/>
                <a:moveTo>
                  <a:pt x="10428" y="18073"/>
                </a:moveTo>
                <a:cubicBezTo>
                  <a:pt x="9683" y="18073"/>
                  <a:pt x="8193" y="18514"/>
                  <a:pt x="8193" y="19396"/>
                </a:cubicBezTo>
                <a:cubicBezTo>
                  <a:pt x="8193" y="20278"/>
                  <a:pt x="9683" y="20718"/>
                  <a:pt x="10428" y="20718"/>
                </a:cubicBezTo>
                <a:cubicBezTo>
                  <a:pt x="11917" y="20718"/>
                  <a:pt x="12662" y="20278"/>
                  <a:pt x="12662" y="19396"/>
                </a:cubicBezTo>
                <a:cubicBezTo>
                  <a:pt x="12662" y="18514"/>
                  <a:pt x="11917" y="18073"/>
                  <a:pt x="10428" y="18073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53" name="Shape 5603"/>
          <p:cNvSpPr/>
          <p:nvPr/>
        </p:nvSpPr>
        <p:spPr>
          <a:xfrm>
            <a:off x="7092661" y="3524292"/>
            <a:ext cx="344520" cy="2309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352" y="5586"/>
                </a:moveTo>
                <a:cubicBezTo>
                  <a:pt x="10924" y="10800"/>
                  <a:pt x="10924" y="10800"/>
                  <a:pt x="10924" y="10800"/>
                </a:cubicBezTo>
                <a:cubicBezTo>
                  <a:pt x="10924" y="10800"/>
                  <a:pt x="10924" y="10800"/>
                  <a:pt x="10676" y="10800"/>
                </a:cubicBezTo>
                <a:cubicBezTo>
                  <a:pt x="10676" y="10800"/>
                  <a:pt x="10676" y="10800"/>
                  <a:pt x="10676" y="10800"/>
                </a:cubicBezTo>
                <a:cubicBezTo>
                  <a:pt x="4469" y="7821"/>
                  <a:pt x="4469" y="7821"/>
                  <a:pt x="4469" y="7821"/>
                </a:cubicBezTo>
                <a:cubicBezTo>
                  <a:pt x="3972" y="8566"/>
                  <a:pt x="3724" y="10055"/>
                  <a:pt x="3476" y="11917"/>
                </a:cubicBezTo>
                <a:cubicBezTo>
                  <a:pt x="3972" y="12290"/>
                  <a:pt x="4221" y="12662"/>
                  <a:pt x="4221" y="13407"/>
                </a:cubicBezTo>
                <a:cubicBezTo>
                  <a:pt x="4221" y="14152"/>
                  <a:pt x="3972" y="14524"/>
                  <a:pt x="3724" y="14897"/>
                </a:cubicBezTo>
                <a:cubicBezTo>
                  <a:pt x="4221" y="20855"/>
                  <a:pt x="4221" y="20855"/>
                  <a:pt x="4221" y="20855"/>
                </a:cubicBezTo>
                <a:cubicBezTo>
                  <a:pt x="4221" y="21228"/>
                  <a:pt x="4221" y="21228"/>
                  <a:pt x="3972" y="21228"/>
                </a:cubicBezTo>
                <a:cubicBezTo>
                  <a:pt x="3972" y="21600"/>
                  <a:pt x="3972" y="21600"/>
                  <a:pt x="3972" y="21600"/>
                </a:cubicBezTo>
                <a:cubicBezTo>
                  <a:pt x="1986" y="21600"/>
                  <a:pt x="1986" y="21600"/>
                  <a:pt x="1986" y="21600"/>
                </a:cubicBezTo>
                <a:cubicBezTo>
                  <a:pt x="1986" y="21600"/>
                  <a:pt x="1986" y="21600"/>
                  <a:pt x="1738" y="21228"/>
                </a:cubicBezTo>
                <a:cubicBezTo>
                  <a:pt x="1738" y="21228"/>
                  <a:pt x="1738" y="21228"/>
                  <a:pt x="1738" y="20855"/>
                </a:cubicBezTo>
                <a:cubicBezTo>
                  <a:pt x="2234" y="14897"/>
                  <a:pt x="2234" y="14897"/>
                  <a:pt x="2234" y="14897"/>
                </a:cubicBezTo>
                <a:cubicBezTo>
                  <a:pt x="1986" y="14524"/>
                  <a:pt x="1738" y="14152"/>
                  <a:pt x="1738" y="13407"/>
                </a:cubicBezTo>
                <a:cubicBezTo>
                  <a:pt x="1738" y="12662"/>
                  <a:pt x="1986" y="12290"/>
                  <a:pt x="2483" y="11917"/>
                </a:cubicBezTo>
                <a:cubicBezTo>
                  <a:pt x="2483" y="10055"/>
                  <a:pt x="2731" y="8566"/>
                  <a:pt x="3228" y="7076"/>
                </a:cubicBezTo>
                <a:cubicBezTo>
                  <a:pt x="248" y="5586"/>
                  <a:pt x="248" y="5586"/>
                  <a:pt x="248" y="5586"/>
                </a:cubicBezTo>
                <a:cubicBezTo>
                  <a:pt x="0" y="5586"/>
                  <a:pt x="0" y="5586"/>
                  <a:pt x="0" y="5214"/>
                </a:cubicBezTo>
                <a:cubicBezTo>
                  <a:pt x="0" y="5214"/>
                  <a:pt x="0" y="4841"/>
                  <a:pt x="248" y="4841"/>
                </a:cubicBezTo>
                <a:cubicBezTo>
                  <a:pt x="10676" y="0"/>
                  <a:pt x="10676" y="0"/>
                  <a:pt x="10676" y="0"/>
                </a:cubicBezTo>
                <a:cubicBezTo>
                  <a:pt x="10676" y="0"/>
                  <a:pt x="10676" y="0"/>
                  <a:pt x="10676" y="0"/>
                </a:cubicBezTo>
                <a:cubicBezTo>
                  <a:pt x="10924" y="0"/>
                  <a:pt x="10924" y="0"/>
                  <a:pt x="10924" y="0"/>
                </a:cubicBezTo>
                <a:cubicBezTo>
                  <a:pt x="21352" y="4841"/>
                  <a:pt x="21352" y="4841"/>
                  <a:pt x="21352" y="4841"/>
                </a:cubicBezTo>
                <a:cubicBezTo>
                  <a:pt x="21600" y="4841"/>
                  <a:pt x="21600" y="5214"/>
                  <a:pt x="21600" y="5214"/>
                </a:cubicBezTo>
                <a:cubicBezTo>
                  <a:pt x="21600" y="5586"/>
                  <a:pt x="21600" y="5586"/>
                  <a:pt x="21352" y="5586"/>
                </a:cubicBezTo>
                <a:close/>
                <a:moveTo>
                  <a:pt x="16883" y="14152"/>
                </a:moveTo>
                <a:cubicBezTo>
                  <a:pt x="16883" y="16386"/>
                  <a:pt x="14152" y="17876"/>
                  <a:pt x="10676" y="17876"/>
                </a:cubicBezTo>
                <a:cubicBezTo>
                  <a:pt x="7448" y="17876"/>
                  <a:pt x="4717" y="16386"/>
                  <a:pt x="4717" y="14152"/>
                </a:cubicBezTo>
                <a:cubicBezTo>
                  <a:pt x="4966" y="9683"/>
                  <a:pt x="4966" y="9683"/>
                  <a:pt x="4966" y="9683"/>
                </a:cubicBezTo>
                <a:cubicBezTo>
                  <a:pt x="10428" y="12290"/>
                  <a:pt x="10428" y="12290"/>
                  <a:pt x="10428" y="12290"/>
                </a:cubicBezTo>
                <a:cubicBezTo>
                  <a:pt x="10428" y="12290"/>
                  <a:pt x="10676" y="12662"/>
                  <a:pt x="10676" y="12662"/>
                </a:cubicBezTo>
                <a:cubicBezTo>
                  <a:pt x="10924" y="12662"/>
                  <a:pt x="11172" y="12290"/>
                  <a:pt x="11172" y="12290"/>
                </a:cubicBezTo>
                <a:cubicBezTo>
                  <a:pt x="16634" y="9683"/>
                  <a:pt x="16634" y="9683"/>
                  <a:pt x="16634" y="9683"/>
                </a:cubicBezTo>
                <a:lnTo>
                  <a:pt x="16883" y="14152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54" name="Shape 5604"/>
          <p:cNvSpPr/>
          <p:nvPr/>
        </p:nvSpPr>
        <p:spPr>
          <a:xfrm>
            <a:off x="7662583" y="3504134"/>
            <a:ext cx="269386" cy="2510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024" y="19886"/>
                </a:moveTo>
                <a:cubicBezTo>
                  <a:pt x="9847" y="21600"/>
                  <a:pt x="9847" y="21600"/>
                  <a:pt x="9847" y="21600"/>
                </a:cubicBezTo>
                <a:cubicBezTo>
                  <a:pt x="4129" y="20914"/>
                  <a:pt x="0" y="17829"/>
                  <a:pt x="0" y="14057"/>
                </a:cubicBezTo>
                <a:cubicBezTo>
                  <a:pt x="0" y="10286"/>
                  <a:pt x="3812" y="7200"/>
                  <a:pt x="9212" y="6514"/>
                </a:cubicBezTo>
                <a:cubicBezTo>
                  <a:pt x="9212" y="8571"/>
                  <a:pt x="9212" y="8571"/>
                  <a:pt x="9212" y="8571"/>
                </a:cubicBezTo>
                <a:cubicBezTo>
                  <a:pt x="5718" y="9257"/>
                  <a:pt x="3176" y="11314"/>
                  <a:pt x="3176" y="14057"/>
                </a:cubicBezTo>
                <a:cubicBezTo>
                  <a:pt x="3176" y="16457"/>
                  <a:pt x="6035" y="18857"/>
                  <a:pt x="9847" y="19200"/>
                </a:cubicBezTo>
                <a:cubicBezTo>
                  <a:pt x="9847" y="1714"/>
                  <a:pt x="9847" y="1714"/>
                  <a:pt x="9847" y="1714"/>
                </a:cubicBezTo>
                <a:cubicBezTo>
                  <a:pt x="13024" y="0"/>
                  <a:pt x="13024" y="0"/>
                  <a:pt x="13024" y="0"/>
                </a:cubicBezTo>
                <a:lnTo>
                  <a:pt x="13024" y="19886"/>
                </a:lnTo>
                <a:close/>
                <a:moveTo>
                  <a:pt x="21600" y="12686"/>
                </a:moveTo>
                <a:cubicBezTo>
                  <a:pt x="15247" y="10971"/>
                  <a:pt x="15247" y="10971"/>
                  <a:pt x="15247" y="10971"/>
                </a:cubicBezTo>
                <a:cubicBezTo>
                  <a:pt x="16835" y="9943"/>
                  <a:pt x="16835" y="9943"/>
                  <a:pt x="16835" y="9943"/>
                </a:cubicBezTo>
                <a:cubicBezTo>
                  <a:pt x="15882" y="9257"/>
                  <a:pt x="14929" y="8914"/>
                  <a:pt x="13659" y="8571"/>
                </a:cubicBezTo>
                <a:cubicBezTo>
                  <a:pt x="13659" y="6514"/>
                  <a:pt x="13659" y="6514"/>
                  <a:pt x="13659" y="6514"/>
                </a:cubicBezTo>
                <a:cubicBezTo>
                  <a:pt x="15882" y="6857"/>
                  <a:pt x="17788" y="7543"/>
                  <a:pt x="19376" y="8571"/>
                </a:cubicBezTo>
                <a:cubicBezTo>
                  <a:pt x="20965" y="7543"/>
                  <a:pt x="20965" y="7543"/>
                  <a:pt x="20965" y="7543"/>
                </a:cubicBezTo>
                <a:lnTo>
                  <a:pt x="21600" y="12686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55" name="Shape 5605"/>
          <p:cNvSpPr/>
          <p:nvPr/>
        </p:nvSpPr>
        <p:spPr>
          <a:xfrm>
            <a:off x="8234340" y="3504134"/>
            <a:ext cx="269386" cy="2712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953"/>
                </a:moveTo>
                <a:cubicBezTo>
                  <a:pt x="18424" y="19376"/>
                  <a:pt x="18424" y="19376"/>
                  <a:pt x="18424" y="19376"/>
                </a:cubicBezTo>
                <a:cubicBezTo>
                  <a:pt x="18424" y="19694"/>
                  <a:pt x="18106" y="19694"/>
                  <a:pt x="18106" y="20012"/>
                </a:cubicBezTo>
                <a:cubicBezTo>
                  <a:pt x="17788" y="20012"/>
                  <a:pt x="17788" y="20012"/>
                  <a:pt x="17788" y="20012"/>
                </a:cubicBezTo>
                <a:cubicBezTo>
                  <a:pt x="17471" y="20012"/>
                  <a:pt x="17471" y="20012"/>
                  <a:pt x="17471" y="20012"/>
                </a:cubicBezTo>
                <a:cubicBezTo>
                  <a:pt x="12071" y="17788"/>
                  <a:pt x="12071" y="17788"/>
                  <a:pt x="12071" y="17788"/>
                </a:cubicBezTo>
                <a:cubicBezTo>
                  <a:pt x="8894" y="21282"/>
                  <a:pt x="8894" y="21282"/>
                  <a:pt x="8894" y="21282"/>
                </a:cubicBezTo>
                <a:cubicBezTo>
                  <a:pt x="8894" y="21282"/>
                  <a:pt x="8576" y="21600"/>
                  <a:pt x="8259" y="21600"/>
                </a:cubicBezTo>
                <a:cubicBezTo>
                  <a:pt x="8259" y="21600"/>
                  <a:pt x="8259" y="21600"/>
                  <a:pt x="8259" y="21600"/>
                </a:cubicBezTo>
                <a:cubicBezTo>
                  <a:pt x="7941" y="21282"/>
                  <a:pt x="7624" y="20965"/>
                  <a:pt x="7624" y="20647"/>
                </a:cubicBezTo>
                <a:cubicBezTo>
                  <a:pt x="7624" y="16518"/>
                  <a:pt x="7624" y="16518"/>
                  <a:pt x="7624" y="16518"/>
                </a:cubicBezTo>
                <a:cubicBezTo>
                  <a:pt x="18106" y="3812"/>
                  <a:pt x="18106" y="3812"/>
                  <a:pt x="18106" y="3812"/>
                </a:cubicBezTo>
                <a:cubicBezTo>
                  <a:pt x="5082" y="14929"/>
                  <a:pt x="5082" y="14929"/>
                  <a:pt x="5082" y="14929"/>
                </a:cubicBezTo>
                <a:cubicBezTo>
                  <a:pt x="318" y="13024"/>
                  <a:pt x="318" y="13024"/>
                  <a:pt x="318" y="13024"/>
                </a:cubicBezTo>
                <a:cubicBezTo>
                  <a:pt x="0" y="12706"/>
                  <a:pt x="0" y="12706"/>
                  <a:pt x="0" y="12388"/>
                </a:cubicBezTo>
                <a:cubicBezTo>
                  <a:pt x="0" y="12071"/>
                  <a:pt x="0" y="11753"/>
                  <a:pt x="318" y="11435"/>
                </a:cubicBezTo>
                <a:cubicBezTo>
                  <a:pt x="20329" y="0"/>
                  <a:pt x="20329" y="0"/>
                  <a:pt x="20329" y="0"/>
                </a:cubicBezTo>
                <a:cubicBezTo>
                  <a:pt x="20647" y="0"/>
                  <a:pt x="20647" y="0"/>
                  <a:pt x="20647" y="0"/>
                </a:cubicBezTo>
                <a:cubicBezTo>
                  <a:pt x="20965" y="0"/>
                  <a:pt x="20965" y="0"/>
                  <a:pt x="21282" y="0"/>
                </a:cubicBezTo>
                <a:cubicBezTo>
                  <a:pt x="21600" y="318"/>
                  <a:pt x="21600" y="635"/>
                  <a:pt x="21600" y="953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56" name="Shape 5606"/>
          <p:cNvSpPr/>
          <p:nvPr/>
        </p:nvSpPr>
        <p:spPr>
          <a:xfrm>
            <a:off x="8804264" y="3504134"/>
            <a:ext cx="269386" cy="2712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29"/>
                </a:moveTo>
                <a:cubicBezTo>
                  <a:pt x="21600" y="20965"/>
                  <a:pt x="21282" y="21600"/>
                  <a:pt x="20647" y="21600"/>
                </a:cubicBezTo>
                <a:cubicBezTo>
                  <a:pt x="8894" y="21600"/>
                  <a:pt x="8894" y="21600"/>
                  <a:pt x="8894" y="21600"/>
                </a:cubicBezTo>
                <a:cubicBezTo>
                  <a:pt x="8259" y="21600"/>
                  <a:pt x="7941" y="20965"/>
                  <a:pt x="7941" y="20329"/>
                </a:cubicBezTo>
                <a:cubicBezTo>
                  <a:pt x="7941" y="18424"/>
                  <a:pt x="7941" y="18424"/>
                  <a:pt x="7941" y="18424"/>
                </a:cubicBezTo>
                <a:cubicBezTo>
                  <a:pt x="1271" y="18424"/>
                  <a:pt x="1271" y="18424"/>
                  <a:pt x="1271" y="18424"/>
                </a:cubicBezTo>
                <a:cubicBezTo>
                  <a:pt x="635" y="18424"/>
                  <a:pt x="0" y="17788"/>
                  <a:pt x="0" y="17153"/>
                </a:cubicBezTo>
                <a:cubicBezTo>
                  <a:pt x="0" y="953"/>
                  <a:pt x="0" y="953"/>
                  <a:pt x="0" y="953"/>
                </a:cubicBezTo>
                <a:cubicBezTo>
                  <a:pt x="0" y="318"/>
                  <a:pt x="635" y="0"/>
                  <a:pt x="1271" y="0"/>
                </a:cubicBezTo>
                <a:cubicBezTo>
                  <a:pt x="14294" y="0"/>
                  <a:pt x="14294" y="0"/>
                  <a:pt x="14294" y="0"/>
                </a:cubicBezTo>
                <a:cubicBezTo>
                  <a:pt x="14929" y="0"/>
                  <a:pt x="15565" y="318"/>
                  <a:pt x="15565" y="953"/>
                </a:cubicBezTo>
                <a:cubicBezTo>
                  <a:pt x="15565" y="5082"/>
                  <a:pt x="15565" y="5082"/>
                  <a:pt x="15565" y="5082"/>
                </a:cubicBezTo>
                <a:cubicBezTo>
                  <a:pt x="15882" y="5082"/>
                  <a:pt x="15882" y="5082"/>
                  <a:pt x="15882" y="5400"/>
                </a:cubicBezTo>
                <a:cubicBezTo>
                  <a:pt x="20965" y="10165"/>
                  <a:pt x="20965" y="10165"/>
                  <a:pt x="20965" y="10165"/>
                </a:cubicBezTo>
                <a:cubicBezTo>
                  <a:pt x="21282" y="10800"/>
                  <a:pt x="21600" y="11753"/>
                  <a:pt x="21600" y="12388"/>
                </a:cubicBezTo>
                <a:lnTo>
                  <a:pt x="21600" y="20329"/>
                </a:lnTo>
                <a:close/>
                <a:moveTo>
                  <a:pt x="12388" y="1906"/>
                </a:moveTo>
                <a:cubicBezTo>
                  <a:pt x="12388" y="1588"/>
                  <a:pt x="12388" y="1588"/>
                  <a:pt x="12071" y="1588"/>
                </a:cubicBezTo>
                <a:cubicBezTo>
                  <a:pt x="3494" y="1588"/>
                  <a:pt x="3494" y="1588"/>
                  <a:pt x="3494" y="1588"/>
                </a:cubicBezTo>
                <a:cubicBezTo>
                  <a:pt x="3494" y="1588"/>
                  <a:pt x="3176" y="1588"/>
                  <a:pt x="3176" y="1906"/>
                </a:cubicBezTo>
                <a:cubicBezTo>
                  <a:pt x="3176" y="2541"/>
                  <a:pt x="3176" y="2541"/>
                  <a:pt x="3176" y="2541"/>
                </a:cubicBezTo>
                <a:cubicBezTo>
                  <a:pt x="3176" y="2859"/>
                  <a:pt x="3494" y="2859"/>
                  <a:pt x="3494" y="2859"/>
                </a:cubicBezTo>
                <a:cubicBezTo>
                  <a:pt x="12071" y="2859"/>
                  <a:pt x="12071" y="2859"/>
                  <a:pt x="12071" y="2859"/>
                </a:cubicBezTo>
                <a:cubicBezTo>
                  <a:pt x="12388" y="2859"/>
                  <a:pt x="12388" y="2859"/>
                  <a:pt x="12388" y="2541"/>
                </a:cubicBezTo>
                <a:lnTo>
                  <a:pt x="12388" y="1906"/>
                </a:lnTo>
                <a:close/>
                <a:moveTo>
                  <a:pt x="20329" y="20012"/>
                </a:moveTo>
                <a:cubicBezTo>
                  <a:pt x="20329" y="12388"/>
                  <a:pt x="20329" y="12388"/>
                  <a:pt x="20329" y="12388"/>
                </a:cubicBezTo>
                <a:cubicBezTo>
                  <a:pt x="15247" y="12388"/>
                  <a:pt x="15247" y="12388"/>
                  <a:pt x="15247" y="12388"/>
                </a:cubicBezTo>
                <a:cubicBezTo>
                  <a:pt x="14612" y="12388"/>
                  <a:pt x="13976" y="11753"/>
                  <a:pt x="13976" y="11118"/>
                </a:cubicBezTo>
                <a:cubicBezTo>
                  <a:pt x="13976" y="6035"/>
                  <a:pt x="13976" y="6035"/>
                  <a:pt x="13976" y="6035"/>
                </a:cubicBezTo>
                <a:cubicBezTo>
                  <a:pt x="9529" y="6035"/>
                  <a:pt x="9529" y="6035"/>
                  <a:pt x="9529" y="6035"/>
                </a:cubicBezTo>
                <a:cubicBezTo>
                  <a:pt x="9529" y="20012"/>
                  <a:pt x="9529" y="20012"/>
                  <a:pt x="9529" y="20012"/>
                </a:cubicBezTo>
                <a:lnTo>
                  <a:pt x="20329" y="20012"/>
                </a:lnTo>
                <a:close/>
                <a:moveTo>
                  <a:pt x="19059" y="10800"/>
                </a:moveTo>
                <a:cubicBezTo>
                  <a:pt x="15565" y="6988"/>
                  <a:pt x="15565" y="6988"/>
                  <a:pt x="15565" y="6988"/>
                </a:cubicBezTo>
                <a:cubicBezTo>
                  <a:pt x="15565" y="10800"/>
                  <a:pt x="15565" y="10800"/>
                  <a:pt x="15565" y="10800"/>
                </a:cubicBezTo>
                <a:lnTo>
                  <a:pt x="19059" y="10800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57" name="Shape 5607"/>
          <p:cNvSpPr/>
          <p:nvPr/>
        </p:nvSpPr>
        <p:spPr>
          <a:xfrm>
            <a:off x="9374187" y="3524292"/>
            <a:ext cx="230903" cy="2309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76" y="9683"/>
                </a:moveTo>
                <a:cubicBezTo>
                  <a:pt x="5959" y="21600"/>
                  <a:pt x="5959" y="21600"/>
                  <a:pt x="5959" y="2160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0" y="15641"/>
                  <a:pt x="0" y="15641"/>
                  <a:pt x="0" y="15641"/>
                </a:cubicBezTo>
                <a:cubicBezTo>
                  <a:pt x="11917" y="3724"/>
                  <a:pt x="11917" y="3724"/>
                  <a:pt x="11917" y="3724"/>
                </a:cubicBezTo>
                <a:lnTo>
                  <a:pt x="17876" y="9683"/>
                </a:lnTo>
                <a:close/>
                <a:moveTo>
                  <a:pt x="6703" y="18621"/>
                </a:moveTo>
                <a:cubicBezTo>
                  <a:pt x="3352" y="15269"/>
                  <a:pt x="3352" y="15269"/>
                  <a:pt x="3352" y="15269"/>
                </a:cubicBezTo>
                <a:cubicBezTo>
                  <a:pt x="1862" y="16386"/>
                  <a:pt x="1862" y="16386"/>
                  <a:pt x="1862" y="16386"/>
                </a:cubicBezTo>
                <a:cubicBezTo>
                  <a:pt x="1862" y="17876"/>
                  <a:pt x="1862" y="17876"/>
                  <a:pt x="1862" y="17876"/>
                </a:cubicBezTo>
                <a:cubicBezTo>
                  <a:pt x="3724" y="17876"/>
                  <a:pt x="3724" y="17876"/>
                  <a:pt x="3724" y="17876"/>
                </a:cubicBezTo>
                <a:cubicBezTo>
                  <a:pt x="3724" y="19738"/>
                  <a:pt x="3724" y="19738"/>
                  <a:pt x="3724" y="19738"/>
                </a:cubicBezTo>
                <a:cubicBezTo>
                  <a:pt x="5214" y="19738"/>
                  <a:pt x="5214" y="19738"/>
                  <a:pt x="5214" y="19738"/>
                </a:cubicBezTo>
                <a:lnTo>
                  <a:pt x="6703" y="18621"/>
                </a:lnTo>
                <a:close/>
                <a:moveTo>
                  <a:pt x="12290" y="6331"/>
                </a:moveTo>
                <a:cubicBezTo>
                  <a:pt x="12290" y="6331"/>
                  <a:pt x="12290" y="6331"/>
                  <a:pt x="12290" y="6331"/>
                </a:cubicBezTo>
                <a:cubicBezTo>
                  <a:pt x="4469" y="14152"/>
                  <a:pt x="4469" y="14152"/>
                  <a:pt x="4469" y="14152"/>
                </a:cubicBezTo>
                <a:cubicBezTo>
                  <a:pt x="4469" y="14152"/>
                  <a:pt x="4469" y="14152"/>
                  <a:pt x="4469" y="14152"/>
                </a:cubicBezTo>
                <a:cubicBezTo>
                  <a:pt x="4469" y="14524"/>
                  <a:pt x="4469" y="14524"/>
                  <a:pt x="4841" y="14524"/>
                </a:cubicBezTo>
                <a:cubicBezTo>
                  <a:pt x="4841" y="14524"/>
                  <a:pt x="4841" y="14524"/>
                  <a:pt x="4841" y="14524"/>
                </a:cubicBezTo>
                <a:cubicBezTo>
                  <a:pt x="12662" y="6703"/>
                  <a:pt x="12662" y="6703"/>
                  <a:pt x="12662" y="6703"/>
                </a:cubicBezTo>
                <a:cubicBezTo>
                  <a:pt x="12662" y="6703"/>
                  <a:pt x="12662" y="6703"/>
                  <a:pt x="12662" y="6703"/>
                </a:cubicBezTo>
                <a:cubicBezTo>
                  <a:pt x="12662" y="6331"/>
                  <a:pt x="12662" y="6331"/>
                  <a:pt x="12290" y="6331"/>
                </a:cubicBezTo>
                <a:close/>
                <a:moveTo>
                  <a:pt x="21228" y="6703"/>
                </a:moveTo>
                <a:cubicBezTo>
                  <a:pt x="18621" y="8938"/>
                  <a:pt x="18621" y="8938"/>
                  <a:pt x="18621" y="8938"/>
                </a:cubicBezTo>
                <a:cubicBezTo>
                  <a:pt x="12662" y="2979"/>
                  <a:pt x="12662" y="2979"/>
                  <a:pt x="12662" y="2979"/>
                </a:cubicBezTo>
                <a:cubicBezTo>
                  <a:pt x="15269" y="745"/>
                  <a:pt x="15269" y="745"/>
                  <a:pt x="15269" y="745"/>
                </a:cubicBezTo>
                <a:cubicBezTo>
                  <a:pt x="15641" y="372"/>
                  <a:pt x="16014" y="0"/>
                  <a:pt x="16386" y="0"/>
                </a:cubicBezTo>
                <a:cubicBezTo>
                  <a:pt x="16759" y="0"/>
                  <a:pt x="17503" y="372"/>
                  <a:pt x="17876" y="745"/>
                </a:cubicBezTo>
                <a:cubicBezTo>
                  <a:pt x="21228" y="4097"/>
                  <a:pt x="21228" y="4097"/>
                  <a:pt x="21228" y="4097"/>
                </a:cubicBezTo>
                <a:cubicBezTo>
                  <a:pt x="21228" y="4469"/>
                  <a:pt x="21600" y="4841"/>
                  <a:pt x="21600" y="5214"/>
                </a:cubicBezTo>
                <a:cubicBezTo>
                  <a:pt x="21600" y="5586"/>
                  <a:pt x="21228" y="6331"/>
                  <a:pt x="21228" y="6703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58" name="Shape 5608"/>
          <p:cNvSpPr/>
          <p:nvPr/>
        </p:nvSpPr>
        <p:spPr>
          <a:xfrm>
            <a:off x="9945942" y="3524292"/>
            <a:ext cx="232735" cy="2309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503"/>
                </a:moveTo>
                <a:cubicBezTo>
                  <a:pt x="21600" y="19738"/>
                  <a:pt x="19769" y="21600"/>
                  <a:pt x="17573" y="21600"/>
                </a:cubicBezTo>
                <a:cubicBezTo>
                  <a:pt x="4027" y="21600"/>
                  <a:pt x="4027" y="21600"/>
                  <a:pt x="4027" y="21600"/>
                </a:cubicBezTo>
                <a:cubicBezTo>
                  <a:pt x="1831" y="21600"/>
                  <a:pt x="0" y="19738"/>
                  <a:pt x="0" y="17503"/>
                </a:cubicBezTo>
                <a:cubicBezTo>
                  <a:pt x="0" y="3724"/>
                  <a:pt x="0" y="3724"/>
                  <a:pt x="0" y="3724"/>
                </a:cubicBezTo>
                <a:cubicBezTo>
                  <a:pt x="0" y="1490"/>
                  <a:pt x="1831" y="0"/>
                  <a:pt x="4027" y="0"/>
                </a:cubicBezTo>
                <a:cubicBezTo>
                  <a:pt x="17573" y="0"/>
                  <a:pt x="17573" y="0"/>
                  <a:pt x="17573" y="0"/>
                </a:cubicBezTo>
                <a:cubicBezTo>
                  <a:pt x="19769" y="0"/>
                  <a:pt x="21600" y="1490"/>
                  <a:pt x="21600" y="3724"/>
                </a:cubicBezTo>
                <a:lnTo>
                  <a:pt x="21600" y="17503"/>
                </a:lnTo>
                <a:close/>
                <a:moveTo>
                  <a:pt x="17939" y="14524"/>
                </a:moveTo>
                <a:cubicBezTo>
                  <a:pt x="17939" y="14524"/>
                  <a:pt x="15742" y="13407"/>
                  <a:pt x="15376" y="13034"/>
                </a:cubicBezTo>
                <a:cubicBezTo>
                  <a:pt x="15010" y="13034"/>
                  <a:pt x="15010" y="12662"/>
                  <a:pt x="14644" y="12662"/>
                </a:cubicBezTo>
                <a:cubicBezTo>
                  <a:pt x="13912" y="12662"/>
                  <a:pt x="13180" y="14524"/>
                  <a:pt x="12447" y="14524"/>
                </a:cubicBezTo>
                <a:cubicBezTo>
                  <a:pt x="12081" y="14524"/>
                  <a:pt x="11715" y="14152"/>
                  <a:pt x="11715" y="14152"/>
                </a:cubicBezTo>
                <a:cubicBezTo>
                  <a:pt x="9885" y="13034"/>
                  <a:pt x="8420" y="11917"/>
                  <a:pt x="7322" y="10055"/>
                </a:cubicBezTo>
                <a:cubicBezTo>
                  <a:pt x="7322" y="9683"/>
                  <a:pt x="6956" y="9310"/>
                  <a:pt x="6956" y="8938"/>
                </a:cubicBezTo>
                <a:cubicBezTo>
                  <a:pt x="6956" y="8566"/>
                  <a:pt x="8786" y="7448"/>
                  <a:pt x="8786" y="7076"/>
                </a:cubicBezTo>
                <a:cubicBezTo>
                  <a:pt x="8786" y="6703"/>
                  <a:pt x="8420" y="6331"/>
                  <a:pt x="8420" y="5959"/>
                </a:cubicBezTo>
                <a:cubicBezTo>
                  <a:pt x="8054" y="5586"/>
                  <a:pt x="7322" y="3724"/>
                  <a:pt x="6956" y="3352"/>
                </a:cubicBezTo>
                <a:cubicBezTo>
                  <a:pt x="6956" y="3352"/>
                  <a:pt x="6956" y="3352"/>
                  <a:pt x="6590" y="3352"/>
                </a:cubicBezTo>
                <a:cubicBezTo>
                  <a:pt x="6224" y="3352"/>
                  <a:pt x="5492" y="3724"/>
                  <a:pt x="5125" y="3724"/>
                </a:cubicBezTo>
                <a:cubicBezTo>
                  <a:pt x="4393" y="4097"/>
                  <a:pt x="3661" y="5959"/>
                  <a:pt x="3661" y="7076"/>
                </a:cubicBezTo>
                <a:cubicBezTo>
                  <a:pt x="3661" y="7821"/>
                  <a:pt x="4027" y="8938"/>
                  <a:pt x="4393" y="9683"/>
                </a:cubicBezTo>
                <a:cubicBezTo>
                  <a:pt x="5492" y="12662"/>
                  <a:pt x="8786" y="16014"/>
                  <a:pt x="11715" y="17131"/>
                </a:cubicBezTo>
                <a:cubicBezTo>
                  <a:pt x="12814" y="17503"/>
                  <a:pt x="13546" y="17876"/>
                  <a:pt x="14644" y="17876"/>
                </a:cubicBezTo>
                <a:cubicBezTo>
                  <a:pt x="15376" y="17876"/>
                  <a:pt x="17207" y="17131"/>
                  <a:pt x="17573" y="16386"/>
                </a:cubicBezTo>
                <a:cubicBezTo>
                  <a:pt x="17939" y="16014"/>
                  <a:pt x="17939" y="15269"/>
                  <a:pt x="17939" y="14897"/>
                </a:cubicBezTo>
                <a:cubicBezTo>
                  <a:pt x="17939" y="14897"/>
                  <a:pt x="17939" y="14897"/>
                  <a:pt x="17939" y="14524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59" name="Shape 5609"/>
          <p:cNvSpPr/>
          <p:nvPr/>
        </p:nvSpPr>
        <p:spPr>
          <a:xfrm>
            <a:off x="10515865" y="3524292"/>
            <a:ext cx="229069" cy="2309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503"/>
                </a:moveTo>
                <a:cubicBezTo>
                  <a:pt x="21600" y="19738"/>
                  <a:pt x="19738" y="21600"/>
                  <a:pt x="17503" y="21600"/>
                </a:cubicBezTo>
                <a:cubicBezTo>
                  <a:pt x="4097" y="21600"/>
                  <a:pt x="4097" y="21600"/>
                  <a:pt x="4097" y="21600"/>
                </a:cubicBezTo>
                <a:cubicBezTo>
                  <a:pt x="1862" y="21600"/>
                  <a:pt x="0" y="19738"/>
                  <a:pt x="0" y="17503"/>
                </a:cubicBezTo>
                <a:cubicBezTo>
                  <a:pt x="0" y="3724"/>
                  <a:pt x="0" y="3724"/>
                  <a:pt x="0" y="3724"/>
                </a:cubicBezTo>
                <a:cubicBezTo>
                  <a:pt x="0" y="1490"/>
                  <a:pt x="1862" y="0"/>
                  <a:pt x="4097" y="0"/>
                </a:cubicBezTo>
                <a:cubicBezTo>
                  <a:pt x="17503" y="0"/>
                  <a:pt x="17503" y="0"/>
                  <a:pt x="17503" y="0"/>
                </a:cubicBezTo>
                <a:cubicBezTo>
                  <a:pt x="19738" y="0"/>
                  <a:pt x="21600" y="1490"/>
                  <a:pt x="21600" y="3724"/>
                </a:cubicBezTo>
                <a:lnTo>
                  <a:pt x="21600" y="17503"/>
                </a:lnTo>
                <a:close/>
                <a:moveTo>
                  <a:pt x="8566" y="1862"/>
                </a:moveTo>
                <a:cubicBezTo>
                  <a:pt x="7821" y="1862"/>
                  <a:pt x="7448" y="2234"/>
                  <a:pt x="6703" y="2234"/>
                </a:cubicBezTo>
                <a:cubicBezTo>
                  <a:pt x="4097" y="2234"/>
                  <a:pt x="4097" y="2234"/>
                  <a:pt x="4097" y="2234"/>
                </a:cubicBezTo>
                <a:cubicBezTo>
                  <a:pt x="4097" y="14152"/>
                  <a:pt x="4097" y="14152"/>
                  <a:pt x="4097" y="14152"/>
                </a:cubicBezTo>
                <a:cubicBezTo>
                  <a:pt x="7076" y="13779"/>
                  <a:pt x="7076" y="13779"/>
                  <a:pt x="7076" y="13779"/>
                </a:cubicBezTo>
                <a:cubicBezTo>
                  <a:pt x="7076" y="10800"/>
                  <a:pt x="7076" y="10800"/>
                  <a:pt x="7076" y="10800"/>
                </a:cubicBezTo>
                <a:cubicBezTo>
                  <a:pt x="7448" y="10800"/>
                  <a:pt x="8193" y="11172"/>
                  <a:pt x="8566" y="11172"/>
                </a:cubicBezTo>
                <a:cubicBezTo>
                  <a:pt x="11172" y="11172"/>
                  <a:pt x="13034" y="8938"/>
                  <a:pt x="13034" y="6331"/>
                </a:cubicBezTo>
                <a:cubicBezTo>
                  <a:pt x="13034" y="4097"/>
                  <a:pt x="11172" y="1862"/>
                  <a:pt x="8566" y="1862"/>
                </a:cubicBezTo>
                <a:close/>
                <a:moveTo>
                  <a:pt x="8193" y="8566"/>
                </a:moveTo>
                <a:cubicBezTo>
                  <a:pt x="7448" y="8566"/>
                  <a:pt x="7448" y="8566"/>
                  <a:pt x="7076" y="8193"/>
                </a:cubicBezTo>
                <a:cubicBezTo>
                  <a:pt x="7076" y="4469"/>
                  <a:pt x="7076" y="4469"/>
                  <a:pt x="7076" y="4469"/>
                </a:cubicBezTo>
                <a:cubicBezTo>
                  <a:pt x="7448" y="4469"/>
                  <a:pt x="7448" y="4097"/>
                  <a:pt x="8193" y="4097"/>
                </a:cubicBezTo>
                <a:cubicBezTo>
                  <a:pt x="8938" y="4097"/>
                  <a:pt x="9683" y="5214"/>
                  <a:pt x="9683" y="6331"/>
                </a:cubicBezTo>
                <a:cubicBezTo>
                  <a:pt x="9683" y="7448"/>
                  <a:pt x="8938" y="8566"/>
                  <a:pt x="8193" y="8566"/>
                </a:cubicBezTo>
                <a:close/>
                <a:moveTo>
                  <a:pt x="13407" y="7821"/>
                </a:moveTo>
                <a:cubicBezTo>
                  <a:pt x="13407" y="7821"/>
                  <a:pt x="13034" y="7821"/>
                  <a:pt x="13034" y="7821"/>
                </a:cubicBezTo>
                <a:cubicBezTo>
                  <a:pt x="12662" y="8566"/>
                  <a:pt x="12290" y="9310"/>
                  <a:pt x="11917" y="10055"/>
                </a:cubicBezTo>
                <a:cubicBezTo>
                  <a:pt x="11172" y="10800"/>
                  <a:pt x="10055" y="11172"/>
                  <a:pt x="8938" y="11172"/>
                </a:cubicBezTo>
                <a:cubicBezTo>
                  <a:pt x="8938" y="20110"/>
                  <a:pt x="8938" y="20110"/>
                  <a:pt x="8938" y="20110"/>
                </a:cubicBezTo>
                <a:cubicBezTo>
                  <a:pt x="11917" y="19738"/>
                  <a:pt x="11917" y="19738"/>
                  <a:pt x="11917" y="19738"/>
                </a:cubicBezTo>
                <a:cubicBezTo>
                  <a:pt x="11917" y="16759"/>
                  <a:pt x="11917" y="16759"/>
                  <a:pt x="11917" y="16759"/>
                </a:cubicBezTo>
                <a:cubicBezTo>
                  <a:pt x="12290" y="17131"/>
                  <a:pt x="13034" y="17131"/>
                  <a:pt x="13407" y="17131"/>
                </a:cubicBezTo>
                <a:cubicBezTo>
                  <a:pt x="16014" y="17131"/>
                  <a:pt x="17876" y="14897"/>
                  <a:pt x="17876" y="12662"/>
                </a:cubicBezTo>
                <a:cubicBezTo>
                  <a:pt x="17876" y="10055"/>
                  <a:pt x="16014" y="7821"/>
                  <a:pt x="13407" y="7821"/>
                </a:cubicBezTo>
                <a:close/>
                <a:moveTo>
                  <a:pt x="13034" y="14524"/>
                </a:moveTo>
                <a:cubicBezTo>
                  <a:pt x="12290" y="14524"/>
                  <a:pt x="12290" y="14524"/>
                  <a:pt x="11917" y="14524"/>
                </a:cubicBezTo>
                <a:cubicBezTo>
                  <a:pt x="11917" y="10428"/>
                  <a:pt x="11917" y="10428"/>
                  <a:pt x="11917" y="10428"/>
                </a:cubicBezTo>
                <a:cubicBezTo>
                  <a:pt x="12290" y="10428"/>
                  <a:pt x="12290" y="10428"/>
                  <a:pt x="13034" y="10428"/>
                </a:cubicBezTo>
                <a:cubicBezTo>
                  <a:pt x="13779" y="10428"/>
                  <a:pt x="14524" y="11172"/>
                  <a:pt x="14524" y="12290"/>
                </a:cubicBezTo>
                <a:cubicBezTo>
                  <a:pt x="14524" y="13779"/>
                  <a:pt x="13779" y="14524"/>
                  <a:pt x="13034" y="14524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60" name="Shape 5610"/>
          <p:cNvSpPr/>
          <p:nvPr/>
        </p:nvSpPr>
        <p:spPr>
          <a:xfrm>
            <a:off x="11025315" y="3523929"/>
            <a:ext cx="213255" cy="2111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23" h="20910" extrusionOk="0">
                <a:moveTo>
                  <a:pt x="19244" y="5201"/>
                </a:moveTo>
                <a:cubicBezTo>
                  <a:pt x="16887" y="7557"/>
                  <a:pt x="16887" y="7557"/>
                  <a:pt x="16887" y="7557"/>
                </a:cubicBezTo>
                <a:cubicBezTo>
                  <a:pt x="19244" y="17768"/>
                  <a:pt x="19244" y="17768"/>
                  <a:pt x="19244" y="17768"/>
                </a:cubicBezTo>
                <a:cubicBezTo>
                  <a:pt x="19244" y="18161"/>
                  <a:pt x="19244" y="18161"/>
                  <a:pt x="19244" y="18554"/>
                </a:cubicBezTo>
                <a:cubicBezTo>
                  <a:pt x="17280" y="19732"/>
                  <a:pt x="17280" y="19732"/>
                  <a:pt x="17280" y="19732"/>
                </a:cubicBezTo>
                <a:cubicBezTo>
                  <a:pt x="16887" y="19732"/>
                  <a:pt x="16887" y="20125"/>
                  <a:pt x="16887" y="20125"/>
                </a:cubicBezTo>
                <a:cubicBezTo>
                  <a:pt x="16887" y="20125"/>
                  <a:pt x="16887" y="20125"/>
                  <a:pt x="16887" y="20125"/>
                </a:cubicBezTo>
                <a:cubicBezTo>
                  <a:pt x="16495" y="19732"/>
                  <a:pt x="16495" y="19732"/>
                  <a:pt x="16495" y="19732"/>
                </a:cubicBezTo>
                <a:cubicBezTo>
                  <a:pt x="12175" y="12270"/>
                  <a:pt x="12175" y="12270"/>
                  <a:pt x="12175" y="12270"/>
                </a:cubicBezTo>
                <a:cubicBezTo>
                  <a:pt x="8247" y="15805"/>
                  <a:pt x="8247" y="15805"/>
                  <a:pt x="8247" y="15805"/>
                </a:cubicBezTo>
                <a:cubicBezTo>
                  <a:pt x="9033" y="18946"/>
                  <a:pt x="9033" y="18946"/>
                  <a:pt x="9033" y="18946"/>
                </a:cubicBezTo>
                <a:cubicBezTo>
                  <a:pt x="9425" y="18946"/>
                  <a:pt x="9033" y="19339"/>
                  <a:pt x="9033" y="19339"/>
                </a:cubicBezTo>
                <a:cubicBezTo>
                  <a:pt x="7855" y="20910"/>
                  <a:pt x="7855" y="20910"/>
                  <a:pt x="7855" y="20910"/>
                </a:cubicBezTo>
                <a:cubicBezTo>
                  <a:pt x="7462" y="20910"/>
                  <a:pt x="7462" y="20910"/>
                  <a:pt x="7462" y="20910"/>
                </a:cubicBezTo>
                <a:cubicBezTo>
                  <a:pt x="7462" y="20910"/>
                  <a:pt x="7462" y="20910"/>
                  <a:pt x="7462" y="20910"/>
                </a:cubicBezTo>
                <a:cubicBezTo>
                  <a:pt x="7069" y="20910"/>
                  <a:pt x="7069" y="20910"/>
                  <a:pt x="7069" y="20910"/>
                </a:cubicBezTo>
                <a:cubicBezTo>
                  <a:pt x="3927" y="16983"/>
                  <a:pt x="3927" y="16983"/>
                  <a:pt x="3927" y="16983"/>
                </a:cubicBezTo>
                <a:cubicBezTo>
                  <a:pt x="393" y="14234"/>
                  <a:pt x="393" y="14234"/>
                  <a:pt x="393" y="14234"/>
                </a:cubicBezTo>
                <a:cubicBezTo>
                  <a:pt x="393" y="14234"/>
                  <a:pt x="0" y="13841"/>
                  <a:pt x="0" y="13841"/>
                </a:cubicBezTo>
                <a:cubicBezTo>
                  <a:pt x="0" y="13841"/>
                  <a:pt x="393" y="13448"/>
                  <a:pt x="393" y="13448"/>
                </a:cubicBezTo>
                <a:cubicBezTo>
                  <a:pt x="1571" y="11877"/>
                  <a:pt x="1571" y="11877"/>
                  <a:pt x="1571" y="11877"/>
                </a:cubicBezTo>
                <a:cubicBezTo>
                  <a:pt x="1964" y="11877"/>
                  <a:pt x="1964" y="11877"/>
                  <a:pt x="1964" y="11877"/>
                </a:cubicBezTo>
                <a:cubicBezTo>
                  <a:pt x="1964" y="11877"/>
                  <a:pt x="2356" y="11877"/>
                  <a:pt x="2356" y="11877"/>
                </a:cubicBezTo>
                <a:cubicBezTo>
                  <a:pt x="5105" y="12663"/>
                  <a:pt x="5105" y="12663"/>
                  <a:pt x="5105" y="12663"/>
                </a:cubicBezTo>
                <a:cubicBezTo>
                  <a:pt x="9033" y="8735"/>
                  <a:pt x="9033" y="8735"/>
                  <a:pt x="9033" y="8735"/>
                </a:cubicBezTo>
                <a:cubicBezTo>
                  <a:pt x="1571" y="4808"/>
                  <a:pt x="1571" y="4808"/>
                  <a:pt x="1571" y="4808"/>
                </a:cubicBezTo>
                <a:cubicBezTo>
                  <a:pt x="1178" y="4415"/>
                  <a:pt x="1178" y="4415"/>
                  <a:pt x="1178" y="4415"/>
                </a:cubicBezTo>
                <a:cubicBezTo>
                  <a:pt x="1178" y="4023"/>
                  <a:pt x="1178" y="4023"/>
                  <a:pt x="1178" y="4023"/>
                </a:cubicBezTo>
                <a:cubicBezTo>
                  <a:pt x="3142" y="2059"/>
                  <a:pt x="3142" y="2059"/>
                  <a:pt x="3142" y="2059"/>
                </a:cubicBezTo>
                <a:cubicBezTo>
                  <a:pt x="3142" y="1666"/>
                  <a:pt x="3535" y="1666"/>
                  <a:pt x="3535" y="1666"/>
                </a:cubicBezTo>
                <a:cubicBezTo>
                  <a:pt x="13353" y="4023"/>
                  <a:pt x="13353" y="4023"/>
                  <a:pt x="13353" y="4023"/>
                </a:cubicBezTo>
                <a:cubicBezTo>
                  <a:pt x="16102" y="1666"/>
                  <a:pt x="16102" y="1666"/>
                  <a:pt x="16102" y="1666"/>
                </a:cubicBezTo>
                <a:cubicBezTo>
                  <a:pt x="17280" y="488"/>
                  <a:pt x="19636" y="-690"/>
                  <a:pt x="20815" y="488"/>
                </a:cubicBezTo>
                <a:cubicBezTo>
                  <a:pt x="21600" y="1274"/>
                  <a:pt x="20815" y="3630"/>
                  <a:pt x="19244" y="5201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61" name="Shape 5611"/>
          <p:cNvSpPr/>
          <p:nvPr/>
        </p:nvSpPr>
        <p:spPr>
          <a:xfrm>
            <a:off x="898640" y="3947757"/>
            <a:ext cx="267405" cy="271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1" h="21443" extrusionOk="0">
                <a:moveTo>
                  <a:pt x="20965" y="7669"/>
                </a:moveTo>
                <a:cubicBezTo>
                  <a:pt x="16200" y="12365"/>
                  <a:pt x="16200" y="12365"/>
                  <a:pt x="16200" y="12365"/>
                </a:cubicBezTo>
                <a:cubicBezTo>
                  <a:pt x="18106" y="14243"/>
                  <a:pt x="18106" y="14243"/>
                  <a:pt x="18106" y="14243"/>
                </a:cubicBezTo>
                <a:cubicBezTo>
                  <a:pt x="16200" y="16121"/>
                  <a:pt x="16200" y="16121"/>
                  <a:pt x="16200" y="16121"/>
                </a:cubicBezTo>
                <a:cubicBezTo>
                  <a:pt x="13341" y="18626"/>
                  <a:pt x="9529" y="18939"/>
                  <a:pt x="6353" y="17060"/>
                </a:cubicBezTo>
                <a:cubicBezTo>
                  <a:pt x="2224" y="21443"/>
                  <a:pt x="2224" y="21443"/>
                  <a:pt x="2224" y="21443"/>
                </a:cubicBezTo>
                <a:cubicBezTo>
                  <a:pt x="0" y="21443"/>
                  <a:pt x="0" y="21443"/>
                  <a:pt x="0" y="21443"/>
                </a:cubicBezTo>
                <a:cubicBezTo>
                  <a:pt x="0" y="19252"/>
                  <a:pt x="0" y="19252"/>
                  <a:pt x="0" y="19252"/>
                </a:cubicBezTo>
                <a:cubicBezTo>
                  <a:pt x="4447" y="14869"/>
                  <a:pt x="4447" y="14869"/>
                  <a:pt x="4447" y="14869"/>
                </a:cubicBezTo>
                <a:cubicBezTo>
                  <a:pt x="2224" y="12052"/>
                  <a:pt x="2541" y="7982"/>
                  <a:pt x="5400" y="5478"/>
                </a:cubicBezTo>
                <a:cubicBezTo>
                  <a:pt x="7306" y="3600"/>
                  <a:pt x="7306" y="3600"/>
                  <a:pt x="7306" y="3600"/>
                </a:cubicBezTo>
                <a:cubicBezTo>
                  <a:pt x="9212" y="5165"/>
                  <a:pt x="9212" y="5165"/>
                  <a:pt x="9212" y="5165"/>
                </a:cubicBezTo>
                <a:cubicBezTo>
                  <a:pt x="13976" y="469"/>
                  <a:pt x="13976" y="469"/>
                  <a:pt x="13976" y="469"/>
                </a:cubicBezTo>
                <a:cubicBezTo>
                  <a:pt x="14612" y="-157"/>
                  <a:pt x="15565" y="-157"/>
                  <a:pt x="16200" y="469"/>
                </a:cubicBezTo>
                <a:cubicBezTo>
                  <a:pt x="16518" y="1095"/>
                  <a:pt x="16518" y="2034"/>
                  <a:pt x="16200" y="2660"/>
                </a:cubicBezTo>
                <a:cubicBezTo>
                  <a:pt x="11118" y="7356"/>
                  <a:pt x="11118" y="7356"/>
                  <a:pt x="11118" y="7356"/>
                </a:cubicBezTo>
                <a:cubicBezTo>
                  <a:pt x="13976" y="10173"/>
                  <a:pt x="13976" y="10173"/>
                  <a:pt x="13976" y="10173"/>
                </a:cubicBezTo>
                <a:cubicBezTo>
                  <a:pt x="19059" y="5478"/>
                  <a:pt x="19059" y="5478"/>
                  <a:pt x="19059" y="5478"/>
                </a:cubicBezTo>
                <a:cubicBezTo>
                  <a:pt x="19376" y="4852"/>
                  <a:pt x="20329" y="4852"/>
                  <a:pt x="20965" y="5478"/>
                </a:cubicBezTo>
                <a:cubicBezTo>
                  <a:pt x="21600" y="6104"/>
                  <a:pt x="21600" y="7043"/>
                  <a:pt x="20965" y="7669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62" name="Shape 5612"/>
          <p:cNvSpPr/>
          <p:nvPr/>
        </p:nvSpPr>
        <p:spPr>
          <a:xfrm>
            <a:off x="1386099" y="3969602"/>
            <a:ext cx="210744" cy="2089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117"/>
                </a:moveTo>
                <a:cubicBezTo>
                  <a:pt x="21600" y="19562"/>
                  <a:pt x="19562" y="21600"/>
                  <a:pt x="17117" y="21600"/>
                </a:cubicBezTo>
                <a:cubicBezTo>
                  <a:pt x="4483" y="21600"/>
                  <a:pt x="4483" y="21600"/>
                  <a:pt x="4483" y="21600"/>
                </a:cubicBezTo>
                <a:cubicBezTo>
                  <a:pt x="2038" y="21600"/>
                  <a:pt x="0" y="19562"/>
                  <a:pt x="0" y="17117"/>
                </a:cubicBezTo>
                <a:cubicBezTo>
                  <a:pt x="0" y="4075"/>
                  <a:pt x="0" y="4075"/>
                  <a:pt x="0" y="4075"/>
                </a:cubicBezTo>
                <a:cubicBezTo>
                  <a:pt x="0" y="1630"/>
                  <a:pt x="2038" y="0"/>
                  <a:pt x="4483" y="0"/>
                </a:cubicBezTo>
                <a:cubicBezTo>
                  <a:pt x="17117" y="0"/>
                  <a:pt x="17117" y="0"/>
                  <a:pt x="17117" y="0"/>
                </a:cubicBezTo>
                <a:cubicBezTo>
                  <a:pt x="19562" y="0"/>
                  <a:pt x="21600" y="1630"/>
                  <a:pt x="21600" y="4075"/>
                </a:cubicBezTo>
                <a:lnTo>
                  <a:pt x="21600" y="17117"/>
                </a:lnTo>
                <a:close/>
                <a:moveTo>
                  <a:pt x="19562" y="4075"/>
                </a:moveTo>
                <a:cubicBezTo>
                  <a:pt x="19562" y="2853"/>
                  <a:pt x="18747" y="1630"/>
                  <a:pt x="17117" y="1630"/>
                </a:cubicBezTo>
                <a:cubicBezTo>
                  <a:pt x="4483" y="1630"/>
                  <a:pt x="4483" y="1630"/>
                  <a:pt x="4483" y="1630"/>
                </a:cubicBezTo>
                <a:cubicBezTo>
                  <a:pt x="2853" y="1630"/>
                  <a:pt x="2038" y="2853"/>
                  <a:pt x="2038" y="4075"/>
                </a:cubicBezTo>
                <a:cubicBezTo>
                  <a:pt x="2038" y="17117"/>
                  <a:pt x="2038" y="17117"/>
                  <a:pt x="2038" y="17117"/>
                </a:cubicBezTo>
                <a:cubicBezTo>
                  <a:pt x="2038" y="18340"/>
                  <a:pt x="2853" y="19562"/>
                  <a:pt x="4483" y="19562"/>
                </a:cubicBezTo>
                <a:cubicBezTo>
                  <a:pt x="17117" y="19562"/>
                  <a:pt x="17117" y="19562"/>
                  <a:pt x="17117" y="19562"/>
                </a:cubicBezTo>
                <a:cubicBezTo>
                  <a:pt x="18747" y="19562"/>
                  <a:pt x="19562" y="18340"/>
                  <a:pt x="19562" y="17117"/>
                </a:cubicBezTo>
                <a:lnTo>
                  <a:pt x="19562" y="4075"/>
                </a:lnTo>
                <a:close/>
                <a:moveTo>
                  <a:pt x="17525" y="11004"/>
                </a:moveTo>
                <a:cubicBezTo>
                  <a:pt x="17525" y="11411"/>
                  <a:pt x="17525" y="11819"/>
                  <a:pt x="17117" y="11819"/>
                </a:cubicBezTo>
                <a:cubicBezTo>
                  <a:pt x="11819" y="11819"/>
                  <a:pt x="11819" y="11819"/>
                  <a:pt x="11819" y="11819"/>
                </a:cubicBezTo>
                <a:cubicBezTo>
                  <a:pt x="11819" y="17117"/>
                  <a:pt x="11819" y="17117"/>
                  <a:pt x="11819" y="17117"/>
                </a:cubicBezTo>
                <a:cubicBezTo>
                  <a:pt x="11819" y="17525"/>
                  <a:pt x="11411" y="17525"/>
                  <a:pt x="11411" y="17525"/>
                </a:cubicBezTo>
                <a:cubicBezTo>
                  <a:pt x="10189" y="17525"/>
                  <a:pt x="10189" y="17525"/>
                  <a:pt x="10189" y="17525"/>
                </a:cubicBezTo>
                <a:cubicBezTo>
                  <a:pt x="10189" y="17525"/>
                  <a:pt x="9781" y="17525"/>
                  <a:pt x="9781" y="17117"/>
                </a:cubicBezTo>
                <a:cubicBezTo>
                  <a:pt x="9781" y="11819"/>
                  <a:pt x="9781" y="11819"/>
                  <a:pt x="9781" y="11819"/>
                </a:cubicBezTo>
                <a:cubicBezTo>
                  <a:pt x="4483" y="11819"/>
                  <a:pt x="4483" y="11819"/>
                  <a:pt x="4483" y="11819"/>
                </a:cubicBezTo>
                <a:cubicBezTo>
                  <a:pt x="4075" y="11819"/>
                  <a:pt x="3668" y="11411"/>
                  <a:pt x="3668" y="11004"/>
                </a:cubicBezTo>
                <a:cubicBezTo>
                  <a:pt x="3668" y="10189"/>
                  <a:pt x="3668" y="10189"/>
                  <a:pt x="3668" y="10189"/>
                </a:cubicBezTo>
                <a:cubicBezTo>
                  <a:pt x="3668" y="9781"/>
                  <a:pt x="4075" y="9781"/>
                  <a:pt x="4483" y="9781"/>
                </a:cubicBezTo>
                <a:cubicBezTo>
                  <a:pt x="9781" y="9781"/>
                  <a:pt x="9781" y="9781"/>
                  <a:pt x="9781" y="9781"/>
                </a:cubicBezTo>
                <a:cubicBezTo>
                  <a:pt x="9781" y="4075"/>
                  <a:pt x="9781" y="4075"/>
                  <a:pt x="9781" y="4075"/>
                </a:cubicBezTo>
                <a:cubicBezTo>
                  <a:pt x="9781" y="4075"/>
                  <a:pt x="10189" y="3668"/>
                  <a:pt x="10189" y="3668"/>
                </a:cubicBezTo>
                <a:cubicBezTo>
                  <a:pt x="11411" y="3668"/>
                  <a:pt x="11411" y="3668"/>
                  <a:pt x="11411" y="3668"/>
                </a:cubicBezTo>
                <a:cubicBezTo>
                  <a:pt x="11411" y="3668"/>
                  <a:pt x="11819" y="4075"/>
                  <a:pt x="11819" y="4075"/>
                </a:cubicBezTo>
                <a:cubicBezTo>
                  <a:pt x="11819" y="9781"/>
                  <a:pt x="11819" y="9781"/>
                  <a:pt x="11819" y="9781"/>
                </a:cubicBezTo>
                <a:cubicBezTo>
                  <a:pt x="17117" y="9781"/>
                  <a:pt x="17117" y="9781"/>
                  <a:pt x="17117" y="9781"/>
                </a:cubicBezTo>
                <a:cubicBezTo>
                  <a:pt x="17525" y="9781"/>
                  <a:pt x="17525" y="9781"/>
                  <a:pt x="17525" y="10189"/>
                </a:cubicBezTo>
                <a:lnTo>
                  <a:pt x="17525" y="11004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63" name="Shape 5613"/>
          <p:cNvSpPr/>
          <p:nvPr/>
        </p:nvSpPr>
        <p:spPr>
          <a:xfrm>
            <a:off x="1957855" y="3949444"/>
            <a:ext cx="265720" cy="26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224" y="8894"/>
                </a:moveTo>
                <a:cubicBezTo>
                  <a:pt x="3224" y="8576"/>
                  <a:pt x="3224" y="8259"/>
                  <a:pt x="3546" y="7941"/>
                </a:cubicBezTo>
                <a:cubicBezTo>
                  <a:pt x="3546" y="7624"/>
                  <a:pt x="3546" y="6988"/>
                  <a:pt x="3869" y="6671"/>
                </a:cubicBezTo>
                <a:cubicBezTo>
                  <a:pt x="3869" y="4447"/>
                  <a:pt x="5803" y="1588"/>
                  <a:pt x="7737" y="635"/>
                </a:cubicBezTo>
                <a:cubicBezTo>
                  <a:pt x="9027" y="0"/>
                  <a:pt x="10316" y="0"/>
                  <a:pt x="11606" y="0"/>
                </a:cubicBezTo>
                <a:cubicBezTo>
                  <a:pt x="12896" y="0"/>
                  <a:pt x="13863" y="0"/>
                  <a:pt x="14830" y="635"/>
                </a:cubicBezTo>
                <a:cubicBezTo>
                  <a:pt x="17731" y="1906"/>
                  <a:pt x="18376" y="4129"/>
                  <a:pt x="19021" y="6671"/>
                </a:cubicBezTo>
                <a:cubicBezTo>
                  <a:pt x="19021" y="6988"/>
                  <a:pt x="19021" y="6988"/>
                  <a:pt x="19021" y="6988"/>
                </a:cubicBezTo>
                <a:cubicBezTo>
                  <a:pt x="19343" y="7306"/>
                  <a:pt x="19666" y="7941"/>
                  <a:pt x="19666" y="8576"/>
                </a:cubicBezTo>
                <a:cubicBezTo>
                  <a:pt x="19666" y="8894"/>
                  <a:pt x="19666" y="9212"/>
                  <a:pt x="19666" y="9529"/>
                </a:cubicBezTo>
                <a:cubicBezTo>
                  <a:pt x="19666" y="9529"/>
                  <a:pt x="19666" y="9847"/>
                  <a:pt x="19666" y="9847"/>
                </a:cubicBezTo>
                <a:cubicBezTo>
                  <a:pt x="20633" y="11435"/>
                  <a:pt x="21600" y="13024"/>
                  <a:pt x="21600" y="14929"/>
                </a:cubicBezTo>
                <a:cubicBezTo>
                  <a:pt x="21600" y="15247"/>
                  <a:pt x="21278" y="16835"/>
                  <a:pt x="20633" y="16835"/>
                </a:cubicBezTo>
                <a:cubicBezTo>
                  <a:pt x="20310" y="16835"/>
                  <a:pt x="19666" y="15565"/>
                  <a:pt x="19666" y="15247"/>
                </a:cubicBezTo>
                <a:cubicBezTo>
                  <a:pt x="19666" y="15247"/>
                  <a:pt x="19666" y="15247"/>
                  <a:pt x="19666" y="15247"/>
                </a:cubicBezTo>
                <a:cubicBezTo>
                  <a:pt x="19343" y="15247"/>
                  <a:pt x="19343" y="15247"/>
                  <a:pt x="19343" y="15247"/>
                </a:cubicBezTo>
                <a:cubicBezTo>
                  <a:pt x="19021" y="16200"/>
                  <a:pt x="18699" y="17153"/>
                  <a:pt x="17731" y="18106"/>
                </a:cubicBezTo>
                <a:cubicBezTo>
                  <a:pt x="18376" y="18741"/>
                  <a:pt x="19666" y="18741"/>
                  <a:pt x="19988" y="19694"/>
                </a:cubicBezTo>
                <a:cubicBezTo>
                  <a:pt x="19666" y="20012"/>
                  <a:pt x="19666" y="20012"/>
                  <a:pt x="19666" y="20329"/>
                </a:cubicBezTo>
                <a:cubicBezTo>
                  <a:pt x="19021" y="21282"/>
                  <a:pt x="17087" y="21282"/>
                  <a:pt x="16119" y="21282"/>
                </a:cubicBezTo>
                <a:cubicBezTo>
                  <a:pt x="14507" y="21282"/>
                  <a:pt x="13218" y="20965"/>
                  <a:pt x="11928" y="20647"/>
                </a:cubicBezTo>
                <a:cubicBezTo>
                  <a:pt x="11606" y="20329"/>
                  <a:pt x="11284" y="20647"/>
                  <a:pt x="10961" y="20329"/>
                </a:cubicBezTo>
                <a:cubicBezTo>
                  <a:pt x="9994" y="21282"/>
                  <a:pt x="8382" y="21600"/>
                  <a:pt x="7093" y="21600"/>
                </a:cubicBezTo>
                <a:cubicBezTo>
                  <a:pt x="6448" y="21600"/>
                  <a:pt x="2579" y="21600"/>
                  <a:pt x="2579" y="20012"/>
                </a:cubicBezTo>
                <a:cubicBezTo>
                  <a:pt x="2579" y="19059"/>
                  <a:pt x="2901" y="19059"/>
                  <a:pt x="3224" y="18424"/>
                </a:cubicBezTo>
                <a:cubicBezTo>
                  <a:pt x="3869" y="18424"/>
                  <a:pt x="3869" y="18424"/>
                  <a:pt x="4513" y="18424"/>
                </a:cubicBezTo>
                <a:cubicBezTo>
                  <a:pt x="4513" y="18424"/>
                  <a:pt x="4513" y="18424"/>
                  <a:pt x="4513" y="18106"/>
                </a:cubicBezTo>
                <a:cubicBezTo>
                  <a:pt x="4513" y="18106"/>
                  <a:pt x="4513" y="18106"/>
                  <a:pt x="4513" y="18106"/>
                </a:cubicBezTo>
                <a:cubicBezTo>
                  <a:pt x="4513" y="18106"/>
                  <a:pt x="4513" y="18106"/>
                  <a:pt x="4513" y="18106"/>
                </a:cubicBezTo>
                <a:cubicBezTo>
                  <a:pt x="3869" y="18106"/>
                  <a:pt x="2579" y="15882"/>
                  <a:pt x="2257" y="14929"/>
                </a:cubicBezTo>
                <a:cubicBezTo>
                  <a:pt x="2257" y="14929"/>
                  <a:pt x="2257" y="14929"/>
                  <a:pt x="2257" y="14929"/>
                </a:cubicBezTo>
                <a:cubicBezTo>
                  <a:pt x="2257" y="14929"/>
                  <a:pt x="2257" y="15247"/>
                  <a:pt x="2257" y="15247"/>
                </a:cubicBezTo>
                <a:cubicBezTo>
                  <a:pt x="1934" y="15882"/>
                  <a:pt x="1290" y="16518"/>
                  <a:pt x="645" y="16518"/>
                </a:cubicBezTo>
                <a:cubicBezTo>
                  <a:pt x="645" y="16518"/>
                  <a:pt x="645" y="16518"/>
                  <a:pt x="645" y="16518"/>
                </a:cubicBezTo>
                <a:cubicBezTo>
                  <a:pt x="322" y="16518"/>
                  <a:pt x="645" y="16518"/>
                  <a:pt x="322" y="16518"/>
                </a:cubicBezTo>
                <a:cubicBezTo>
                  <a:pt x="322" y="16200"/>
                  <a:pt x="0" y="15565"/>
                  <a:pt x="0" y="15247"/>
                </a:cubicBezTo>
                <a:cubicBezTo>
                  <a:pt x="0" y="12706"/>
                  <a:pt x="1290" y="11118"/>
                  <a:pt x="3224" y="9529"/>
                </a:cubicBezTo>
                <a:cubicBezTo>
                  <a:pt x="3224" y="9529"/>
                  <a:pt x="3224" y="9212"/>
                  <a:pt x="3224" y="8894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64" name="Shape 5614"/>
          <p:cNvSpPr/>
          <p:nvPr/>
        </p:nvSpPr>
        <p:spPr>
          <a:xfrm>
            <a:off x="2527777" y="3969602"/>
            <a:ext cx="249228" cy="2089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943" y="18747"/>
                </a:moveTo>
                <a:cubicBezTo>
                  <a:pt x="9943" y="20377"/>
                  <a:pt x="8914" y="21600"/>
                  <a:pt x="7543" y="21600"/>
                </a:cubicBezTo>
                <a:cubicBezTo>
                  <a:pt x="2400" y="21600"/>
                  <a:pt x="2400" y="21600"/>
                  <a:pt x="2400" y="21600"/>
                </a:cubicBezTo>
                <a:cubicBezTo>
                  <a:pt x="1029" y="21600"/>
                  <a:pt x="0" y="20377"/>
                  <a:pt x="0" y="18747"/>
                </a:cubicBezTo>
                <a:cubicBezTo>
                  <a:pt x="0" y="7743"/>
                  <a:pt x="0" y="7743"/>
                  <a:pt x="0" y="7743"/>
                </a:cubicBezTo>
                <a:cubicBezTo>
                  <a:pt x="0" y="3260"/>
                  <a:pt x="2743" y="0"/>
                  <a:pt x="6514" y="0"/>
                </a:cubicBezTo>
                <a:cubicBezTo>
                  <a:pt x="7543" y="0"/>
                  <a:pt x="7543" y="0"/>
                  <a:pt x="7543" y="0"/>
                </a:cubicBezTo>
                <a:cubicBezTo>
                  <a:pt x="7886" y="0"/>
                  <a:pt x="8229" y="408"/>
                  <a:pt x="8229" y="815"/>
                </a:cubicBezTo>
                <a:cubicBezTo>
                  <a:pt x="8229" y="2853"/>
                  <a:pt x="8229" y="2853"/>
                  <a:pt x="8229" y="2853"/>
                </a:cubicBezTo>
                <a:cubicBezTo>
                  <a:pt x="8229" y="3260"/>
                  <a:pt x="7886" y="3668"/>
                  <a:pt x="7543" y="3668"/>
                </a:cubicBezTo>
                <a:cubicBezTo>
                  <a:pt x="6514" y="3668"/>
                  <a:pt x="6514" y="3668"/>
                  <a:pt x="6514" y="3668"/>
                </a:cubicBezTo>
                <a:cubicBezTo>
                  <a:pt x="4800" y="3668"/>
                  <a:pt x="3086" y="5706"/>
                  <a:pt x="3086" y="7743"/>
                </a:cubicBezTo>
                <a:cubicBezTo>
                  <a:pt x="3086" y="8151"/>
                  <a:pt x="3086" y="8151"/>
                  <a:pt x="3086" y="8151"/>
                </a:cubicBezTo>
                <a:cubicBezTo>
                  <a:pt x="3086" y="8966"/>
                  <a:pt x="3771" y="9781"/>
                  <a:pt x="4457" y="9781"/>
                </a:cubicBezTo>
                <a:cubicBezTo>
                  <a:pt x="7543" y="9781"/>
                  <a:pt x="7543" y="9781"/>
                  <a:pt x="7543" y="9781"/>
                </a:cubicBezTo>
                <a:cubicBezTo>
                  <a:pt x="8914" y="9781"/>
                  <a:pt x="9943" y="11004"/>
                  <a:pt x="9943" y="12634"/>
                </a:cubicBezTo>
                <a:lnTo>
                  <a:pt x="9943" y="18747"/>
                </a:lnTo>
                <a:close/>
                <a:moveTo>
                  <a:pt x="21600" y="18747"/>
                </a:moveTo>
                <a:cubicBezTo>
                  <a:pt x="21600" y="20377"/>
                  <a:pt x="20571" y="21600"/>
                  <a:pt x="19200" y="21600"/>
                </a:cubicBezTo>
                <a:cubicBezTo>
                  <a:pt x="14057" y="21600"/>
                  <a:pt x="14057" y="21600"/>
                  <a:pt x="14057" y="21600"/>
                </a:cubicBezTo>
                <a:cubicBezTo>
                  <a:pt x="12686" y="21600"/>
                  <a:pt x="11657" y="20377"/>
                  <a:pt x="11657" y="18747"/>
                </a:cubicBezTo>
                <a:cubicBezTo>
                  <a:pt x="11657" y="7743"/>
                  <a:pt x="11657" y="7743"/>
                  <a:pt x="11657" y="7743"/>
                </a:cubicBezTo>
                <a:cubicBezTo>
                  <a:pt x="11657" y="3260"/>
                  <a:pt x="14743" y="0"/>
                  <a:pt x="18171" y="0"/>
                </a:cubicBezTo>
                <a:cubicBezTo>
                  <a:pt x="19200" y="0"/>
                  <a:pt x="19200" y="0"/>
                  <a:pt x="19200" y="0"/>
                </a:cubicBezTo>
                <a:cubicBezTo>
                  <a:pt x="19543" y="0"/>
                  <a:pt x="19886" y="408"/>
                  <a:pt x="19886" y="815"/>
                </a:cubicBezTo>
                <a:cubicBezTo>
                  <a:pt x="19886" y="2853"/>
                  <a:pt x="19886" y="2853"/>
                  <a:pt x="19886" y="2853"/>
                </a:cubicBezTo>
                <a:cubicBezTo>
                  <a:pt x="19886" y="3260"/>
                  <a:pt x="19543" y="3668"/>
                  <a:pt x="19200" y="3668"/>
                </a:cubicBezTo>
                <a:cubicBezTo>
                  <a:pt x="18171" y="3668"/>
                  <a:pt x="18171" y="3668"/>
                  <a:pt x="18171" y="3668"/>
                </a:cubicBezTo>
                <a:cubicBezTo>
                  <a:pt x="16457" y="3668"/>
                  <a:pt x="14743" y="5706"/>
                  <a:pt x="14743" y="7743"/>
                </a:cubicBezTo>
                <a:cubicBezTo>
                  <a:pt x="14743" y="8151"/>
                  <a:pt x="14743" y="8151"/>
                  <a:pt x="14743" y="8151"/>
                </a:cubicBezTo>
                <a:cubicBezTo>
                  <a:pt x="14743" y="8966"/>
                  <a:pt x="15429" y="9781"/>
                  <a:pt x="16114" y="9781"/>
                </a:cubicBezTo>
                <a:cubicBezTo>
                  <a:pt x="19200" y="9781"/>
                  <a:pt x="19200" y="9781"/>
                  <a:pt x="19200" y="9781"/>
                </a:cubicBezTo>
                <a:cubicBezTo>
                  <a:pt x="20571" y="9781"/>
                  <a:pt x="21600" y="11004"/>
                  <a:pt x="21600" y="12634"/>
                </a:cubicBezTo>
                <a:lnTo>
                  <a:pt x="21600" y="18747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65" name="Shape 5615"/>
          <p:cNvSpPr/>
          <p:nvPr/>
        </p:nvSpPr>
        <p:spPr>
          <a:xfrm>
            <a:off x="3097701" y="3949444"/>
            <a:ext cx="265720" cy="26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158" y="1588"/>
                </a:moveTo>
                <a:cubicBezTo>
                  <a:pt x="5481" y="1588"/>
                  <a:pt x="5481" y="1588"/>
                  <a:pt x="5481" y="1588"/>
                </a:cubicBezTo>
                <a:cubicBezTo>
                  <a:pt x="5158" y="1906"/>
                  <a:pt x="322" y="7306"/>
                  <a:pt x="4836" y="11753"/>
                </a:cubicBezTo>
                <a:cubicBezTo>
                  <a:pt x="7093" y="13659"/>
                  <a:pt x="8704" y="11753"/>
                  <a:pt x="8704" y="11753"/>
                </a:cubicBezTo>
                <a:cubicBezTo>
                  <a:pt x="10316" y="9529"/>
                  <a:pt x="8704" y="6353"/>
                  <a:pt x="8704" y="6353"/>
                </a:cubicBezTo>
                <a:cubicBezTo>
                  <a:pt x="8382" y="5082"/>
                  <a:pt x="6770" y="4447"/>
                  <a:pt x="6770" y="4447"/>
                </a:cubicBezTo>
                <a:cubicBezTo>
                  <a:pt x="8060" y="3176"/>
                  <a:pt x="8060" y="3176"/>
                  <a:pt x="8060" y="3176"/>
                </a:cubicBezTo>
                <a:cubicBezTo>
                  <a:pt x="9027" y="3494"/>
                  <a:pt x="9994" y="4765"/>
                  <a:pt x="9994" y="4765"/>
                </a:cubicBezTo>
                <a:cubicBezTo>
                  <a:pt x="9994" y="3494"/>
                  <a:pt x="9027" y="2224"/>
                  <a:pt x="9027" y="2224"/>
                </a:cubicBezTo>
                <a:cubicBezTo>
                  <a:pt x="10961" y="0"/>
                  <a:pt x="10961" y="0"/>
                  <a:pt x="10961" y="0"/>
                </a:cubicBezTo>
                <a:cubicBezTo>
                  <a:pt x="12896" y="2224"/>
                  <a:pt x="12896" y="2224"/>
                  <a:pt x="12896" y="2224"/>
                </a:cubicBezTo>
                <a:cubicBezTo>
                  <a:pt x="11928" y="3494"/>
                  <a:pt x="11928" y="4765"/>
                  <a:pt x="11928" y="4765"/>
                </a:cubicBezTo>
                <a:cubicBezTo>
                  <a:pt x="12573" y="3812"/>
                  <a:pt x="13863" y="3176"/>
                  <a:pt x="13863" y="3176"/>
                </a:cubicBezTo>
                <a:cubicBezTo>
                  <a:pt x="15152" y="4447"/>
                  <a:pt x="15152" y="4447"/>
                  <a:pt x="15152" y="4447"/>
                </a:cubicBezTo>
                <a:cubicBezTo>
                  <a:pt x="13863" y="4765"/>
                  <a:pt x="12896" y="6353"/>
                  <a:pt x="12896" y="6353"/>
                </a:cubicBezTo>
                <a:cubicBezTo>
                  <a:pt x="12251" y="7306"/>
                  <a:pt x="11928" y="10165"/>
                  <a:pt x="12896" y="11753"/>
                </a:cubicBezTo>
                <a:cubicBezTo>
                  <a:pt x="14507" y="13659"/>
                  <a:pt x="16764" y="11753"/>
                  <a:pt x="16764" y="11753"/>
                </a:cubicBezTo>
                <a:cubicBezTo>
                  <a:pt x="21600" y="7624"/>
                  <a:pt x="16442" y="1906"/>
                  <a:pt x="16442" y="1906"/>
                </a:cubicBezTo>
                <a:cubicBezTo>
                  <a:pt x="16119" y="1588"/>
                  <a:pt x="16442" y="1588"/>
                  <a:pt x="16442" y="1588"/>
                </a:cubicBezTo>
                <a:cubicBezTo>
                  <a:pt x="18699" y="3176"/>
                  <a:pt x="21600" y="5400"/>
                  <a:pt x="21600" y="10800"/>
                </a:cubicBezTo>
                <a:cubicBezTo>
                  <a:pt x="21600" y="16835"/>
                  <a:pt x="17087" y="21600"/>
                  <a:pt x="10961" y="21600"/>
                </a:cubicBezTo>
                <a:cubicBezTo>
                  <a:pt x="4836" y="21600"/>
                  <a:pt x="0" y="16518"/>
                  <a:pt x="0" y="10482"/>
                </a:cubicBezTo>
                <a:cubicBezTo>
                  <a:pt x="322" y="6988"/>
                  <a:pt x="1934" y="3812"/>
                  <a:pt x="5158" y="1588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66" name="Shape 5616"/>
          <p:cNvSpPr/>
          <p:nvPr/>
        </p:nvSpPr>
        <p:spPr>
          <a:xfrm>
            <a:off x="3669456" y="3969602"/>
            <a:ext cx="232735" cy="229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34" y="13034"/>
                </a:moveTo>
                <a:cubicBezTo>
                  <a:pt x="20136" y="17876"/>
                  <a:pt x="15742" y="21600"/>
                  <a:pt x="10617" y="21600"/>
                </a:cubicBezTo>
                <a:cubicBezTo>
                  <a:pt x="8054" y="21600"/>
                  <a:pt x="5492" y="20483"/>
                  <a:pt x="3295" y="18621"/>
                </a:cubicBezTo>
                <a:cubicBezTo>
                  <a:pt x="1831" y="20483"/>
                  <a:pt x="1831" y="20483"/>
                  <a:pt x="1831" y="20483"/>
                </a:cubicBezTo>
                <a:cubicBezTo>
                  <a:pt x="1464" y="20483"/>
                  <a:pt x="1464" y="20483"/>
                  <a:pt x="1098" y="20483"/>
                </a:cubicBezTo>
                <a:cubicBezTo>
                  <a:pt x="732" y="20483"/>
                  <a:pt x="0" y="20110"/>
                  <a:pt x="0" y="19738"/>
                </a:cubicBezTo>
                <a:cubicBezTo>
                  <a:pt x="0" y="13407"/>
                  <a:pt x="0" y="13407"/>
                  <a:pt x="0" y="13407"/>
                </a:cubicBezTo>
                <a:cubicBezTo>
                  <a:pt x="0" y="13034"/>
                  <a:pt x="732" y="12662"/>
                  <a:pt x="1098" y="12662"/>
                </a:cubicBezTo>
                <a:cubicBezTo>
                  <a:pt x="7322" y="12662"/>
                  <a:pt x="7322" y="12662"/>
                  <a:pt x="7322" y="12662"/>
                </a:cubicBezTo>
                <a:cubicBezTo>
                  <a:pt x="7688" y="12662"/>
                  <a:pt x="8054" y="13034"/>
                  <a:pt x="8054" y="13407"/>
                </a:cubicBezTo>
                <a:cubicBezTo>
                  <a:pt x="8054" y="13779"/>
                  <a:pt x="8054" y="13779"/>
                  <a:pt x="8054" y="14152"/>
                </a:cubicBezTo>
                <a:cubicBezTo>
                  <a:pt x="5858" y="16014"/>
                  <a:pt x="5858" y="16014"/>
                  <a:pt x="5858" y="16014"/>
                </a:cubicBezTo>
                <a:cubicBezTo>
                  <a:pt x="7322" y="17131"/>
                  <a:pt x="9153" y="17876"/>
                  <a:pt x="10983" y="17876"/>
                </a:cubicBezTo>
                <a:cubicBezTo>
                  <a:pt x="13180" y="17876"/>
                  <a:pt x="15742" y="16759"/>
                  <a:pt x="16841" y="14524"/>
                </a:cubicBezTo>
                <a:cubicBezTo>
                  <a:pt x="17207" y="13779"/>
                  <a:pt x="17573" y="13407"/>
                  <a:pt x="17573" y="12662"/>
                </a:cubicBezTo>
                <a:cubicBezTo>
                  <a:pt x="17573" y="12662"/>
                  <a:pt x="17939" y="12662"/>
                  <a:pt x="17939" y="12662"/>
                </a:cubicBezTo>
                <a:cubicBezTo>
                  <a:pt x="20868" y="12662"/>
                  <a:pt x="20868" y="12662"/>
                  <a:pt x="20868" y="12662"/>
                </a:cubicBezTo>
                <a:cubicBezTo>
                  <a:pt x="20868" y="12662"/>
                  <a:pt x="21234" y="12662"/>
                  <a:pt x="21234" y="13034"/>
                </a:cubicBezTo>
                <a:cubicBezTo>
                  <a:pt x="21234" y="13034"/>
                  <a:pt x="21234" y="13034"/>
                  <a:pt x="21234" y="13034"/>
                </a:cubicBezTo>
                <a:close/>
                <a:moveTo>
                  <a:pt x="21600" y="7821"/>
                </a:moveTo>
                <a:cubicBezTo>
                  <a:pt x="21600" y="8566"/>
                  <a:pt x="21234" y="8938"/>
                  <a:pt x="20502" y="8938"/>
                </a:cubicBezTo>
                <a:cubicBezTo>
                  <a:pt x="14278" y="8938"/>
                  <a:pt x="14278" y="8938"/>
                  <a:pt x="14278" y="8938"/>
                </a:cubicBezTo>
                <a:cubicBezTo>
                  <a:pt x="13912" y="8938"/>
                  <a:pt x="13546" y="8566"/>
                  <a:pt x="13546" y="7821"/>
                </a:cubicBezTo>
                <a:cubicBezTo>
                  <a:pt x="13546" y="7821"/>
                  <a:pt x="13546" y="7448"/>
                  <a:pt x="13912" y="7448"/>
                </a:cubicBezTo>
                <a:cubicBezTo>
                  <a:pt x="15742" y="5214"/>
                  <a:pt x="15742" y="5214"/>
                  <a:pt x="15742" y="5214"/>
                </a:cubicBezTo>
                <a:cubicBezTo>
                  <a:pt x="14278" y="4097"/>
                  <a:pt x="12447" y="3352"/>
                  <a:pt x="10983" y="3352"/>
                </a:cubicBezTo>
                <a:cubicBezTo>
                  <a:pt x="8420" y="3352"/>
                  <a:pt x="6224" y="4841"/>
                  <a:pt x="4759" y="7076"/>
                </a:cubicBezTo>
                <a:cubicBezTo>
                  <a:pt x="4393" y="7448"/>
                  <a:pt x="4393" y="7821"/>
                  <a:pt x="4027" y="8566"/>
                </a:cubicBezTo>
                <a:cubicBezTo>
                  <a:pt x="4027" y="8938"/>
                  <a:pt x="3661" y="8938"/>
                  <a:pt x="3661" y="8938"/>
                </a:cubicBezTo>
                <a:cubicBezTo>
                  <a:pt x="732" y="8938"/>
                  <a:pt x="732" y="8938"/>
                  <a:pt x="732" y="8938"/>
                </a:cubicBezTo>
                <a:cubicBezTo>
                  <a:pt x="732" y="8938"/>
                  <a:pt x="366" y="8566"/>
                  <a:pt x="366" y="8566"/>
                </a:cubicBezTo>
                <a:cubicBezTo>
                  <a:pt x="366" y="8566"/>
                  <a:pt x="366" y="8193"/>
                  <a:pt x="366" y="8193"/>
                </a:cubicBezTo>
                <a:cubicBezTo>
                  <a:pt x="1464" y="3352"/>
                  <a:pt x="5858" y="0"/>
                  <a:pt x="10983" y="0"/>
                </a:cubicBezTo>
                <a:cubicBezTo>
                  <a:pt x="13546" y="0"/>
                  <a:pt x="16108" y="1117"/>
                  <a:pt x="18305" y="2979"/>
                </a:cubicBezTo>
                <a:cubicBezTo>
                  <a:pt x="20136" y="1117"/>
                  <a:pt x="20136" y="1117"/>
                  <a:pt x="20136" y="1117"/>
                </a:cubicBezTo>
                <a:cubicBezTo>
                  <a:pt x="20136" y="745"/>
                  <a:pt x="20502" y="745"/>
                  <a:pt x="20502" y="745"/>
                </a:cubicBezTo>
                <a:cubicBezTo>
                  <a:pt x="21234" y="745"/>
                  <a:pt x="21600" y="1117"/>
                  <a:pt x="21600" y="1490"/>
                </a:cubicBezTo>
                <a:lnTo>
                  <a:pt x="21600" y="7821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67" name="Shape 5617"/>
          <p:cNvSpPr/>
          <p:nvPr/>
        </p:nvSpPr>
        <p:spPr>
          <a:xfrm>
            <a:off x="4239380" y="3969602"/>
            <a:ext cx="234567" cy="229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821"/>
                </a:moveTo>
                <a:cubicBezTo>
                  <a:pt x="21600" y="8566"/>
                  <a:pt x="21234" y="8938"/>
                  <a:pt x="20502" y="8938"/>
                </a:cubicBezTo>
                <a:cubicBezTo>
                  <a:pt x="14278" y="8938"/>
                  <a:pt x="14278" y="8938"/>
                  <a:pt x="14278" y="8938"/>
                </a:cubicBezTo>
                <a:cubicBezTo>
                  <a:pt x="13912" y="8938"/>
                  <a:pt x="13546" y="8566"/>
                  <a:pt x="13546" y="8193"/>
                </a:cubicBezTo>
                <a:cubicBezTo>
                  <a:pt x="13546" y="7821"/>
                  <a:pt x="13546" y="7448"/>
                  <a:pt x="13912" y="7448"/>
                </a:cubicBezTo>
                <a:cubicBezTo>
                  <a:pt x="15742" y="5214"/>
                  <a:pt x="15742" y="5214"/>
                  <a:pt x="15742" y="5214"/>
                </a:cubicBezTo>
                <a:cubicBezTo>
                  <a:pt x="14278" y="4097"/>
                  <a:pt x="12814" y="3352"/>
                  <a:pt x="10983" y="3352"/>
                </a:cubicBezTo>
                <a:cubicBezTo>
                  <a:pt x="6956" y="3352"/>
                  <a:pt x="3661" y="6703"/>
                  <a:pt x="3661" y="10800"/>
                </a:cubicBezTo>
                <a:cubicBezTo>
                  <a:pt x="3661" y="14524"/>
                  <a:pt x="6956" y="17876"/>
                  <a:pt x="10983" y="17876"/>
                </a:cubicBezTo>
                <a:cubicBezTo>
                  <a:pt x="13180" y="17876"/>
                  <a:pt x="15010" y="16759"/>
                  <a:pt x="16475" y="15269"/>
                </a:cubicBezTo>
                <a:cubicBezTo>
                  <a:pt x="16475" y="14897"/>
                  <a:pt x="16475" y="14897"/>
                  <a:pt x="16841" y="14897"/>
                </a:cubicBezTo>
                <a:cubicBezTo>
                  <a:pt x="16841" y="14897"/>
                  <a:pt x="16841" y="14897"/>
                  <a:pt x="17207" y="14897"/>
                </a:cubicBezTo>
                <a:cubicBezTo>
                  <a:pt x="19037" y="17131"/>
                  <a:pt x="19037" y="17131"/>
                  <a:pt x="19037" y="17131"/>
                </a:cubicBezTo>
                <a:cubicBezTo>
                  <a:pt x="19037" y="17131"/>
                  <a:pt x="19037" y="17503"/>
                  <a:pt x="19037" y="17503"/>
                </a:cubicBezTo>
                <a:cubicBezTo>
                  <a:pt x="16841" y="20110"/>
                  <a:pt x="13912" y="21600"/>
                  <a:pt x="10983" y="21600"/>
                </a:cubicBezTo>
                <a:cubicBezTo>
                  <a:pt x="5125" y="21600"/>
                  <a:pt x="0" y="16759"/>
                  <a:pt x="0" y="10800"/>
                </a:cubicBezTo>
                <a:cubicBezTo>
                  <a:pt x="0" y="4841"/>
                  <a:pt x="5125" y="0"/>
                  <a:pt x="10983" y="0"/>
                </a:cubicBezTo>
                <a:cubicBezTo>
                  <a:pt x="13546" y="0"/>
                  <a:pt x="16108" y="1117"/>
                  <a:pt x="18305" y="2979"/>
                </a:cubicBezTo>
                <a:cubicBezTo>
                  <a:pt x="20136" y="1117"/>
                  <a:pt x="20136" y="1117"/>
                  <a:pt x="20136" y="1117"/>
                </a:cubicBezTo>
                <a:cubicBezTo>
                  <a:pt x="20136" y="745"/>
                  <a:pt x="20502" y="745"/>
                  <a:pt x="20868" y="745"/>
                </a:cubicBezTo>
                <a:cubicBezTo>
                  <a:pt x="21234" y="1117"/>
                  <a:pt x="21600" y="1117"/>
                  <a:pt x="21600" y="1490"/>
                </a:cubicBezTo>
                <a:lnTo>
                  <a:pt x="21600" y="7821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68" name="Shape 5618"/>
          <p:cNvSpPr/>
          <p:nvPr/>
        </p:nvSpPr>
        <p:spPr>
          <a:xfrm>
            <a:off x="4811135" y="3969602"/>
            <a:ext cx="153934" cy="2089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862" y="21600"/>
                </a:moveTo>
                <a:cubicBezTo>
                  <a:pt x="8308" y="21600"/>
                  <a:pt x="8308" y="21192"/>
                  <a:pt x="8308" y="21192"/>
                </a:cubicBezTo>
                <a:cubicBezTo>
                  <a:pt x="8308" y="15894"/>
                  <a:pt x="8308" y="15894"/>
                  <a:pt x="8308" y="15894"/>
                </a:cubicBezTo>
                <a:cubicBezTo>
                  <a:pt x="2215" y="15894"/>
                  <a:pt x="2215" y="15894"/>
                  <a:pt x="2215" y="15894"/>
                </a:cubicBezTo>
                <a:cubicBezTo>
                  <a:pt x="1662" y="15894"/>
                  <a:pt x="1662" y="15894"/>
                  <a:pt x="1662" y="15487"/>
                </a:cubicBezTo>
                <a:cubicBezTo>
                  <a:pt x="1662" y="13857"/>
                  <a:pt x="1662" y="13857"/>
                  <a:pt x="1662" y="13857"/>
                </a:cubicBezTo>
                <a:cubicBezTo>
                  <a:pt x="1662" y="13449"/>
                  <a:pt x="1662" y="13449"/>
                  <a:pt x="2215" y="13449"/>
                </a:cubicBezTo>
                <a:cubicBezTo>
                  <a:pt x="8308" y="13449"/>
                  <a:pt x="8308" y="13449"/>
                  <a:pt x="8308" y="13449"/>
                </a:cubicBezTo>
                <a:cubicBezTo>
                  <a:pt x="8308" y="12226"/>
                  <a:pt x="8308" y="12226"/>
                  <a:pt x="8308" y="12226"/>
                </a:cubicBezTo>
                <a:cubicBezTo>
                  <a:pt x="2215" y="12226"/>
                  <a:pt x="2215" y="12226"/>
                  <a:pt x="2215" y="12226"/>
                </a:cubicBezTo>
                <a:cubicBezTo>
                  <a:pt x="1662" y="12226"/>
                  <a:pt x="1662" y="11819"/>
                  <a:pt x="1662" y="11411"/>
                </a:cubicBezTo>
                <a:cubicBezTo>
                  <a:pt x="1662" y="10189"/>
                  <a:pt x="1662" y="10189"/>
                  <a:pt x="1662" y="10189"/>
                </a:cubicBezTo>
                <a:cubicBezTo>
                  <a:pt x="1662" y="9781"/>
                  <a:pt x="1662" y="9374"/>
                  <a:pt x="2215" y="9374"/>
                </a:cubicBezTo>
                <a:cubicBezTo>
                  <a:pt x="6646" y="9374"/>
                  <a:pt x="6646" y="9374"/>
                  <a:pt x="6646" y="9374"/>
                </a:cubicBezTo>
                <a:cubicBezTo>
                  <a:pt x="0" y="408"/>
                  <a:pt x="0" y="408"/>
                  <a:pt x="0" y="408"/>
                </a:cubicBezTo>
                <a:cubicBezTo>
                  <a:pt x="0" y="408"/>
                  <a:pt x="0" y="408"/>
                  <a:pt x="0" y="0"/>
                </a:cubicBezTo>
                <a:cubicBezTo>
                  <a:pt x="0" y="0"/>
                  <a:pt x="554" y="0"/>
                  <a:pt x="554" y="0"/>
                </a:cubicBezTo>
                <a:cubicBezTo>
                  <a:pt x="4431" y="0"/>
                  <a:pt x="4431" y="0"/>
                  <a:pt x="4431" y="0"/>
                </a:cubicBezTo>
                <a:cubicBezTo>
                  <a:pt x="4985" y="0"/>
                  <a:pt x="4985" y="0"/>
                  <a:pt x="4985" y="0"/>
                </a:cubicBezTo>
                <a:cubicBezTo>
                  <a:pt x="9969" y="6521"/>
                  <a:pt x="9969" y="6521"/>
                  <a:pt x="9969" y="6521"/>
                </a:cubicBezTo>
                <a:cubicBezTo>
                  <a:pt x="10523" y="7336"/>
                  <a:pt x="10523" y="8151"/>
                  <a:pt x="11077" y="8558"/>
                </a:cubicBezTo>
                <a:cubicBezTo>
                  <a:pt x="11077" y="7743"/>
                  <a:pt x="11631" y="7336"/>
                  <a:pt x="12185" y="6521"/>
                </a:cubicBezTo>
                <a:cubicBezTo>
                  <a:pt x="16062" y="0"/>
                  <a:pt x="16062" y="0"/>
                  <a:pt x="16062" y="0"/>
                </a:cubicBezTo>
                <a:cubicBezTo>
                  <a:pt x="16062" y="0"/>
                  <a:pt x="16615" y="0"/>
                  <a:pt x="16615" y="0"/>
                </a:cubicBezTo>
                <a:cubicBezTo>
                  <a:pt x="21046" y="0"/>
                  <a:pt x="21046" y="0"/>
                  <a:pt x="21046" y="0"/>
                </a:cubicBezTo>
                <a:cubicBezTo>
                  <a:pt x="21046" y="0"/>
                  <a:pt x="21046" y="0"/>
                  <a:pt x="21600" y="0"/>
                </a:cubicBezTo>
                <a:cubicBezTo>
                  <a:pt x="21600" y="0"/>
                  <a:pt x="21600" y="408"/>
                  <a:pt x="21600" y="408"/>
                </a:cubicBezTo>
                <a:cubicBezTo>
                  <a:pt x="14954" y="9374"/>
                  <a:pt x="14954" y="9374"/>
                  <a:pt x="14954" y="9374"/>
                </a:cubicBezTo>
                <a:cubicBezTo>
                  <a:pt x="19385" y="9374"/>
                  <a:pt x="19385" y="9374"/>
                  <a:pt x="19385" y="9374"/>
                </a:cubicBezTo>
                <a:cubicBezTo>
                  <a:pt x="19938" y="9374"/>
                  <a:pt x="19938" y="9781"/>
                  <a:pt x="19938" y="10189"/>
                </a:cubicBezTo>
                <a:cubicBezTo>
                  <a:pt x="19938" y="11411"/>
                  <a:pt x="19938" y="11411"/>
                  <a:pt x="19938" y="11411"/>
                </a:cubicBezTo>
                <a:cubicBezTo>
                  <a:pt x="19938" y="11819"/>
                  <a:pt x="19938" y="12226"/>
                  <a:pt x="19385" y="12226"/>
                </a:cubicBezTo>
                <a:cubicBezTo>
                  <a:pt x="13292" y="12226"/>
                  <a:pt x="13292" y="12226"/>
                  <a:pt x="13292" y="12226"/>
                </a:cubicBezTo>
                <a:cubicBezTo>
                  <a:pt x="13292" y="13449"/>
                  <a:pt x="13292" y="13449"/>
                  <a:pt x="13292" y="13449"/>
                </a:cubicBezTo>
                <a:cubicBezTo>
                  <a:pt x="19385" y="13449"/>
                  <a:pt x="19385" y="13449"/>
                  <a:pt x="19385" y="13449"/>
                </a:cubicBezTo>
                <a:cubicBezTo>
                  <a:pt x="19938" y="13449"/>
                  <a:pt x="19938" y="13449"/>
                  <a:pt x="19938" y="13857"/>
                </a:cubicBezTo>
                <a:cubicBezTo>
                  <a:pt x="19938" y="15487"/>
                  <a:pt x="19938" y="15487"/>
                  <a:pt x="19938" y="15487"/>
                </a:cubicBezTo>
                <a:cubicBezTo>
                  <a:pt x="19938" y="15894"/>
                  <a:pt x="19938" y="15894"/>
                  <a:pt x="19385" y="15894"/>
                </a:cubicBezTo>
                <a:cubicBezTo>
                  <a:pt x="13292" y="15894"/>
                  <a:pt x="13292" y="15894"/>
                  <a:pt x="13292" y="15894"/>
                </a:cubicBezTo>
                <a:cubicBezTo>
                  <a:pt x="13292" y="21192"/>
                  <a:pt x="13292" y="21192"/>
                  <a:pt x="13292" y="21192"/>
                </a:cubicBezTo>
                <a:cubicBezTo>
                  <a:pt x="13292" y="21192"/>
                  <a:pt x="12738" y="21600"/>
                  <a:pt x="12738" y="21600"/>
                </a:cubicBezTo>
                <a:lnTo>
                  <a:pt x="8862" y="21600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69" name="Shape 5619"/>
          <p:cNvSpPr/>
          <p:nvPr/>
        </p:nvSpPr>
        <p:spPr>
          <a:xfrm>
            <a:off x="5381058" y="3969602"/>
            <a:ext cx="232735" cy="229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821"/>
                </a:moveTo>
                <a:cubicBezTo>
                  <a:pt x="21600" y="8566"/>
                  <a:pt x="21234" y="8938"/>
                  <a:pt x="20502" y="8938"/>
                </a:cubicBezTo>
                <a:cubicBezTo>
                  <a:pt x="14278" y="8938"/>
                  <a:pt x="14278" y="8938"/>
                  <a:pt x="14278" y="8938"/>
                </a:cubicBezTo>
                <a:cubicBezTo>
                  <a:pt x="13912" y="8938"/>
                  <a:pt x="13546" y="8566"/>
                  <a:pt x="13546" y="8193"/>
                </a:cubicBezTo>
                <a:cubicBezTo>
                  <a:pt x="13546" y="7821"/>
                  <a:pt x="13546" y="7448"/>
                  <a:pt x="13912" y="7448"/>
                </a:cubicBezTo>
                <a:cubicBezTo>
                  <a:pt x="15742" y="5214"/>
                  <a:pt x="15742" y="5214"/>
                  <a:pt x="15742" y="5214"/>
                </a:cubicBezTo>
                <a:cubicBezTo>
                  <a:pt x="14278" y="4097"/>
                  <a:pt x="12814" y="3352"/>
                  <a:pt x="10983" y="3352"/>
                </a:cubicBezTo>
                <a:cubicBezTo>
                  <a:pt x="6956" y="3352"/>
                  <a:pt x="3661" y="6703"/>
                  <a:pt x="3661" y="10800"/>
                </a:cubicBezTo>
                <a:cubicBezTo>
                  <a:pt x="3661" y="14524"/>
                  <a:pt x="6956" y="17876"/>
                  <a:pt x="10983" y="17876"/>
                </a:cubicBezTo>
                <a:cubicBezTo>
                  <a:pt x="13180" y="17876"/>
                  <a:pt x="15010" y="16759"/>
                  <a:pt x="16475" y="15269"/>
                </a:cubicBezTo>
                <a:cubicBezTo>
                  <a:pt x="16475" y="14897"/>
                  <a:pt x="16475" y="14897"/>
                  <a:pt x="16841" y="14897"/>
                </a:cubicBezTo>
                <a:cubicBezTo>
                  <a:pt x="16841" y="14897"/>
                  <a:pt x="16841" y="14897"/>
                  <a:pt x="17207" y="14897"/>
                </a:cubicBezTo>
                <a:cubicBezTo>
                  <a:pt x="19037" y="17131"/>
                  <a:pt x="19037" y="17131"/>
                  <a:pt x="19037" y="17131"/>
                </a:cubicBezTo>
                <a:cubicBezTo>
                  <a:pt x="19037" y="17131"/>
                  <a:pt x="19037" y="17503"/>
                  <a:pt x="19037" y="17503"/>
                </a:cubicBezTo>
                <a:cubicBezTo>
                  <a:pt x="16841" y="20110"/>
                  <a:pt x="13912" y="21600"/>
                  <a:pt x="10983" y="21600"/>
                </a:cubicBezTo>
                <a:cubicBezTo>
                  <a:pt x="5125" y="21600"/>
                  <a:pt x="0" y="16759"/>
                  <a:pt x="0" y="10800"/>
                </a:cubicBezTo>
                <a:cubicBezTo>
                  <a:pt x="0" y="4841"/>
                  <a:pt x="5125" y="0"/>
                  <a:pt x="10983" y="0"/>
                </a:cubicBezTo>
                <a:cubicBezTo>
                  <a:pt x="13546" y="0"/>
                  <a:pt x="16108" y="1117"/>
                  <a:pt x="18305" y="2979"/>
                </a:cubicBezTo>
                <a:cubicBezTo>
                  <a:pt x="20136" y="1117"/>
                  <a:pt x="20136" y="1117"/>
                  <a:pt x="20136" y="1117"/>
                </a:cubicBezTo>
                <a:cubicBezTo>
                  <a:pt x="20136" y="745"/>
                  <a:pt x="20502" y="745"/>
                  <a:pt x="20868" y="745"/>
                </a:cubicBezTo>
                <a:cubicBezTo>
                  <a:pt x="21234" y="1117"/>
                  <a:pt x="21600" y="1117"/>
                  <a:pt x="21600" y="1490"/>
                </a:cubicBezTo>
                <a:lnTo>
                  <a:pt x="21600" y="7821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70" name="Shape 5620"/>
          <p:cNvSpPr/>
          <p:nvPr/>
        </p:nvSpPr>
        <p:spPr>
          <a:xfrm>
            <a:off x="5950981" y="3969602"/>
            <a:ext cx="190586" cy="2089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950" y="13449"/>
                </a:moveTo>
                <a:cubicBezTo>
                  <a:pt x="8100" y="13449"/>
                  <a:pt x="8100" y="13449"/>
                  <a:pt x="8100" y="13449"/>
                </a:cubicBezTo>
                <a:cubicBezTo>
                  <a:pt x="8100" y="15079"/>
                  <a:pt x="8100" y="15079"/>
                  <a:pt x="8100" y="15079"/>
                </a:cubicBezTo>
                <a:cubicBezTo>
                  <a:pt x="16650" y="15079"/>
                  <a:pt x="16650" y="15079"/>
                  <a:pt x="16650" y="15079"/>
                </a:cubicBezTo>
                <a:cubicBezTo>
                  <a:pt x="17100" y="15079"/>
                  <a:pt x="17550" y="15487"/>
                  <a:pt x="17550" y="15487"/>
                </a:cubicBezTo>
                <a:cubicBezTo>
                  <a:pt x="17550" y="17525"/>
                  <a:pt x="17550" y="17525"/>
                  <a:pt x="17550" y="17525"/>
                </a:cubicBezTo>
                <a:cubicBezTo>
                  <a:pt x="17550" y="17932"/>
                  <a:pt x="17100" y="17932"/>
                  <a:pt x="16650" y="17932"/>
                </a:cubicBezTo>
                <a:cubicBezTo>
                  <a:pt x="8100" y="17932"/>
                  <a:pt x="8100" y="17932"/>
                  <a:pt x="8100" y="17932"/>
                </a:cubicBezTo>
                <a:cubicBezTo>
                  <a:pt x="8100" y="21192"/>
                  <a:pt x="8100" y="21192"/>
                  <a:pt x="8100" y="21192"/>
                </a:cubicBezTo>
                <a:cubicBezTo>
                  <a:pt x="8100" y="21192"/>
                  <a:pt x="8100" y="21600"/>
                  <a:pt x="7650" y="21600"/>
                </a:cubicBezTo>
                <a:cubicBezTo>
                  <a:pt x="4950" y="21600"/>
                  <a:pt x="4950" y="21600"/>
                  <a:pt x="4950" y="21600"/>
                </a:cubicBezTo>
                <a:cubicBezTo>
                  <a:pt x="4500" y="21600"/>
                  <a:pt x="4050" y="21192"/>
                  <a:pt x="4050" y="21192"/>
                </a:cubicBezTo>
                <a:cubicBezTo>
                  <a:pt x="4050" y="17932"/>
                  <a:pt x="4050" y="17932"/>
                  <a:pt x="4050" y="17932"/>
                </a:cubicBezTo>
                <a:cubicBezTo>
                  <a:pt x="450" y="17932"/>
                  <a:pt x="450" y="17932"/>
                  <a:pt x="450" y="17932"/>
                </a:cubicBezTo>
                <a:cubicBezTo>
                  <a:pt x="0" y="17932"/>
                  <a:pt x="0" y="17932"/>
                  <a:pt x="0" y="17525"/>
                </a:cubicBezTo>
                <a:cubicBezTo>
                  <a:pt x="0" y="15487"/>
                  <a:pt x="0" y="15487"/>
                  <a:pt x="0" y="15487"/>
                </a:cubicBezTo>
                <a:cubicBezTo>
                  <a:pt x="0" y="15487"/>
                  <a:pt x="0" y="15079"/>
                  <a:pt x="450" y="15079"/>
                </a:cubicBezTo>
                <a:cubicBezTo>
                  <a:pt x="4050" y="15079"/>
                  <a:pt x="4050" y="15079"/>
                  <a:pt x="4050" y="15079"/>
                </a:cubicBezTo>
                <a:cubicBezTo>
                  <a:pt x="4050" y="13449"/>
                  <a:pt x="4050" y="13449"/>
                  <a:pt x="4050" y="13449"/>
                </a:cubicBezTo>
                <a:cubicBezTo>
                  <a:pt x="450" y="13449"/>
                  <a:pt x="450" y="13449"/>
                  <a:pt x="450" y="13449"/>
                </a:cubicBezTo>
                <a:cubicBezTo>
                  <a:pt x="0" y="13449"/>
                  <a:pt x="0" y="13042"/>
                  <a:pt x="0" y="13042"/>
                </a:cubicBezTo>
                <a:cubicBezTo>
                  <a:pt x="0" y="10596"/>
                  <a:pt x="0" y="10596"/>
                  <a:pt x="0" y="10596"/>
                </a:cubicBezTo>
                <a:cubicBezTo>
                  <a:pt x="0" y="10189"/>
                  <a:pt x="0" y="10189"/>
                  <a:pt x="450" y="10189"/>
                </a:cubicBezTo>
                <a:cubicBezTo>
                  <a:pt x="4050" y="10189"/>
                  <a:pt x="4050" y="10189"/>
                  <a:pt x="4050" y="10189"/>
                </a:cubicBezTo>
                <a:cubicBezTo>
                  <a:pt x="4050" y="408"/>
                  <a:pt x="4050" y="408"/>
                  <a:pt x="4050" y="408"/>
                </a:cubicBezTo>
                <a:cubicBezTo>
                  <a:pt x="4050" y="0"/>
                  <a:pt x="4500" y="0"/>
                  <a:pt x="4950" y="0"/>
                </a:cubicBezTo>
                <a:cubicBezTo>
                  <a:pt x="13950" y="0"/>
                  <a:pt x="13950" y="0"/>
                  <a:pt x="13950" y="0"/>
                </a:cubicBezTo>
                <a:cubicBezTo>
                  <a:pt x="18450" y="0"/>
                  <a:pt x="21600" y="2445"/>
                  <a:pt x="21600" y="6521"/>
                </a:cubicBezTo>
                <a:cubicBezTo>
                  <a:pt x="21600" y="10596"/>
                  <a:pt x="18450" y="13449"/>
                  <a:pt x="13950" y="13449"/>
                </a:cubicBezTo>
                <a:close/>
                <a:moveTo>
                  <a:pt x="13500" y="3260"/>
                </a:moveTo>
                <a:cubicBezTo>
                  <a:pt x="8100" y="3260"/>
                  <a:pt x="8100" y="3260"/>
                  <a:pt x="8100" y="3260"/>
                </a:cubicBezTo>
                <a:cubicBezTo>
                  <a:pt x="8100" y="10189"/>
                  <a:pt x="8100" y="10189"/>
                  <a:pt x="8100" y="10189"/>
                </a:cubicBezTo>
                <a:cubicBezTo>
                  <a:pt x="13500" y="10189"/>
                  <a:pt x="13500" y="10189"/>
                  <a:pt x="13500" y="10189"/>
                </a:cubicBezTo>
                <a:cubicBezTo>
                  <a:pt x="16200" y="10189"/>
                  <a:pt x="17550" y="8558"/>
                  <a:pt x="17550" y="6521"/>
                </a:cubicBezTo>
                <a:cubicBezTo>
                  <a:pt x="17550" y="4483"/>
                  <a:pt x="16200" y="3260"/>
                  <a:pt x="13500" y="3260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71" name="Shape 5621"/>
          <p:cNvSpPr/>
          <p:nvPr/>
        </p:nvSpPr>
        <p:spPr>
          <a:xfrm>
            <a:off x="6522738" y="3984262"/>
            <a:ext cx="270852" cy="214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26" h="21600" extrusionOk="0">
                <a:moveTo>
                  <a:pt x="21287" y="16800"/>
                </a:moveTo>
                <a:cubicBezTo>
                  <a:pt x="21287" y="17200"/>
                  <a:pt x="21600" y="17600"/>
                  <a:pt x="21287" y="17600"/>
                </a:cubicBezTo>
                <a:cubicBezTo>
                  <a:pt x="21287" y="18000"/>
                  <a:pt x="21287" y="18400"/>
                  <a:pt x="20974" y="18400"/>
                </a:cubicBezTo>
                <a:cubicBezTo>
                  <a:pt x="19409" y="19600"/>
                  <a:pt x="19409" y="19600"/>
                  <a:pt x="19409" y="19600"/>
                </a:cubicBezTo>
                <a:cubicBezTo>
                  <a:pt x="19409" y="19600"/>
                  <a:pt x="19409" y="19600"/>
                  <a:pt x="19096" y="19600"/>
                </a:cubicBezTo>
                <a:cubicBezTo>
                  <a:pt x="19096" y="19600"/>
                  <a:pt x="18783" y="19600"/>
                  <a:pt x="18783" y="19600"/>
                </a:cubicBezTo>
                <a:cubicBezTo>
                  <a:pt x="10643" y="13600"/>
                  <a:pt x="10643" y="13600"/>
                  <a:pt x="10643" y="13600"/>
                </a:cubicBezTo>
                <a:cubicBezTo>
                  <a:pt x="9391" y="14800"/>
                  <a:pt x="9391" y="14800"/>
                  <a:pt x="9391" y="14800"/>
                </a:cubicBezTo>
                <a:cubicBezTo>
                  <a:pt x="9078" y="14800"/>
                  <a:pt x="9078" y="14800"/>
                  <a:pt x="9078" y="14800"/>
                </a:cubicBezTo>
                <a:cubicBezTo>
                  <a:pt x="9391" y="15200"/>
                  <a:pt x="9391" y="15600"/>
                  <a:pt x="9391" y="16000"/>
                </a:cubicBezTo>
                <a:cubicBezTo>
                  <a:pt x="9078" y="17600"/>
                  <a:pt x="8452" y="19200"/>
                  <a:pt x="6887" y="20400"/>
                </a:cubicBezTo>
                <a:cubicBezTo>
                  <a:pt x="5948" y="21200"/>
                  <a:pt x="4696" y="21600"/>
                  <a:pt x="3757" y="21600"/>
                </a:cubicBezTo>
                <a:cubicBezTo>
                  <a:pt x="2504" y="21600"/>
                  <a:pt x="1878" y="21200"/>
                  <a:pt x="939" y="20400"/>
                </a:cubicBezTo>
                <a:cubicBezTo>
                  <a:pt x="313" y="19600"/>
                  <a:pt x="0" y="18400"/>
                  <a:pt x="0" y="17200"/>
                </a:cubicBezTo>
                <a:cubicBezTo>
                  <a:pt x="313" y="15600"/>
                  <a:pt x="939" y="14000"/>
                  <a:pt x="2504" y="13200"/>
                </a:cubicBezTo>
                <a:cubicBezTo>
                  <a:pt x="3443" y="12400"/>
                  <a:pt x="4696" y="12000"/>
                  <a:pt x="5635" y="12000"/>
                </a:cubicBezTo>
                <a:cubicBezTo>
                  <a:pt x="6261" y="12000"/>
                  <a:pt x="6887" y="12000"/>
                  <a:pt x="7513" y="12400"/>
                </a:cubicBezTo>
                <a:cubicBezTo>
                  <a:pt x="7513" y="12000"/>
                  <a:pt x="7513" y="12000"/>
                  <a:pt x="7826" y="12000"/>
                </a:cubicBezTo>
                <a:cubicBezTo>
                  <a:pt x="9078" y="10800"/>
                  <a:pt x="9078" y="10800"/>
                  <a:pt x="9078" y="10800"/>
                </a:cubicBezTo>
                <a:cubicBezTo>
                  <a:pt x="7826" y="9600"/>
                  <a:pt x="7826" y="9600"/>
                  <a:pt x="7826" y="9600"/>
                </a:cubicBezTo>
                <a:cubicBezTo>
                  <a:pt x="7513" y="9600"/>
                  <a:pt x="7513" y="9600"/>
                  <a:pt x="7513" y="9600"/>
                </a:cubicBezTo>
                <a:cubicBezTo>
                  <a:pt x="6887" y="9600"/>
                  <a:pt x="6261" y="10000"/>
                  <a:pt x="5635" y="10000"/>
                </a:cubicBezTo>
                <a:cubicBezTo>
                  <a:pt x="4696" y="10000"/>
                  <a:pt x="3443" y="9600"/>
                  <a:pt x="2504" y="8800"/>
                </a:cubicBezTo>
                <a:cubicBezTo>
                  <a:pt x="939" y="7600"/>
                  <a:pt x="313" y="6000"/>
                  <a:pt x="0" y="4400"/>
                </a:cubicBezTo>
                <a:cubicBezTo>
                  <a:pt x="0" y="3200"/>
                  <a:pt x="313" y="2000"/>
                  <a:pt x="939" y="1200"/>
                </a:cubicBezTo>
                <a:cubicBezTo>
                  <a:pt x="1878" y="400"/>
                  <a:pt x="2504" y="0"/>
                  <a:pt x="3757" y="0"/>
                </a:cubicBezTo>
                <a:cubicBezTo>
                  <a:pt x="4696" y="0"/>
                  <a:pt x="5948" y="800"/>
                  <a:pt x="6887" y="1600"/>
                </a:cubicBezTo>
                <a:cubicBezTo>
                  <a:pt x="8452" y="2400"/>
                  <a:pt x="9078" y="4000"/>
                  <a:pt x="9391" y="5600"/>
                </a:cubicBezTo>
                <a:cubicBezTo>
                  <a:pt x="9391" y="6000"/>
                  <a:pt x="9391" y="6400"/>
                  <a:pt x="9078" y="7200"/>
                </a:cubicBezTo>
                <a:cubicBezTo>
                  <a:pt x="9078" y="7200"/>
                  <a:pt x="9078" y="7200"/>
                  <a:pt x="9391" y="7200"/>
                </a:cubicBezTo>
                <a:cubicBezTo>
                  <a:pt x="10643" y="8000"/>
                  <a:pt x="10643" y="8000"/>
                  <a:pt x="10643" y="8000"/>
                </a:cubicBezTo>
                <a:cubicBezTo>
                  <a:pt x="18783" y="2400"/>
                  <a:pt x="18783" y="2400"/>
                  <a:pt x="18783" y="2400"/>
                </a:cubicBezTo>
                <a:cubicBezTo>
                  <a:pt x="18783" y="2000"/>
                  <a:pt x="19096" y="2000"/>
                  <a:pt x="19096" y="2000"/>
                </a:cubicBezTo>
                <a:cubicBezTo>
                  <a:pt x="19409" y="2000"/>
                  <a:pt x="19409" y="2000"/>
                  <a:pt x="19409" y="2400"/>
                </a:cubicBezTo>
                <a:cubicBezTo>
                  <a:pt x="20974" y="3200"/>
                  <a:pt x="20974" y="3200"/>
                  <a:pt x="20974" y="3200"/>
                </a:cubicBezTo>
                <a:cubicBezTo>
                  <a:pt x="21287" y="3200"/>
                  <a:pt x="21287" y="3600"/>
                  <a:pt x="21287" y="4000"/>
                </a:cubicBezTo>
                <a:cubicBezTo>
                  <a:pt x="21600" y="4400"/>
                  <a:pt x="21287" y="4800"/>
                  <a:pt x="21287" y="4800"/>
                </a:cubicBezTo>
                <a:cubicBezTo>
                  <a:pt x="15026" y="10800"/>
                  <a:pt x="15026" y="10800"/>
                  <a:pt x="15026" y="10800"/>
                </a:cubicBezTo>
                <a:lnTo>
                  <a:pt x="21287" y="16800"/>
                </a:lnTo>
                <a:close/>
                <a:moveTo>
                  <a:pt x="5948" y="3600"/>
                </a:moveTo>
                <a:cubicBezTo>
                  <a:pt x="5322" y="2800"/>
                  <a:pt x="4383" y="2400"/>
                  <a:pt x="3757" y="2400"/>
                </a:cubicBezTo>
                <a:cubicBezTo>
                  <a:pt x="3130" y="2400"/>
                  <a:pt x="2817" y="2800"/>
                  <a:pt x="2504" y="3200"/>
                </a:cubicBezTo>
                <a:cubicBezTo>
                  <a:pt x="1565" y="4000"/>
                  <a:pt x="2191" y="5600"/>
                  <a:pt x="3443" y="6400"/>
                </a:cubicBezTo>
                <a:cubicBezTo>
                  <a:pt x="4070" y="7200"/>
                  <a:pt x="5009" y="7600"/>
                  <a:pt x="5635" y="7600"/>
                </a:cubicBezTo>
                <a:cubicBezTo>
                  <a:pt x="6261" y="7600"/>
                  <a:pt x="6574" y="7200"/>
                  <a:pt x="6887" y="6800"/>
                </a:cubicBezTo>
                <a:cubicBezTo>
                  <a:pt x="7826" y="6000"/>
                  <a:pt x="7200" y="4400"/>
                  <a:pt x="5948" y="3600"/>
                </a:cubicBezTo>
                <a:close/>
                <a:moveTo>
                  <a:pt x="6887" y="14800"/>
                </a:moveTo>
                <a:cubicBezTo>
                  <a:pt x="6574" y="14400"/>
                  <a:pt x="6261" y="14400"/>
                  <a:pt x="5635" y="14400"/>
                </a:cubicBezTo>
                <a:cubicBezTo>
                  <a:pt x="5009" y="14400"/>
                  <a:pt x="4070" y="14400"/>
                  <a:pt x="3443" y="15200"/>
                </a:cubicBezTo>
                <a:cubicBezTo>
                  <a:pt x="2191" y="16000"/>
                  <a:pt x="1565" y="17600"/>
                  <a:pt x="2504" y="18400"/>
                </a:cubicBezTo>
                <a:cubicBezTo>
                  <a:pt x="2817" y="18800"/>
                  <a:pt x="3130" y="19200"/>
                  <a:pt x="3757" y="19200"/>
                </a:cubicBezTo>
                <a:cubicBezTo>
                  <a:pt x="4383" y="19200"/>
                  <a:pt x="5322" y="18800"/>
                  <a:pt x="5948" y="18400"/>
                </a:cubicBezTo>
                <a:cubicBezTo>
                  <a:pt x="7200" y="17200"/>
                  <a:pt x="7826" y="15600"/>
                  <a:pt x="6887" y="14800"/>
                </a:cubicBezTo>
                <a:close/>
                <a:moveTo>
                  <a:pt x="11896" y="12800"/>
                </a:moveTo>
                <a:cubicBezTo>
                  <a:pt x="20661" y="4000"/>
                  <a:pt x="20661" y="4000"/>
                  <a:pt x="20661" y="4000"/>
                </a:cubicBezTo>
                <a:cubicBezTo>
                  <a:pt x="19096" y="3200"/>
                  <a:pt x="19096" y="3200"/>
                  <a:pt x="19096" y="3200"/>
                </a:cubicBezTo>
                <a:cubicBezTo>
                  <a:pt x="10017" y="9600"/>
                  <a:pt x="10017" y="9600"/>
                  <a:pt x="10017" y="9600"/>
                </a:cubicBezTo>
                <a:cubicBezTo>
                  <a:pt x="10017" y="11200"/>
                  <a:pt x="10017" y="11200"/>
                  <a:pt x="10017" y="11200"/>
                </a:cubicBezTo>
                <a:cubicBezTo>
                  <a:pt x="8139" y="12800"/>
                  <a:pt x="8139" y="12800"/>
                  <a:pt x="8139" y="12800"/>
                </a:cubicBezTo>
                <a:cubicBezTo>
                  <a:pt x="8139" y="12800"/>
                  <a:pt x="8139" y="12800"/>
                  <a:pt x="8139" y="12800"/>
                </a:cubicBezTo>
                <a:cubicBezTo>
                  <a:pt x="8139" y="12800"/>
                  <a:pt x="8139" y="12800"/>
                  <a:pt x="8452" y="13200"/>
                </a:cubicBezTo>
                <a:cubicBezTo>
                  <a:pt x="8452" y="13200"/>
                  <a:pt x="8452" y="13200"/>
                  <a:pt x="8452" y="13200"/>
                </a:cubicBezTo>
                <a:cubicBezTo>
                  <a:pt x="8765" y="13600"/>
                  <a:pt x="8765" y="13600"/>
                  <a:pt x="8765" y="13600"/>
                </a:cubicBezTo>
                <a:cubicBezTo>
                  <a:pt x="10643" y="12400"/>
                  <a:pt x="10643" y="12400"/>
                  <a:pt x="10643" y="12400"/>
                </a:cubicBezTo>
                <a:lnTo>
                  <a:pt x="11896" y="12800"/>
                </a:lnTo>
                <a:close/>
                <a:moveTo>
                  <a:pt x="9391" y="9600"/>
                </a:moveTo>
                <a:cubicBezTo>
                  <a:pt x="9391" y="9600"/>
                  <a:pt x="9391" y="9600"/>
                  <a:pt x="9391" y="9600"/>
                </a:cubicBezTo>
                <a:cubicBezTo>
                  <a:pt x="9391" y="9200"/>
                  <a:pt x="9391" y="8800"/>
                  <a:pt x="9704" y="8800"/>
                </a:cubicBezTo>
                <a:cubicBezTo>
                  <a:pt x="9704" y="8800"/>
                  <a:pt x="9704" y="8800"/>
                  <a:pt x="9704" y="8800"/>
                </a:cubicBezTo>
                <a:cubicBezTo>
                  <a:pt x="8765" y="8000"/>
                  <a:pt x="8765" y="8000"/>
                  <a:pt x="8765" y="8000"/>
                </a:cubicBezTo>
                <a:cubicBezTo>
                  <a:pt x="8452" y="8400"/>
                  <a:pt x="8452" y="8400"/>
                  <a:pt x="8452" y="8400"/>
                </a:cubicBezTo>
                <a:cubicBezTo>
                  <a:pt x="8452" y="8400"/>
                  <a:pt x="8452" y="8400"/>
                  <a:pt x="8452" y="8800"/>
                </a:cubicBezTo>
                <a:cubicBezTo>
                  <a:pt x="8139" y="8800"/>
                  <a:pt x="8139" y="8800"/>
                  <a:pt x="8139" y="8800"/>
                </a:cubicBezTo>
                <a:cubicBezTo>
                  <a:pt x="8139" y="8800"/>
                  <a:pt x="8139" y="8800"/>
                  <a:pt x="8139" y="8800"/>
                </a:cubicBezTo>
                <a:lnTo>
                  <a:pt x="9391" y="9600"/>
                </a:lnTo>
                <a:close/>
                <a:moveTo>
                  <a:pt x="12209" y="10800"/>
                </a:moveTo>
                <a:cubicBezTo>
                  <a:pt x="12209" y="11200"/>
                  <a:pt x="11896" y="12000"/>
                  <a:pt x="11583" y="12000"/>
                </a:cubicBezTo>
                <a:cubicBezTo>
                  <a:pt x="11270" y="12000"/>
                  <a:pt x="10643" y="11200"/>
                  <a:pt x="10643" y="10800"/>
                </a:cubicBezTo>
                <a:cubicBezTo>
                  <a:pt x="10643" y="10400"/>
                  <a:pt x="11270" y="10000"/>
                  <a:pt x="11583" y="10000"/>
                </a:cubicBezTo>
                <a:cubicBezTo>
                  <a:pt x="11896" y="10000"/>
                  <a:pt x="12209" y="10400"/>
                  <a:pt x="12209" y="10800"/>
                </a:cubicBezTo>
                <a:close/>
                <a:moveTo>
                  <a:pt x="20661" y="17600"/>
                </a:moveTo>
                <a:cubicBezTo>
                  <a:pt x="14400" y="11600"/>
                  <a:pt x="14400" y="11600"/>
                  <a:pt x="14400" y="11600"/>
                </a:cubicBezTo>
                <a:cubicBezTo>
                  <a:pt x="12522" y="13600"/>
                  <a:pt x="12522" y="13600"/>
                  <a:pt x="12522" y="13600"/>
                </a:cubicBezTo>
                <a:cubicBezTo>
                  <a:pt x="12209" y="13600"/>
                  <a:pt x="12209" y="13600"/>
                  <a:pt x="12209" y="13600"/>
                </a:cubicBezTo>
                <a:cubicBezTo>
                  <a:pt x="19096" y="18800"/>
                  <a:pt x="19096" y="18800"/>
                  <a:pt x="19096" y="18800"/>
                </a:cubicBezTo>
                <a:lnTo>
                  <a:pt x="20661" y="17600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72" name="Shape 5622"/>
          <p:cNvSpPr/>
          <p:nvPr/>
        </p:nvSpPr>
        <p:spPr>
          <a:xfrm>
            <a:off x="7149470" y="3971434"/>
            <a:ext cx="269386" cy="26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953"/>
                </a:moveTo>
                <a:cubicBezTo>
                  <a:pt x="18424" y="19376"/>
                  <a:pt x="18424" y="19376"/>
                  <a:pt x="18424" y="19376"/>
                </a:cubicBezTo>
                <a:cubicBezTo>
                  <a:pt x="18424" y="19694"/>
                  <a:pt x="18106" y="19694"/>
                  <a:pt x="18106" y="20012"/>
                </a:cubicBezTo>
                <a:cubicBezTo>
                  <a:pt x="17788" y="20012"/>
                  <a:pt x="17788" y="20012"/>
                  <a:pt x="17788" y="20012"/>
                </a:cubicBezTo>
                <a:cubicBezTo>
                  <a:pt x="17471" y="20012"/>
                  <a:pt x="17471" y="20012"/>
                  <a:pt x="17471" y="20012"/>
                </a:cubicBezTo>
                <a:cubicBezTo>
                  <a:pt x="12071" y="17788"/>
                  <a:pt x="12071" y="17788"/>
                  <a:pt x="12071" y="17788"/>
                </a:cubicBezTo>
                <a:cubicBezTo>
                  <a:pt x="8894" y="21282"/>
                  <a:pt x="8894" y="21282"/>
                  <a:pt x="8894" y="21282"/>
                </a:cubicBezTo>
                <a:cubicBezTo>
                  <a:pt x="8894" y="21282"/>
                  <a:pt x="8576" y="21600"/>
                  <a:pt x="8259" y="21600"/>
                </a:cubicBezTo>
                <a:cubicBezTo>
                  <a:pt x="8259" y="21600"/>
                  <a:pt x="8259" y="21600"/>
                  <a:pt x="8259" y="21600"/>
                </a:cubicBezTo>
                <a:cubicBezTo>
                  <a:pt x="7941" y="21282"/>
                  <a:pt x="7624" y="20965"/>
                  <a:pt x="7624" y="20647"/>
                </a:cubicBezTo>
                <a:cubicBezTo>
                  <a:pt x="7624" y="16518"/>
                  <a:pt x="7624" y="16518"/>
                  <a:pt x="7624" y="16518"/>
                </a:cubicBezTo>
                <a:cubicBezTo>
                  <a:pt x="18106" y="3812"/>
                  <a:pt x="18106" y="3812"/>
                  <a:pt x="18106" y="3812"/>
                </a:cubicBezTo>
                <a:cubicBezTo>
                  <a:pt x="5082" y="14929"/>
                  <a:pt x="5082" y="14929"/>
                  <a:pt x="5082" y="14929"/>
                </a:cubicBezTo>
                <a:cubicBezTo>
                  <a:pt x="318" y="13024"/>
                  <a:pt x="318" y="13024"/>
                  <a:pt x="318" y="13024"/>
                </a:cubicBezTo>
                <a:cubicBezTo>
                  <a:pt x="0" y="12706"/>
                  <a:pt x="0" y="12706"/>
                  <a:pt x="0" y="12388"/>
                </a:cubicBezTo>
                <a:cubicBezTo>
                  <a:pt x="0" y="12071"/>
                  <a:pt x="0" y="11753"/>
                  <a:pt x="318" y="11435"/>
                </a:cubicBezTo>
                <a:cubicBezTo>
                  <a:pt x="20329" y="0"/>
                  <a:pt x="20329" y="0"/>
                  <a:pt x="20329" y="0"/>
                </a:cubicBezTo>
                <a:cubicBezTo>
                  <a:pt x="20647" y="0"/>
                  <a:pt x="20647" y="0"/>
                  <a:pt x="20647" y="0"/>
                </a:cubicBezTo>
                <a:cubicBezTo>
                  <a:pt x="20965" y="0"/>
                  <a:pt x="20965" y="0"/>
                  <a:pt x="21282" y="0"/>
                </a:cubicBezTo>
                <a:cubicBezTo>
                  <a:pt x="21600" y="318"/>
                  <a:pt x="21600" y="635"/>
                  <a:pt x="21600" y="953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73" name="Shape 5623"/>
          <p:cNvSpPr/>
          <p:nvPr/>
        </p:nvSpPr>
        <p:spPr>
          <a:xfrm>
            <a:off x="7662583" y="3969602"/>
            <a:ext cx="230902" cy="229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503"/>
                </a:moveTo>
                <a:cubicBezTo>
                  <a:pt x="21600" y="19738"/>
                  <a:pt x="19738" y="21600"/>
                  <a:pt x="17503" y="21600"/>
                </a:cubicBezTo>
                <a:cubicBezTo>
                  <a:pt x="4097" y="21600"/>
                  <a:pt x="4097" y="21600"/>
                  <a:pt x="4097" y="21600"/>
                </a:cubicBezTo>
                <a:cubicBezTo>
                  <a:pt x="1862" y="21600"/>
                  <a:pt x="0" y="19738"/>
                  <a:pt x="0" y="17503"/>
                </a:cubicBezTo>
                <a:cubicBezTo>
                  <a:pt x="0" y="3724"/>
                  <a:pt x="0" y="3724"/>
                  <a:pt x="0" y="3724"/>
                </a:cubicBezTo>
                <a:cubicBezTo>
                  <a:pt x="0" y="1490"/>
                  <a:pt x="1862" y="0"/>
                  <a:pt x="4097" y="0"/>
                </a:cubicBezTo>
                <a:cubicBezTo>
                  <a:pt x="17503" y="0"/>
                  <a:pt x="17503" y="0"/>
                  <a:pt x="17503" y="0"/>
                </a:cubicBezTo>
                <a:cubicBezTo>
                  <a:pt x="19738" y="0"/>
                  <a:pt x="21600" y="1490"/>
                  <a:pt x="21600" y="3724"/>
                </a:cubicBezTo>
                <a:lnTo>
                  <a:pt x="21600" y="17503"/>
                </a:lnTo>
                <a:close/>
                <a:moveTo>
                  <a:pt x="14897" y="11917"/>
                </a:moveTo>
                <a:cubicBezTo>
                  <a:pt x="14152" y="11917"/>
                  <a:pt x="13407" y="12290"/>
                  <a:pt x="13034" y="12662"/>
                </a:cubicBezTo>
                <a:cubicBezTo>
                  <a:pt x="9683" y="11172"/>
                  <a:pt x="9683" y="11172"/>
                  <a:pt x="9683" y="11172"/>
                </a:cubicBezTo>
                <a:cubicBezTo>
                  <a:pt x="9683" y="10800"/>
                  <a:pt x="9683" y="10800"/>
                  <a:pt x="9683" y="10800"/>
                </a:cubicBezTo>
                <a:cubicBezTo>
                  <a:pt x="9683" y="10428"/>
                  <a:pt x="9683" y="10428"/>
                  <a:pt x="9683" y="10428"/>
                </a:cubicBezTo>
                <a:cubicBezTo>
                  <a:pt x="13034" y="8566"/>
                  <a:pt x="13034" y="8566"/>
                  <a:pt x="13034" y="8566"/>
                </a:cubicBezTo>
                <a:cubicBezTo>
                  <a:pt x="13407" y="9310"/>
                  <a:pt x="14152" y="9310"/>
                  <a:pt x="14897" y="9310"/>
                </a:cubicBezTo>
                <a:cubicBezTo>
                  <a:pt x="16759" y="9310"/>
                  <a:pt x="17876" y="8193"/>
                  <a:pt x="17876" y="6331"/>
                </a:cubicBezTo>
                <a:cubicBezTo>
                  <a:pt x="17876" y="4841"/>
                  <a:pt x="16759" y="3352"/>
                  <a:pt x="14897" y="3352"/>
                </a:cubicBezTo>
                <a:cubicBezTo>
                  <a:pt x="13407" y="3352"/>
                  <a:pt x="11917" y="4841"/>
                  <a:pt x="11917" y="6331"/>
                </a:cubicBezTo>
                <a:cubicBezTo>
                  <a:pt x="11917" y="6703"/>
                  <a:pt x="11917" y="6703"/>
                  <a:pt x="11917" y="6703"/>
                </a:cubicBezTo>
                <a:cubicBezTo>
                  <a:pt x="8566" y="8566"/>
                  <a:pt x="8566" y="8566"/>
                  <a:pt x="8566" y="8566"/>
                </a:cubicBezTo>
                <a:cubicBezTo>
                  <a:pt x="8193" y="7821"/>
                  <a:pt x="7448" y="7821"/>
                  <a:pt x="6703" y="7821"/>
                </a:cubicBezTo>
                <a:cubicBezTo>
                  <a:pt x="4841" y="7821"/>
                  <a:pt x="3352" y="8938"/>
                  <a:pt x="3352" y="10800"/>
                </a:cubicBezTo>
                <a:cubicBezTo>
                  <a:pt x="3352" y="12290"/>
                  <a:pt x="4841" y="13779"/>
                  <a:pt x="6703" y="13779"/>
                </a:cubicBezTo>
                <a:cubicBezTo>
                  <a:pt x="7448" y="13779"/>
                  <a:pt x="8193" y="13407"/>
                  <a:pt x="8566" y="13034"/>
                </a:cubicBezTo>
                <a:cubicBezTo>
                  <a:pt x="11917" y="14524"/>
                  <a:pt x="11917" y="14524"/>
                  <a:pt x="11917" y="14524"/>
                </a:cubicBezTo>
                <a:cubicBezTo>
                  <a:pt x="11917" y="14524"/>
                  <a:pt x="11917" y="14897"/>
                  <a:pt x="11917" y="14897"/>
                </a:cubicBezTo>
                <a:cubicBezTo>
                  <a:pt x="11917" y="16386"/>
                  <a:pt x="13407" y="17876"/>
                  <a:pt x="14897" y="17876"/>
                </a:cubicBezTo>
                <a:cubicBezTo>
                  <a:pt x="16759" y="17876"/>
                  <a:pt x="17876" y="16386"/>
                  <a:pt x="17876" y="14897"/>
                </a:cubicBezTo>
                <a:cubicBezTo>
                  <a:pt x="17876" y="13407"/>
                  <a:pt x="16759" y="11917"/>
                  <a:pt x="14897" y="11917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74" name="Shape 5624"/>
          <p:cNvSpPr/>
          <p:nvPr/>
        </p:nvSpPr>
        <p:spPr>
          <a:xfrm>
            <a:off x="8234340" y="3969602"/>
            <a:ext cx="205246" cy="2089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369" y="15079"/>
                </a:moveTo>
                <a:cubicBezTo>
                  <a:pt x="15369" y="15487"/>
                  <a:pt x="15369" y="15487"/>
                  <a:pt x="14954" y="15487"/>
                </a:cubicBezTo>
                <a:cubicBezTo>
                  <a:pt x="12462" y="15487"/>
                  <a:pt x="12462" y="15487"/>
                  <a:pt x="12462" y="15487"/>
                </a:cubicBezTo>
                <a:cubicBezTo>
                  <a:pt x="12046" y="15487"/>
                  <a:pt x="12046" y="15487"/>
                  <a:pt x="12046" y="15079"/>
                </a:cubicBezTo>
                <a:cubicBezTo>
                  <a:pt x="12046" y="7336"/>
                  <a:pt x="12046" y="7336"/>
                  <a:pt x="12046" y="7336"/>
                </a:cubicBezTo>
                <a:cubicBezTo>
                  <a:pt x="12046" y="5298"/>
                  <a:pt x="9969" y="3260"/>
                  <a:pt x="7892" y="3260"/>
                </a:cubicBezTo>
                <a:cubicBezTo>
                  <a:pt x="3323" y="3260"/>
                  <a:pt x="3323" y="3260"/>
                  <a:pt x="3323" y="3260"/>
                </a:cubicBezTo>
                <a:cubicBezTo>
                  <a:pt x="3323" y="21192"/>
                  <a:pt x="3323" y="21192"/>
                  <a:pt x="3323" y="21192"/>
                </a:cubicBezTo>
                <a:cubicBezTo>
                  <a:pt x="3323" y="21192"/>
                  <a:pt x="3323" y="21600"/>
                  <a:pt x="2908" y="21600"/>
                </a:cubicBezTo>
                <a:cubicBezTo>
                  <a:pt x="415" y="21600"/>
                  <a:pt x="415" y="21600"/>
                  <a:pt x="415" y="21600"/>
                </a:cubicBezTo>
                <a:cubicBezTo>
                  <a:pt x="0" y="21600"/>
                  <a:pt x="0" y="21192"/>
                  <a:pt x="0" y="21192"/>
                </a:cubicBezTo>
                <a:cubicBezTo>
                  <a:pt x="0" y="408"/>
                  <a:pt x="0" y="408"/>
                  <a:pt x="0" y="408"/>
                </a:cubicBezTo>
                <a:cubicBezTo>
                  <a:pt x="0" y="0"/>
                  <a:pt x="0" y="0"/>
                  <a:pt x="415" y="0"/>
                </a:cubicBezTo>
                <a:cubicBezTo>
                  <a:pt x="7892" y="0"/>
                  <a:pt x="7892" y="0"/>
                  <a:pt x="7892" y="0"/>
                </a:cubicBezTo>
                <a:cubicBezTo>
                  <a:pt x="12046" y="0"/>
                  <a:pt x="15369" y="3260"/>
                  <a:pt x="15369" y="7336"/>
                </a:cubicBezTo>
                <a:lnTo>
                  <a:pt x="15369" y="15079"/>
                </a:lnTo>
                <a:close/>
                <a:moveTo>
                  <a:pt x="21600" y="13857"/>
                </a:moveTo>
                <a:cubicBezTo>
                  <a:pt x="21600" y="18340"/>
                  <a:pt x="18277" y="21600"/>
                  <a:pt x="13708" y="21600"/>
                </a:cubicBezTo>
                <a:cubicBezTo>
                  <a:pt x="6646" y="21600"/>
                  <a:pt x="6646" y="21600"/>
                  <a:pt x="6646" y="21600"/>
                </a:cubicBezTo>
                <a:cubicBezTo>
                  <a:pt x="6231" y="21600"/>
                  <a:pt x="5815" y="21192"/>
                  <a:pt x="5815" y="21192"/>
                </a:cubicBezTo>
                <a:cubicBezTo>
                  <a:pt x="5815" y="6113"/>
                  <a:pt x="5815" y="6113"/>
                  <a:pt x="5815" y="6113"/>
                </a:cubicBezTo>
                <a:cubicBezTo>
                  <a:pt x="5815" y="6113"/>
                  <a:pt x="6231" y="5706"/>
                  <a:pt x="6646" y="5706"/>
                </a:cubicBezTo>
                <a:cubicBezTo>
                  <a:pt x="9138" y="5706"/>
                  <a:pt x="9138" y="5706"/>
                  <a:pt x="9138" y="5706"/>
                </a:cubicBezTo>
                <a:cubicBezTo>
                  <a:pt x="9138" y="5706"/>
                  <a:pt x="9554" y="6113"/>
                  <a:pt x="9554" y="6113"/>
                </a:cubicBezTo>
                <a:cubicBezTo>
                  <a:pt x="9554" y="17932"/>
                  <a:pt x="9554" y="17932"/>
                  <a:pt x="9554" y="17932"/>
                </a:cubicBezTo>
                <a:cubicBezTo>
                  <a:pt x="13708" y="17932"/>
                  <a:pt x="13708" y="17932"/>
                  <a:pt x="13708" y="17932"/>
                </a:cubicBezTo>
                <a:cubicBezTo>
                  <a:pt x="16200" y="17932"/>
                  <a:pt x="17862" y="16302"/>
                  <a:pt x="17862" y="13857"/>
                </a:cubicBezTo>
                <a:cubicBezTo>
                  <a:pt x="17862" y="408"/>
                  <a:pt x="17862" y="408"/>
                  <a:pt x="17862" y="408"/>
                </a:cubicBezTo>
                <a:cubicBezTo>
                  <a:pt x="17862" y="0"/>
                  <a:pt x="18277" y="0"/>
                  <a:pt x="18692" y="0"/>
                </a:cubicBezTo>
                <a:cubicBezTo>
                  <a:pt x="21185" y="0"/>
                  <a:pt x="21185" y="0"/>
                  <a:pt x="21185" y="0"/>
                </a:cubicBezTo>
                <a:cubicBezTo>
                  <a:pt x="21185" y="0"/>
                  <a:pt x="21600" y="0"/>
                  <a:pt x="21600" y="408"/>
                </a:cubicBezTo>
                <a:lnTo>
                  <a:pt x="21600" y="13857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75" name="Shape 5625"/>
          <p:cNvSpPr/>
          <p:nvPr/>
        </p:nvSpPr>
        <p:spPr>
          <a:xfrm>
            <a:off x="8804264" y="3984261"/>
            <a:ext cx="238232" cy="1942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640" y="21600"/>
                </a:moveTo>
                <a:cubicBezTo>
                  <a:pt x="3960" y="21600"/>
                  <a:pt x="3960" y="21600"/>
                  <a:pt x="3960" y="21600"/>
                </a:cubicBezTo>
                <a:cubicBezTo>
                  <a:pt x="1800" y="21600"/>
                  <a:pt x="0" y="19396"/>
                  <a:pt x="0" y="16751"/>
                </a:cubicBezTo>
                <a:cubicBezTo>
                  <a:pt x="0" y="4849"/>
                  <a:pt x="0" y="4849"/>
                  <a:pt x="0" y="4849"/>
                </a:cubicBezTo>
                <a:cubicBezTo>
                  <a:pt x="0" y="2204"/>
                  <a:pt x="1800" y="0"/>
                  <a:pt x="3960" y="0"/>
                </a:cubicBezTo>
                <a:cubicBezTo>
                  <a:pt x="8640" y="0"/>
                  <a:pt x="8640" y="0"/>
                  <a:pt x="8640" y="0"/>
                </a:cubicBezTo>
                <a:cubicBezTo>
                  <a:pt x="8640" y="0"/>
                  <a:pt x="9000" y="441"/>
                  <a:pt x="9000" y="882"/>
                </a:cubicBezTo>
                <a:cubicBezTo>
                  <a:pt x="9000" y="1322"/>
                  <a:pt x="9000" y="2204"/>
                  <a:pt x="8640" y="2204"/>
                </a:cubicBezTo>
                <a:cubicBezTo>
                  <a:pt x="3960" y="2204"/>
                  <a:pt x="3960" y="2204"/>
                  <a:pt x="3960" y="2204"/>
                </a:cubicBezTo>
                <a:cubicBezTo>
                  <a:pt x="2880" y="2204"/>
                  <a:pt x="1800" y="3527"/>
                  <a:pt x="1800" y="4849"/>
                </a:cubicBezTo>
                <a:cubicBezTo>
                  <a:pt x="1800" y="16751"/>
                  <a:pt x="1800" y="16751"/>
                  <a:pt x="1800" y="16751"/>
                </a:cubicBezTo>
                <a:cubicBezTo>
                  <a:pt x="1800" y="18073"/>
                  <a:pt x="2880" y="19396"/>
                  <a:pt x="3960" y="19396"/>
                </a:cubicBezTo>
                <a:cubicBezTo>
                  <a:pt x="7920" y="19396"/>
                  <a:pt x="7920" y="19396"/>
                  <a:pt x="7920" y="19396"/>
                </a:cubicBezTo>
                <a:cubicBezTo>
                  <a:pt x="8280" y="19396"/>
                  <a:pt x="9000" y="19396"/>
                  <a:pt x="9000" y="19837"/>
                </a:cubicBezTo>
                <a:cubicBezTo>
                  <a:pt x="9000" y="20278"/>
                  <a:pt x="9000" y="21600"/>
                  <a:pt x="8640" y="21600"/>
                </a:cubicBezTo>
                <a:close/>
                <a:moveTo>
                  <a:pt x="21240" y="11461"/>
                </a:moveTo>
                <a:cubicBezTo>
                  <a:pt x="14040" y="20718"/>
                  <a:pt x="14040" y="20718"/>
                  <a:pt x="14040" y="20718"/>
                </a:cubicBezTo>
                <a:cubicBezTo>
                  <a:pt x="13680" y="21159"/>
                  <a:pt x="13680" y="21159"/>
                  <a:pt x="13320" y="21159"/>
                </a:cubicBezTo>
                <a:cubicBezTo>
                  <a:pt x="12960" y="21159"/>
                  <a:pt x="12240" y="20718"/>
                  <a:pt x="12240" y="19837"/>
                </a:cubicBezTo>
                <a:cubicBezTo>
                  <a:pt x="12240" y="14988"/>
                  <a:pt x="12240" y="14988"/>
                  <a:pt x="12240" y="14988"/>
                </a:cubicBezTo>
                <a:cubicBezTo>
                  <a:pt x="6120" y="14988"/>
                  <a:pt x="6120" y="14988"/>
                  <a:pt x="6120" y="14988"/>
                </a:cubicBezTo>
                <a:cubicBezTo>
                  <a:pt x="5760" y="14988"/>
                  <a:pt x="5400" y="14547"/>
                  <a:pt x="5400" y="14106"/>
                </a:cubicBezTo>
                <a:cubicBezTo>
                  <a:pt x="5400" y="7494"/>
                  <a:pt x="5400" y="7494"/>
                  <a:pt x="5400" y="7494"/>
                </a:cubicBezTo>
                <a:cubicBezTo>
                  <a:pt x="5400" y="7053"/>
                  <a:pt x="5760" y="6612"/>
                  <a:pt x="6120" y="6612"/>
                </a:cubicBezTo>
                <a:cubicBezTo>
                  <a:pt x="12240" y="6612"/>
                  <a:pt x="12240" y="6612"/>
                  <a:pt x="12240" y="6612"/>
                </a:cubicBezTo>
                <a:cubicBezTo>
                  <a:pt x="12240" y="1763"/>
                  <a:pt x="12240" y="1763"/>
                  <a:pt x="12240" y="1763"/>
                </a:cubicBezTo>
                <a:cubicBezTo>
                  <a:pt x="12240" y="1322"/>
                  <a:pt x="12960" y="882"/>
                  <a:pt x="13320" y="882"/>
                </a:cubicBezTo>
                <a:cubicBezTo>
                  <a:pt x="13680" y="882"/>
                  <a:pt x="13680" y="882"/>
                  <a:pt x="14040" y="882"/>
                </a:cubicBezTo>
                <a:cubicBezTo>
                  <a:pt x="21240" y="10139"/>
                  <a:pt x="21240" y="10139"/>
                  <a:pt x="21240" y="10139"/>
                </a:cubicBezTo>
                <a:cubicBezTo>
                  <a:pt x="21600" y="10139"/>
                  <a:pt x="21600" y="10580"/>
                  <a:pt x="21600" y="11020"/>
                </a:cubicBezTo>
                <a:cubicBezTo>
                  <a:pt x="21600" y="11020"/>
                  <a:pt x="21600" y="11461"/>
                  <a:pt x="21240" y="11461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76" name="Shape 5626"/>
          <p:cNvSpPr/>
          <p:nvPr/>
        </p:nvSpPr>
        <p:spPr>
          <a:xfrm>
            <a:off x="2513117" y="3507799"/>
            <a:ext cx="251060" cy="249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2000"/>
                </a:moveTo>
                <a:cubicBezTo>
                  <a:pt x="21600" y="12686"/>
                  <a:pt x="21257" y="13371"/>
                  <a:pt x="20229" y="13371"/>
                </a:cubicBezTo>
                <a:cubicBezTo>
                  <a:pt x="18171" y="14400"/>
                  <a:pt x="18171" y="14400"/>
                  <a:pt x="18171" y="14400"/>
                </a:cubicBezTo>
                <a:cubicBezTo>
                  <a:pt x="18857" y="16457"/>
                  <a:pt x="18857" y="16457"/>
                  <a:pt x="18857" y="16457"/>
                </a:cubicBezTo>
                <a:cubicBezTo>
                  <a:pt x="18857" y="16800"/>
                  <a:pt x="18857" y="16800"/>
                  <a:pt x="18857" y="17143"/>
                </a:cubicBezTo>
                <a:cubicBezTo>
                  <a:pt x="18857" y="18171"/>
                  <a:pt x="18171" y="18857"/>
                  <a:pt x="17143" y="18857"/>
                </a:cubicBezTo>
                <a:cubicBezTo>
                  <a:pt x="16114" y="18857"/>
                  <a:pt x="15429" y="18514"/>
                  <a:pt x="15429" y="17829"/>
                </a:cubicBezTo>
                <a:cubicBezTo>
                  <a:pt x="14400" y="15429"/>
                  <a:pt x="14400" y="15429"/>
                  <a:pt x="14400" y="15429"/>
                </a:cubicBezTo>
                <a:cubicBezTo>
                  <a:pt x="10629" y="16800"/>
                  <a:pt x="10629" y="16800"/>
                  <a:pt x="10629" y="16800"/>
                </a:cubicBezTo>
                <a:cubicBezTo>
                  <a:pt x="11314" y="19200"/>
                  <a:pt x="11314" y="19200"/>
                  <a:pt x="11314" y="19200"/>
                </a:cubicBezTo>
                <a:cubicBezTo>
                  <a:pt x="11314" y="19200"/>
                  <a:pt x="11314" y="19543"/>
                  <a:pt x="11314" y="19543"/>
                </a:cubicBezTo>
                <a:cubicBezTo>
                  <a:pt x="11314" y="20571"/>
                  <a:pt x="10629" y="21600"/>
                  <a:pt x="9600" y="21600"/>
                </a:cubicBezTo>
                <a:cubicBezTo>
                  <a:pt x="8571" y="21600"/>
                  <a:pt x="7886" y="20914"/>
                  <a:pt x="7543" y="20229"/>
                </a:cubicBezTo>
                <a:cubicBezTo>
                  <a:pt x="6857" y="18171"/>
                  <a:pt x="6857" y="18171"/>
                  <a:pt x="6857" y="18171"/>
                </a:cubicBezTo>
                <a:cubicBezTo>
                  <a:pt x="4800" y="18857"/>
                  <a:pt x="4800" y="18857"/>
                  <a:pt x="4800" y="18857"/>
                </a:cubicBezTo>
                <a:cubicBezTo>
                  <a:pt x="4800" y="18857"/>
                  <a:pt x="4457" y="18857"/>
                  <a:pt x="4457" y="18857"/>
                </a:cubicBezTo>
                <a:cubicBezTo>
                  <a:pt x="3429" y="18857"/>
                  <a:pt x="2400" y="18171"/>
                  <a:pt x="2400" y="17143"/>
                </a:cubicBezTo>
                <a:cubicBezTo>
                  <a:pt x="2400" y="16457"/>
                  <a:pt x="3086" y="15429"/>
                  <a:pt x="3771" y="15429"/>
                </a:cubicBezTo>
                <a:cubicBezTo>
                  <a:pt x="5829" y="14743"/>
                  <a:pt x="5829" y="14743"/>
                  <a:pt x="5829" y="14743"/>
                </a:cubicBezTo>
                <a:cubicBezTo>
                  <a:pt x="4457" y="10629"/>
                  <a:pt x="4457" y="10629"/>
                  <a:pt x="4457" y="10629"/>
                </a:cubicBezTo>
                <a:cubicBezTo>
                  <a:pt x="2400" y="11314"/>
                  <a:pt x="2400" y="11314"/>
                  <a:pt x="2400" y="11314"/>
                </a:cubicBezTo>
                <a:cubicBezTo>
                  <a:pt x="2057" y="11314"/>
                  <a:pt x="2057" y="11314"/>
                  <a:pt x="1714" y="11314"/>
                </a:cubicBezTo>
                <a:cubicBezTo>
                  <a:pt x="686" y="11314"/>
                  <a:pt x="0" y="10629"/>
                  <a:pt x="0" y="9600"/>
                </a:cubicBezTo>
                <a:cubicBezTo>
                  <a:pt x="0" y="8571"/>
                  <a:pt x="343" y="7886"/>
                  <a:pt x="1371" y="7886"/>
                </a:cubicBezTo>
                <a:cubicBezTo>
                  <a:pt x="3086" y="7200"/>
                  <a:pt x="3086" y="7200"/>
                  <a:pt x="3086" y="7200"/>
                </a:cubicBezTo>
                <a:cubicBezTo>
                  <a:pt x="2400" y="4800"/>
                  <a:pt x="2400" y="4800"/>
                  <a:pt x="2400" y="4800"/>
                </a:cubicBezTo>
                <a:cubicBezTo>
                  <a:pt x="2400" y="4800"/>
                  <a:pt x="2400" y="4457"/>
                  <a:pt x="2400" y="4457"/>
                </a:cubicBezTo>
                <a:cubicBezTo>
                  <a:pt x="2400" y="3429"/>
                  <a:pt x="3429" y="2400"/>
                  <a:pt x="4457" y="2400"/>
                </a:cubicBezTo>
                <a:cubicBezTo>
                  <a:pt x="5143" y="2400"/>
                  <a:pt x="5829" y="3086"/>
                  <a:pt x="6171" y="3771"/>
                </a:cubicBezTo>
                <a:cubicBezTo>
                  <a:pt x="6857" y="5829"/>
                  <a:pt x="6857" y="5829"/>
                  <a:pt x="6857" y="5829"/>
                </a:cubicBezTo>
                <a:cubicBezTo>
                  <a:pt x="10971" y="4457"/>
                  <a:pt x="10971" y="4457"/>
                  <a:pt x="10971" y="4457"/>
                </a:cubicBezTo>
                <a:cubicBezTo>
                  <a:pt x="10286" y="2400"/>
                  <a:pt x="10286" y="2400"/>
                  <a:pt x="10286" y="2400"/>
                </a:cubicBezTo>
                <a:cubicBezTo>
                  <a:pt x="9943" y="2057"/>
                  <a:pt x="9943" y="2057"/>
                  <a:pt x="9943" y="1714"/>
                </a:cubicBezTo>
                <a:cubicBezTo>
                  <a:pt x="9943" y="686"/>
                  <a:pt x="10971" y="0"/>
                  <a:pt x="12000" y="0"/>
                </a:cubicBezTo>
                <a:cubicBezTo>
                  <a:pt x="12686" y="0"/>
                  <a:pt x="13371" y="343"/>
                  <a:pt x="13714" y="1029"/>
                </a:cubicBezTo>
                <a:cubicBezTo>
                  <a:pt x="14400" y="3429"/>
                  <a:pt x="14400" y="3429"/>
                  <a:pt x="14400" y="3429"/>
                </a:cubicBezTo>
                <a:cubicBezTo>
                  <a:pt x="16457" y="2400"/>
                  <a:pt x="16457" y="2400"/>
                  <a:pt x="16457" y="2400"/>
                </a:cubicBezTo>
                <a:cubicBezTo>
                  <a:pt x="16800" y="2400"/>
                  <a:pt x="16800" y="2400"/>
                  <a:pt x="17143" y="2400"/>
                </a:cubicBezTo>
                <a:cubicBezTo>
                  <a:pt x="18171" y="2400"/>
                  <a:pt x="18857" y="3086"/>
                  <a:pt x="18857" y="4114"/>
                </a:cubicBezTo>
                <a:cubicBezTo>
                  <a:pt x="18857" y="5143"/>
                  <a:pt x="18514" y="5829"/>
                  <a:pt x="17486" y="6171"/>
                </a:cubicBezTo>
                <a:cubicBezTo>
                  <a:pt x="15429" y="6857"/>
                  <a:pt x="15429" y="6857"/>
                  <a:pt x="15429" y="6857"/>
                </a:cubicBezTo>
                <a:cubicBezTo>
                  <a:pt x="16800" y="10971"/>
                  <a:pt x="16800" y="10971"/>
                  <a:pt x="16800" y="10971"/>
                </a:cubicBezTo>
                <a:cubicBezTo>
                  <a:pt x="19200" y="9943"/>
                  <a:pt x="19200" y="9943"/>
                  <a:pt x="19200" y="9943"/>
                </a:cubicBezTo>
                <a:cubicBezTo>
                  <a:pt x="19200" y="9943"/>
                  <a:pt x="19543" y="9943"/>
                  <a:pt x="19543" y="9943"/>
                </a:cubicBezTo>
                <a:cubicBezTo>
                  <a:pt x="20914" y="9943"/>
                  <a:pt x="21600" y="10629"/>
                  <a:pt x="21600" y="12000"/>
                </a:cubicBezTo>
                <a:close/>
                <a:moveTo>
                  <a:pt x="13371" y="12000"/>
                </a:moveTo>
                <a:cubicBezTo>
                  <a:pt x="12000" y="7886"/>
                  <a:pt x="12000" y="7886"/>
                  <a:pt x="12000" y="7886"/>
                </a:cubicBezTo>
                <a:cubicBezTo>
                  <a:pt x="7886" y="9257"/>
                  <a:pt x="7886" y="9257"/>
                  <a:pt x="7886" y="9257"/>
                </a:cubicBezTo>
                <a:cubicBezTo>
                  <a:pt x="9257" y="13371"/>
                  <a:pt x="9257" y="13371"/>
                  <a:pt x="9257" y="13371"/>
                </a:cubicBezTo>
                <a:lnTo>
                  <a:pt x="13371" y="12000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695896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Placeholder 79">
            <a:extLst>
              <a:ext uri="{FF2B5EF4-FFF2-40B4-BE49-F238E27FC236}">
                <a16:creationId xmlns:a16="http://schemas.microsoft.com/office/drawing/2014/main" id="{6C7F35C4-8ECE-4EE6-ABB7-AB3DB677257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7" r="19707"/>
          <a:stretch>
            <a:fillRect/>
          </a:stretch>
        </p:blipFill>
        <p:spPr/>
      </p:pic>
      <p:pic>
        <p:nvPicPr>
          <p:cNvPr id="82" name="Picture Placeholder 81">
            <a:extLst>
              <a:ext uri="{FF2B5EF4-FFF2-40B4-BE49-F238E27FC236}">
                <a16:creationId xmlns:a16="http://schemas.microsoft.com/office/drawing/2014/main" id="{ABFC9C3F-1939-4BB9-942A-690704AB2E6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9" r="19869"/>
          <a:stretch>
            <a:fillRect/>
          </a:stretch>
        </p:blipFill>
        <p:spPr/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C31C2857-C5B0-487A-9017-F89A1C9DBE3E}"/>
              </a:ext>
            </a:extLst>
          </p:cNvPr>
          <p:cNvSpPr/>
          <p:nvPr/>
        </p:nvSpPr>
        <p:spPr>
          <a:xfrm>
            <a:off x="0" y="10845"/>
            <a:ext cx="12192000" cy="6857107"/>
          </a:xfrm>
          <a:prstGeom prst="rect">
            <a:avLst/>
          </a:prstGeom>
          <a:gradFill>
            <a:gsLst>
              <a:gs pos="0">
                <a:schemeClr val="accent1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5409A05-A83B-4727-95C7-4EBEAB6BEB23}"/>
              </a:ext>
            </a:extLst>
          </p:cNvPr>
          <p:cNvGrpSpPr/>
          <p:nvPr/>
        </p:nvGrpSpPr>
        <p:grpSpPr>
          <a:xfrm>
            <a:off x="3778620" y="2719038"/>
            <a:ext cx="4631076" cy="1059730"/>
            <a:chOff x="7591225" y="5155508"/>
            <a:chExt cx="9263358" cy="2119736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C34857E3-7DB6-46CA-9F6A-A028EF92ACA6}"/>
                </a:ext>
              </a:extLst>
            </p:cNvPr>
            <p:cNvSpPr txBox="1"/>
            <p:nvPr/>
          </p:nvSpPr>
          <p:spPr>
            <a:xfrm>
              <a:off x="8469011" y="5155508"/>
              <a:ext cx="7449164" cy="16619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799" b="1" dirty="0">
                  <a:solidFill>
                    <a:schemeClr val="bg1"/>
                  </a:solidFill>
                </a:rPr>
                <a:t>Thank you!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1A6D4321-36CF-4FA0-A53C-1BC372109CFD}"/>
                </a:ext>
              </a:extLst>
            </p:cNvPr>
            <p:cNvSpPr txBox="1"/>
            <p:nvPr/>
          </p:nvSpPr>
          <p:spPr>
            <a:xfrm>
              <a:off x="7591225" y="6782738"/>
              <a:ext cx="9263358" cy="4925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600" b="1" spc="300" dirty="0">
                  <a:solidFill>
                    <a:schemeClr val="bg1"/>
                  </a:solidFill>
                </a:rPr>
                <a:t>Education </a:t>
              </a:r>
              <a:r>
                <a:rPr lang="en-US" sz="1600" b="1" spc="300" dirty="0" err="1">
                  <a:solidFill>
                    <a:schemeClr val="bg1"/>
                  </a:solidFill>
                </a:rPr>
                <a:t>Powerpoint</a:t>
              </a:r>
              <a:r>
                <a:rPr lang="en-US" sz="1600" b="1" spc="300" dirty="0">
                  <a:solidFill>
                    <a:schemeClr val="bg1"/>
                  </a:solidFill>
                </a:rPr>
                <a:t> Template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2667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4DBAC71D-653A-4399-B7A3-7EE7EEDAA59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9" b="7779"/>
          <a:stretch>
            <a:fillRect/>
          </a:stretch>
        </p:blipFill>
        <p:spPr>
          <a:solidFill>
            <a:schemeClr val="bg1">
              <a:lumMod val="75000"/>
            </a:schemeClr>
          </a:solidFill>
        </p:spPr>
      </p:pic>
      <p:sp>
        <p:nvSpPr>
          <p:cNvPr id="6" name="Rectangle 5"/>
          <p:cNvSpPr/>
          <p:nvPr/>
        </p:nvSpPr>
        <p:spPr>
          <a:xfrm>
            <a:off x="7352343" y="657586"/>
            <a:ext cx="3733314" cy="5542828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9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73FA04A-9A79-4881-AC2F-06ADD9BC6E3D}"/>
              </a:ext>
            </a:extLst>
          </p:cNvPr>
          <p:cNvSpPr/>
          <p:nvPr/>
        </p:nvSpPr>
        <p:spPr>
          <a:xfrm>
            <a:off x="7772342" y="3439542"/>
            <a:ext cx="2888344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9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lacus nulla a c, lorem ipsum dolor sit amet netus nibo libero vivamus, dolot ri ametsiterjser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EFC22CC-E57D-49D3-AA90-F0097B974EAC}"/>
              </a:ext>
            </a:extLst>
          </p:cNvPr>
          <p:cNvSpPr/>
          <p:nvPr/>
        </p:nvSpPr>
        <p:spPr>
          <a:xfrm>
            <a:off x="7772341" y="2747911"/>
            <a:ext cx="2888344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9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lacus nulla a c, lorem ipsum dolor sit amet netus nibo libero vivamus, dolot ri ametsiterjser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AE9D47-6D17-4F64-B2E1-9BB0BE24F7EF}"/>
              </a:ext>
            </a:extLst>
          </p:cNvPr>
          <p:cNvSpPr/>
          <p:nvPr/>
        </p:nvSpPr>
        <p:spPr>
          <a:xfrm>
            <a:off x="7772341" y="2063801"/>
            <a:ext cx="2888344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9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lacus nulla a c, lorem ipsum dolor sit amet netus nibo libero vivamus, dolot ri ametsiterjser</a:t>
            </a:r>
          </a:p>
        </p:txBody>
      </p:sp>
      <p:sp>
        <p:nvSpPr>
          <p:cNvPr id="31" name="Shape 2540">
            <a:extLst>
              <a:ext uri="{FF2B5EF4-FFF2-40B4-BE49-F238E27FC236}">
                <a16:creationId xmlns:a16="http://schemas.microsoft.com/office/drawing/2014/main" id="{9DC4B618-D18C-4995-A63E-37B550543AFC}"/>
              </a:ext>
            </a:extLst>
          </p:cNvPr>
          <p:cNvSpPr>
            <a:spLocks noChangeAspect="1"/>
          </p:cNvSpPr>
          <p:nvPr/>
        </p:nvSpPr>
        <p:spPr>
          <a:xfrm>
            <a:off x="7490816" y="2143517"/>
            <a:ext cx="197974" cy="1979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19043" tIns="19043" rIns="19043" bIns="19043" anchor="ctr"/>
          <a:lstStyle/>
          <a:p>
            <a:pPr defTabSz="22848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60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3" name="Shape 2540">
            <a:extLst>
              <a:ext uri="{FF2B5EF4-FFF2-40B4-BE49-F238E27FC236}">
                <a16:creationId xmlns:a16="http://schemas.microsoft.com/office/drawing/2014/main" id="{1FAB98FD-4C1A-4B21-B6C9-88854D400CDC}"/>
              </a:ext>
            </a:extLst>
          </p:cNvPr>
          <p:cNvSpPr>
            <a:spLocks noChangeAspect="1"/>
          </p:cNvSpPr>
          <p:nvPr/>
        </p:nvSpPr>
        <p:spPr>
          <a:xfrm>
            <a:off x="7488931" y="2820969"/>
            <a:ext cx="197974" cy="1979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19043" tIns="19043" rIns="19043" bIns="19043" anchor="ctr"/>
          <a:lstStyle/>
          <a:p>
            <a:pPr defTabSz="22848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60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5" name="Shape 2540">
            <a:extLst>
              <a:ext uri="{FF2B5EF4-FFF2-40B4-BE49-F238E27FC236}">
                <a16:creationId xmlns:a16="http://schemas.microsoft.com/office/drawing/2014/main" id="{9567EC8D-B115-4F17-886B-465A4D20A5DB}"/>
              </a:ext>
            </a:extLst>
          </p:cNvPr>
          <p:cNvSpPr>
            <a:spLocks noChangeAspect="1"/>
          </p:cNvSpPr>
          <p:nvPr/>
        </p:nvSpPr>
        <p:spPr>
          <a:xfrm>
            <a:off x="7488931" y="3526371"/>
            <a:ext cx="197974" cy="1979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19043" tIns="19043" rIns="19043" bIns="19043" anchor="ctr"/>
          <a:lstStyle/>
          <a:p>
            <a:pPr defTabSz="22848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60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B734B32-3EEE-4769-BE0B-7F0B13850A82}"/>
              </a:ext>
            </a:extLst>
          </p:cNvPr>
          <p:cNvSpPr txBox="1"/>
          <p:nvPr/>
        </p:nvSpPr>
        <p:spPr>
          <a:xfrm>
            <a:off x="8229190" y="879901"/>
            <a:ext cx="1919115" cy="600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99" b="1" dirty="0">
                <a:solidFill>
                  <a:schemeClr val="bg1"/>
                </a:solidFill>
              </a:rPr>
              <a:t>Identity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EABD17E-27C1-40BA-A14B-DC205812CD61}"/>
              </a:ext>
            </a:extLst>
          </p:cNvPr>
          <p:cNvSpPr txBox="1"/>
          <p:nvPr/>
        </p:nvSpPr>
        <p:spPr>
          <a:xfrm>
            <a:off x="7718507" y="1506662"/>
            <a:ext cx="2996013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00" spc="300" dirty="0">
                <a:solidFill>
                  <a:schemeClr val="bg1"/>
                </a:solidFill>
              </a:rPr>
              <a:t>Education </a:t>
            </a:r>
            <a:r>
              <a:rPr lang="en-US" sz="900" spc="300" dirty="0" err="1">
                <a:solidFill>
                  <a:schemeClr val="bg1"/>
                </a:solidFill>
              </a:rPr>
              <a:t>Powerpoint</a:t>
            </a:r>
            <a:r>
              <a:rPr lang="en-US" sz="900" spc="300" dirty="0">
                <a:solidFill>
                  <a:schemeClr val="bg1"/>
                </a:solidFill>
              </a:rPr>
              <a:t> Template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09331AE-496A-4F7E-AE3D-93E87B95F95C}"/>
              </a:ext>
            </a:extLst>
          </p:cNvPr>
          <p:cNvSpPr txBox="1"/>
          <p:nvPr/>
        </p:nvSpPr>
        <p:spPr>
          <a:xfrm>
            <a:off x="7595982" y="4312250"/>
            <a:ext cx="1986645" cy="41755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lvl="0">
              <a:defRPr sz="1600">
                <a:solidFill>
                  <a:schemeClr val="bg1"/>
                </a:solidFill>
                <a:latin typeface="+mj-lt"/>
                <a:cs typeface="Montserrat" panose="02000000000000000000" pitchFamily="2" charset="0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dirty="0">
                <a:latin typeface="Montserrat" panose="00000500000000000000" pitchFamily="2" charset="0"/>
              </a:rPr>
              <a:t>Insert</a:t>
            </a:r>
            <a:r>
              <a:rPr lang="id-ID" dirty="0">
                <a:latin typeface="Montserrat" panose="00000500000000000000" pitchFamily="2" charset="0"/>
              </a:rPr>
              <a:t> Title Here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EF51FC9-D7C9-48E9-8DE0-C68FC465E4C6}"/>
              </a:ext>
            </a:extLst>
          </p:cNvPr>
          <p:cNvSpPr/>
          <p:nvPr/>
        </p:nvSpPr>
        <p:spPr>
          <a:xfrm>
            <a:off x="7599017" y="4760293"/>
            <a:ext cx="3104088" cy="526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000" dirty="0">
                <a:solidFill>
                  <a:schemeClr val="bg1"/>
                </a:solidFill>
                <a:latin typeface="Montserrat" panose="00000500000000000000" pitchFamily="2" charset="0"/>
              </a:rPr>
              <a:t>Lorem ipsum dolor sit amet, consectetur</a:t>
            </a:r>
            <a:r>
              <a:rPr lang="en-US" sz="1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id-ID" sz="1000" dirty="0">
                <a:solidFill>
                  <a:schemeClr val="bg1"/>
                </a:solidFill>
                <a:latin typeface="Montserrat" panose="00000500000000000000" pitchFamily="2" charset="0"/>
              </a:rPr>
              <a:t>sed libero in magna ultricies</a:t>
            </a:r>
            <a:r>
              <a:rPr lang="en-US" sz="1000" dirty="0">
                <a:solidFill>
                  <a:schemeClr val="bg1"/>
                </a:solidFill>
                <a:latin typeface="Montserrat" panose="00000500000000000000" pitchFamily="2" charset="0"/>
              </a:rPr>
              <a:t>.</a:t>
            </a:r>
            <a:r>
              <a:rPr lang="id-ID" sz="1000" dirty="0">
                <a:solidFill>
                  <a:schemeClr val="bg1"/>
                </a:solidFill>
                <a:latin typeface="Montserrat" panose="00000500000000000000" pitchFamily="2" charset="0"/>
              </a:rPr>
              <a:t> magna ultricies</a:t>
            </a:r>
            <a:r>
              <a:rPr lang="en-US" sz="1000" dirty="0">
                <a:solidFill>
                  <a:schemeClr val="bg1"/>
                </a:solidFill>
                <a:latin typeface="Montserrat" panose="00000500000000000000" pitchFamily="2" charset="0"/>
              </a:rPr>
              <a:t>.</a:t>
            </a:r>
            <a:endParaRPr lang="id-ID" sz="10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971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13B02E02-A8FA-45C8-A7AB-57CCE6EF447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9" b="7779"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0" y="10845"/>
            <a:ext cx="12192000" cy="6857107"/>
          </a:xfrm>
          <a:prstGeom prst="rect">
            <a:avLst/>
          </a:prstGeom>
          <a:gradFill>
            <a:gsLst>
              <a:gs pos="0">
                <a:schemeClr val="accent1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/>
          </a:p>
        </p:txBody>
      </p:sp>
      <p:sp>
        <p:nvSpPr>
          <p:cNvPr id="7" name="TextBox 6"/>
          <p:cNvSpPr txBox="1"/>
          <p:nvPr/>
        </p:nvSpPr>
        <p:spPr>
          <a:xfrm>
            <a:off x="3875269" y="3391374"/>
            <a:ext cx="447077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spc="300" dirty="0">
                <a:solidFill>
                  <a:schemeClr val="bg1"/>
                </a:solidFill>
              </a:rPr>
              <a:t>Education </a:t>
            </a:r>
            <a:r>
              <a:rPr lang="en-US" sz="1600" spc="300" dirty="0" err="1">
                <a:solidFill>
                  <a:schemeClr val="bg1"/>
                </a:solidFill>
              </a:rPr>
              <a:t>Powerpoint</a:t>
            </a:r>
            <a:r>
              <a:rPr lang="en-US" sz="1600" spc="300" dirty="0">
                <a:solidFill>
                  <a:schemeClr val="bg1"/>
                </a:solidFill>
              </a:rPr>
              <a:t> Template</a:t>
            </a:r>
          </a:p>
        </p:txBody>
      </p:sp>
      <p:sp>
        <p:nvSpPr>
          <p:cNvPr id="8" name="TextBox 142"/>
          <p:cNvSpPr txBox="1"/>
          <p:nvPr/>
        </p:nvSpPr>
        <p:spPr>
          <a:xfrm flipH="1">
            <a:off x="2416017" y="3872084"/>
            <a:ext cx="7389278" cy="4401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5000"/>
              </a:lnSpc>
            </a:pPr>
            <a:r>
              <a:rPr lang="en-US" sz="12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consectur</a:t>
            </a:r>
            <a:r>
              <a:rPr lang="en-US" sz="12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2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, sed Lorem ipsum dolor sit </a:t>
            </a:r>
            <a:r>
              <a:rPr lang="en-US" sz="12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US" sz="12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2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, sed do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D22D7D-B0D3-4ABA-A406-14BF9C3217ED}"/>
              </a:ext>
            </a:extLst>
          </p:cNvPr>
          <p:cNvSpPr txBox="1"/>
          <p:nvPr/>
        </p:nvSpPr>
        <p:spPr>
          <a:xfrm>
            <a:off x="5151099" y="2720187"/>
            <a:ext cx="1919115" cy="600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99" b="1" dirty="0">
                <a:solidFill>
                  <a:schemeClr val="bg1"/>
                </a:solidFill>
              </a:rPr>
              <a:t>Identity</a:t>
            </a:r>
          </a:p>
        </p:txBody>
      </p:sp>
    </p:spTree>
    <p:extLst>
      <p:ext uri="{BB962C8B-B14F-4D97-AF65-F5344CB8AC3E}">
        <p14:creationId xmlns:p14="http://schemas.microsoft.com/office/powerpoint/2010/main" val="1919656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085CA16-46EA-4E0B-861E-EE12E4161CC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3" r="30193"/>
          <a:stretch>
            <a:fillRect/>
          </a:stretch>
        </p:blipFill>
        <p:spPr/>
      </p:pic>
      <p:sp>
        <p:nvSpPr>
          <p:cNvPr id="33" name="Rectangle 32"/>
          <p:cNvSpPr/>
          <p:nvPr/>
        </p:nvSpPr>
        <p:spPr>
          <a:xfrm>
            <a:off x="8117512" y="447"/>
            <a:ext cx="4077757" cy="6857107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Rounded Rectangle 2"/>
          <p:cNvSpPr/>
          <p:nvPr/>
        </p:nvSpPr>
        <p:spPr>
          <a:xfrm>
            <a:off x="1496464" y="3749580"/>
            <a:ext cx="5211531" cy="43883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Rounded Rectangle 3"/>
          <p:cNvSpPr/>
          <p:nvPr/>
        </p:nvSpPr>
        <p:spPr>
          <a:xfrm>
            <a:off x="1493196" y="1785876"/>
            <a:ext cx="5211531" cy="43883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2" name="Freeform 11"/>
          <p:cNvSpPr/>
          <p:nvPr/>
        </p:nvSpPr>
        <p:spPr>
          <a:xfrm rot="2703365">
            <a:off x="890394" y="1484177"/>
            <a:ext cx="1023898" cy="1023898"/>
          </a:xfrm>
          <a:custGeom>
            <a:avLst/>
            <a:gdLst>
              <a:gd name="connsiteX0" fmla="*/ 530819 w 3633237"/>
              <a:gd name="connsiteY0" fmla="*/ 533332 h 3633238"/>
              <a:gd name="connsiteX1" fmla="*/ 3099904 w 3633237"/>
              <a:gd name="connsiteY1" fmla="*/ 530818 h 3633238"/>
              <a:gd name="connsiteX2" fmla="*/ 3334923 w 3633237"/>
              <a:gd name="connsiteY2" fmla="*/ 2814699 h 3633238"/>
              <a:gd name="connsiteX3" fmla="*/ 3241630 w 3633237"/>
              <a:gd name="connsiteY3" fmla="*/ 2941859 h 3633238"/>
              <a:gd name="connsiteX4" fmla="*/ 3241746 w 3633237"/>
              <a:gd name="connsiteY4" fmla="*/ 2942442 h 3633238"/>
              <a:gd name="connsiteX5" fmla="*/ 3241746 w 3633237"/>
              <a:gd name="connsiteY5" fmla="*/ 3179936 h 3633238"/>
              <a:gd name="connsiteX6" fmla="*/ 3182372 w 3633237"/>
              <a:gd name="connsiteY6" fmla="*/ 3239310 h 3633238"/>
              <a:gd name="connsiteX7" fmla="*/ 2944877 w 3633237"/>
              <a:gd name="connsiteY7" fmla="*/ 3239311 h 3633238"/>
              <a:gd name="connsiteX8" fmla="*/ 2944817 w 3633237"/>
              <a:gd name="connsiteY8" fmla="*/ 3239298 h 3633238"/>
              <a:gd name="connsiteX9" fmla="*/ 2817670 w 3633237"/>
              <a:gd name="connsiteY9" fmla="*/ 3332966 h 3633238"/>
              <a:gd name="connsiteX10" fmla="*/ 533333 w 3633237"/>
              <a:gd name="connsiteY10" fmla="*/ 3102419 h 3633238"/>
              <a:gd name="connsiteX11" fmla="*/ 530819 w 3633237"/>
              <a:gd name="connsiteY11" fmla="*/ 533332 h 363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33237" h="3633238">
                <a:moveTo>
                  <a:pt x="530819" y="533332"/>
                </a:moveTo>
                <a:cubicBezTo>
                  <a:pt x="1239557" y="-176795"/>
                  <a:pt x="2389776" y="-177921"/>
                  <a:pt x="3099904" y="530818"/>
                </a:cubicBezTo>
                <a:cubicBezTo>
                  <a:pt x="3721266" y="1150965"/>
                  <a:pt x="3799799" y="2109120"/>
                  <a:pt x="3334923" y="2814699"/>
                </a:cubicBezTo>
                <a:lnTo>
                  <a:pt x="3241630" y="2941859"/>
                </a:lnTo>
                <a:lnTo>
                  <a:pt x="3241746" y="2942442"/>
                </a:lnTo>
                <a:lnTo>
                  <a:pt x="3241746" y="3179936"/>
                </a:lnTo>
                <a:cubicBezTo>
                  <a:pt x="3241747" y="3212728"/>
                  <a:pt x="3215163" y="3239311"/>
                  <a:pt x="3182372" y="3239310"/>
                </a:cubicBezTo>
                <a:lnTo>
                  <a:pt x="2944877" y="3239311"/>
                </a:lnTo>
                <a:lnTo>
                  <a:pt x="2944817" y="3239298"/>
                </a:lnTo>
                <a:lnTo>
                  <a:pt x="2817670" y="3332966"/>
                </a:lnTo>
                <a:cubicBezTo>
                  <a:pt x="2113001" y="3799223"/>
                  <a:pt x="1154695" y="3722566"/>
                  <a:pt x="533333" y="3102419"/>
                </a:cubicBezTo>
                <a:cubicBezTo>
                  <a:pt x="-176795" y="2393680"/>
                  <a:pt x="-177921" y="1243461"/>
                  <a:pt x="530819" y="5333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/>
          </a:p>
        </p:txBody>
      </p:sp>
      <p:sp>
        <p:nvSpPr>
          <p:cNvPr id="13" name="Oval 12"/>
          <p:cNvSpPr/>
          <p:nvPr/>
        </p:nvSpPr>
        <p:spPr>
          <a:xfrm>
            <a:off x="979527" y="1573309"/>
            <a:ext cx="845633" cy="845633"/>
          </a:xfrm>
          <a:prstGeom prst="ellipse">
            <a:avLst/>
          </a:prstGeom>
          <a:noFill/>
          <a:ln w="127000">
            <a:solidFill>
              <a:schemeClr val="bg1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4" name="Arc 13"/>
          <p:cNvSpPr/>
          <p:nvPr/>
        </p:nvSpPr>
        <p:spPr>
          <a:xfrm>
            <a:off x="979527" y="1573309"/>
            <a:ext cx="845633" cy="845633"/>
          </a:xfrm>
          <a:prstGeom prst="arc">
            <a:avLst>
              <a:gd name="adj1" fmla="val 16200000"/>
              <a:gd name="adj2" fmla="val 2484513"/>
            </a:avLst>
          </a:prstGeom>
          <a:noFill/>
          <a:ln w="127000" cap="rnd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5" name="Shape 5533"/>
          <p:cNvSpPr/>
          <p:nvPr/>
        </p:nvSpPr>
        <p:spPr>
          <a:xfrm>
            <a:off x="1249233" y="1862845"/>
            <a:ext cx="306220" cy="284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4447"/>
                </a:moveTo>
                <a:cubicBezTo>
                  <a:pt x="21600" y="6035"/>
                  <a:pt x="21600" y="6035"/>
                  <a:pt x="21600" y="6035"/>
                </a:cubicBezTo>
                <a:cubicBezTo>
                  <a:pt x="20121" y="6035"/>
                  <a:pt x="20121" y="6035"/>
                  <a:pt x="20121" y="6035"/>
                </a:cubicBezTo>
                <a:cubicBezTo>
                  <a:pt x="20121" y="6353"/>
                  <a:pt x="19825" y="6988"/>
                  <a:pt x="19233" y="6988"/>
                </a:cubicBezTo>
                <a:cubicBezTo>
                  <a:pt x="2071" y="6988"/>
                  <a:pt x="2071" y="6988"/>
                  <a:pt x="2071" y="6988"/>
                </a:cubicBezTo>
                <a:cubicBezTo>
                  <a:pt x="1775" y="6988"/>
                  <a:pt x="1479" y="6353"/>
                  <a:pt x="1479" y="6035"/>
                </a:cubicBezTo>
                <a:cubicBezTo>
                  <a:pt x="0" y="6035"/>
                  <a:pt x="0" y="6035"/>
                  <a:pt x="0" y="6035"/>
                </a:cubicBezTo>
                <a:cubicBezTo>
                  <a:pt x="0" y="4447"/>
                  <a:pt x="0" y="4447"/>
                  <a:pt x="0" y="4447"/>
                </a:cubicBezTo>
                <a:cubicBezTo>
                  <a:pt x="10652" y="0"/>
                  <a:pt x="10652" y="0"/>
                  <a:pt x="10652" y="0"/>
                </a:cubicBezTo>
                <a:lnTo>
                  <a:pt x="21600" y="4447"/>
                </a:lnTo>
                <a:close/>
                <a:moveTo>
                  <a:pt x="21600" y="20012"/>
                </a:moveTo>
                <a:cubicBezTo>
                  <a:pt x="21600" y="21600"/>
                  <a:pt x="21600" y="21600"/>
                  <a:pt x="21600" y="2160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0" y="20012"/>
                  <a:pt x="0" y="20012"/>
                  <a:pt x="0" y="20012"/>
                </a:cubicBezTo>
                <a:cubicBezTo>
                  <a:pt x="0" y="19694"/>
                  <a:pt x="296" y="19059"/>
                  <a:pt x="592" y="19059"/>
                </a:cubicBezTo>
                <a:cubicBezTo>
                  <a:pt x="20712" y="19059"/>
                  <a:pt x="20712" y="19059"/>
                  <a:pt x="20712" y="19059"/>
                </a:cubicBezTo>
                <a:cubicBezTo>
                  <a:pt x="21008" y="19059"/>
                  <a:pt x="21600" y="19694"/>
                  <a:pt x="21600" y="20012"/>
                </a:cubicBezTo>
                <a:close/>
                <a:moveTo>
                  <a:pt x="5622" y="7624"/>
                </a:moveTo>
                <a:cubicBezTo>
                  <a:pt x="5622" y="16835"/>
                  <a:pt x="5622" y="16835"/>
                  <a:pt x="5622" y="16835"/>
                </a:cubicBezTo>
                <a:cubicBezTo>
                  <a:pt x="7101" y="16835"/>
                  <a:pt x="7101" y="16835"/>
                  <a:pt x="7101" y="16835"/>
                </a:cubicBezTo>
                <a:cubicBezTo>
                  <a:pt x="7101" y="7624"/>
                  <a:pt x="7101" y="7624"/>
                  <a:pt x="7101" y="7624"/>
                </a:cubicBezTo>
                <a:cubicBezTo>
                  <a:pt x="10060" y="7624"/>
                  <a:pt x="10060" y="7624"/>
                  <a:pt x="10060" y="7624"/>
                </a:cubicBezTo>
                <a:cubicBezTo>
                  <a:pt x="10060" y="16835"/>
                  <a:pt x="10060" y="16835"/>
                  <a:pt x="10060" y="16835"/>
                </a:cubicBezTo>
                <a:cubicBezTo>
                  <a:pt x="11540" y="16835"/>
                  <a:pt x="11540" y="16835"/>
                  <a:pt x="11540" y="16835"/>
                </a:cubicBezTo>
                <a:cubicBezTo>
                  <a:pt x="11540" y="7624"/>
                  <a:pt x="11540" y="7624"/>
                  <a:pt x="11540" y="7624"/>
                </a:cubicBezTo>
                <a:cubicBezTo>
                  <a:pt x="14203" y="7624"/>
                  <a:pt x="14203" y="7624"/>
                  <a:pt x="14203" y="7624"/>
                </a:cubicBezTo>
                <a:cubicBezTo>
                  <a:pt x="14203" y="16835"/>
                  <a:pt x="14203" y="16835"/>
                  <a:pt x="14203" y="16835"/>
                </a:cubicBezTo>
                <a:cubicBezTo>
                  <a:pt x="15682" y="16835"/>
                  <a:pt x="15682" y="16835"/>
                  <a:pt x="15682" y="16835"/>
                </a:cubicBezTo>
                <a:cubicBezTo>
                  <a:pt x="15682" y="7624"/>
                  <a:pt x="15682" y="7624"/>
                  <a:pt x="15682" y="7624"/>
                </a:cubicBezTo>
                <a:cubicBezTo>
                  <a:pt x="18641" y="7624"/>
                  <a:pt x="18641" y="7624"/>
                  <a:pt x="18641" y="7624"/>
                </a:cubicBezTo>
                <a:cubicBezTo>
                  <a:pt x="18641" y="16835"/>
                  <a:pt x="18641" y="16835"/>
                  <a:pt x="18641" y="16835"/>
                </a:cubicBezTo>
                <a:cubicBezTo>
                  <a:pt x="19233" y="16835"/>
                  <a:pt x="19233" y="16835"/>
                  <a:pt x="19233" y="16835"/>
                </a:cubicBezTo>
                <a:cubicBezTo>
                  <a:pt x="19825" y="16835"/>
                  <a:pt x="20121" y="17153"/>
                  <a:pt x="20121" y="17788"/>
                </a:cubicBezTo>
                <a:cubicBezTo>
                  <a:pt x="20121" y="18424"/>
                  <a:pt x="20121" y="18424"/>
                  <a:pt x="20121" y="18424"/>
                </a:cubicBezTo>
                <a:cubicBezTo>
                  <a:pt x="1479" y="18424"/>
                  <a:pt x="1479" y="18424"/>
                  <a:pt x="1479" y="18424"/>
                </a:cubicBezTo>
                <a:cubicBezTo>
                  <a:pt x="1479" y="17788"/>
                  <a:pt x="1479" y="17788"/>
                  <a:pt x="1479" y="17788"/>
                </a:cubicBezTo>
                <a:cubicBezTo>
                  <a:pt x="1479" y="17153"/>
                  <a:pt x="1775" y="16835"/>
                  <a:pt x="2071" y="16835"/>
                </a:cubicBezTo>
                <a:cubicBezTo>
                  <a:pt x="2663" y="16835"/>
                  <a:pt x="2663" y="16835"/>
                  <a:pt x="2663" y="16835"/>
                </a:cubicBezTo>
                <a:cubicBezTo>
                  <a:pt x="2663" y="7624"/>
                  <a:pt x="2663" y="7624"/>
                  <a:pt x="2663" y="7624"/>
                </a:cubicBezTo>
                <a:lnTo>
                  <a:pt x="5622" y="7624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6" name="TextBox 15"/>
          <p:cNvSpPr txBox="1"/>
          <p:nvPr/>
        </p:nvSpPr>
        <p:spPr>
          <a:xfrm>
            <a:off x="751985" y="2812205"/>
            <a:ext cx="127759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400" b="1" dirty="0">
                <a:solidFill>
                  <a:schemeClr val="tx2"/>
                </a:solidFill>
              </a:rPr>
              <a:t>ASSIGNMENT</a:t>
            </a:r>
          </a:p>
        </p:txBody>
      </p:sp>
      <p:sp>
        <p:nvSpPr>
          <p:cNvPr id="17" name="Freeform 16"/>
          <p:cNvSpPr/>
          <p:nvPr/>
        </p:nvSpPr>
        <p:spPr>
          <a:xfrm rot="2703365">
            <a:off x="890394" y="3438710"/>
            <a:ext cx="1023898" cy="1023898"/>
          </a:xfrm>
          <a:custGeom>
            <a:avLst/>
            <a:gdLst>
              <a:gd name="connsiteX0" fmla="*/ 530818 w 3633237"/>
              <a:gd name="connsiteY0" fmla="*/ 533333 h 3633237"/>
              <a:gd name="connsiteX1" fmla="*/ 3099904 w 3633237"/>
              <a:gd name="connsiteY1" fmla="*/ 530818 h 3633237"/>
              <a:gd name="connsiteX2" fmla="*/ 3334923 w 3633237"/>
              <a:gd name="connsiteY2" fmla="*/ 2814699 h 3633237"/>
              <a:gd name="connsiteX3" fmla="*/ 3241630 w 3633237"/>
              <a:gd name="connsiteY3" fmla="*/ 2941858 h 3633237"/>
              <a:gd name="connsiteX4" fmla="*/ 3241747 w 3633237"/>
              <a:gd name="connsiteY4" fmla="*/ 2942441 h 3633237"/>
              <a:gd name="connsiteX5" fmla="*/ 3241747 w 3633237"/>
              <a:gd name="connsiteY5" fmla="*/ 3179935 h 3633237"/>
              <a:gd name="connsiteX6" fmla="*/ 3182372 w 3633237"/>
              <a:gd name="connsiteY6" fmla="*/ 3239310 h 3633237"/>
              <a:gd name="connsiteX7" fmla="*/ 2944878 w 3633237"/>
              <a:gd name="connsiteY7" fmla="*/ 3239310 h 3633237"/>
              <a:gd name="connsiteX8" fmla="*/ 2944817 w 3633237"/>
              <a:gd name="connsiteY8" fmla="*/ 3239298 h 3633237"/>
              <a:gd name="connsiteX9" fmla="*/ 2817669 w 3633237"/>
              <a:gd name="connsiteY9" fmla="*/ 3332966 h 3633237"/>
              <a:gd name="connsiteX10" fmla="*/ 533333 w 3633237"/>
              <a:gd name="connsiteY10" fmla="*/ 3102419 h 3633237"/>
              <a:gd name="connsiteX11" fmla="*/ 530818 w 3633237"/>
              <a:gd name="connsiteY11" fmla="*/ 533333 h 3633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33237" h="3633237">
                <a:moveTo>
                  <a:pt x="530818" y="533333"/>
                </a:moveTo>
                <a:cubicBezTo>
                  <a:pt x="1239557" y="-176795"/>
                  <a:pt x="2389776" y="-177921"/>
                  <a:pt x="3099904" y="530818"/>
                </a:cubicBezTo>
                <a:cubicBezTo>
                  <a:pt x="3721266" y="1150965"/>
                  <a:pt x="3799799" y="2109120"/>
                  <a:pt x="3334923" y="2814699"/>
                </a:cubicBezTo>
                <a:lnTo>
                  <a:pt x="3241630" y="2941858"/>
                </a:lnTo>
                <a:lnTo>
                  <a:pt x="3241747" y="2942441"/>
                </a:lnTo>
                <a:lnTo>
                  <a:pt x="3241747" y="3179935"/>
                </a:lnTo>
                <a:cubicBezTo>
                  <a:pt x="3241747" y="3212727"/>
                  <a:pt x="3215164" y="3239310"/>
                  <a:pt x="3182372" y="3239310"/>
                </a:cubicBezTo>
                <a:lnTo>
                  <a:pt x="2944878" y="3239310"/>
                </a:lnTo>
                <a:lnTo>
                  <a:pt x="2944817" y="3239298"/>
                </a:lnTo>
                <a:lnTo>
                  <a:pt x="2817669" y="3332966"/>
                </a:lnTo>
                <a:cubicBezTo>
                  <a:pt x="2113002" y="3799222"/>
                  <a:pt x="1154695" y="3722566"/>
                  <a:pt x="533333" y="3102419"/>
                </a:cubicBezTo>
                <a:cubicBezTo>
                  <a:pt x="-176795" y="2393680"/>
                  <a:pt x="-177921" y="1243461"/>
                  <a:pt x="530818" y="5333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/>
          </a:p>
        </p:txBody>
      </p:sp>
      <p:sp>
        <p:nvSpPr>
          <p:cNvPr id="18" name="Oval 17"/>
          <p:cNvSpPr/>
          <p:nvPr/>
        </p:nvSpPr>
        <p:spPr>
          <a:xfrm>
            <a:off x="979527" y="3527843"/>
            <a:ext cx="845633" cy="845633"/>
          </a:xfrm>
          <a:prstGeom prst="ellipse">
            <a:avLst/>
          </a:prstGeom>
          <a:noFill/>
          <a:ln w="76200">
            <a:solidFill>
              <a:schemeClr val="bg1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9" name="Arc 18"/>
          <p:cNvSpPr/>
          <p:nvPr/>
        </p:nvSpPr>
        <p:spPr>
          <a:xfrm>
            <a:off x="979527" y="3527843"/>
            <a:ext cx="845633" cy="845633"/>
          </a:xfrm>
          <a:prstGeom prst="arc">
            <a:avLst>
              <a:gd name="adj1" fmla="val 16200000"/>
              <a:gd name="adj2" fmla="val 9035244"/>
            </a:avLst>
          </a:prstGeom>
          <a:noFill/>
          <a:ln w="76200" cap="rnd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0" name="Shape 5481"/>
          <p:cNvSpPr/>
          <p:nvPr/>
        </p:nvSpPr>
        <p:spPr>
          <a:xfrm>
            <a:off x="1245613" y="3802247"/>
            <a:ext cx="313459" cy="2968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4" h="21600" extrusionOk="0">
                <a:moveTo>
                  <a:pt x="7624" y="12150"/>
                </a:moveTo>
                <a:cubicBezTo>
                  <a:pt x="5718" y="11138"/>
                  <a:pt x="5718" y="11138"/>
                  <a:pt x="5718" y="11138"/>
                </a:cubicBezTo>
                <a:cubicBezTo>
                  <a:pt x="3176" y="14175"/>
                  <a:pt x="2859" y="16875"/>
                  <a:pt x="2859" y="16875"/>
                </a:cubicBezTo>
                <a:cubicBezTo>
                  <a:pt x="635" y="12150"/>
                  <a:pt x="635" y="12150"/>
                  <a:pt x="635" y="12150"/>
                </a:cubicBezTo>
                <a:cubicBezTo>
                  <a:pt x="0" y="11475"/>
                  <a:pt x="318" y="10800"/>
                  <a:pt x="318" y="10800"/>
                </a:cubicBezTo>
                <a:cubicBezTo>
                  <a:pt x="318" y="10800"/>
                  <a:pt x="953" y="9787"/>
                  <a:pt x="1906" y="8100"/>
                </a:cubicBezTo>
                <a:cubicBezTo>
                  <a:pt x="0" y="7087"/>
                  <a:pt x="0" y="7087"/>
                  <a:pt x="0" y="7087"/>
                </a:cubicBezTo>
                <a:cubicBezTo>
                  <a:pt x="5400" y="7425"/>
                  <a:pt x="5400" y="7425"/>
                  <a:pt x="5400" y="7425"/>
                </a:cubicBezTo>
                <a:lnTo>
                  <a:pt x="7624" y="12150"/>
                </a:lnTo>
                <a:close/>
                <a:moveTo>
                  <a:pt x="9847" y="19575"/>
                </a:moveTo>
                <a:cubicBezTo>
                  <a:pt x="9847" y="19913"/>
                  <a:pt x="9847" y="19913"/>
                  <a:pt x="9847" y="19913"/>
                </a:cubicBezTo>
                <a:cubicBezTo>
                  <a:pt x="4765" y="19575"/>
                  <a:pt x="4765" y="19575"/>
                  <a:pt x="4765" y="19575"/>
                </a:cubicBezTo>
                <a:cubicBezTo>
                  <a:pt x="4129" y="19575"/>
                  <a:pt x="3494" y="18900"/>
                  <a:pt x="3494" y="18225"/>
                </a:cubicBezTo>
                <a:cubicBezTo>
                  <a:pt x="2859" y="17213"/>
                  <a:pt x="3494" y="15525"/>
                  <a:pt x="3812" y="14513"/>
                </a:cubicBezTo>
                <a:cubicBezTo>
                  <a:pt x="3812" y="14513"/>
                  <a:pt x="4765" y="14513"/>
                  <a:pt x="9847" y="14850"/>
                </a:cubicBezTo>
                <a:lnTo>
                  <a:pt x="9847" y="19575"/>
                </a:lnTo>
                <a:close/>
                <a:moveTo>
                  <a:pt x="7624" y="7762"/>
                </a:moveTo>
                <a:cubicBezTo>
                  <a:pt x="3812" y="5400"/>
                  <a:pt x="3812" y="5400"/>
                  <a:pt x="3812" y="5400"/>
                </a:cubicBezTo>
                <a:cubicBezTo>
                  <a:pt x="3494" y="5062"/>
                  <a:pt x="3494" y="5062"/>
                  <a:pt x="3494" y="5062"/>
                </a:cubicBezTo>
                <a:cubicBezTo>
                  <a:pt x="6035" y="675"/>
                  <a:pt x="6035" y="675"/>
                  <a:pt x="6035" y="675"/>
                </a:cubicBezTo>
                <a:cubicBezTo>
                  <a:pt x="6671" y="0"/>
                  <a:pt x="7306" y="0"/>
                  <a:pt x="7941" y="0"/>
                </a:cubicBezTo>
                <a:cubicBezTo>
                  <a:pt x="9212" y="0"/>
                  <a:pt x="9847" y="1350"/>
                  <a:pt x="10800" y="2025"/>
                </a:cubicBezTo>
                <a:cubicBezTo>
                  <a:pt x="10800" y="2025"/>
                  <a:pt x="10165" y="3037"/>
                  <a:pt x="7624" y="7762"/>
                </a:cubicBezTo>
                <a:close/>
                <a:moveTo>
                  <a:pt x="18741" y="2025"/>
                </a:moveTo>
                <a:cubicBezTo>
                  <a:pt x="15882" y="6750"/>
                  <a:pt x="15882" y="6750"/>
                  <a:pt x="15882" y="6750"/>
                </a:cubicBezTo>
                <a:cubicBezTo>
                  <a:pt x="10800" y="6750"/>
                  <a:pt x="10800" y="6750"/>
                  <a:pt x="10800" y="6750"/>
                </a:cubicBezTo>
                <a:cubicBezTo>
                  <a:pt x="12706" y="5400"/>
                  <a:pt x="12706" y="5400"/>
                  <a:pt x="12706" y="5400"/>
                </a:cubicBezTo>
                <a:cubicBezTo>
                  <a:pt x="11118" y="1350"/>
                  <a:pt x="9212" y="0"/>
                  <a:pt x="9212" y="0"/>
                </a:cubicBezTo>
                <a:cubicBezTo>
                  <a:pt x="14294" y="0"/>
                  <a:pt x="14294" y="0"/>
                  <a:pt x="14294" y="0"/>
                </a:cubicBezTo>
                <a:cubicBezTo>
                  <a:pt x="14929" y="0"/>
                  <a:pt x="15565" y="675"/>
                  <a:pt x="15565" y="675"/>
                </a:cubicBezTo>
                <a:cubicBezTo>
                  <a:pt x="15565" y="675"/>
                  <a:pt x="15882" y="1687"/>
                  <a:pt x="16835" y="3037"/>
                </a:cubicBezTo>
                <a:lnTo>
                  <a:pt x="18741" y="2025"/>
                </a:lnTo>
                <a:close/>
                <a:moveTo>
                  <a:pt x="17788" y="18563"/>
                </a:moveTo>
                <a:cubicBezTo>
                  <a:pt x="17471" y="19575"/>
                  <a:pt x="16835" y="19575"/>
                  <a:pt x="16835" y="19575"/>
                </a:cubicBezTo>
                <a:cubicBezTo>
                  <a:pt x="16835" y="19575"/>
                  <a:pt x="15882" y="19575"/>
                  <a:pt x="13976" y="19575"/>
                </a:cubicBezTo>
                <a:cubicBezTo>
                  <a:pt x="14294" y="21600"/>
                  <a:pt x="14294" y="21600"/>
                  <a:pt x="14294" y="21600"/>
                </a:cubicBezTo>
                <a:cubicBezTo>
                  <a:pt x="11435" y="17213"/>
                  <a:pt x="11435" y="17213"/>
                  <a:pt x="11435" y="17213"/>
                </a:cubicBezTo>
                <a:cubicBezTo>
                  <a:pt x="13976" y="12488"/>
                  <a:pt x="13976" y="12488"/>
                  <a:pt x="13976" y="12488"/>
                </a:cubicBezTo>
                <a:cubicBezTo>
                  <a:pt x="13976" y="14513"/>
                  <a:pt x="13976" y="14513"/>
                  <a:pt x="13976" y="14513"/>
                </a:cubicBezTo>
                <a:cubicBezTo>
                  <a:pt x="18106" y="15188"/>
                  <a:pt x="20329" y="13838"/>
                  <a:pt x="20329" y="13838"/>
                </a:cubicBezTo>
                <a:lnTo>
                  <a:pt x="17788" y="18563"/>
                </a:lnTo>
                <a:close/>
                <a:moveTo>
                  <a:pt x="21282" y="10800"/>
                </a:moveTo>
                <a:cubicBezTo>
                  <a:pt x="21600" y="11475"/>
                  <a:pt x="21282" y="12150"/>
                  <a:pt x="20965" y="12825"/>
                </a:cubicBezTo>
                <a:cubicBezTo>
                  <a:pt x="20329" y="13838"/>
                  <a:pt x="18741" y="13838"/>
                  <a:pt x="17788" y="14175"/>
                </a:cubicBezTo>
                <a:cubicBezTo>
                  <a:pt x="17788" y="14175"/>
                  <a:pt x="17471" y="13500"/>
                  <a:pt x="14612" y="8775"/>
                </a:cubicBezTo>
                <a:cubicBezTo>
                  <a:pt x="18424" y="6075"/>
                  <a:pt x="18424" y="6075"/>
                  <a:pt x="18424" y="6075"/>
                </a:cubicBezTo>
                <a:cubicBezTo>
                  <a:pt x="18741" y="6075"/>
                  <a:pt x="18741" y="6075"/>
                  <a:pt x="18741" y="6075"/>
                </a:cubicBezTo>
                <a:lnTo>
                  <a:pt x="21282" y="10800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1" name="TextBox 20"/>
          <p:cNvSpPr txBox="1"/>
          <p:nvPr/>
        </p:nvSpPr>
        <p:spPr>
          <a:xfrm>
            <a:off x="606000" y="4784188"/>
            <a:ext cx="163025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400" b="1" dirty="0">
                <a:solidFill>
                  <a:schemeClr val="tx2"/>
                </a:solidFill>
              </a:rPr>
              <a:t>VIDEO TUTORIAL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361316" y="1732914"/>
            <a:ext cx="133333" cy="544759"/>
          </a:xfrm>
          <a:prstGeom prst="roundRect">
            <a:avLst>
              <a:gd name="adj" fmla="val 33810"/>
            </a:avLst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4" name="Rounded Rectangle 23"/>
          <p:cNvSpPr/>
          <p:nvPr/>
        </p:nvSpPr>
        <p:spPr>
          <a:xfrm>
            <a:off x="4253455" y="3705104"/>
            <a:ext cx="133333" cy="544759"/>
          </a:xfrm>
          <a:prstGeom prst="roundRect">
            <a:avLst>
              <a:gd name="adj" fmla="val 33810"/>
            </a:avLst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7" name="TextBox 142"/>
          <p:cNvSpPr txBox="1"/>
          <p:nvPr/>
        </p:nvSpPr>
        <p:spPr>
          <a:xfrm flipH="1">
            <a:off x="3136255" y="2737769"/>
            <a:ext cx="3568472" cy="7979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consectur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sed 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sed do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136255" y="2505586"/>
            <a:ext cx="142667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b="1">
                <a:solidFill>
                  <a:schemeClr val="accent6"/>
                </a:solidFill>
              </a:rPr>
              <a:t>YOUR TEXT HERE</a:t>
            </a:r>
          </a:p>
        </p:txBody>
      </p:sp>
      <p:sp>
        <p:nvSpPr>
          <p:cNvPr id="29" name="TextBox 142"/>
          <p:cNvSpPr txBox="1"/>
          <p:nvPr/>
        </p:nvSpPr>
        <p:spPr>
          <a:xfrm flipH="1">
            <a:off x="3136255" y="4689469"/>
            <a:ext cx="3568472" cy="7979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consectur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sed 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sed do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36255" y="4457286"/>
            <a:ext cx="142667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b="1">
                <a:solidFill>
                  <a:schemeClr val="accent6"/>
                </a:solidFill>
              </a:rPr>
              <a:t>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952334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476153" y="1993033"/>
            <a:ext cx="645471" cy="64547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032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6" name="Shape 5275"/>
          <p:cNvSpPr/>
          <p:nvPr/>
        </p:nvSpPr>
        <p:spPr>
          <a:xfrm>
            <a:off x="5682506" y="2206717"/>
            <a:ext cx="232765" cy="2181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029"/>
                </a:moveTo>
                <a:cubicBezTo>
                  <a:pt x="21600" y="20815"/>
                  <a:pt x="21234" y="21600"/>
                  <a:pt x="20502" y="21600"/>
                </a:cubicBezTo>
                <a:cubicBezTo>
                  <a:pt x="1098" y="21600"/>
                  <a:pt x="1098" y="21600"/>
                  <a:pt x="1098" y="21600"/>
                </a:cubicBezTo>
                <a:cubicBezTo>
                  <a:pt x="366" y="21600"/>
                  <a:pt x="0" y="20815"/>
                  <a:pt x="0" y="20029"/>
                </a:cubicBezTo>
                <a:cubicBezTo>
                  <a:pt x="0" y="15709"/>
                  <a:pt x="0" y="15709"/>
                  <a:pt x="0" y="15709"/>
                </a:cubicBezTo>
                <a:cubicBezTo>
                  <a:pt x="0" y="14924"/>
                  <a:pt x="366" y="14531"/>
                  <a:pt x="1098" y="14531"/>
                </a:cubicBezTo>
                <a:cubicBezTo>
                  <a:pt x="7322" y="14531"/>
                  <a:pt x="7322" y="14531"/>
                  <a:pt x="7322" y="14531"/>
                </a:cubicBezTo>
                <a:cubicBezTo>
                  <a:pt x="9153" y="16102"/>
                  <a:pt x="9153" y="16102"/>
                  <a:pt x="9153" y="16102"/>
                </a:cubicBezTo>
                <a:cubicBezTo>
                  <a:pt x="9519" y="16887"/>
                  <a:pt x="10251" y="16887"/>
                  <a:pt x="10617" y="16887"/>
                </a:cubicBezTo>
                <a:cubicBezTo>
                  <a:pt x="11349" y="16887"/>
                  <a:pt x="12081" y="16887"/>
                  <a:pt x="12447" y="16102"/>
                </a:cubicBezTo>
                <a:cubicBezTo>
                  <a:pt x="14278" y="14531"/>
                  <a:pt x="14278" y="14531"/>
                  <a:pt x="14278" y="14531"/>
                </a:cubicBezTo>
                <a:cubicBezTo>
                  <a:pt x="20502" y="14531"/>
                  <a:pt x="20502" y="14531"/>
                  <a:pt x="20502" y="14531"/>
                </a:cubicBezTo>
                <a:cubicBezTo>
                  <a:pt x="21234" y="14531"/>
                  <a:pt x="21600" y="14924"/>
                  <a:pt x="21600" y="15709"/>
                </a:cubicBezTo>
                <a:lnTo>
                  <a:pt x="21600" y="20029"/>
                </a:lnTo>
                <a:close/>
                <a:moveTo>
                  <a:pt x="17207" y="8640"/>
                </a:moveTo>
                <a:cubicBezTo>
                  <a:pt x="11349" y="14924"/>
                  <a:pt x="11349" y="14924"/>
                  <a:pt x="11349" y="14924"/>
                </a:cubicBezTo>
                <a:cubicBezTo>
                  <a:pt x="11349" y="15316"/>
                  <a:pt x="10983" y="15316"/>
                  <a:pt x="10617" y="15316"/>
                </a:cubicBezTo>
                <a:cubicBezTo>
                  <a:pt x="10617" y="15316"/>
                  <a:pt x="10251" y="15316"/>
                  <a:pt x="10251" y="14924"/>
                </a:cubicBezTo>
                <a:cubicBezTo>
                  <a:pt x="4393" y="8640"/>
                  <a:pt x="4393" y="8640"/>
                  <a:pt x="4393" y="8640"/>
                </a:cubicBezTo>
                <a:cubicBezTo>
                  <a:pt x="4027" y="8247"/>
                  <a:pt x="4027" y="7855"/>
                  <a:pt x="4027" y="7855"/>
                </a:cubicBezTo>
                <a:cubicBezTo>
                  <a:pt x="4393" y="7462"/>
                  <a:pt x="4759" y="7069"/>
                  <a:pt x="4759" y="7069"/>
                </a:cubicBezTo>
                <a:cubicBezTo>
                  <a:pt x="8420" y="7069"/>
                  <a:pt x="8420" y="7069"/>
                  <a:pt x="8420" y="7069"/>
                </a:cubicBezTo>
                <a:cubicBezTo>
                  <a:pt x="8420" y="785"/>
                  <a:pt x="8420" y="785"/>
                  <a:pt x="8420" y="785"/>
                </a:cubicBezTo>
                <a:cubicBezTo>
                  <a:pt x="8420" y="393"/>
                  <a:pt x="8786" y="0"/>
                  <a:pt x="9153" y="0"/>
                </a:cubicBezTo>
                <a:cubicBezTo>
                  <a:pt x="12447" y="0"/>
                  <a:pt x="12447" y="0"/>
                  <a:pt x="12447" y="0"/>
                </a:cubicBezTo>
                <a:cubicBezTo>
                  <a:pt x="12814" y="0"/>
                  <a:pt x="13180" y="393"/>
                  <a:pt x="13180" y="785"/>
                </a:cubicBezTo>
                <a:cubicBezTo>
                  <a:pt x="13180" y="7069"/>
                  <a:pt x="13180" y="7069"/>
                  <a:pt x="13180" y="7069"/>
                </a:cubicBezTo>
                <a:cubicBezTo>
                  <a:pt x="16475" y="7069"/>
                  <a:pt x="16475" y="7069"/>
                  <a:pt x="16475" y="7069"/>
                </a:cubicBezTo>
                <a:cubicBezTo>
                  <a:pt x="16841" y="7069"/>
                  <a:pt x="17207" y="7462"/>
                  <a:pt x="17573" y="7855"/>
                </a:cubicBezTo>
                <a:cubicBezTo>
                  <a:pt x="17573" y="7855"/>
                  <a:pt x="17573" y="8247"/>
                  <a:pt x="17207" y="8640"/>
                </a:cubicBezTo>
                <a:close/>
                <a:moveTo>
                  <a:pt x="15742" y="18065"/>
                </a:moveTo>
                <a:cubicBezTo>
                  <a:pt x="15376" y="18065"/>
                  <a:pt x="15010" y="18458"/>
                  <a:pt x="15010" y="18851"/>
                </a:cubicBezTo>
                <a:cubicBezTo>
                  <a:pt x="15010" y="19244"/>
                  <a:pt x="15376" y="19636"/>
                  <a:pt x="15742" y="19636"/>
                </a:cubicBezTo>
                <a:cubicBezTo>
                  <a:pt x="16108" y="19636"/>
                  <a:pt x="16475" y="19244"/>
                  <a:pt x="16475" y="18851"/>
                </a:cubicBezTo>
                <a:cubicBezTo>
                  <a:pt x="16475" y="18458"/>
                  <a:pt x="16108" y="18065"/>
                  <a:pt x="15742" y="18065"/>
                </a:cubicBezTo>
                <a:close/>
                <a:moveTo>
                  <a:pt x="19037" y="18065"/>
                </a:moveTo>
                <a:cubicBezTo>
                  <a:pt x="18671" y="18065"/>
                  <a:pt x="18305" y="18458"/>
                  <a:pt x="18305" y="18851"/>
                </a:cubicBezTo>
                <a:cubicBezTo>
                  <a:pt x="18305" y="19244"/>
                  <a:pt x="18671" y="19636"/>
                  <a:pt x="19037" y="19636"/>
                </a:cubicBezTo>
                <a:cubicBezTo>
                  <a:pt x="19769" y="19636"/>
                  <a:pt x="20136" y="19244"/>
                  <a:pt x="20136" y="18851"/>
                </a:cubicBezTo>
                <a:cubicBezTo>
                  <a:pt x="20136" y="18458"/>
                  <a:pt x="19769" y="18065"/>
                  <a:pt x="19037" y="18065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999"/>
          </a:p>
        </p:txBody>
      </p:sp>
      <p:sp>
        <p:nvSpPr>
          <p:cNvPr id="7" name="Oval 6"/>
          <p:cNvSpPr/>
          <p:nvPr/>
        </p:nvSpPr>
        <p:spPr>
          <a:xfrm>
            <a:off x="6425356" y="1993033"/>
            <a:ext cx="645471" cy="64547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032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8" name="Shape 5337"/>
          <p:cNvSpPr/>
          <p:nvPr/>
        </p:nvSpPr>
        <p:spPr>
          <a:xfrm>
            <a:off x="6630794" y="2206717"/>
            <a:ext cx="234596" cy="2181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673"/>
                </a:moveTo>
                <a:cubicBezTo>
                  <a:pt x="21600" y="17673"/>
                  <a:pt x="21600" y="18065"/>
                  <a:pt x="21234" y="18065"/>
                </a:cubicBezTo>
                <a:cubicBezTo>
                  <a:pt x="18305" y="18065"/>
                  <a:pt x="18305" y="18065"/>
                  <a:pt x="18305" y="18065"/>
                </a:cubicBezTo>
                <a:cubicBezTo>
                  <a:pt x="18305" y="20422"/>
                  <a:pt x="18305" y="20422"/>
                  <a:pt x="18305" y="20422"/>
                </a:cubicBezTo>
                <a:cubicBezTo>
                  <a:pt x="18305" y="21207"/>
                  <a:pt x="17573" y="21600"/>
                  <a:pt x="17207" y="21600"/>
                </a:cubicBezTo>
                <a:cubicBezTo>
                  <a:pt x="4393" y="21600"/>
                  <a:pt x="4393" y="21600"/>
                  <a:pt x="4393" y="21600"/>
                </a:cubicBezTo>
                <a:cubicBezTo>
                  <a:pt x="3661" y="21600"/>
                  <a:pt x="3295" y="21207"/>
                  <a:pt x="3295" y="20422"/>
                </a:cubicBezTo>
                <a:cubicBezTo>
                  <a:pt x="3295" y="18065"/>
                  <a:pt x="3295" y="18065"/>
                  <a:pt x="3295" y="18065"/>
                </a:cubicBezTo>
                <a:cubicBezTo>
                  <a:pt x="366" y="18065"/>
                  <a:pt x="366" y="18065"/>
                  <a:pt x="366" y="18065"/>
                </a:cubicBezTo>
                <a:cubicBezTo>
                  <a:pt x="0" y="18065"/>
                  <a:pt x="0" y="17673"/>
                  <a:pt x="0" y="17673"/>
                </a:cubicBezTo>
                <a:cubicBezTo>
                  <a:pt x="0" y="11782"/>
                  <a:pt x="0" y="11782"/>
                  <a:pt x="0" y="11782"/>
                </a:cubicBezTo>
                <a:cubicBezTo>
                  <a:pt x="0" y="10211"/>
                  <a:pt x="1098" y="9033"/>
                  <a:pt x="2563" y="9033"/>
                </a:cubicBezTo>
                <a:cubicBezTo>
                  <a:pt x="3295" y="9033"/>
                  <a:pt x="3295" y="9033"/>
                  <a:pt x="3295" y="9033"/>
                </a:cubicBezTo>
                <a:cubicBezTo>
                  <a:pt x="3295" y="1571"/>
                  <a:pt x="3295" y="1571"/>
                  <a:pt x="3295" y="1571"/>
                </a:cubicBezTo>
                <a:cubicBezTo>
                  <a:pt x="3295" y="785"/>
                  <a:pt x="3661" y="0"/>
                  <a:pt x="4393" y="0"/>
                </a:cubicBezTo>
                <a:cubicBezTo>
                  <a:pt x="13180" y="0"/>
                  <a:pt x="13180" y="0"/>
                  <a:pt x="13180" y="0"/>
                </a:cubicBezTo>
                <a:cubicBezTo>
                  <a:pt x="13912" y="0"/>
                  <a:pt x="15010" y="393"/>
                  <a:pt x="15376" y="1178"/>
                </a:cubicBezTo>
                <a:cubicBezTo>
                  <a:pt x="17573" y="3142"/>
                  <a:pt x="17573" y="3142"/>
                  <a:pt x="17573" y="3142"/>
                </a:cubicBezTo>
                <a:cubicBezTo>
                  <a:pt x="17939" y="3927"/>
                  <a:pt x="18305" y="4713"/>
                  <a:pt x="18305" y="5498"/>
                </a:cubicBezTo>
                <a:cubicBezTo>
                  <a:pt x="18305" y="9033"/>
                  <a:pt x="18305" y="9033"/>
                  <a:pt x="18305" y="9033"/>
                </a:cubicBezTo>
                <a:cubicBezTo>
                  <a:pt x="19037" y="9033"/>
                  <a:pt x="19037" y="9033"/>
                  <a:pt x="19037" y="9033"/>
                </a:cubicBezTo>
                <a:cubicBezTo>
                  <a:pt x="20502" y="9033"/>
                  <a:pt x="21600" y="10211"/>
                  <a:pt x="21600" y="11782"/>
                </a:cubicBezTo>
                <a:lnTo>
                  <a:pt x="21600" y="17673"/>
                </a:lnTo>
                <a:close/>
                <a:moveTo>
                  <a:pt x="16475" y="10996"/>
                </a:moveTo>
                <a:cubicBezTo>
                  <a:pt x="16475" y="5498"/>
                  <a:pt x="16475" y="5498"/>
                  <a:pt x="16475" y="5498"/>
                </a:cubicBezTo>
                <a:cubicBezTo>
                  <a:pt x="14644" y="5498"/>
                  <a:pt x="14644" y="5498"/>
                  <a:pt x="14644" y="5498"/>
                </a:cubicBezTo>
                <a:cubicBezTo>
                  <a:pt x="13912" y="5498"/>
                  <a:pt x="13180" y="5105"/>
                  <a:pt x="13180" y="4320"/>
                </a:cubicBezTo>
                <a:cubicBezTo>
                  <a:pt x="13180" y="1964"/>
                  <a:pt x="13180" y="1964"/>
                  <a:pt x="13180" y="1964"/>
                </a:cubicBezTo>
                <a:cubicBezTo>
                  <a:pt x="4759" y="1964"/>
                  <a:pt x="4759" y="1964"/>
                  <a:pt x="4759" y="1964"/>
                </a:cubicBezTo>
                <a:cubicBezTo>
                  <a:pt x="4759" y="10996"/>
                  <a:pt x="4759" y="10996"/>
                  <a:pt x="4759" y="10996"/>
                </a:cubicBezTo>
                <a:lnTo>
                  <a:pt x="16475" y="10996"/>
                </a:lnTo>
                <a:close/>
                <a:moveTo>
                  <a:pt x="16475" y="20029"/>
                </a:moveTo>
                <a:cubicBezTo>
                  <a:pt x="16475" y="16102"/>
                  <a:pt x="16475" y="16102"/>
                  <a:pt x="16475" y="16102"/>
                </a:cubicBezTo>
                <a:cubicBezTo>
                  <a:pt x="4759" y="16102"/>
                  <a:pt x="4759" y="16102"/>
                  <a:pt x="4759" y="16102"/>
                </a:cubicBezTo>
                <a:cubicBezTo>
                  <a:pt x="4759" y="20029"/>
                  <a:pt x="4759" y="20029"/>
                  <a:pt x="4759" y="20029"/>
                </a:cubicBezTo>
                <a:lnTo>
                  <a:pt x="16475" y="20029"/>
                </a:lnTo>
                <a:close/>
                <a:moveTo>
                  <a:pt x="19037" y="10996"/>
                </a:moveTo>
                <a:cubicBezTo>
                  <a:pt x="18671" y="10996"/>
                  <a:pt x="18305" y="11389"/>
                  <a:pt x="18305" y="11782"/>
                </a:cubicBezTo>
                <a:cubicBezTo>
                  <a:pt x="18305" y="12175"/>
                  <a:pt x="18671" y="12567"/>
                  <a:pt x="19037" y="12567"/>
                </a:cubicBezTo>
                <a:cubicBezTo>
                  <a:pt x="19769" y="12567"/>
                  <a:pt x="20136" y="12175"/>
                  <a:pt x="20136" y="11782"/>
                </a:cubicBezTo>
                <a:cubicBezTo>
                  <a:pt x="20136" y="11389"/>
                  <a:pt x="19769" y="10996"/>
                  <a:pt x="19037" y="10996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999"/>
          </a:p>
        </p:txBody>
      </p:sp>
      <p:sp>
        <p:nvSpPr>
          <p:cNvPr id="9" name="Oval 8"/>
          <p:cNvSpPr/>
          <p:nvPr/>
        </p:nvSpPr>
        <p:spPr>
          <a:xfrm>
            <a:off x="7374559" y="1993033"/>
            <a:ext cx="645471" cy="645471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032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10" name="Shape 5348"/>
          <p:cNvSpPr/>
          <p:nvPr/>
        </p:nvSpPr>
        <p:spPr>
          <a:xfrm>
            <a:off x="7579996" y="2214049"/>
            <a:ext cx="234597" cy="2034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1012"/>
                </a:moveTo>
                <a:cubicBezTo>
                  <a:pt x="21600" y="11435"/>
                  <a:pt x="21234" y="11859"/>
                  <a:pt x="20868" y="11859"/>
                </a:cubicBezTo>
                <a:cubicBezTo>
                  <a:pt x="7322" y="13553"/>
                  <a:pt x="7322" y="13553"/>
                  <a:pt x="7322" y="13553"/>
                </a:cubicBezTo>
                <a:cubicBezTo>
                  <a:pt x="7322" y="13976"/>
                  <a:pt x="7322" y="14400"/>
                  <a:pt x="7322" y="14824"/>
                </a:cubicBezTo>
                <a:cubicBezTo>
                  <a:pt x="7322" y="15247"/>
                  <a:pt x="7322" y="15247"/>
                  <a:pt x="6956" y="15671"/>
                </a:cubicBezTo>
                <a:cubicBezTo>
                  <a:pt x="19037" y="15671"/>
                  <a:pt x="19037" y="15671"/>
                  <a:pt x="19037" y="15671"/>
                </a:cubicBezTo>
                <a:cubicBezTo>
                  <a:pt x="19769" y="15671"/>
                  <a:pt x="20136" y="16094"/>
                  <a:pt x="20136" y="16518"/>
                </a:cubicBezTo>
                <a:cubicBezTo>
                  <a:pt x="20136" y="17365"/>
                  <a:pt x="19769" y="17788"/>
                  <a:pt x="19037" y="17788"/>
                </a:cubicBezTo>
                <a:cubicBezTo>
                  <a:pt x="5858" y="17788"/>
                  <a:pt x="5858" y="17788"/>
                  <a:pt x="5858" y="17788"/>
                </a:cubicBezTo>
                <a:cubicBezTo>
                  <a:pt x="5492" y="17788"/>
                  <a:pt x="4759" y="17365"/>
                  <a:pt x="4759" y="16518"/>
                </a:cubicBezTo>
                <a:cubicBezTo>
                  <a:pt x="4759" y="16094"/>
                  <a:pt x="5492" y="14824"/>
                  <a:pt x="5858" y="14400"/>
                </a:cubicBezTo>
                <a:cubicBezTo>
                  <a:pt x="3295" y="2118"/>
                  <a:pt x="3295" y="2118"/>
                  <a:pt x="3295" y="2118"/>
                </a:cubicBezTo>
                <a:cubicBezTo>
                  <a:pt x="732" y="2118"/>
                  <a:pt x="732" y="2118"/>
                  <a:pt x="732" y="2118"/>
                </a:cubicBezTo>
                <a:cubicBezTo>
                  <a:pt x="366" y="2118"/>
                  <a:pt x="0" y="1694"/>
                  <a:pt x="0" y="1271"/>
                </a:cubicBezTo>
                <a:cubicBezTo>
                  <a:pt x="0" y="847"/>
                  <a:pt x="366" y="0"/>
                  <a:pt x="732" y="0"/>
                </a:cubicBezTo>
                <a:cubicBezTo>
                  <a:pt x="4027" y="0"/>
                  <a:pt x="4027" y="0"/>
                  <a:pt x="4027" y="0"/>
                </a:cubicBezTo>
                <a:cubicBezTo>
                  <a:pt x="5125" y="0"/>
                  <a:pt x="5125" y="1271"/>
                  <a:pt x="5125" y="2118"/>
                </a:cubicBezTo>
                <a:cubicBezTo>
                  <a:pt x="20868" y="2118"/>
                  <a:pt x="20868" y="2118"/>
                  <a:pt x="20868" y="2118"/>
                </a:cubicBezTo>
                <a:cubicBezTo>
                  <a:pt x="21234" y="2118"/>
                  <a:pt x="21600" y="2541"/>
                  <a:pt x="21600" y="2965"/>
                </a:cubicBezTo>
                <a:lnTo>
                  <a:pt x="21600" y="11012"/>
                </a:lnTo>
                <a:close/>
                <a:moveTo>
                  <a:pt x="6590" y="21600"/>
                </a:moveTo>
                <a:cubicBezTo>
                  <a:pt x="5858" y="21600"/>
                  <a:pt x="4759" y="20753"/>
                  <a:pt x="4759" y="19482"/>
                </a:cubicBezTo>
                <a:cubicBezTo>
                  <a:pt x="4759" y="18635"/>
                  <a:pt x="5858" y="17788"/>
                  <a:pt x="6590" y="17788"/>
                </a:cubicBezTo>
                <a:cubicBezTo>
                  <a:pt x="7688" y="17788"/>
                  <a:pt x="8420" y="18635"/>
                  <a:pt x="8420" y="19482"/>
                </a:cubicBezTo>
                <a:cubicBezTo>
                  <a:pt x="8420" y="20753"/>
                  <a:pt x="7688" y="21600"/>
                  <a:pt x="6590" y="21600"/>
                </a:cubicBezTo>
                <a:close/>
                <a:moveTo>
                  <a:pt x="18305" y="21600"/>
                </a:moveTo>
                <a:cubicBezTo>
                  <a:pt x="17207" y="21600"/>
                  <a:pt x="16475" y="20753"/>
                  <a:pt x="16475" y="19482"/>
                </a:cubicBezTo>
                <a:cubicBezTo>
                  <a:pt x="16475" y="18635"/>
                  <a:pt x="17207" y="17788"/>
                  <a:pt x="18305" y="17788"/>
                </a:cubicBezTo>
                <a:cubicBezTo>
                  <a:pt x="19403" y="17788"/>
                  <a:pt x="20136" y="18635"/>
                  <a:pt x="20136" y="19482"/>
                </a:cubicBezTo>
                <a:cubicBezTo>
                  <a:pt x="20136" y="20753"/>
                  <a:pt x="19403" y="21600"/>
                  <a:pt x="18305" y="2160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999"/>
          </a:p>
        </p:txBody>
      </p:sp>
      <p:sp>
        <p:nvSpPr>
          <p:cNvPr id="11" name="Oval 10"/>
          <p:cNvSpPr/>
          <p:nvPr/>
        </p:nvSpPr>
        <p:spPr>
          <a:xfrm>
            <a:off x="8323762" y="1993033"/>
            <a:ext cx="645471" cy="645471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032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12" name="Shape 5306"/>
          <p:cNvSpPr/>
          <p:nvPr/>
        </p:nvSpPr>
        <p:spPr>
          <a:xfrm>
            <a:off x="8488500" y="2186299"/>
            <a:ext cx="315995" cy="292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294" y="12000"/>
                </a:moveTo>
                <a:cubicBezTo>
                  <a:pt x="14294" y="12000"/>
                  <a:pt x="14294" y="12343"/>
                  <a:pt x="14294" y="12343"/>
                </a:cubicBezTo>
                <a:cubicBezTo>
                  <a:pt x="12388" y="12343"/>
                  <a:pt x="12388" y="12343"/>
                  <a:pt x="12388" y="12343"/>
                </a:cubicBezTo>
                <a:cubicBezTo>
                  <a:pt x="12388" y="12686"/>
                  <a:pt x="12071" y="13029"/>
                  <a:pt x="12071" y="13371"/>
                </a:cubicBezTo>
                <a:cubicBezTo>
                  <a:pt x="12388" y="14057"/>
                  <a:pt x="12706" y="14400"/>
                  <a:pt x="13024" y="14743"/>
                </a:cubicBezTo>
                <a:cubicBezTo>
                  <a:pt x="13024" y="14743"/>
                  <a:pt x="13024" y="15086"/>
                  <a:pt x="13024" y="15086"/>
                </a:cubicBezTo>
                <a:cubicBezTo>
                  <a:pt x="13024" y="15086"/>
                  <a:pt x="13024" y="15086"/>
                  <a:pt x="13024" y="15429"/>
                </a:cubicBezTo>
                <a:cubicBezTo>
                  <a:pt x="12706" y="15771"/>
                  <a:pt x="11435" y="17143"/>
                  <a:pt x="11118" y="17143"/>
                </a:cubicBezTo>
                <a:cubicBezTo>
                  <a:pt x="11118" y="17143"/>
                  <a:pt x="11118" y="17143"/>
                  <a:pt x="11118" y="17143"/>
                </a:cubicBezTo>
                <a:cubicBezTo>
                  <a:pt x="9847" y="16114"/>
                  <a:pt x="9847" y="16114"/>
                  <a:pt x="9847" y="16114"/>
                </a:cubicBezTo>
                <a:cubicBezTo>
                  <a:pt x="9529" y="16114"/>
                  <a:pt x="9212" y="16114"/>
                  <a:pt x="8894" y="16457"/>
                </a:cubicBezTo>
                <a:cubicBezTo>
                  <a:pt x="8894" y="16800"/>
                  <a:pt x="8576" y="17486"/>
                  <a:pt x="8576" y="18171"/>
                </a:cubicBezTo>
                <a:cubicBezTo>
                  <a:pt x="8576" y="18514"/>
                  <a:pt x="8259" y="18514"/>
                  <a:pt x="8259" y="18514"/>
                </a:cubicBezTo>
                <a:cubicBezTo>
                  <a:pt x="6035" y="18514"/>
                  <a:pt x="6035" y="18514"/>
                  <a:pt x="6035" y="18514"/>
                </a:cubicBezTo>
                <a:cubicBezTo>
                  <a:pt x="6035" y="18514"/>
                  <a:pt x="5718" y="18514"/>
                  <a:pt x="5718" y="18171"/>
                </a:cubicBezTo>
                <a:cubicBezTo>
                  <a:pt x="5400" y="16457"/>
                  <a:pt x="5400" y="16457"/>
                  <a:pt x="5400" y="16457"/>
                </a:cubicBezTo>
                <a:cubicBezTo>
                  <a:pt x="5082" y="16114"/>
                  <a:pt x="5082" y="16114"/>
                  <a:pt x="4765" y="16114"/>
                </a:cubicBezTo>
                <a:cubicBezTo>
                  <a:pt x="3494" y="17143"/>
                  <a:pt x="3494" y="17143"/>
                  <a:pt x="3494" y="17143"/>
                </a:cubicBezTo>
                <a:cubicBezTo>
                  <a:pt x="3176" y="17143"/>
                  <a:pt x="3176" y="17143"/>
                  <a:pt x="3176" y="17143"/>
                </a:cubicBezTo>
                <a:cubicBezTo>
                  <a:pt x="3176" y="17143"/>
                  <a:pt x="2859" y="17143"/>
                  <a:pt x="2859" y="17143"/>
                </a:cubicBezTo>
                <a:cubicBezTo>
                  <a:pt x="2541" y="16800"/>
                  <a:pt x="1271" y="15429"/>
                  <a:pt x="1271" y="15086"/>
                </a:cubicBezTo>
                <a:cubicBezTo>
                  <a:pt x="1271" y="15086"/>
                  <a:pt x="1271" y="15086"/>
                  <a:pt x="1271" y="14743"/>
                </a:cubicBezTo>
                <a:cubicBezTo>
                  <a:pt x="1588" y="14400"/>
                  <a:pt x="1906" y="14057"/>
                  <a:pt x="2224" y="13371"/>
                </a:cubicBezTo>
                <a:cubicBezTo>
                  <a:pt x="2224" y="13029"/>
                  <a:pt x="1906" y="12686"/>
                  <a:pt x="1906" y="12343"/>
                </a:cubicBezTo>
                <a:cubicBezTo>
                  <a:pt x="318" y="12000"/>
                  <a:pt x="318" y="12000"/>
                  <a:pt x="318" y="12000"/>
                </a:cubicBezTo>
                <a:cubicBezTo>
                  <a:pt x="0" y="12000"/>
                  <a:pt x="0" y="12000"/>
                  <a:pt x="0" y="11657"/>
                </a:cubicBezTo>
                <a:cubicBezTo>
                  <a:pt x="0" y="9600"/>
                  <a:pt x="0" y="9600"/>
                  <a:pt x="0" y="9600"/>
                </a:cubicBezTo>
                <a:cubicBezTo>
                  <a:pt x="0" y="9257"/>
                  <a:pt x="0" y="9257"/>
                  <a:pt x="318" y="9257"/>
                </a:cubicBezTo>
                <a:cubicBezTo>
                  <a:pt x="1906" y="8914"/>
                  <a:pt x="1906" y="8914"/>
                  <a:pt x="1906" y="8914"/>
                </a:cubicBezTo>
                <a:cubicBezTo>
                  <a:pt x="1906" y="8571"/>
                  <a:pt x="2224" y="8229"/>
                  <a:pt x="2224" y="7886"/>
                </a:cubicBezTo>
                <a:cubicBezTo>
                  <a:pt x="1906" y="7543"/>
                  <a:pt x="1588" y="6857"/>
                  <a:pt x="1271" y="6514"/>
                </a:cubicBezTo>
                <a:cubicBezTo>
                  <a:pt x="1271" y="6514"/>
                  <a:pt x="1271" y="6514"/>
                  <a:pt x="1271" y="6171"/>
                </a:cubicBezTo>
                <a:cubicBezTo>
                  <a:pt x="1271" y="6171"/>
                  <a:pt x="1271" y="6171"/>
                  <a:pt x="1271" y="6171"/>
                </a:cubicBezTo>
                <a:cubicBezTo>
                  <a:pt x="1588" y="5829"/>
                  <a:pt x="2859" y="4114"/>
                  <a:pt x="3176" y="4114"/>
                </a:cubicBezTo>
                <a:cubicBezTo>
                  <a:pt x="3176" y="4114"/>
                  <a:pt x="3176" y="4114"/>
                  <a:pt x="3494" y="4457"/>
                </a:cubicBezTo>
                <a:cubicBezTo>
                  <a:pt x="4765" y="5486"/>
                  <a:pt x="4765" y="5486"/>
                  <a:pt x="4765" y="5486"/>
                </a:cubicBezTo>
                <a:cubicBezTo>
                  <a:pt x="5082" y="5143"/>
                  <a:pt x="5082" y="5143"/>
                  <a:pt x="5400" y="5143"/>
                </a:cubicBezTo>
                <a:cubicBezTo>
                  <a:pt x="5718" y="4457"/>
                  <a:pt x="5718" y="3771"/>
                  <a:pt x="5718" y="3086"/>
                </a:cubicBezTo>
                <a:cubicBezTo>
                  <a:pt x="5718" y="3086"/>
                  <a:pt x="6035" y="2743"/>
                  <a:pt x="6035" y="2743"/>
                </a:cubicBezTo>
                <a:cubicBezTo>
                  <a:pt x="8259" y="2743"/>
                  <a:pt x="8259" y="2743"/>
                  <a:pt x="8259" y="2743"/>
                </a:cubicBezTo>
                <a:cubicBezTo>
                  <a:pt x="8259" y="2743"/>
                  <a:pt x="8576" y="3086"/>
                  <a:pt x="8576" y="3086"/>
                </a:cubicBezTo>
                <a:cubicBezTo>
                  <a:pt x="8894" y="5143"/>
                  <a:pt x="8894" y="5143"/>
                  <a:pt x="8894" y="5143"/>
                </a:cubicBezTo>
                <a:cubicBezTo>
                  <a:pt x="9212" y="5143"/>
                  <a:pt x="9529" y="5143"/>
                  <a:pt x="9847" y="5486"/>
                </a:cubicBezTo>
                <a:cubicBezTo>
                  <a:pt x="11118" y="4457"/>
                  <a:pt x="11118" y="4457"/>
                  <a:pt x="11118" y="4457"/>
                </a:cubicBezTo>
                <a:cubicBezTo>
                  <a:pt x="11118" y="4114"/>
                  <a:pt x="11118" y="4114"/>
                  <a:pt x="11118" y="4114"/>
                </a:cubicBezTo>
                <a:cubicBezTo>
                  <a:pt x="11435" y="4114"/>
                  <a:pt x="11435" y="4114"/>
                  <a:pt x="11435" y="4457"/>
                </a:cubicBezTo>
                <a:cubicBezTo>
                  <a:pt x="11753" y="4457"/>
                  <a:pt x="13024" y="5829"/>
                  <a:pt x="13024" y="6171"/>
                </a:cubicBezTo>
                <a:cubicBezTo>
                  <a:pt x="13024" y="6514"/>
                  <a:pt x="13024" y="6514"/>
                  <a:pt x="13024" y="6514"/>
                </a:cubicBezTo>
                <a:cubicBezTo>
                  <a:pt x="12706" y="6857"/>
                  <a:pt x="12388" y="7543"/>
                  <a:pt x="12071" y="7886"/>
                </a:cubicBezTo>
                <a:cubicBezTo>
                  <a:pt x="12071" y="8229"/>
                  <a:pt x="12388" y="8571"/>
                  <a:pt x="12388" y="8914"/>
                </a:cubicBezTo>
                <a:cubicBezTo>
                  <a:pt x="14294" y="9257"/>
                  <a:pt x="14294" y="9257"/>
                  <a:pt x="14294" y="9257"/>
                </a:cubicBezTo>
                <a:cubicBezTo>
                  <a:pt x="14294" y="9257"/>
                  <a:pt x="14294" y="9257"/>
                  <a:pt x="14294" y="9600"/>
                </a:cubicBezTo>
                <a:lnTo>
                  <a:pt x="14294" y="12000"/>
                </a:lnTo>
                <a:close/>
                <a:moveTo>
                  <a:pt x="7306" y="7543"/>
                </a:moveTo>
                <a:cubicBezTo>
                  <a:pt x="5718" y="7543"/>
                  <a:pt x="4129" y="8914"/>
                  <a:pt x="4129" y="10629"/>
                </a:cubicBezTo>
                <a:cubicBezTo>
                  <a:pt x="4129" y="12343"/>
                  <a:pt x="5718" y="13714"/>
                  <a:pt x="7306" y="13714"/>
                </a:cubicBezTo>
                <a:cubicBezTo>
                  <a:pt x="8894" y="13714"/>
                  <a:pt x="10165" y="12343"/>
                  <a:pt x="10165" y="10629"/>
                </a:cubicBezTo>
                <a:cubicBezTo>
                  <a:pt x="10165" y="8914"/>
                  <a:pt x="8894" y="7543"/>
                  <a:pt x="7306" y="7543"/>
                </a:cubicBezTo>
                <a:close/>
                <a:moveTo>
                  <a:pt x="21600" y="5143"/>
                </a:moveTo>
                <a:cubicBezTo>
                  <a:pt x="21600" y="5486"/>
                  <a:pt x="20329" y="5486"/>
                  <a:pt x="20012" y="5486"/>
                </a:cubicBezTo>
                <a:cubicBezTo>
                  <a:pt x="20012" y="5829"/>
                  <a:pt x="19694" y="6171"/>
                  <a:pt x="19694" y="6171"/>
                </a:cubicBezTo>
                <a:cubicBezTo>
                  <a:pt x="19694" y="6514"/>
                  <a:pt x="20329" y="7886"/>
                  <a:pt x="20329" y="7886"/>
                </a:cubicBezTo>
                <a:cubicBezTo>
                  <a:pt x="20329" y="7886"/>
                  <a:pt x="20329" y="7886"/>
                  <a:pt x="20329" y="8229"/>
                </a:cubicBezTo>
                <a:cubicBezTo>
                  <a:pt x="20012" y="8229"/>
                  <a:pt x="18741" y="8914"/>
                  <a:pt x="18741" y="8914"/>
                </a:cubicBezTo>
                <a:cubicBezTo>
                  <a:pt x="18741" y="8914"/>
                  <a:pt x="17788" y="7543"/>
                  <a:pt x="17788" y="7543"/>
                </a:cubicBezTo>
                <a:cubicBezTo>
                  <a:pt x="17471" y="7543"/>
                  <a:pt x="17471" y="7543"/>
                  <a:pt x="17471" y="7543"/>
                </a:cubicBezTo>
                <a:cubicBezTo>
                  <a:pt x="17153" y="7543"/>
                  <a:pt x="17153" y="7543"/>
                  <a:pt x="17153" y="7543"/>
                </a:cubicBezTo>
                <a:cubicBezTo>
                  <a:pt x="16835" y="7543"/>
                  <a:pt x="15882" y="8914"/>
                  <a:pt x="15882" y="8914"/>
                </a:cubicBezTo>
                <a:cubicBezTo>
                  <a:pt x="15882" y="8914"/>
                  <a:pt x="14612" y="8229"/>
                  <a:pt x="14612" y="8229"/>
                </a:cubicBezTo>
                <a:cubicBezTo>
                  <a:pt x="14294" y="7886"/>
                  <a:pt x="14294" y="7886"/>
                  <a:pt x="14294" y="7886"/>
                </a:cubicBezTo>
                <a:cubicBezTo>
                  <a:pt x="14294" y="7886"/>
                  <a:pt x="14929" y="6514"/>
                  <a:pt x="14929" y="6171"/>
                </a:cubicBezTo>
                <a:cubicBezTo>
                  <a:pt x="14929" y="6171"/>
                  <a:pt x="14612" y="5829"/>
                  <a:pt x="14612" y="5486"/>
                </a:cubicBezTo>
                <a:cubicBezTo>
                  <a:pt x="14294" y="5486"/>
                  <a:pt x="13024" y="5486"/>
                  <a:pt x="13024" y="5143"/>
                </a:cubicBezTo>
                <a:cubicBezTo>
                  <a:pt x="13024" y="3429"/>
                  <a:pt x="13024" y="3429"/>
                  <a:pt x="13024" y="3429"/>
                </a:cubicBezTo>
                <a:cubicBezTo>
                  <a:pt x="13024" y="3429"/>
                  <a:pt x="14294" y="3086"/>
                  <a:pt x="14612" y="3086"/>
                </a:cubicBezTo>
                <a:cubicBezTo>
                  <a:pt x="14612" y="3086"/>
                  <a:pt x="14929" y="2743"/>
                  <a:pt x="14929" y="2400"/>
                </a:cubicBezTo>
                <a:cubicBezTo>
                  <a:pt x="14929" y="2400"/>
                  <a:pt x="14294" y="1029"/>
                  <a:pt x="14294" y="686"/>
                </a:cubicBezTo>
                <a:cubicBezTo>
                  <a:pt x="14294" y="686"/>
                  <a:pt x="14294" y="686"/>
                  <a:pt x="14612" y="686"/>
                </a:cubicBezTo>
                <a:cubicBezTo>
                  <a:pt x="14612" y="686"/>
                  <a:pt x="15882" y="0"/>
                  <a:pt x="15882" y="0"/>
                </a:cubicBezTo>
                <a:cubicBezTo>
                  <a:pt x="15882" y="0"/>
                  <a:pt x="16835" y="1029"/>
                  <a:pt x="17153" y="1371"/>
                </a:cubicBezTo>
                <a:cubicBezTo>
                  <a:pt x="17153" y="1371"/>
                  <a:pt x="17153" y="1371"/>
                  <a:pt x="17471" y="1371"/>
                </a:cubicBezTo>
                <a:cubicBezTo>
                  <a:pt x="17471" y="1371"/>
                  <a:pt x="17471" y="1371"/>
                  <a:pt x="17788" y="1371"/>
                </a:cubicBezTo>
                <a:cubicBezTo>
                  <a:pt x="18106" y="686"/>
                  <a:pt x="18424" y="343"/>
                  <a:pt x="18741" y="0"/>
                </a:cubicBezTo>
                <a:cubicBezTo>
                  <a:pt x="18741" y="0"/>
                  <a:pt x="18741" y="0"/>
                  <a:pt x="18741" y="0"/>
                </a:cubicBezTo>
                <a:cubicBezTo>
                  <a:pt x="18741" y="0"/>
                  <a:pt x="20012" y="686"/>
                  <a:pt x="20329" y="686"/>
                </a:cubicBezTo>
                <a:cubicBezTo>
                  <a:pt x="20329" y="686"/>
                  <a:pt x="20329" y="686"/>
                  <a:pt x="20329" y="686"/>
                </a:cubicBezTo>
                <a:cubicBezTo>
                  <a:pt x="20329" y="1029"/>
                  <a:pt x="19694" y="2400"/>
                  <a:pt x="19694" y="2400"/>
                </a:cubicBezTo>
                <a:cubicBezTo>
                  <a:pt x="19694" y="2743"/>
                  <a:pt x="20012" y="3086"/>
                  <a:pt x="20012" y="3086"/>
                </a:cubicBezTo>
                <a:cubicBezTo>
                  <a:pt x="20329" y="3086"/>
                  <a:pt x="21600" y="3429"/>
                  <a:pt x="21600" y="3429"/>
                </a:cubicBezTo>
                <a:lnTo>
                  <a:pt x="21600" y="5143"/>
                </a:lnTo>
                <a:close/>
                <a:moveTo>
                  <a:pt x="21600" y="17829"/>
                </a:moveTo>
                <a:cubicBezTo>
                  <a:pt x="21600" y="17829"/>
                  <a:pt x="20329" y="18171"/>
                  <a:pt x="20012" y="18171"/>
                </a:cubicBezTo>
                <a:cubicBezTo>
                  <a:pt x="20012" y="18514"/>
                  <a:pt x="19694" y="18514"/>
                  <a:pt x="19694" y="18857"/>
                </a:cubicBezTo>
                <a:cubicBezTo>
                  <a:pt x="19694" y="19200"/>
                  <a:pt x="20329" y="20229"/>
                  <a:pt x="20329" y="20571"/>
                </a:cubicBezTo>
                <a:cubicBezTo>
                  <a:pt x="20329" y="20571"/>
                  <a:pt x="20329" y="20571"/>
                  <a:pt x="20329" y="20571"/>
                </a:cubicBezTo>
                <a:cubicBezTo>
                  <a:pt x="20012" y="20571"/>
                  <a:pt x="18741" y="21600"/>
                  <a:pt x="18741" y="21600"/>
                </a:cubicBezTo>
                <a:cubicBezTo>
                  <a:pt x="18741" y="21600"/>
                  <a:pt x="17788" y="20229"/>
                  <a:pt x="17788" y="20229"/>
                </a:cubicBezTo>
                <a:cubicBezTo>
                  <a:pt x="17471" y="20229"/>
                  <a:pt x="17471" y="20229"/>
                  <a:pt x="17471" y="20229"/>
                </a:cubicBezTo>
                <a:cubicBezTo>
                  <a:pt x="17153" y="20229"/>
                  <a:pt x="17153" y="20229"/>
                  <a:pt x="17153" y="20229"/>
                </a:cubicBezTo>
                <a:cubicBezTo>
                  <a:pt x="16835" y="20229"/>
                  <a:pt x="15882" y="21600"/>
                  <a:pt x="15882" y="21600"/>
                </a:cubicBezTo>
                <a:cubicBezTo>
                  <a:pt x="15882" y="21600"/>
                  <a:pt x="14612" y="20571"/>
                  <a:pt x="14612" y="20571"/>
                </a:cubicBezTo>
                <a:cubicBezTo>
                  <a:pt x="14294" y="20571"/>
                  <a:pt x="14294" y="20571"/>
                  <a:pt x="14294" y="20571"/>
                </a:cubicBezTo>
                <a:cubicBezTo>
                  <a:pt x="14294" y="20229"/>
                  <a:pt x="14929" y="19200"/>
                  <a:pt x="14929" y="18857"/>
                </a:cubicBezTo>
                <a:cubicBezTo>
                  <a:pt x="14929" y="18514"/>
                  <a:pt x="14612" y="18514"/>
                  <a:pt x="14612" y="18171"/>
                </a:cubicBezTo>
                <a:cubicBezTo>
                  <a:pt x="14294" y="18171"/>
                  <a:pt x="13024" y="17829"/>
                  <a:pt x="13024" y="17829"/>
                </a:cubicBezTo>
                <a:cubicBezTo>
                  <a:pt x="13024" y="16114"/>
                  <a:pt x="13024" y="16114"/>
                  <a:pt x="13024" y="16114"/>
                </a:cubicBezTo>
                <a:cubicBezTo>
                  <a:pt x="13024" y="15771"/>
                  <a:pt x="14294" y="15771"/>
                  <a:pt x="14612" y="15771"/>
                </a:cubicBezTo>
                <a:cubicBezTo>
                  <a:pt x="14612" y="15429"/>
                  <a:pt x="14929" y="15429"/>
                  <a:pt x="14929" y="15086"/>
                </a:cubicBezTo>
                <a:cubicBezTo>
                  <a:pt x="14929" y="14743"/>
                  <a:pt x="14294" y="13714"/>
                  <a:pt x="14294" y="13371"/>
                </a:cubicBezTo>
                <a:cubicBezTo>
                  <a:pt x="14294" y="13371"/>
                  <a:pt x="14294" y="13371"/>
                  <a:pt x="14612" y="13371"/>
                </a:cubicBezTo>
                <a:cubicBezTo>
                  <a:pt x="14612" y="13371"/>
                  <a:pt x="15882" y="12343"/>
                  <a:pt x="15882" y="12343"/>
                </a:cubicBezTo>
                <a:cubicBezTo>
                  <a:pt x="15882" y="12343"/>
                  <a:pt x="16835" y="13714"/>
                  <a:pt x="17153" y="13714"/>
                </a:cubicBezTo>
                <a:cubicBezTo>
                  <a:pt x="17153" y="13714"/>
                  <a:pt x="17153" y="13714"/>
                  <a:pt x="17471" y="13714"/>
                </a:cubicBezTo>
                <a:cubicBezTo>
                  <a:pt x="17471" y="13714"/>
                  <a:pt x="17471" y="13714"/>
                  <a:pt x="17788" y="13714"/>
                </a:cubicBezTo>
                <a:cubicBezTo>
                  <a:pt x="18106" y="13371"/>
                  <a:pt x="18424" y="13029"/>
                  <a:pt x="18741" y="12343"/>
                </a:cubicBezTo>
                <a:cubicBezTo>
                  <a:pt x="18741" y="12343"/>
                  <a:pt x="18741" y="12343"/>
                  <a:pt x="18741" y="12343"/>
                </a:cubicBezTo>
                <a:cubicBezTo>
                  <a:pt x="18741" y="12343"/>
                  <a:pt x="20012" y="13371"/>
                  <a:pt x="20329" y="13371"/>
                </a:cubicBezTo>
                <a:cubicBezTo>
                  <a:pt x="20329" y="13371"/>
                  <a:pt x="20329" y="13371"/>
                  <a:pt x="20329" y="13371"/>
                </a:cubicBezTo>
                <a:cubicBezTo>
                  <a:pt x="20329" y="13714"/>
                  <a:pt x="19694" y="14743"/>
                  <a:pt x="19694" y="15086"/>
                </a:cubicBezTo>
                <a:cubicBezTo>
                  <a:pt x="19694" y="15429"/>
                  <a:pt x="20012" y="15429"/>
                  <a:pt x="20012" y="15771"/>
                </a:cubicBezTo>
                <a:cubicBezTo>
                  <a:pt x="20329" y="15771"/>
                  <a:pt x="21600" y="15771"/>
                  <a:pt x="21600" y="16114"/>
                </a:cubicBezTo>
                <a:lnTo>
                  <a:pt x="21600" y="17829"/>
                </a:lnTo>
                <a:close/>
                <a:moveTo>
                  <a:pt x="17471" y="2743"/>
                </a:moveTo>
                <a:cubicBezTo>
                  <a:pt x="16518" y="2743"/>
                  <a:pt x="15882" y="3429"/>
                  <a:pt x="15882" y="4457"/>
                </a:cubicBezTo>
                <a:cubicBezTo>
                  <a:pt x="15882" y="5143"/>
                  <a:pt x="16518" y="5829"/>
                  <a:pt x="17471" y="5829"/>
                </a:cubicBezTo>
                <a:cubicBezTo>
                  <a:pt x="18106" y="5829"/>
                  <a:pt x="18741" y="5143"/>
                  <a:pt x="18741" y="4457"/>
                </a:cubicBezTo>
                <a:cubicBezTo>
                  <a:pt x="18741" y="3429"/>
                  <a:pt x="18106" y="2743"/>
                  <a:pt x="17471" y="2743"/>
                </a:cubicBezTo>
                <a:close/>
                <a:moveTo>
                  <a:pt x="17471" y="15429"/>
                </a:moveTo>
                <a:cubicBezTo>
                  <a:pt x="16518" y="15429"/>
                  <a:pt x="15882" y="16114"/>
                  <a:pt x="15882" y="16800"/>
                </a:cubicBezTo>
                <a:cubicBezTo>
                  <a:pt x="15882" y="17829"/>
                  <a:pt x="16518" y="18514"/>
                  <a:pt x="17471" y="18514"/>
                </a:cubicBezTo>
                <a:cubicBezTo>
                  <a:pt x="18106" y="18514"/>
                  <a:pt x="18741" y="17829"/>
                  <a:pt x="18741" y="16800"/>
                </a:cubicBezTo>
                <a:cubicBezTo>
                  <a:pt x="18741" y="16114"/>
                  <a:pt x="18106" y="15429"/>
                  <a:pt x="17471" y="15429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999"/>
          </a:p>
        </p:txBody>
      </p:sp>
      <p:sp>
        <p:nvSpPr>
          <p:cNvPr id="15" name="TextBox 14"/>
          <p:cNvSpPr txBox="1"/>
          <p:nvPr/>
        </p:nvSpPr>
        <p:spPr>
          <a:xfrm>
            <a:off x="5431554" y="463857"/>
            <a:ext cx="2496196" cy="769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399" b="1" dirty="0"/>
              <a:t>Identity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14381" y="1147532"/>
            <a:ext cx="447077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</a:rPr>
              <a:t>Education </a:t>
            </a:r>
            <a:r>
              <a:rPr lang="en-US" sz="1600" spc="300" dirty="0" err="1">
                <a:solidFill>
                  <a:schemeClr val="bg1">
                    <a:lumMod val="50000"/>
                  </a:schemeClr>
                </a:solidFill>
              </a:rPr>
              <a:t>Powerpoint</a:t>
            </a:r>
            <a:r>
              <a:rPr lang="en-US" sz="1600" spc="300" dirty="0">
                <a:solidFill>
                  <a:schemeClr val="bg1">
                    <a:lumMod val="50000"/>
                  </a:schemeClr>
                </a:solidFill>
              </a:rPr>
              <a:t> Template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31556" y="4735511"/>
            <a:ext cx="5297622" cy="331946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18" name="Rectangle 17"/>
          <p:cNvSpPr/>
          <p:nvPr/>
        </p:nvSpPr>
        <p:spPr>
          <a:xfrm>
            <a:off x="5476155" y="4777237"/>
            <a:ext cx="4091410" cy="2557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700">
              <a:solidFill>
                <a:schemeClr val="bg2"/>
              </a:solidFill>
              <a:ea typeface="Roboto Condensed Light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31556" y="5243322"/>
            <a:ext cx="5297622" cy="331946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20" name="Rectangle 19"/>
          <p:cNvSpPr/>
          <p:nvPr/>
        </p:nvSpPr>
        <p:spPr>
          <a:xfrm>
            <a:off x="5476155" y="5285047"/>
            <a:ext cx="3068557" cy="2557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700">
              <a:solidFill>
                <a:schemeClr val="bg2"/>
              </a:solidFill>
              <a:ea typeface="Roboto Condensed Light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31555" y="6258942"/>
            <a:ext cx="5297622" cy="331946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22" name="Rectangle 21"/>
          <p:cNvSpPr/>
          <p:nvPr/>
        </p:nvSpPr>
        <p:spPr>
          <a:xfrm>
            <a:off x="5476153" y="6300668"/>
            <a:ext cx="4474979" cy="2557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700">
              <a:solidFill>
                <a:schemeClr val="bg2"/>
              </a:solidFill>
              <a:ea typeface="Roboto Condensed Light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31555" y="5751132"/>
            <a:ext cx="5297622" cy="331946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24" name="Rectangle 23"/>
          <p:cNvSpPr/>
          <p:nvPr/>
        </p:nvSpPr>
        <p:spPr>
          <a:xfrm>
            <a:off x="5476153" y="5792858"/>
            <a:ext cx="4858549" cy="2557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700">
              <a:solidFill>
                <a:schemeClr val="bg2"/>
              </a:solidFill>
              <a:ea typeface="Roboto Condensed Light" panose="02000000000000000000" pitchFamily="2" charset="0"/>
            </a:endParaRPr>
          </a:p>
        </p:txBody>
      </p:sp>
      <p:sp>
        <p:nvSpPr>
          <p:cNvPr id="26" name="TextBox 142"/>
          <p:cNvSpPr txBox="1"/>
          <p:nvPr/>
        </p:nvSpPr>
        <p:spPr>
          <a:xfrm flipH="1">
            <a:off x="5476153" y="3186984"/>
            <a:ext cx="5253024" cy="10749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consectur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sed 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sed do 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consectur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sed 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sed do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93626" y="4832243"/>
            <a:ext cx="142667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b="1">
                <a:solidFill>
                  <a:schemeClr val="bg1"/>
                </a:solidFill>
              </a:rPr>
              <a:t>YOUR TEXT HERE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93626" y="5343662"/>
            <a:ext cx="142667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b="1">
                <a:solidFill>
                  <a:schemeClr val="bg1"/>
                </a:solidFill>
              </a:rPr>
              <a:t>YOUR TEXT HERE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93625" y="5847864"/>
            <a:ext cx="142667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b="1">
                <a:solidFill>
                  <a:schemeClr val="bg1"/>
                </a:solidFill>
              </a:rPr>
              <a:t>YOUR TEXT HERE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93625" y="6359283"/>
            <a:ext cx="142667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b="1">
                <a:solidFill>
                  <a:schemeClr val="bg1"/>
                </a:solidFill>
              </a:rPr>
              <a:t>YOUR TEXT HERE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082768" y="4769851"/>
            <a:ext cx="5854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55%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074374" y="5293893"/>
            <a:ext cx="5854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55%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860022" y="5801703"/>
            <a:ext cx="5854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55%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489616" y="6324026"/>
            <a:ext cx="5854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55%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11262737-1766-420F-8072-F3C8F96DA8D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8" r="293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87766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/>
          <p:cNvSpPr/>
          <p:nvPr/>
        </p:nvSpPr>
        <p:spPr>
          <a:xfrm rot="16200000">
            <a:off x="5823036" y="3435587"/>
            <a:ext cx="614621" cy="1720189"/>
          </a:xfrm>
          <a:custGeom>
            <a:avLst/>
            <a:gdLst>
              <a:gd name="connsiteX0" fmla="*/ 1229403 w 1229403"/>
              <a:gd name="connsiteY0" fmla="*/ 507125 h 3440825"/>
              <a:gd name="connsiteX1" fmla="*/ 1229403 w 1229403"/>
              <a:gd name="connsiteY1" fmla="*/ 3440825 h 3440825"/>
              <a:gd name="connsiteX2" fmla="*/ 0 w 1229403"/>
              <a:gd name="connsiteY2" fmla="*/ 3440825 h 3440825"/>
              <a:gd name="connsiteX3" fmla="*/ 0 w 1229403"/>
              <a:gd name="connsiteY3" fmla="*/ 507125 h 3440825"/>
              <a:gd name="connsiteX4" fmla="*/ 320569 w 1229403"/>
              <a:gd name="connsiteY4" fmla="*/ 507125 h 3440825"/>
              <a:gd name="connsiteX5" fmla="*/ 614702 w 1229403"/>
              <a:gd name="connsiteY5" fmla="*/ 0 h 3440825"/>
              <a:gd name="connsiteX6" fmla="*/ 908834 w 1229403"/>
              <a:gd name="connsiteY6" fmla="*/ 507125 h 344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9403" h="3440825">
                <a:moveTo>
                  <a:pt x="1229403" y="507125"/>
                </a:moveTo>
                <a:lnTo>
                  <a:pt x="1229403" y="3440825"/>
                </a:lnTo>
                <a:lnTo>
                  <a:pt x="0" y="3440825"/>
                </a:lnTo>
                <a:lnTo>
                  <a:pt x="0" y="507125"/>
                </a:lnTo>
                <a:lnTo>
                  <a:pt x="320569" y="507125"/>
                </a:lnTo>
                <a:lnTo>
                  <a:pt x="614702" y="0"/>
                </a:lnTo>
                <a:lnTo>
                  <a:pt x="908834" y="5071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4" name="Freeform 33"/>
          <p:cNvSpPr/>
          <p:nvPr/>
        </p:nvSpPr>
        <p:spPr>
          <a:xfrm rot="16200000">
            <a:off x="5788690" y="4807008"/>
            <a:ext cx="614621" cy="1720189"/>
          </a:xfrm>
          <a:custGeom>
            <a:avLst/>
            <a:gdLst>
              <a:gd name="connsiteX0" fmla="*/ 1229403 w 1229403"/>
              <a:gd name="connsiteY0" fmla="*/ 507125 h 3440825"/>
              <a:gd name="connsiteX1" fmla="*/ 1229403 w 1229403"/>
              <a:gd name="connsiteY1" fmla="*/ 3440825 h 3440825"/>
              <a:gd name="connsiteX2" fmla="*/ 0 w 1229403"/>
              <a:gd name="connsiteY2" fmla="*/ 3440825 h 3440825"/>
              <a:gd name="connsiteX3" fmla="*/ 0 w 1229403"/>
              <a:gd name="connsiteY3" fmla="*/ 507125 h 3440825"/>
              <a:gd name="connsiteX4" fmla="*/ 320569 w 1229403"/>
              <a:gd name="connsiteY4" fmla="*/ 507125 h 3440825"/>
              <a:gd name="connsiteX5" fmla="*/ 614702 w 1229403"/>
              <a:gd name="connsiteY5" fmla="*/ 0 h 3440825"/>
              <a:gd name="connsiteX6" fmla="*/ 908834 w 1229403"/>
              <a:gd name="connsiteY6" fmla="*/ 507125 h 344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9403" h="3440825">
                <a:moveTo>
                  <a:pt x="1229403" y="507125"/>
                </a:moveTo>
                <a:lnTo>
                  <a:pt x="1229403" y="3440825"/>
                </a:lnTo>
                <a:lnTo>
                  <a:pt x="0" y="3440825"/>
                </a:lnTo>
                <a:lnTo>
                  <a:pt x="0" y="507125"/>
                </a:lnTo>
                <a:lnTo>
                  <a:pt x="320569" y="507125"/>
                </a:lnTo>
                <a:lnTo>
                  <a:pt x="614702" y="0"/>
                </a:lnTo>
                <a:lnTo>
                  <a:pt x="908834" y="50712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5" name="TextBox 142"/>
          <p:cNvSpPr txBox="1"/>
          <p:nvPr/>
        </p:nvSpPr>
        <p:spPr>
          <a:xfrm flipH="1">
            <a:off x="799041" y="4216940"/>
            <a:ext cx="3519304" cy="5209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consectur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sed Lorem ipsum dolor sit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99041" y="3931228"/>
            <a:ext cx="202299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>
                <a:solidFill>
                  <a:schemeClr val="bg1">
                    <a:lumMod val="50000"/>
                  </a:schemeClr>
                </a:solidFill>
              </a:rPr>
              <a:t>01 - Your Text Here</a:t>
            </a:r>
          </a:p>
        </p:txBody>
      </p:sp>
      <p:sp>
        <p:nvSpPr>
          <p:cNvPr id="39" name="TextBox 142"/>
          <p:cNvSpPr txBox="1"/>
          <p:nvPr/>
        </p:nvSpPr>
        <p:spPr>
          <a:xfrm flipH="1">
            <a:off x="779253" y="5579156"/>
            <a:ext cx="3519304" cy="5209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20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20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consectur </a:t>
            </a:r>
            <a:r>
              <a:rPr lang="en-US" sz="120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US" sz="120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20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sed Lorem ipsum dolor sit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79253" y="5293444"/>
            <a:ext cx="206466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>
                <a:solidFill>
                  <a:schemeClr val="bg1">
                    <a:lumMod val="50000"/>
                  </a:schemeClr>
                </a:solidFill>
              </a:rPr>
              <a:t>02 - Your Text Here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640596" y="4041798"/>
            <a:ext cx="1351652" cy="553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99" b="1">
                <a:solidFill>
                  <a:schemeClr val="bg1"/>
                </a:solidFill>
              </a:rPr>
              <a:t>86,6%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640596" y="5413219"/>
            <a:ext cx="1351652" cy="553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99" b="1">
                <a:solidFill>
                  <a:schemeClr val="bg1"/>
                </a:solidFill>
              </a:rPr>
              <a:t>86,6%</a:t>
            </a:r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9C05C799-DBA3-4075-977B-B899FC0BF06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89" b="28889"/>
          <a:stretch/>
        </p:blipFill>
        <p:spPr/>
      </p:pic>
      <p:sp>
        <p:nvSpPr>
          <p:cNvPr id="37" name="TextBox 142">
            <a:extLst>
              <a:ext uri="{FF2B5EF4-FFF2-40B4-BE49-F238E27FC236}">
                <a16:creationId xmlns:a16="http://schemas.microsoft.com/office/drawing/2014/main" id="{0F6DF083-65C3-4D66-8459-60F5FAFAD0B9}"/>
              </a:ext>
            </a:extLst>
          </p:cNvPr>
          <p:cNvSpPr txBox="1"/>
          <p:nvPr/>
        </p:nvSpPr>
        <p:spPr>
          <a:xfrm flipH="1">
            <a:off x="7873655" y="4216940"/>
            <a:ext cx="3519304" cy="5209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consectur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sed Lorem ipsum dolor sit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AA492D-AD48-4F9E-B65D-DFC2826A0798}"/>
              </a:ext>
            </a:extLst>
          </p:cNvPr>
          <p:cNvSpPr txBox="1"/>
          <p:nvPr/>
        </p:nvSpPr>
        <p:spPr>
          <a:xfrm>
            <a:off x="7873656" y="3931228"/>
            <a:ext cx="202299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>
                <a:solidFill>
                  <a:schemeClr val="bg1">
                    <a:lumMod val="50000"/>
                  </a:schemeClr>
                </a:solidFill>
              </a:rPr>
              <a:t>01 - Your Text Here</a:t>
            </a:r>
          </a:p>
        </p:txBody>
      </p:sp>
      <p:sp>
        <p:nvSpPr>
          <p:cNvPr id="43" name="TextBox 142">
            <a:extLst>
              <a:ext uri="{FF2B5EF4-FFF2-40B4-BE49-F238E27FC236}">
                <a16:creationId xmlns:a16="http://schemas.microsoft.com/office/drawing/2014/main" id="{439CB9B4-72EC-4D6A-BC05-57F43F18F3BD}"/>
              </a:ext>
            </a:extLst>
          </p:cNvPr>
          <p:cNvSpPr txBox="1"/>
          <p:nvPr/>
        </p:nvSpPr>
        <p:spPr>
          <a:xfrm flipH="1">
            <a:off x="7853867" y="5579156"/>
            <a:ext cx="3519304" cy="5209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20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20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consectur </a:t>
            </a:r>
            <a:r>
              <a:rPr lang="en-US" sz="120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US" sz="120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20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sed Lorem ipsum dolor sit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5E8AE1F-F7D9-4AB3-98DC-60F903A80E4A}"/>
              </a:ext>
            </a:extLst>
          </p:cNvPr>
          <p:cNvSpPr txBox="1"/>
          <p:nvPr/>
        </p:nvSpPr>
        <p:spPr>
          <a:xfrm>
            <a:off x="7853867" y="5293444"/>
            <a:ext cx="206466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>
                <a:solidFill>
                  <a:schemeClr val="bg1">
                    <a:lumMod val="50000"/>
                  </a:schemeClr>
                </a:solidFill>
              </a:rPr>
              <a:t>02 -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639124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Placeholder 36">
            <a:extLst>
              <a:ext uri="{FF2B5EF4-FFF2-40B4-BE49-F238E27FC236}">
                <a16:creationId xmlns:a16="http://schemas.microsoft.com/office/drawing/2014/main" id="{66716E44-76B4-4693-A3C7-AED03B8BDBE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9" r="20579"/>
          <a:stretch>
            <a:fillRect/>
          </a:stretch>
        </p:blipFill>
        <p:spPr/>
      </p:pic>
      <p:pic>
        <p:nvPicPr>
          <p:cNvPr id="39" name="Picture Placeholder 38">
            <a:extLst>
              <a:ext uri="{FF2B5EF4-FFF2-40B4-BE49-F238E27FC236}">
                <a16:creationId xmlns:a16="http://schemas.microsoft.com/office/drawing/2014/main" id="{DF3AD46C-5650-428B-9C5D-77362E52A35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9" r="20579"/>
          <a:stretch/>
        </p:blipFill>
        <p:spPr/>
      </p:pic>
      <p:pic>
        <p:nvPicPr>
          <p:cNvPr id="42" name="Picture Placeholder 41">
            <a:extLst>
              <a:ext uri="{FF2B5EF4-FFF2-40B4-BE49-F238E27FC236}">
                <a16:creationId xmlns:a16="http://schemas.microsoft.com/office/drawing/2014/main" id="{A87A1C70-6214-4081-9AF3-5EA85D27816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9" r="20579"/>
          <a:stretch>
            <a:fillRect/>
          </a:stretch>
        </p:blipFill>
        <p:spPr/>
      </p:pic>
      <p:pic>
        <p:nvPicPr>
          <p:cNvPr id="45" name="Picture Placeholder 44">
            <a:extLst>
              <a:ext uri="{FF2B5EF4-FFF2-40B4-BE49-F238E27FC236}">
                <a16:creationId xmlns:a16="http://schemas.microsoft.com/office/drawing/2014/main" id="{FC508B91-7B72-4E88-86C0-96F03988153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9" r="20579"/>
          <a:stretch>
            <a:fillRect/>
          </a:stretch>
        </p:blipFill>
        <p:spPr/>
      </p:pic>
      <p:sp>
        <p:nvSpPr>
          <p:cNvPr id="6" name="TextBox 142"/>
          <p:cNvSpPr txBox="1"/>
          <p:nvPr/>
        </p:nvSpPr>
        <p:spPr>
          <a:xfrm flipH="1">
            <a:off x="6856435" y="4321074"/>
            <a:ext cx="4816974" cy="5209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consectur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sed 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sed do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6436" y="4021125"/>
            <a:ext cx="204703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>
                <a:solidFill>
                  <a:schemeClr val="bg1">
                    <a:lumMod val="65000"/>
                  </a:schemeClr>
                </a:solidFill>
              </a:rPr>
              <a:t>01 – Your Text Here</a:t>
            </a:r>
          </a:p>
        </p:txBody>
      </p:sp>
      <p:sp>
        <p:nvSpPr>
          <p:cNvPr id="8" name="TextBox 142"/>
          <p:cNvSpPr txBox="1"/>
          <p:nvPr/>
        </p:nvSpPr>
        <p:spPr>
          <a:xfrm flipH="1">
            <a:off x="6856435" y="5406880"/>
            <a:ext cx="4664664" cy="5209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consectur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sed 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sed do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6436" y="5097865"/>
            <a:ext cx="208871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>
                <a:solidFill>
                  <a:schemeClr val="bg1">
                    <a:lumMod val="65000"/>
                  </a:schemeClr>
                </a:solidFill>
              </a:rPr>
              <a:t>02 – Your Text Here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27468" y="989515"/>
            <a:ext cx="4454746" cy="73853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799" b="1" dirty="0"/>
              <a:t>Our Teacher’s</a:t>
            </a:r>
          </a:p>
        </p:txBody>
      </p:sp>
      <p:sp>
        <p:nvSpPr>
          <p:cNvPr id="12" name="Oval 11"/>
          <p:cNvSpPr/>
          <p:nvPr/>
        </p:nvSpPr>
        <p:spPr>
          <a:xfrm>
            <a:off x="6856435" y="2778913"/>
            <a:ext cx="645471" cy="64547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032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3" name="Shape 5275"/>
          <p:cNvSpPr/>
          <p:nvPr/>
        </p:nvSpPr>
        <p:spPr>
          <a:xfrm>
            <a:off x="7062788" y="2992597"/>
            <a:ext cx="232765" cy="2181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029"/>
                </a:moveTo>
                <a:cubicBezTo>
                  <a:pt x="21600" y="20815"/>
                  <a:pt x="21234" y="21600"/>
                  <a:pt x="20502" y="21600"/>
                </a:cubicBezTo>
                <a:cubicBezTo>
                  <a:pt x="1098" y="21600"/>
                  <a:pt x="1098" y="21600"/>
                  <a:pt x="1098" y="21600"/>
                </a:cubicBezTo>
                <a:cubicBezTo>
                  <a:pt x="366" y="21600"/>
                  <a:pt x="0" y="20815"/>
                  <a:pt x="0" y="20029"/>
                </a:cubicBezTo>
                <a:cubicBezTo>
                  <a:pt x="0" y="15709"/>
                  <a:pt x="0" y="15709"/>
                  <a:pt x="0" y="15709"/>
                </a:cubicBezTo>
                <a:cubicBezTo>
                  <a:pt x="0" y="14924"/>
                  <a:pt x="366" y="14531"/>
                  <a:pt x="1098" y="14531"/>
                </a:cubicBezTo>
                <a:cubicBezTo>
                  <a:pt x="7322" y="14531"/>
                  <a:pt x="7322" y="14531"/>
                  <a:pt x="7322" y="14531"/>
                </a:cubicBezTo>
                <a:cubicBezTo>
                  <a:pt x="9153" y="16102"/>
                  <a:pt x="9153" y="16102"/>
                  <a:pt x="9153" y="16102"/>
                </a:cubicBezTo>
                <a:cubicBezTo>
                  <a:pt x="9519" y="16887"/>
                  <a:pt x="10251" y="16887"/>
                  <a:pt x="10617" y="16887"/>
                </a:cubicBezTo>
                <a:cubicBezTo>
                  <a:pt x="11349" y="16887"/>
                  <a:pt x="12081" y="16887"/>
                  <a:pt x="12447" y="16102"/>
                </a:cubicBezTo>
                <a:cubicBezTo>
                  <a:pt x="14278" y="14531"/>
                  <a:pt x="14278" y="14531"/>
                  <a:pt x="14278" y="14531"/>
                </a:cubicBezTo>
                <a:cubicBezTo>
                  <a:pt x="20502" y="14531"/>
                  <a:pt x="20502" y="14531"/>
                  <a:pt x="20502" y="14531"/>
                </a:cubicBezTo>
                <a:cubicBezTo>
                  <a:pt x="21234" y="14531"/>
                  <a:pt x="21600" y="14924"/>
                  <a:pt x="21600" y="15709"/>
                </a:cubicBezTo>
                <a:lnTo>
                  <a:pt x="21600" y="20029"/>
                </a:lnTo>
                <a:close/>
                <a:moveTo>
                  <a:pt x="17207" y="8640"/>
                </a:moveTo>
                <a:cubicBezTo>
                  <a:pt x="11349" y="14924"/>
                  <a:pt x="11349" y="14924"/>
                  <a:pt x="11349" y="14924"/>
                </a:cubicBezTo>
                <a:cubicBezTo>
                  <a:pt x="11349" y="15316"/>
                  <a:pt x="10983" y="15316"/>
                  <a:pt x="10617" y="15316"/>
                </a:cubicBezTo>
                <a:cubicBezTo>
                  <a:pt x="10617" y="15316"/>
                  <a:pt x="10251" y="15316"/>
                  <a:pt x="10251" y="14924"/>
                </a:cubicBezTo>
                <a:cubicBezTo>
                  <a:pt x="4393" y="8640"/>
                  <a:pt x="4393" y="8640"/>
                  <a:pt x="4393" y="8640"/>
                </a:cubicBezTo>
                <a:cubicBezTo>
                  <a:pt x="4027" y="8247"/>
                  <a:pt x="4027" y="7855"/>
                  <a:pt x="4027" y="7855"/>
                </a:cubicBezTo>
                <a:cubicBezTo>
                  <a:pt x="4393" y="7462"/>
                  <a:pt x="4759" y="7069"/>
                  <a:pt x="4759" y="7069"/>
                </a:cubicBezTo>
                <a:cubicBezTo>
                  <a:pt x="8420" y="7069"/>
                  <a:pt x="8420" y="7069"/>
                  <a:pt x="8420" y="7069"/>
                </a:cubicBezTo>
                <a:cubicBezTo>
                  <a:pt x="8420" y="785"/>
                  <a:pt x="8420" y="785"/>
                  <a:pt x="8420" y="785"/>
                </a:cubicBezTo>
                <a:cubicBezTo>
                  <a:pt x="8420" y="393"/>
                  <a:pt x="8786" y="0"/>
                  <a:pt x="9153" y="0"/>
                </a:cubicBezTo>
                <a:cubicBezTo>
                  <a:pt x="12447" y="0"/>
                  <a:pt x="12447" y="0"/>
                  <a:pt x="12447" y="0"/>
                </a:cubicBezTo>
                <a:cubicBezTo>
                  <a:pt x="12814" y="0"/>
                  <a:pt x="13180" y="393"/>
                  <a:pt x="13180" y="785"/>
                </a:cubicBezTo>
                <a:cubicBezTo>
                  <a:pt x="13180" y="7069"/>
                  <a:pt x="13180" y="7069"/>
                  <a:pt x="13180" y="7069"/>
                </a:cubicBezTo>
                <a:cubicBezTo>
                  <a:pt x="16475" y="7069"/>
                  <a:pt x="16475" y="7069"/>
                  <a:pt x="16475" y="7069"/>
                </a:cubicBezTo>
                <a:cubicBezTo>
                  <a:pt x="16841" y="7069"/>
                  <a:pt x="17207" y="7462"/>
                  <a:pt x="17573" y="7855"/>
                </a:cubicBezTo>
                <a:cubicBezTo>
                  <a:pt x="17573" y="7855"/>
                  <a:pt x="17573" y="8247"/>
                  <a:pt x="17207" y="8640"/>
                </a:cubicBezTo>
                <a:close/>
                <a:moveTo>
                  <a:pt x="15742" y="18065"/>
                </a:moveTo>
                <a:cubicBezTo>
                  <a:pt x="15376" y="18065"/>
                  <a:pt x="15010" y="18458"/>
                  <a:pt x="15010" y="18851"/>
                </a:cubicBezTo>
                <a:cubicBezTo>
                  <a:pt x="15010" y="19244"/>
                  <a:pt x="15376" y="19636"/>
                  <a:pt x="15742" y="19636"/>
                </a:cubicBezTo>
                <a:cubicBezTo>
                  <a:pt x="16108" y="19636"/>
                  <a:pt x="16475" y="19244"/>
                  <a:pt x="16475" y="18851"/>
                </a:cubicBezTo>
                <a:cubicBezTo>
                  <a:pt x="16475" y="18458"/>
                  <a:pt x="16108" y="18065"/>
                  <a:pt x="15742" y="18065"/>
                </a:cubicBezTo>
                <a:close/>
                <a:moveTo>
                  <a:pt x="19037" y="18065"/>
                </a:moveTo>
                <a:cubicBezTo>
                  <a:pt x="18671" y="18065"/>
                  <a:pt x="18305" y="18458"/>
                  <a:pt x="18305" y="18851"/>
                </a:cubicBezTo>
                <a:cubicBezTo>
                  <a:pt x="18305" y="19244"/>
                  <a:pt x="18671" y="19636"/>
                  <a:pt x="19037" y="19636"/>
                </a:cubicBezTo>
                <a:cubicBezTo>
                  <a:pt x="19769" y="19636"/>
                  <a:pt x="20136" y="19244"/>
                  <a:pt x="20136" y="18851"/>
                </a:cubicBezTo>
                <a:cubicBezTo>
                  <a:pt x="20136" y="18458"/>
                  <a:pt x="19769" y="18065"/>
                  <a:pt x="19037" y="18065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4" name="Oval 13"/>
          <p:cNvSpPr/>
          <p:nvPr/>
        </p:nvSpPr>
        <p:spPr>
          <a:xfrm>
            <a:off x="7805638" y="2778913"/>
            <a:ext cx="645471" cy="64547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032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5" name="Shape 5337"/>
          <p:cNvSpPr/>
          <p:nvPr/>
        </p:nvSpPr>
        <p:spPr>
          <a:xfrm>
            <a:off x="8011075" y="2992597"/>
            <a:ext cx="234596" cy="2181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673"/>
                </a:moveTo>
                <a:cubicBezTo>
                  <a:pt x="21600" y="17673"/>
                  <a:pt x="21600" y="18065"/>
                  <a:pt x="21234" y="18065"/>
                </a:cubicBezTo>
                <a:cubicBezTo>
                  <a:pt x="18305" y="18065"/>
                  <a:pt x="18305" y="18065"/>
                  <a:pt x="18305" y="18065"/>
                </a:cubicBezTo>
                <a:cubicBezTo>
                  <a:pt x="18305" y="20422"/>
                  <a:pt x="18305" y="20422"/>
                  <a:pt x="18305" y="20422"/>
                </a:cubicBezTo>
                <a:cubicBezTo>
                  <a:pt x="18305" y="21207"/>
                  <a:pt x="17573" y="21600"/>
                  <a:pt x="17207" y="21600"/>
                </a:cubicBezTo>
                <a:cubicBezTo>
                  <a:pt x="4393" y="21600"/>
                  <a:pt x="4393" y="21600"/>
                  <a:pt x="4393" y="21600"/>
                </a:cubicBezTo>
                <a:cubicBezTo>
                  <a:pt x="3661" y="21600"/>
                  <a:pt x="3295" y="21207"/>
                  <a:pt x="3295" y="20422"/>
                </a:cubicBezTo>
                <a:cubicBezTo>
                  <a:pt x="3295" y="18065"/>
                  <a:pt x="3295" y="18065"/>
                  <a:pt x="3295" y="18065"/>
                </a:cubicBezTo>
                <a:cubicBezTo>
                  <a:pt x="366" y="18065"/>
                  <a:pt x="366" y="18065"/>
                  <a:pt x="366" y="18065"/>
                </a:cubicBezTo>
                <a:cubicBezTo>
                  <a:pt x="0" y="18065"/>
                  <a:pt x="0" y="17673"/>
                  <a:pt x="0" y="17673"/>
                </a:cubicBezTo>
                <a:cubicBezTo>
                  <a:pt x="0" y="11782"/>
                  <a:pt x="0" y="11782"/>
                  <a:pt x="0" y="11782"/>
                </a:cubicBezTo>
                <a:cubicBezTo>
                  <a:pt x="0" y="10211"/>
                  <a:pt x="1098" y="9033"/>
                  <a:pt x="2563" y="9033"/>
                </a:cubicBezTo>
                <a:cubicBezTo>
                  <a:pt x="3295" y="9033"/>
                  <a:pt x="3295" y="9033"/>
                  <a:pt x="3295" y="9033"/>
                </a:cubicBezTo>
                <a:cubicBezTo>
                  <a:pt x="3295" y="1571"/>
                  <a:pt x="3295" y="1571"/>
                  <a:pt x="3295" y="1571"/>
                </a:cubicBezTo>
                <a:cubicBezTo>
                  <a:pt x="3295" y="785"/>
                  <a:pt x="3661" y="0"/>
                  <a:pt x="4393" y="0"/>
                </a:cubicBezTo>
                <a:cubicBezTo>
                  <a:pt x="13180" y="0"/>
                  <a:pt x="13180" y="0"/>
                  <a:pt x="13180" y="0"/>
                </a:cubicBezTo>
                <a:cubicBezTo>
                  <a:pt x="13912" y="0"/>
                  <a:pt x="15010" y="393"/>
                  <a:pt x="15376" y="1178"/>
                </a:cubicBezTo>
                <a:cubicBezTo>
                  <a:pt x="17573" y="3142"/>
                  <a:pt x="17573" y="3142"/>
                  <a:pt x="17573" y="3142"/>
                </a:cubicBezTo>
                <a:cubicBezTo>
                  <a:pt x="17939" y="3927"/>
                  <a:pt x="18305" y="4713"/>
                  <a:pt x="18305" y="5498"/>
                </a:cubicBezTo>
                <a:cubicBezTo>
                  <a:pt x="18305" y="9033"/>
                  <a:pt x="18305" y="9033"/>
                  <a:pt x="18305" y="9033"/>
                </a:cubicBezTo>
                <a:cubicBezTo>
                  <a:pt x="19037" y="9033"/>
                  <a:pt x="19037" y="9033"/>
                  <a:pt x="19037" y="9033"/>
                </a:cubicBezTo>
                <a:cubicBezTo>
                  <a:pt x="20502" y="9033"/>
                  <a:pt x="21600" y="10211"/>
                  <a:pt x="21600" y="11782"/>
                </a:cubicBezTo>
                <a:lnTo>
                  <a:pt x="21600" y="17673"/>
                </a:lnTo>
                <a:close/>
                <a:moveTo>
                  <a:pt x="16475" y="10996"/>
                </a:moveTo>
                <a:cubicBezTo>
                  <a:pt x="16475" y="5498"/>
                  <a:pt x="16475" y="5498"/>
                  <a:pt x="16475" y="5498"/>
                </a:cubicBezTo>
                <a:cubicBezTo>
                  <a:pt x="14644" y="5498"/>
                  <a:pt x="14644" y="5498"/>
                  <a:pt x="14644" y="5498"/>
                </a:cubicBezTo>
                <a:cubicBezTo>
                  <a:pt x="13912" y="5498"/>
                  <a:pt x="13180" y="5105"/>
                  <a:pt x="13180" y="4320"/>
                </a:cubicBezTo>
                <a:cubicBezTo>
                  <a:pt x="13180" y="1964"/>
                  <a:pt x="13180" y="1964"/>
                  <a:pt x="13180" y="1964"/>
                </a:cubicBezTo>
                <a:cubicBezTo>
                  <a:pt x="4759" y="1964"/>
                  <a:pt x="4759" y="1964"/>
                  <a:pt x="4759" y="1964"/>
                </a:cubicBezTo>
                <a:cubicBezTo>
                  <a:pt x="4759" y="10996"/>
                  <a:pt x="4759" y="10996"/>
                  <a:pt x="4759" y="10996"/>
                </a:cubicBezTo>
                <a:lnTo>
                  <a:pt x="16475" y="10996"/>
                </a:lnTo>
                <a:close/>
                <a:moveTo>
                  <a:pt x="16475" y="20029"/>
                </a:moveTo>
                <a:cubicBezTo>
                  <a:pt x="16475" y="16102"/>
                  <a:pt x="16475" y="16102"/>
                  <a:pt x="16475" y="16102"/>
                </a:cubicBezTo>
                <a:cubicBezTo>
                  <a:pt x="4759" y="16102"/>
                  <a:pt x="4759" y="16102"/>
                  <a:pt x="4759" y="16102"/>
                </a:cubicBezTo>
                <a:cubicBezTo>
                  <a:pt x="4759" y="20029"/>
                  <a:pt x="4759" y="20029"/>
                  <a:pt x="4759" y="20029"/>
                </a:cubicBezTo>
                <a:lnTo>
                  <a:pt x="16475" y="20029"/>
                </a:lnTo>
                <a:close/>
                <a:moveTo>
                  <a:pt x="19037" y="10996"/>
                </a:moveTo>
                <a:cubicBezTo>
                  <a:pt x="18671" y="10996"/>
                  <a:pt x="18305" y="11389"/>
                  <a:pt x="18305" y="11782"/>
                </a:cubicBezTo>
                <a:cubicBezTo>
                  <a:pt x="18305" y="12175"/>
                  <a:pt x="18671" y="12567"/>
                  <a:pt x="19037" y="12567"/>
                </a:cubicBezTo>
                <a:cubicBezTo>
                  <a:pt x="19769" y="12567"/>
                  <a:pt x="20136" y="12175"/>
                  <a:pt x="20136" y="11782"/>
                </a:cubicBezTo>
                <a:cubicBezTo>
                  <a:pt x="20136" y="11389"/>
                  <a:pt x="19769" y="10996"/>
                  <a:pt x="19037" y="10996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6" name="Oval 15"/>
          <p:cNvSpPr/>
          <p:nvPr/>
        </p:nvSpPr>
        <p:spPr>
          <a:xfrm>
            <a:off x="8754841" y="2778913"/>
            <a:ext cx="645471" cy="645471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032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7" name="Shape 5348"/>
          <p:cNvSpPr/>
          <p:nvPr/>
        </p:nvSpPr>
        <p:spPr>
          <a:xfrm>
            <a:off x="8960278" y="2999929"/>
            <a:ext cx="234597" cy="2034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1012"/>
                </a:moveTo>
                <a:cubicBezTo>
                  <a:pt x="21600" y="11435"/>
                  <a:pt x="21234" y="11859"/>
                  <a:pt x="20868" y="11859"/>
                </a:cubicBezTo>
                <a:cubicBezTo>
                  <a:pt x="7322" y="13553"/>
                  <a:pt x="7322" y="13553"/>
                  <a:pt x="7322" y="13553"/>
                </a:cubicBezTo>
                <a:cubicBezTo>
                  <a:pt x="7322" y="13976"/>
                  <a:pt x="7322" y="14400"/>
                  <a:pt x="7322" y="14824"/>
                </a:cubicBezTo>
                <a:cubicBezTo>
                  <a:pt x="7322" y="15247"/>
                  <a:pt x="7322" y="15247"/>
                  <a:pt x="6956" y="15671"/>
                </a:cubicBezTo>
                <a:cubicBezTo>
                  <a:pt x="19037" y="15671"/>
                  <a:pt x="19037" y="15671"/>
                  <a:pt x="19037" y="15671"/>
                </a:cubicBezTo>
                <a:cubicBezTo>
                  <a:pt x="19769" y="15671"/>
                  <a:pt x="20136" y="16094"/>
                  <a:pt x="20136" y="16518"/>
                </a:cubicBezTo>
                <a:cubicBezTo>
                  <a:pt x="20136" y="17365"/>
                  <a:pt x="19769" y="17788"/>
                  <a:pt x="19037" y="17788"/>
                </a:cubicBezTo>
                <a:cubicBezTo>
                  <a:pt x="5858" y="17788"/>
                  <a:pt x="5858" y="17788"/>
                  <a:pt x="5858" y="17788"/>
                </a:cubicBezTo>
                <a:cubicBezTo>
                  <a:pt x="5492" y="17788"/>
                  <a:pt x="4759" y="17365"/>
                  <a:pt x="4759" y="16518"/>
                </a:cubicBezTo>
                <a:cubicBezTo>
                  <a:pt x="4759" y="16094"/>
                  <a:pt x="5492" y="14824"/>
                  <a:pt x="5858" y="14400"/>
                </a:cubicBezTo>
                <a:cubicBezTo>
                  <a:pt x="3295" y="2118"/>
                  <a:pt x="3295" y="2118"/>
                  <a:pt x="3295" y="2118"/>
                </a:cubicBezTo>
                <a:cubicBezTo>
                  <a:pt x="732" y="2118"/>
                  <a:pt x="732" y="2118"/>
                  <a:pt x="732" y="2118"/>
                </a:cubicBezTo>
                <a:cubicBezTo>
                  <a:pt x="366" y="2118"/>
                  <a:pt x="0" y="1694"/>
                  <a:pt x="0" y="1271"/>
                </a:cubicBezTo>
                <a:cubicBezTo>
                  <a:pt x="0" y="847"/>
                  <a:pt x="366" y="0"/>
                  <a:pt x="732" y="0"/>
                </a:cubicBezTo>
                <a:cubicBezTo>
                  <a:pt x="4027" y="0"/>
                  <a:pt x="4027" y="0"/>
                  <a:pt x="4027" y="0"/>
                </a:cubicBezTo>
                <a:cubicBezTo>
                  <a:pt x="5125" y="0"/>
                  <a:pt x="5125" y="1271"/>
                  <a:pt x="5125" y="2118"/>
                </a:cubicBezTo>
                <a:cubicBezTo>
                  <a:pt x="20868" y="2118"/>
                  <a:pt x="20868" y="2118"/>
                  <a:pt x="20868" y="2118"/>
                </a:cubicBezTo>
                <a:cubicBezTo>
                  <a:pt x="21234" y="2118"/>
                  <a:pt x="21600" y="2541"/>
                  <a:pt x="21600" y="2965"/>
                </a:cubicBezTo>
                <a:lnTo>
                  <a:pt x="21600" y="11012"/>
                </a:lnTo>
                <a:close/>
                <a:moveTo>
                  <a:pt x="6590" y="21600"/>
                </a:moveTo>
                <a:cubicBezTo>
                  <a:pt x="5858" y="21600"/>
                  <a:pt x="4759" y="20753"/>
                  <a:pt x="4759" y="19482"/>
                </a:cubicBezTo>
                <a:cubicBezTo>
                  <a:pt x="4759" y="18635"/>
                  <a:pt x="5858" y="17788"/>
                  <a:pt x="6590" y="17788"/>
                </a:cubicBezTo>
                <a:cubicBezTo>
                  <a:pt x="7688" y="17788"/>
                  <a:pt x="8420" y="18635"/>
                  <a:pt x="8420" y="19482"/>
                </a:cubicBezTo>
                <a:cubicBezTo>
                  <a:pt x="8420" y="20753"/>
                  <a:pt x="7688" y="21600"/>
                  <a:pt x="6590" y="21600"/>
                </a:cubicBezTo>
                <a:close/>
                <a:moveTo>
                  <a:pt x="18305" y="21600"/>
                </a:moveTo>
                <a:cubicBezTo>
                  <a:pt x="17207" y="21600"/>
                  <a:pt x="16475" y="20753"/>
                  <a:pt x="16475" y="19482"/>
                </a:cubicBezTo>
                <a:cubicBezTo>
                  <a:pt x="16475" y="18635"/>
                  <a:pt x="17207" y="17788"/>
                  <a:pt x="18305" y="17788"/>
                </a:cubicBezTo>
                <a:cubicBezTo>
                  <a:pt x="19403" y="17788"/>
                  <a:pt x="20136" y="18635"/>
                  <a:pt x="20136" y="19482"/>
                </a:cubicBezTo>
                <a:cubicBezTo>
                  <a:pt x="20136" y="20753"/>
                  <a:pt x="19403" y="21600"/>
                  <a:pt x="18305" y="2160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8" name="Oval 17"/>
          <p:cNvSpPr/>
          <p:nvPr/>
        </p:nvSpPr>
        <p:spPr>
          <a:xfrm>
            <a:off x="9704044" y="2778913"/>
            <a:ext cx="645471" cy="645471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032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9" name="Shape 5306"/>
          <p:cNvSpPr/>
          <p:nvPr/>
        </p:nvSpPr>
        <p:spPr>
          <a:xfrm>
            <a:off x="9868782" y="2972178"/>
            <a:ext cx="315995" cy="292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294" y="12000"/>
                </a:moveTo>
                <a:cubicBezTo>
                  <a:pt x="14294" y="12000"/>
                  <a:pt x="14294" y="12343"/>
                  <a:pt x="14294" y="12343"/>
                </a:cubicBezTo>
                <a:cubicBezTo>
                  <a:pt x="12388" y="12343"/>
                  <a:pt x="12388" y="12343"/>
                  <a:pt x="12388" y="12343"/>
                </a:cubicBezTo>
                <a:cubicBezTo>
                  <a:pt x="12388" y="12686"/>
                  <a:pt x="12071" y="13029"/>
                  <a:pt x="12071" y="13371"/>
                </a:cubicBezTo>
                <a:cubicBezTo>
                  <a:pt x="12388" y="14057"/>
                  <a:pt x="12706" y="14400"/>
                  <a:pt x="13024" y="14743"/>
                </a:cubicBezTo>
                <a:cubicBezTo>
                  <a:pt x="13024" y="14743"/>
                  <a:pt x="13024" y="15086"/>
                  <a:pt x="13024" y="15086"/>
                </a:cubicBezTo>
                <a:cubicBezTo>
                  <a:pt x="13024" y="15086"/>
                  <a:pt x="13024" y="15086"/>
                  <a:pt x="13024" y="15429"/>
                </a:cubicBezTo>
                <a:cubicBezTo>
                  <a:pt x="12706" y="15771"/>
                  <a:pt x="11435" y="17143"/>
                  <a:pt x="11118" y="17143"/>
                </a:cubicBezTo>
                <a:cubicBezTo>
                  <a:pt x="11118" y="17143"/>
                  <a:pt x="11118" y="17143"/>
                  <a:pt x="11118" y="17143"/>
                </a:cubicBezTo>
                <a:cubicBezTo>
                  <a:pt x="9847" y="16114"/>
                  <a:pt x="9847" y="16114"/>
                  <a:pt x="9847" y="16114"/>
                </a:cubicBezTo>
                <a:cubicBezTo>
                  <a:pt x="9529" y="16114"/>
                  <a:pt x="9212" y="16114"/>
                  <a:pt x="8894" y="16457"/>
                </a:cubicBezTo>
                <a:cubicBezTo>
                  <a:pt x="8894" y="16800"/>
                  <a:pt x="8576" y="17486"/>
                  <a:pt x="8576" y="18171"/>
                </a:cubicBezTo>
                <a:cubicBezTo>
                  <a:pt x="8576" y="18514"/>
                  <a:pt x="8259" y="18514"/>
                  <a:pt x="8259" y="18514"/>
                </a:cubicBezTo>
                <a:cubicBezTo>
                  <a:pt x="6035" y="18514"/>
                  <a:pt x="6035" y="18514"/>
                  <a:pt x="6035" y="18514"/>
                </a:cubicBezTo>
                <a:cubicBezTo>
                  <a:pt x="6035" y="18514"/>
                  <a:pt x="5718" y="18514"/>
                  <a:pt x="5718" y="18171"/>
                </a:cubicBezTo>
                <a:cubicBezTo>
                  <a:pt x="5400" y="16457"/>
                  <a:pt x="5400" y="16457"/>
                  <a:pt x="5400" y="16457"/>
                </a:cubicBezTo>
                <a:cubicBezTo>
                  <a:pt x="5082" y="16114"/>
                  <a:pt x="5082" y="16114"/>
                  <a:pt x="4765" y="16114"/>
                </a:cubicBezTo>
                <a:cubicBezTo>
                  <a:pt x="3494" y="17143"/>
                  <a:pt x="3494" y="17143"/>
                  <a:pt x="3494" y="17143"/>
                </a:cubicBezTo>
                <a:cubicBezTo>
                  <a:pt x="3176" y="17143"/>
                  <a:pt x="3176" y="17143"/>
                  <a:pt x="3176" y="17143"/>
                </a:cubicBezTo>
                <a:cubicBezTo>
                  <a:pt x="3176" y="17143"/>
                  <a:pt x="2859" y="17143"/>
                  <a:pt x="2859" y="17143"/>
                </a:cubicBezTo>
                <a:cubicBezTo>
                  <a:pt x="2541" y="16800"/>
                  <a:pt x="1271" y="15429"/>
                  <a:pt x="1271" y="15086"/>
                </a:cubicBezTo>
                <a:cubicBezTo>
                  <a:pt x="1271" y="15086"/>
                  <a:pt x="1271" y="15086"/>
                  <a:pt x="1271" y="14743"/>
                </a:cubicBezTo>
                <a:cubicBezTo>
                  <a:pt x="1588" y="14400"/>
                  <a:pt x="1906" y="14057"/>
                  <a:pt x="2224" y="13371"/>
                </a:cubicBezTo>
                <a:cubicBezTo>
                  <a:pt x="2224" y="13029"/>
                  <a:pt x="1906" y="12686"/>
                  <a:pt x="1906" y="12343"/>
                </a:cubicBezTo>
                <a:cubicBezTo>
                  <a:pt x="318" y="12000"/>
                  <a:pt x="318" y="12000"/>
                  <a:pt x="318" y="12000"/>
                </a:cubicBezTo>
                <a:cubicBezTo>
                  <a:pt x="0" y="12000"/>
                  <a:pt x="0" y="12000"/>
                  <a:pt x="0" y="11657"/>
                </a:cubicBezTo>
                <a:cubicBezTo>
                  <a:pt x="0" y="9600"/>
                  <a:pt x="0" y="9600"/>
                  <a:pt x="0" y="9600"/>
                </a:cubicBezTo>
                <a:cubicBezTo>
                  <a:pt x="0" y="9257"/>
                  <a:pt x="0" y="9257"/>
                  <a:pt x="318" y="9257"/>
                </a:cubicBezTo>
                <a:cubicBezTo>
                  <a:pt x="1906" y="8914"/>
                  <a:pt x="1906" y="8914"/>
                  <a:pt x="1906" y="8914"/>
                </a:cubicBezTo>
                <a:cubicBezTo>
                  <a:pt x="1906" y="8571"/>
                  <a:pt x="2224" y="8229"/>
                  <a:pt x="2224" y="7886"/>
                </a:cubicBezTo>
                <a:cubicBezTo>
                  <a:pt x="1906" y="7543"/>
                  <a:pt x="1588" y="6857"/>
                  <a:pt x="1271" y="6514"/>
                </a:cubicBezTo>
                <a:cubicBezTo>
                  <a:pt x="1271" y="6514"/>
                  <a:pt x="1271" y="6514"/>
                  <a:pt x="1271" y="6171"/>
                </a:cubicBezTo>
                <a:cubicBezTo>
                  <a:pt x="1271" y="6171"/>
                  <a:pt x="1271" y="6171"/>
                  <a:pt x="1271" y="6171"/>
                </a:cubicBezTo>
                <a:cubicBezTo>
                  <a:pt x="1588" y="5829"/>
                  <a:pt x="2859" y="4114"/>
                  <a:pt x="3176" y="4114"/>
                </a:cubicBezTo>
                <a:cubicBezTo>
                  <a:pt x="3176" y="4114"/>
                  <a:pt x="3176" y="4114"/>
                  <a:pt x="3494" y="4457"/>
                </a:cubicBezTo>
                <a:cubicBezTo>
                  <a:pt x="4765" y="5486"/>
                  <a:pt x="4765" y="5486"/>
                  <a:pt x="4765" y="5486"/>
                </a:cubicBezTo>
                <a:cubicBezTo>
                  <a:pt x="5082" y="5143"/>
                  <a:pt x="5082" y="5143"/>
                  <a:pt x="5400" y="5143"/>
                </a:cubicBezTo>
                <a:cubicBezTo>
                  <a:pt x="5718" y="4457"/>
                  <a:pt x="5718" y="3771"/>
                  <a:pt x="5718" y="3086"/>
                </a:cubicBezTo>
                <a:cubicBezTo>
                  <a:pt x="5718" y="3086"/>
                  <a:pt x="6035" y="2743"/>
                  <a:pt x="6035" y="2743"/>
                </a:cubicBezTo>
                <a:cubicBezTo>
                  <a:pt x="8259" y="2743"/>
                  <a:pt x="8259" y="2743"/>
                  <a:pt x="8259" y="2743"/>
                </a:cubicBezTo>
                <a:cubicBezTo>
                  <a:pt x="8259" y="2743"/>
                  <a:pt x="8576" y="3086"/>
                  <a:pt x="8576" y="3086"/>
                </a:cubicBezTo>
                <a:cubicBezTo>
                  <a:pt x="8894" y="5143"/>
                  <a:pt x="8894" y="5143"/>
                  <a:pt x="8894" y="5143"/>
                </a:cubicBezTo>
                <a:cubicBezTo>
                  <a:pt x="9212" y="5143"/>
                  <a:pt x="9529" y="5143"/>
                  <a:pt x="9847" y="5486"/>
                </a:cubicBezTo>
                <a:cubicBezTo>
                  <a:pt x="11118" y="4457"/>
                  <a:pt x="11118" y="4457"/>
                  <a:pt x="11118" y="4457"/>
                </a:cubicBezTo>
                <a:cubicBezTo>
                  <a:pt x="11118" y="4114"/>
                  <a:pt x="11118" y="4114"/>
                  <a:pt x="11118" y="4114"/>
                </a:cubicBezTo>
                <a:cubicBezTo>
                  <a:pt x="11435" y="4114"/>
                  <a:pt x="11435" y="4114"/>
                  <a:pt x="11435" y="4457"/>
                </a:cubicBezTo>
                <a:cubicBezTo>
                  <a:pt x="11753" y="4457"/>
                  <a:pt x="13024" y="5829"/>
                  <a:pt x="13024" y="6171"/>
                </a:cubicBezTo>
                <a:cubicBezTo>
                  <a:pt x="13024" y="6514"/>
                  <a:pt x="13024" y="6514"/>
                  <a:pt x="13024" y="6514"/>
                </a:cubicBezTo>
                <a:cubicBezTo>
                  <a:pt x="12706" y="6857"/>
                  <a:pt x="12388" y="7543"/>
                  <a:pt x="12071" y="7886"/>
                </a:cubicBezTo>
                <a:cubicBezTo>
                  <a:pt x="12071" y="8229"/>
                  <a:pt x="12388" y="8571"/>
                  <a:pt x="12388" y="8914"/>
                </a:cubicBezTo>
                <a:cubicBezTo>
                  <a:pt x="14294" y="9257"/>
                  <a:pt x="14294" y="9257"/>
                  <a:pt x="14294" y="9257"/>
                </a:cubicBezTo>
                <a:cubicBezTo>
                  <a:pt x="14294" y="9257"/>
                  <a:pt x="14294" y="9257"/>
                  <a:pt x="14294" y="9600"/>
                </a:cubicBezTo>
                <a:lnTo>
                  <a:pt x="14294" y="12000"/>
                </a:lnTo>
                <a:close/>
                <a:moveTo>
                  <a:pt x="7306" y="7543"/>
                </a:moveTo>
                <a:cubicBezTo>
                  <a:pt x="5718" y="7543"/>
                  <a:pt x="4129" y="8914"/>
                  <a:pt x="4129" y="10629"/>
                </a:cubicBezTo>
                <a:cubicBezTo>
                  <a:pt x="4129" y="12343"/>
                  <a:pt x="5718" y="13714"/>
                  <a:pt x="7306" y="13714"/>
                </a:cubicBezTo>
                <a:cubicBezTo>
                  <a:pt x="8894" y="13714"/>
                  <a:pt x="10165" y="12343"/>
                  <a:pt x="10165" y="10629"/>
                </a:cubicBezTo>
                <a:cubicBezTo>
                  <a:pt x="10165" y="8914"/>
                  <a:pt x="8894" y="7543"/>
                  <a:pt x="7306" y="7543"/>
                </a:cubicBezTo>
                <a:close/>
                <a:moveTo>
                  <a:pt x="21600" y="5143"/>
                </a:moveTo>
                <a:cubicBezTo>
                  <a:pt x="21600" y="5486"/>
                  <a:pt x="20329" y="5486"/>
                  <a:pt x="20012" y="5486"/>
                </a:cubicBezTo>
                <a:cubicBezTo>
                  <a:pt x="20012" y="5829"/>
                  <a:pt x="19694" y="6171"/>
                  <a:pt x="19694" y="6171"/>
                </a:cubicBezTo>
                <a:cubicBezTo>
                  <a:pt x="19694" y="6514"/>
                  <a:pt x="20329" y="7886"/>
                  <a:pt x="20329" y="7886"/>
                </a:cubicBezTo>
                <a:cubicBezTo>
                  <a:pt x="20329" y="7886"/>
                  <a:pt x="20329" y="7886"/>
                  <a:pt x="20329" y="8229"/>
                </a:cubicBezTo>
                <a:cubicBezTo>
                  <a:pt x="20012" y="8229"/>
                  <a:pt x="18741" y="8914"/>
                  <a:pt x="18741" y="8914"/>
                </a:cubicBezTo>
                <a:cubicBezTo>
                  <a:pt x="18741" y="8914"/>
                  <a:pt x="17788" y="7543"/>
                  <a:pt x="17788" y="7543"/>
                </a:cubicBezTo>
                <a:cubicBezTo>
                  <a:pt x="17471" y="7543"/>
                  <a:pt x="17471" y="7543"/>
                  <a:pt x="17471" y="7543"/>
                </a:cubicBezTo>
                <a:cubicBezTo>
                  <a:pt x="17153" y="7543"/>
                  <a:pt x="17153" y="7543"/>
                  <a:pt x="17153" y="7543"/>
                </a:cubicBezTo>
                <a:cubicBezTo>
                  <a:pt x="16835" y="7543"/>
                  <a:pt x="15882" y="8914"/>
                  <a:pt x="15882" y="8914"/>
                </a:cubicBezTo>
                <a:cubicBezTo>
                  <a:pt x="15882" y="8914"/>
                  <a:pt x="14612" y="8229"/>
                  <a:pt x="14612" y="8229"/>
                </a:cubicBezTo>
                <a:cubicBezTo>
                  <a:pt x="14294" y="7886"/>
                  <a:pt x="14294" y="7886"/>
                  <a:pt x="14294" y="7886"/>
                </a:cubicBezTo>
                <a:cubicBezTo>
                  <a:pt x="14294" y="7886"/>
                  <a:pt x="14929" y="6514"/>
                  <a:pt x="14929" y="6171"/>
                </a:cubicBezTo>
                <a:cubicBezTo>
                  <a:pt x="14929" y="6171"/>
                  <a:pt x="14612" y="5829"/>
                  <a:pt x="14612" y="5486"/>
                </a:cubicBezTo>
                <a:cubicBezTo>
                  <a:pt x="14294" y="5486"/>
                  <a:pt x="13024" y="5486"/>
                  <a:pt x="13024" y="5143"/>
                </a:cubicBezTo>
                <a:cubicBezTo>
                  <a:pt x="13024" y="3429"/>
                  <a:pt x="13024" y="3429"/>
                  <a:pt x="13024" y="3429"/>
                </a:cubicBezTo>
                <a:cubicBezTo>
                  <a:pt x="13024" y="3429"/>
                  <a:pt x="14294" y="3086"/>
                  <a:pt x="14612" y="3086"/>
                </a:cubicBezTo>
                <a:cubicBezTo>
                  <a:pt x="14612" y="3086"/>
                  <a:pt x="14929" y="2743"/>
                  <a:pt x="14929" y="2400"/>
                </a:cubicBezTo>
                <a:cubicBezTo>
                  <a:pt x="14929" y="2400"/>
                  <a:pt x="14294" y="1029"/>
                  <a:pt x="14294" y="686"/>
                </a:cubicBezTo>
                <a:cubicBezTo>
                  <a:pt x="14294" y="686"/>
                  <a:pt x="14294" y="686"/>
                  <a:pt x="14612" y="686"/>
                </a:cubicBezTo>
                <a:cubicBezTo>
                  <a:pt x="14612" y="686"/>
                  <a:pt x="15882" y="0"/>
                  <a:pt x="15882" y="0"/>
                </a:cubicBezTo>
                <a:cubicBezTo>
                  <a:pt x="15882" y="0"/>
                  <a:pt x="16835" y="1029"/>
                  <a:pt x="17153" y="1371"/>
                </a:cubicBezTo>
                <a:cubicBezTo>
                  <a:pt x="17153" y="1371"/>
                  <a:pt x="17153" y="1371"/>
                  <a:pt x="17471" y="1371"/>
                </a:cubicBezTo>
                <a:cubicBezTo>
                  <a:pt x="17471" y="1371"/>
                  <a:pt x="17471" y="1371"/>
                  <a:pt x="17788" y="1371"/>
                </a:cubicBezTo>
                <a:cubicBezTo>
                  <a:pt x="18106" y="686"/>
                  <a:pt x="18424" y="343"/>
                  <a:pt x="18741" y="0"/>
                </a:cubicBezTo>
                <a:cubicBezTo>
                  <a:pt x="18741" y="0"/>
                  <a:pt x="18741" y="0"/>
                  <a:pt x="18741" y="0"/>
                </a:cubicBezTo>
                <a:cubicBezTo>
                  <a:pt x="18741" y="0"/>
                  <a:pt x="20012" y="686"/>
                  <a:pt x="20329" y="686"/>
                </a:cubicBezTo>
                <a:cubicBezTo>
                  <a:pt x="20329" y="686"/>
                  <a:pt x="20329" y="686"/>
                  <a:pt x="20329" y="686"/>
                </a:cubicBezTo>
                <a:cubicBezTo>
                  <a:pt x="20329" y="1029"/>
                  <a:pt x="19694" y="2400"/>
                  <a:pt x="19694" y="2400"/>
                </a:cubicBezTo>
                <a:cubicBezTo>
                  <a:pt x="19694" y="2743"/>
                  <a:pt x="20012" y="3086"/>
                  <a:pt x="20012" y="3086"/>
                </a:cubicBezTo>
                <a:cubicBezTo>
                  <a:pt x="20329" y="3086"/>
                  <a:pt x="21600" y="3429"/>
                  <a:pt x="21600" y="3429"/>
                </a:cubicBezTo>
                <a:lnTo>
                  <a:pt x="21600" y="5143"/>
                </a:lnTo>
                <a:close/>
                <a:moveTo>
                  <a:pt x="21600" y="17829"/>
                </a:moveTo>
                <a:cubicBezTo>
                  <a:pt x="21600" y="17829"/>
                  <a:pt x="20329" y="18171"/>
                  <a:pt x="20012" y="18171"/>
                </a:cubicBezTo>
                <a:cubicBezTo>
                  <a:pt x="20012" y="18514"/>
                  <a:pt x="19694" y="18514"/>
                  <a:pt x="19694" y="18857"/>
                </a:cubicBezTo>
                <a:cubicBezTo>
                  <a:pt x="19694" y="19200"/>
                  <a:pt x="20329" y="20229"/>
                  <a:pt x="20329" y="20571"/>
                </a:cubicBezTo>
                <a:cubicBezTo>
                  <a:pt x="20329" y="20571"/>
                  <a:pt x="20329" y="20571"/>
                  <a:pt x="20329" y="20571"/>
                </a:cubicBezTo>
                <a:cubicBezTo>
                  <a:pt x="20012" y="20571"/>
                  <a:pt x="18741" y="21600"/>
                  <a:pt x="18741" y="21600"/>
                </a:cubicBezTo>
                <a:cubicBezTo>
                  <a:pt x="18741" y="21600"/>
                  <a:pt x="17788" y="20229"/>
                  <a:pt x="17788" y="20229"/>
                </a:cubicBezTo>
                <a:cubicBezTo>
                  <a:pt x="17471" y="20229"/>
                  <a:pt x="17471" y="20229"/>
                  <a:pt x="17471" y="20229"/>
                </a:cubicBezTo>
                <a:cubicBezTo>
                  <a:pt x="17153" y="20229"/>
                  <a:pt x="17153" y="20229"/>
                  <a:pt x="17153" y="20229"/>
                </a:cubicBezTo>
                <a:cubicBezTo>
                  <a:pt x="16835" y="20229"/>
                  <a:pt x="15882" y="21600"/>
                  <a:pt x="15882" y="21600"/>
                </a:cubicBezTo>
                <a:cubicBezTo>
                  <a:pt x="15882" y="21600"/>
                  <a:pt x="14612" y="20571"/>
                  <a:pt x="14612" y="20571"/>
                </a:cubicBezTo>
                <a:cubicBezTo>
                  <a:pt x="14294" y="20571"/>
                  <a:pt x="14294" y="20571"/>
                  <a:pt x="14294" y="20571"/>
                </a:cubicBezTo>
                <a:cubicBezTo>
                  <a:pt x="14294" y="20229"/>
                  <a:pt x="14929" y="19200"/>
                  <a:pt x="14929" y="18857"/>
                </a:cubicBezTo>
                <a:cubicBezTo>
                  <a:pt x="14929" y="18514"/>
                  <a:pt x="14612" y="18514"/>
                  <a:pt x="14612" y="18171"/>
                </a:cubicBezTo>
                <a:cubicBezTo>
                  <a:pt x="14294" y="18171"/>
                  <a:pt x="13024" y="17829"/>
                  <a:pt x="13024" y="17829"/>
                </a:cubicBezTo>
                <a:cubicBezTo>
                  <a:pt x="13024" y="16114"/>
                  <a:pt x="13024" y="16114"/>
                  <a:pt x="13024" y="16114"/>
                </a:cubicBezTo>
                <a:cubicBezTo>
                  <a:pt x="13024" y="15771"/>
                  <a:pt x="14294" y="15771"/>
                  <a:pt x="14612" y="15771"/>
                </a:cubicBezTo>
                <a:cubicBezTo>
                  <a:pt x="14612" y="15429"/>
                  <a:pt x="14929" y="15429"/>
                  <a:pt x="14929" y="15086"/>
                </a:cubicBezTo>
                <a:cubicBezTo>
                  <a:pt x="14929" y="14743"/>
                  <a:pt x="14294" y="13714"/>
                  <a:pt x="14294" y="13371"/>
                </a:cubicBezTo>
                <a:cubicBezTo>
                  <a:pt x="14294" y="13371"/>
                  <a:pt x="14294" y="13371"/>
                  <a:pt x="14612" y="13371"/>
                </a:cubicBezTo>
                <a:cubicBezTo>
                  <a:pt x="14612" y="13371"/>
                  <a:pt x="15882" y="12343"/>
                  <a:pt x="15882" y="12343"/>
                </a:cubicBezTo>
                <a:cubicBezTo>
                  <a:pt x="15882" y="12343"/>
                  <a:pt x="16835" y="13714"/>
                  <a:pt x="17153" y="13714"/>
                </a:cubicBezTo>
                <a:cubicBezTo>
                  <a:pt x="17153" y="13714"/>
                  <a:pt x="17153" y="13714"/>
                  <a:pt x="17471" y="13714"/>
                </a:cubicBezTo>
                <a:cubicBezTo>
                  <a:pt x="17471" y="13714"/>
                  <a:pt x="17471" y="13714"/>
                  <a:pt x="17788" y="13714"/>
                </a:cubicBezTo>
                <a:cubicBezTo>
                  <a:pt x="18106" y="13371"/>
                  <a:pt x="18424" y="13029"/>
                  <a:pt x="18741" y="12343"/>
                </a:cubicBezTo>
                <a:cubicBezTo>
                  <a:pt x="18741" y="12343"/>
                  <a:pt x="18741" y="12343"/>
                  <a:pt x="18741" y="12343"/>
                </a:cubicBezTo>
                <a:cubicBezTo>
                  <a:pt x="18741" y="12343"/>
                  <a:pt x="20012" y="13371"/>
                  <a:pt x="20329" y="13371"/>
                </a:cubicBezTo>
                <a:cubicBezTo>
                  <a:pt x="20329" y="13371"/>
                  <a:pt x="20329" y="13371"/>
                  <a:pt x="20329" y="13371"/>
                </a:cubicBezTo>
                <a:cubicBezTo>
                  <a:pt x="20329" y="13714"/>
                  <a:pt x="19694" y="14743"/>
                  <a:pt x="19694" y="15086"/>
                </a:cubicBezTo>
                <a:cubicBezTo>
                  <a:pt x="19694" y="15429"/>
                  <a:pt x="20012" y="15429"/>
                  <a:pt x="20012" y="15771"/>
                </a:cubicBezTo>
                <a:cubicBezTo>
                  <a:pt x="20329" y="15771"/>
                  <a:pt x="21600" y="15771"/>
                  <a:pt x="21600" y="16114"/>
                </a:cubicBezTo>
                <a:lnTo>
                  <a:pt x="21600" y="17829"/>
                </a:lnTo>
                <a:close/>
                <a:moveTo>
                  <a:pt x="17471" y="2743"/>
                </a:moveTo>
                <a:cubicBezTo>
                  <a:pt x="16518" y="2743"/>
                  <a:pt x="15882" y="3429"/>
                  <a:pt x="15882" y="4457"/>
                </a:cubicBezTo>
                <a:cubicBezTo>
                  <a:pt x="15882" y="5143"/>
                  <a:pt x="16518" y="5829"/>
                  <a:pt x="17471" y="5829"/>
                </a:cubicBezTo>
                <a:cubicBezTo>
                  <a:pt x="18106" y="5829"/>
                  <a:pt x="18741" y="5143"/>
                  <a:pt x="18741" y="4457"/>
                </a:cubicBezTo>
                <a:cubicBezTo>
                  <a:pt x="18741" y="3429"/>
                  <a:pt x="18106" y="2743"/>
                  <a:pt x="17471" y="2743"/>
                </a:cubicBezTo>
                <a:close/>
                <a:moveTo>
                  <a:pt x="17471" y="15429"/>
                </a:moveTo>
                <a:cubicBezTo>
                  <a:pt x="16518" y="15429"/>
                  <a:pt x="15882" y="16114"/>
                  <a:pt x="15882" y="16800"/>
                </a:cubicBezTo>
                <a:cubicBezTo>
                  <a:pt x="15882" y="17829"/>
                  <a:pt x="16518" y="18514"/>
                  <a:pt x="17471" y="18514"/>
                </a:cubicBezTo>
                <a:cubicBezTo>
                  <a:pt x="18106" y="18514"/>
                  <a:pt x="18741" y="17829"/>
                  <a:pt x="18741" y="16800"/>
                </a:cubicBezTo>
                <a:cubicBezTo>
                  <a:pt x="18741" y="16114"/>
                  <a:pt x="18106" y="15429"/>
                  <a:pt x="17471" y="15429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20" name="Rectangle 19"/>
          <p:cNvSpPr/>
          <p:nvPr/>
        </p:nvSpPr>
        <p:spPr>
          <a:xfrm>
            <a:off x="0" y="1971126"/>
            <a:ext cx="3085698" cy="1457874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1" name="Rectangle 20"/>
          <p:cNvSpPr/>
          <p:nvPr/>
        </p:nvSpPr>
        <p:spPr>
          <a:xfrm>
            <a:off x="0" y="5432884"/>
            <a:ext cx="3070099" cy="1457874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2" name="Rectangle 21"/>
          <p:cNvSpPr/>
          <p:nvPr/>
        </p:nvSpPr>
        <p:spPr>
          <a:xfrm>
            <a:off x="3042743" y="1971126"/>
            <a:ext cx="3028556" cy="1457874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3" name="Rectangle 22"/>
          <p:cNvSpPr/>
          <p:nvPr/>
        </p:nvSpPr>
        <p:spPr>
          <a:xfrm>
            <a:off x="3042743" y="5432884"/>
            <a:ext cx="3028556" cy="1457874"/>
          </a:xfrm>
          <a:prstGeom prst="rect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4" name="TextBox 23"/>
          <p:cNvSpPr txBox="1"/>
          <p:nvPr/>
        </p:nvSpPr>
        <p:spPr>
          <a:xfrm>
            <a:off x="806552" y="2113564"/>
            <a:ext cx="1415452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200" b="1">
                <a:solidFill>
                  <a:schemeClr val="bg1"/>
                </a:solidFill>
              </a:rPr>
              <a:t>John Doe</a:t>
            </a:r>
          </a:p>
        </p:txBody>
      </p:sp>
      <p:sp>
        <p:nvSpPr>
          <p:cNvPr id="25" name="TextBox 142"/>
          <p:cNvSpPr txBox="1"/>
          <p:nvPr/>
        </p:nvSpPr>
        <p:spPr>
          <a:xfrm flipH="1">
            <a:off x="503900" y="2845858"/>
            <a:ext cx="2020757" cy="1744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5000"/>
              </a:lnSpc>
            </a:pPr>
            <a:r>
              <a:rPr lang="en-US" sz="100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00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00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93917" y="2572032"/>
            <a:ext cx="124072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Powerpoint Design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49295" y="2113564"/>
            <a:ext cx="1415452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200" b="1">
                <a:solidFill>
                  <a:schemeClr val="bg1"/>
                </a:solidFill>
              </a:rPr>
              <a:t>John Doe</a:t>
            </a:r>
          </a:p>
        </p:txBody>
      </p:sp>
      <p:sp>
        <p:nvSpPr>
          <p:cNvPr id="28" name="TextBox 142"/>
          <p:cNvSpPr txBox="1"/>
          <p:nvPr/>
        </p:nvSpPr>
        <p:spPr>
          <a:xfrm flipH="1">
            <a:off x="3546643" y="2845858"/>
            <a:ext cx="2020757" cy="1744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5000"/>
              </a:lnSpc>
            </a:pPr>
            <a:r>
              <a:rPr lang="en-US" sz="100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00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00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36660" y="2572032"/>
            <a:ext cx="124072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Powerpoint Design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49295" y="5575322"/>
            <a:ext cx="1415452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200" b="1">
                <a:solidFill>
                  <a:schemeClr val="bg1"/>
                </a:solidFill>
              </a:rPr>
              <a:t>John Doe</a:t>
            </a:r>
          </a:p>
        </p:txBody>
      </p:sp>
      <p:sp>
        <p:nvSpPr>
          <p:cNvPr id="31" name="TextBox 142"/>
          <p:cNvSpPr txBox="1"/>
          <p:nvPr/>
        </p:nvSpPr>
        <p:spPr>
          <a:xfrm flipH="1">
            <a:off x="3546643" y="6307616"/>
            <a:ext cx="2020757" cy="1744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5000"/>
              </a:lnSpc>
            </a:pPr>
            <a:r>
              <a:rPr lang="en-US" sz="100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00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00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936660" y="6033789"/>
            <a:ext cx="124072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Powerpoint Design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06552" y="5575322"/>
            <a:ext cx="1415452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200" b="1">
                <a:solidFill>
                  <a:schemeClr val="bg1"/>
                </a:solidFill>
              </a:rPr>
              <a:t>John Doe</a:t>
            </a:r>
          </a:p>
        </p:txBody>
      </p:sp>
      <p:sp>
        <p:nvSpPr>
          <p:cNvPr id="34" name="TextBox 142"/>
          <p:cNvSpPr txBox="1"/>
          <p:nvPr/>
        </p:nvSpPr>
        <p:spPr>
          <a:xfrm flipH="1">
            <a:off x="503900" y="6307616"/>
            <a:ext cx="2020757" cy="1744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5000"/>
              </a:lnSpc>
            </a:pPr>
            <a:r>
              <a:rPr lang="en-US" sz="100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00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00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93917" y="6033789"/>
            <a:ext cx="124072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Powerpoint Design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37CC47-5791-4166-9EC3-C2A0375E0958}"/>
              </a:ext>
            </a:extLst>
          </p:cNvPr>
          <p:cNvSpPr txBox="1"/>
          <p:nvPr/>
        </p:nvSpPr>
        <p:spPr>
          <a:xfrm>
            <a:off x="6673722" y="1826004"/>
            <a:ext cx="447077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</a:rPr>
              <a:t>Education </a:t>
            </a:r>
            <a:r>
              <a:rPr lang="en-US" sz="1600" spc="300" dirty="0" err="1">
                <a:solidFill>
                  <a:schemeClr val="bg1">
                    <a:lumMod val="50000"/>
                  </a:schemeClr>
                </a:solidFill>
              </a:rPr>
              <a:t>Powerpoint</a:t>
            </a:r>
            <a:r>
              <a:rPr lang="en-US" sz="1600" spc="300" dirty="0">
                <a:solidFill>
                  <a:schemeClr val="bg1">
                    <a:lumMod val="50000"/>
                  </a:schemeClr>
                </a:solidFill>
              </a:rPr>
              <a:t> Template</a:t>
            </a:r>
          </a:p>
        </p:txBody>
      </p:sp>
    </p:spTree>
    <p:extLst>
      <p:ext uri="{BB962C8B-B14F-4D97-AF65-F5344CB8AC3E}">
        <p14:creationId xmlns:p14="http://schemas.microsoft.com/office/powerpoint/2010/main" val="2820446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2CCC9345-5C82-49E0-AF87-8A7162A9186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5" b="9875"/>
          <a:stretch/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5A93A31A-A744-4EF4-820F-7D00E98685D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" r="7178"/>
          <a:stretch/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0978748C-3589-413F-AD6A-E95A9BE853D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5" b="9875"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5AFF0C66-755D-4626-9AF8-389605CA81A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9" b="9819"/>
          <a:stretch>
            <a:fillRect/>
          </a:stretch>
        </p:blipFill>
        <p:spPr/>
      </p:pic>
      <p:sp>
        <p:nvSpPr>
          <p:cNvPr id="29" name="Freeform 28"/>
          <p:cNvSpPr/>
          <p:nvPr/>
        </p:nvSpPr>
        <p:spPr>
          <a:xfrm>
            <a:off x="3272602" y="1919485"/>
            <a:ext cx="5646796" cy="3019031"/>
          </a:xfrm>
          <a:custGeom>
            <a:avLst/>
            <a:gdLst>
              <a:gd name="connsiteX0" fmla="*/ 0 w 11295062"/>
              <a:gd name="connsiteY0" fmla="*/ 0 h 6038849"/>
              <a:gd name="connsiteX1" fmla="*/ 11295062 w 11295062"/>
              <a:gd name="connsiteY1" fmla="*/ 0 h 6038849"/>
              <a:gd name="connsiteX2" fmla="*/ 11295062 w 11295062"/>
              <a:gd name="connsiteY2" fmla="*/ 6038849 h 6038849"/>
              <a:gd name="connsiteX3" fmla="*/ 0 w 11295062"/>
              <a:gd name="connsiteY3" fmla="*/ 6038849 h 6038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95062" h="6038849">
                <a:moveTo>
                  <a:pt x="0" y="0"/>
                </a:moveTo>
                <a:lnTo>
                  <a:pt x="11295062" y="0"/>
                </a:lnTo>
                <a:lnTo>
                  <a:pt x="11295062" y="6038849"/>
                </a:lnTo>
                <a:lnTo>
                  <a:pt x="0" y="6038849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/>
          </a:p>
        </p:txBody>
      </p:sp>
      <p:sp>
        <p:nvSpPr>
          <p:cNvPr id="31" name="Freeform 30"/>
          <p:cNvSpPr/>
          <p:nvPr/>
        </p:nvSpPr>
        <p:spPr>
          <a:xfrm>
            <a:off x="3444427" y="2076690"/>
            <a:ext cx="5303146" cy="2704620"/>
          </a:xfrm>
          <a:custGeom>
            <a:avLst/>
            <a:gdLst>
              <a:gd name="connsiteX0" fmla="*/ 0 w 11295062"/>
              <a:gd name="connsiteY0" fmla="*/ 0 h 6038849"/>
              <a:gd name="connsiteX1" fmla="*/ 11295062 w 11295062"/>
              <a:gd name="connsiteY1" fmla="*/ 0 h 6038849"/>
              <a:gd name="connsiteX2" fmla="*/ 11295062 w 11295062"/>
              <a:gd name="connsiteY2" fmla="*/ 6038849 h 6038849"/>
              <a:gd name="connsiteX3" fmla="*/ 0 w 11295062"/>
              <a:gd name="connsiteY3" fmla="*/ 6038849 h 6038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95062" h="6038849">
                <a:moveTo>
                  <a:pt x="0" y="0"/>
                </a:moveTo>
                <a:lnTo>
                  <a:pt x="11295062" y="0"/>
                </a:lnTo>
                <a:lnTo>
                  <a:pt x="11295062" y="6038849"/>
                </a:lnTo>
                <a:lnTo>
                  <a:pt x="0" y="6038849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/>
          </a:p>
        </p:txBody>
      </p:sp>
      <p:sp>
        <p:nvSpPr>
          <p:cNvPr id="8" name="TextBox 7"/>
          <p:cNvSpPr txBox="1"/>
          <p:nvPr/>
        </p:nvSpPr>
        <p:spPr>
          <a:xfrm>
            <a:off x="5214991" y="2515195"/>
            <a:ext cx="1762021" cy="553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999" b="1" dirty="0"/>
              <a:t>Identity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60614" y="3224623"/>
            <a:ext cx="447077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</a:rPr>
              <a:t>Education </a:t>
            </a:r>
            <a:r>
              <a:rPr lang="en-US" sz="1600" spc="300" dirty="0" err="1">
                <a:solidFill>
                  <a:schemeClr val="bg1">
                    <a:lumMod val="50000"/>
                  </a:schemeClr>
                </a:solidFill>
              </a:rPr>
              <a:t>Powerpoint</a:t>
            </a:r>
            <a:r>
              <a:rPr lang="en-US" sz="1600" spc="300" dirty="0">
                <a:solidFill>
                  <a:schemeClr val="bg1">
                    <a:lumMod val="50000"/>
                  </a:schemeClr>
                </a:solidFill>
              </a:rPr>
              <a:t> Template</a:t>
            </a:r>
          </a:p>
        </p:txBody>
      </p:sp>
      <p:sp>
        <p:nvSpPr>
          <p:cNvPr id="10" name="TextBox 142"/>
          <p:cNvSpPr txBox="1"/>
          <p:nvPr/>
        </p:nvSpPr>
        <p:spPr>
          <a:xfrm flipH="1">
            <a:off x="4311764" y="3637295"/>
            <a:ext cx="3568472" cy="7979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consectur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sed 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sed do</a:t>
            </a:r>
          </a:p>
        </p:txBody>
      </p:sp>
    </p:spTree>
    <p:extLst>
      <p:ext uri="{BB962C8B-B14F-4D97-AF65-F5344CB8AC3E}">
        <p14:creationId xmlns:p14="http://schemas.microsoft.com/office/powerpoint/2010/main" val="3503061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2318</TotalTime>
  <Words>1389</Words>
  <Application>Microsoft Office PowerPoint</Application>
  <PresentationFormat>Widescreen</PresentationFormat>
  <Paragraphs>218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Gill Sans</vt:lpstr>
      <vt:lpstr>Montserrat</vt:lpstr>
      <vt:lpstr>Raleway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ahmad shehreen</dc:creator>
  <cp:lastModifiedBy>L J</cp:lastModifiedBy>
  <cp:revision>8</cp:revision>
  <dcterms:created xsi:type="dcterms:W3CDTF">2018-04-17T16:04:22Z</dcterms:created>
  <dcterms:modified xsi:type="dcterms:W3CDTF">2021-02-12T12:36:47Z</dcterms:modified>
</cp:coreProperties>
</file>