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7" r:id="rId3"/>
    <p:sldId id="257" r:id="rId4"/>
    <p:sldId id="258" r:id="rId5"/>
    <p:sldId id="293" r:id="rId6"/>
    <p:sldId id="259" r:id="rId7"/>
    <p:sldId id="260" r:id="rId8"/>
    <p:sldId id="261" r:id="rId9"/>
    <p:sldId id="262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9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D6126-71A1-46FB-8E1A-A4881814E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F90DA-16E9-4B04-A530-BE2652884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894F-1AA7-4108-BD12-1601F15DA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4603B-9A4F-46A7-A481-79C4160C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5D895-0CEE-41DF-B739-DF1998A5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1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67305-D23F-4FC3-8728-7C3254720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699C1-198C-4DAB-A41D-C89DB6A2B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3C02C-59C4-40ED-B3DF-D23580AE4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20419-E6DF-4884-9230-FA85336C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DCDAF-ED23-4F89-A46E-7F4F92B5B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3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38F30A-708F-43E2-91FF-D18F1C295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B6B87-5E7F-48B4-B9EB-24EB1D87B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63D7E-26F4-4E94-9480-727C4DC2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945BF-3EC7-4267-9E8A-EB475CF1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6F2B4-83A5-415B-AEB6-AB0361CD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3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543209" cy="6858000"/>
          </a:xfrm>
          <a:custGeom>
            <a:avLst/>
            <a:gdLst>
              <a:gd name="connsiteX0" fmla="*/ 0 w 5543209"/>
              <a:gd name="connsiteY0" fmla="*/ 0 h 6858000"/>
              <a:gd name="connsiteX1" fmla="*/ 5543209 w 5543209"/>
              <a:gd name="connsiteY1" fmla="*/ 0 h 6858000"/>
              <a:gd name="connsiteX2" fmla="*/ 5543209 w 5543209"/>
              <a:gd name="connsiteY2" fmla="*/ 6858000 h 6858000"/>
              <a:gd name="connsiteX3" fmla="*/ 0 w 554320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3209" h="6858000">
                <a:moveTo>
                  <a:pt x="0" y="0"/>
                </a:moveTo>
                <a:lnTo>
                  <a:pt x="5543209" y="0"/>
                </a:lnTo>
                <a:lnTo>
                  <a:pt x="554320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9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486400" y="1143000"/>
            <a:ext cx="6705600" cy="3886200"/>
          </a:xfrm>
          <a:custGeom>
            <a:avLst/>
            <a:gdLst>
              <a:gd name="connsiteX0" fmla="*/ 0 w 6705600"/>
              <a:gd name="connsiteY0" fmla="*/ 0 h 3886200"/>
              <a:gd name="connsiteX1" fmla="*/ 6705600 w 6705600"/>
              <a:gd name="connsiteY1" fmla="*/ 0 h 3886200"/>
              <a:gd name="connsiteX2" fmla="*/ 6705600 w 6705600"/>
              <a:gd name="connsiteY2" fmla="*/ 3886200 h 3886200"/>
              <a:gd name="connsiteX3" fmla="*/ 0 w 6705600"/>
              <a:gd name="connsiteY3" fmla="*/ 3886200 h 38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5600" h="3886200">
                <a:moveTo>
                  <a:pt x="0" y="0"/>
                </a:moveTo>
                <a:lnTo>
                  <a:pt x="6705600" y="0"/>
                </a:lnTo>
                <a:lnTo>
                  <a:pt x="6705600" y="3886200"/>
                </a:lnTo>
                <a:lnTo>
                  <a:pt x="0" y="388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10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15100" cy="4419600"/>
          </a:xfrm>
          <a:custGeom>
            <a:avLst/>
            <a:gdLst>
              <a:gd name="connsiteX0" fmla="*/ 0 w 6515100"/>
              <a:gd name="connsiteY0" fmla="*/ 0 h 4419600"/>
              <a:gd name="connsiteX1" fmla="*/ 6515100 w 6515100"/>
              <a:gd name="connsiteY1" fmla="*/ 0 h 4419600"/>
              <a:gd name="connsiteX2" fmla="*/ 6515100 w 6515100"/>
              <a:gd name="connsiteY2" fmla="*/ 4419600 h 4419600"/>
              <a:gd name="connsiteX3" fmla="*/ 0 w 65151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5100" h="4419600">
                <a:moveTo>
                  <a:pt x="0" y="0"/>
                </a:moveTo>
                <a:lnTo>
                  <a:pt x="6515100" y="0"/>
                </a:lnTo>
                <a:lnTo>
                  <a:pt x="6515100" y="4419600"/>
                </a:lnTo>
                <a:lnTo>
                  <a:pt x="0" y="441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46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057650" y="2400300"/>
            <a:ext cx="8134350" cy="3790950"/>
          </a:xfrm>
          <a:custGeom>
            <a:avLst/>
            <a:gdLst>
              <a:gd name="connsiteX0" fmla="*/ 0 w 8134350"/>
              <a:gd name="connsiteY0" fmla="*/ 0 h 3790950"/>
              <a:gd name="connsiteX1" fmla="*/ 8134350 w 8134350"/>
              <a:gd name="connsiteY1" fmla="*/ 0 h 3790950"/>
              <a:gd name="connsiteX2" fmla="*/ 8134350 w 8134350"/>
              <a:gd name="connsiteY2" fmla="*/ 3790950 h 3790950"/>
              <a:gd name="connsiteX3" fmla="*/ 0 w 8134350"/>
              <a:gd name="connsiteY3" fmla="*/ 3790950 h 379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4350" h="3790950">
                <a:moveTo>
                  <a:pt x="0" y="0"/>
                </a:moveTo>
                <a:lnTo>
                  <a:pt x="8134350" y="0"/>
                </a:lnTo>
                <a:lnTo>
                  <a:pt x="8134350" y="3790950"/>
                </a:lnTo>
                <a:lnTo>
                  <a:pt x="0" y="3790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2600" y="952500"/>
            <a:ext cx="4330700" cy="5168900"/>
          </a:xfrm>
          <a:custGeom>
            <a:avLst/>
            <a:gdLst>
              <a:gd name="connsiteX0" fmla="*/ 0 w 4330700"/>
              <a:gd name="connsiteY0" fmla="*/ 0 h 5168900"/>
              <a:gd name="connsiteX1" fmla="*/ 4330700 w 4330700"/>
              <a:gd name="connsiteY1" fmla="*/ 0 h 5168900"/>
              <a:gd name="connsiteX2" fmla="*/ 4330700 w 4330700"/>
              <a:gd name="connsiteY2" fmla="*/ 5168900 h 5168900"/>
              <a:gd name="connsiteX3" fmla="*/ 0 w 4330700"/>
              <a:gd name="connsiteY3" fmla="*/ 5168900 h 516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0700" h="5168900">
                <a:moveTo>
                  <a:pt x="0" y="0"/>
                </a:moveTo>
                <a:lnTo>
                  <a:pt x="4330700" y="0"/>
                </a:lnTo>
                <a:lnTo>
                  <a:pt x="4330700" y="5168900"/>
                </a:lnTo>
                <a:lnTo>
                  <a:pt x="0" y="51689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31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451600" y="1892300"/>
            <a:ext cx="5372100" cy="4622800"/>
          </a:xfrm>
          <a:custGeom>
            <a:avLst/>
            <a:gdLst>
              <a:gd name="connsiteX0" fmla="*/ 0 w 5372100"/>
              <a:gd name="connsiteY0" fmla="*/ 0 h 4622800"/>
              <a:gd name="connsiteX1" fmla="*/ 5372100 w 5372100"/>
              <a:gd name="connsiteY1" fmla="*/ 0 h 4622800"/>
              <a:gd name="connsiteX2" fmla="*/ 5372100 w 5372100"/>
              <a:gd name="connsiteY2" fmla="*/ 4622800 h 4622800"/>
              <a:gd name="connsiteX3" fmla="*/ 0 w 5372100"/>
              <a:gd name="connsiteY3" fmla="*/ 462280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2100" h="4622800">
                <a:moveTo>
                  <a:pt x="0" y="0"/>
                </a:moveTo>
                <a:lnTo>
                  <a:pt x="5372100" y="0"/>
                </a:lnTo>
                <a:lnTo>
                  <a:pt x="5372100" y="4622800"/>
                </a:lnTo>
                <a:lnTo>
                  <a:pt x="0" y="46228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7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0BF530F6-A970-4679-9032-B0E81951C5AC}"/>
              </a:ext>
            </a:extLst>
          </p:cNvPr>
          <p:cNvSpPr/>
          <p:nvPr userDrawn="1"/>
        </p:nvSpPr>
        <p:spPr>
          <a:xfrm rot="10800000">
            <a:off x="5847956" y="2"/>
            <a:ext cx="496088" cy="26951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51749F-3109-4268-8F4D-3CE3D6AFF09E}"/>
              </a:ext>
            </a:extLst>
          </p:cNvPr>
          <p:cNvSpPr/>
          <p:nvPr userDrawn="1"/>
        </p:nvSpPr>
        <p:spPr>
          <a:xfrm>
            <a:off x="-1" y="0"/>
            <a:ext cx="1219200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34DC4C-2E8A-41FF-AF40-CBA82FDE3DB4}"/>
              </a:ext>
            </a:extLst>
          </p:cNvPr>
          <p:cNvSpPr/>
          <p:nvPr userDrawn="1"/>
        </p:nvSpPr>
        <p:spPr>
          <a:xfrm>
            <a:off x="0" y="6518490"/>
            <a:ext cx="12192000" cy="339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D3BE2B31-16F4-434F-A353-9B2F1F4C6EB7}"/>
              </a:ext>
            </a:extLst>
          </p:cNvPr>
          <p:cNvSpPr txBox="1">
            <a:spLocks/>
          </p:cNvSpPr>
          <p:nvPr userDrawn="1"/>
        </p:nvSpPr>
        <p:spPr>
          <a:xfrm>
            <a:off x="10279859" y="6500384"/>
            <a:ext cx="1703914" cy="41175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i="1" spc="300" dirty="0">
                <a:solidFill>
                  <a:schemeClr val="bg1"/>
                </a:solidFill>
                <a:cs typeface="Arial" pitchFamily="34" charset="0"/>
              </a:rPr>
              <a:t>Fitness</a:t>
            </a:r>
            <a:r>
              <a:rPr lang="en-US" sz="1400" b="1" i="1" spc="3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sz="1400" b="1" i="1" spc="300" dirty="0">
                <a:solidFill>
                  <a:schemeClr val="tx1"/>
                </a:solidFill>
                <a:cs typeface="Arial" pitchFamily="34" charset="0"/>
              </a:rPr>
              <a:t>GYM</a:t>
            </a:r>
          </a:p>
        </p:txBody>
      </p:sp>
    </p:spTree>
    <p:extLst>
      <p:ext uri="{BB962C8B-B14F-4D97-AF65-F5344CB8AC3E}">
        <p14:creationId xmlns:p14="http://schemas.microsoft.com/office/powerpoint/2010/main" val="31073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E8DC-77DF-494B-AE0D-3E51AFAF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48B85-88CE-436A-8F8F-5854A0922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44794-30AF-4FCD-BC6B-A88DCD46E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81081-7450-4ADC-9B85-8848D803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E96B2-B2F1-49CF-9B66-C05E08CB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9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ACBCE-D0DC-4086-BD31-9F5836F14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AA1FA-7CB1-445F-BEC8-1EF908B12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FE16-5733-445B-9341-345A9A5D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056A4-086B-472C-837A-9E0287377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D1E22-197D-49DE-B926-97EAE7627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42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CFFBD-C887-4E17-B64E-42743BE5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EF938-2E57-4E61-8F23-7244D2374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8F03F-1AA9-4251-8302-1E206CF5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DAD5A-3CFA-47CE-A78C-8BBF5DE63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146D8-BE86-4819-863E-6F387459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47C68-047D-447E-B478-40BD47386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05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D8C8B-6668-4150-9BE0-FA4E85D4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40C71-1D2F-4AA3-9AD6-C0E0D8ECA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E6742-6B7B-4B2B-A970-490C88B1D2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450A2-61F2-4AFF-B4C5-9D784E75E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C720EB-FFD0-4E84-931A-00A8F14F7B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5B5E6-1124-41DF-B01A-BD82D914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46728C-BDE8-4743-B703-423CE444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8DB6D-B0A7-4DE1-867A-AC4D36A0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EC640-32BA-4477-8A99-02C5CD06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9DE6E-0B0B-412F-84FB-CF127183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975DCC-DBAD-41AC-AD6E-E46954E4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4FFAC5-6235-4F0C-B403-33BA74D8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8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4F513-A789-454B-8DE1-070D65D40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A85FC5-0E30-4F3D-B835-52B41CCB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C97D6-BFEB-46D7-B9EF-549CE8A3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5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37BA8-8F7E-4783-BC41-E41DE529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03B46-A162-43EE-90EE-2F342C0E4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8AB129-E555-429C-AB64-5FFF6A782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D50765-7DF7-4D4D-8D3E-AEF9BC6A6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C12D0-3534-40BD-97F0-2399E704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0B389-2CF2-473B-85F7-9A81D47B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88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EF771-0CAF-4F6E-8C5B-8F55CC7A7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54E16-97EC-49D9-B7D4-18BA953DD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AAB1D-F014-439C-A991-0C8204C3F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2C46B-9EAF-417F-B0C5-0DCA1779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22ADCE-908B-4333-A0F3-D8DCD053C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7FC9B-8FF1-48AB-82DA-5D7BB92F3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7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9FB1FC-A324-4116-B1E4-2F694F6F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41438-0C33-4FCF-A770-3E8E1585F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E1345-8118-4B54-8DA1-7AB90346CB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82FA1-42E3-4E03-8EAB-5ADBDD716D6E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11488-7FD1-4AE2-B09A-B038293EB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AFBC4-B60B-40A0-BA25-CFAE95EC0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CF0A9-50AE-4CF6-8FE8-251C62AD0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04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wooden&#10;&#10;Description automatically generated">
            <a:extLst>
              <a:ext uri="{FF2B5EF4-FFF2-40B4-BE49-F238E27FC236}">
                <a16:creationId xmlns:a16="http://schemas.microsoft.com/office/drawing/2014/main" id="{3C1B1ED2-824D-4062-834D-066EF6FBDD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5FD418-5B61-4215-95E4-BEE4596D290B}"/>
              </a:ext>
            </a:extLst>
          </p:cNvPr>
          <p:cNvSpPr/>
          <p:nvPr/>
        </p:nvSpPr>
        <p:spPr>
          <a:xfrm>
            <a:off x="407963" y="371475"/>
            <a:ext cx="11338559" cy="611505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09116-B5CA-4BD7-A702-0F5B34B6AEB2}"/>
              </a:ext>
            </a:extLst>
          </p:cNvPr>
          <p:cNvSpPr txBox="1"/>
          <p:nvPr/>
        </p:nvSpPr>
        <p:spPr>
          <a:xfrm>
            <a:off x="3887372" y="2921168"/>
            <a:ext cx="44172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</a:rPr>
              <a:t>IN CLASS LECTURES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13DB9F-94CA-4C0D-819E-645A75962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5FD418-5B61-4215-95E4-BEE4596D290B}"/>
              </a:ext>
            </a:extLst>
          </p:cNvPr>
          <p:cNvSpPr/>
          <p:nvPr/>
        </p:nvSpPr>
        <p:spPr>
          <a:xfrm>
            <a:off x="407963" y="371475"/>
            <a:ext cx="11338559" cy="611505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09116-B5CA-4BD7-A702-0F5B34B6AEB2}"/>
              </a:ext>
            </a:extLst>
          </p:cNvPr>
          <p:cNvSpPr txBox="1"/>
          <p:nvPr/>
        </p:nvSpPr>
        <p:spPr>
          <a:xfrm>
            <a:off x="3887372" y="2921168"/>
            <a:ext cx="441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3966927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408" y="612392"/>
            <a:ext cx="3406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HEADING</a:t>
            </a:r>
            <a:endParaRPr lang="en-US" sz="6000" b="1" dirty="0">
              <a:solidFill>
                <a:srgbClr val="E5951C"/>
              </a:solidFill>
              <a:latin typeface="Raleway" panose="020B05030301010600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06171"/>
            <a:ext cx="12192000" cy="175622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09761" y="670342"/>
            <a:ext cx="7800181" cy="102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95609" y="2558717"/>
            <a:ext cx="1045029" cy="104502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47527" y="2558717"/>
            <a:ext cx="1045029" cy="104502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99445" y="2558717"/>
            <a:ext cx="1045029" cy="104502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551363" y="2558717"/>
            <a:ext cx="1045029" cy="1045029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963" y="4540516"/>
            <a:ext cx="2314319" cy="16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843" y="4232739"/>
            <a:ext cx="152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HEADING</a:t>
            </a:r>
            <a:endParaRPr lang="en-US" sz="1400" b="1" dirty="0">
              <a:solidFill>
                <a:srgbClr val="E5951C"/>
              </a:solidFill>
              <a:latin typeface="Raleway" panose="020B0503030101060003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12881" y="4540516"/>
            <a:ext cx="2314319" cy="16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09761" y="4232739"/>
            <a:ext cx="152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HEADING</a:t>
            </a:r>
            <a:endParaRPr lang="en-US" sz="1400" b="1" dirty="0">
              <a:solidFill>
                <a:srgbClr val="E5951C"/>
              </a:solidFill>
              <a:latin typeface="Raleway" panose="020B05030301010600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64799" y="4540516"/>
            <a:ext cx="2314319" cy="16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61679" y="4232739"/>
            <a:ext cx="152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HEADING</a:t>
            </a:r>
            <a:endParaRPr lang="en-US" sz="1400" b="1" dirty="0">
              <a:solidFill>
                <a:srgbClr val="E5951C"/>
              </a:solidFill>
              <a:latin typeface="Raleway" panose="020B0503030101060003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16717" y="4540516"/>
            <a:ext cx="2314319" cy="16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</a:t>
            </a:r>
            <a:endParaRPr lang="id-ID" sz="1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3597" y="4232739"/>
            <a:ext cx="1520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HEADING</a:t>
            </a:r>
            <a:endParaRPr lang="en-US" sz="1400" b="1" dirty="0">
              <a:solidFill>
                <a:srgbClr val="E5951C"/>
              </a:solidFill>
              <a:latin typeface="Raleway" panose="020B0503030101060003" pitchFamily="34" charset="0"/>
            </a:endParaRPr>
          </a:p>
        </p:txBody>
      </p:sp>
      <p:sp>
        <p:nvSpPr>
          <p:cNvPr id="26" name="Freeform 25"/>
          <p:cNvSpPr>
            <a:spLocks noEditPoints="1"/>
          </p:cNvSpPr>
          <p:nvPr/>
        </p:nvSpPr>
        <p:spPr bwMode="auto">
          <a:xfrm>
            <a:off x="7246969" y="2890159"/>
            <a:ext cx="349978" cy="311938"/>
          </a:xfrm>
          <a:custGeom>
            <a:avLst/>
            <a:gdLst>
              <a:gd name="T0" fmla="*/ 99 w 727"/>
              <a:gd name="T1" fmla="*/ 628 h 644"/>
              <a:gd name="T2" fmla="*/ 114 w 727"/>
              <a:gd name="T3" fmla="*/ 644 h 644"/>
              <a:gd name="T4" fmla="*/ 298 w 727"/>
              <a:gd name="T5" fmla="*/ 644 h 644"/>
              <a:gd name="T6" fmla="*/ 298 w 727"/>
              <a:gd name="T7" fmla="*/ 494 h 644"/>
              <a:gd name="T8" fmla="*/ 319 w 727"/>
              <a:gd name="T9" fmla="*/ 469 h 644"/>
              <a:gd name="T10" fmla="*/ 395 w 727"/>
              <a:gd name="T11" fmla="*/ 469 h 644"/>
              <a:gd name="T12" fmla="*/ 422 w 727"/>
              <a:gd name="T13" fmla="*/ 494 h 644"/>
              <a:gd name="T14" fmla="*/ 422 w 727"/>
              <a:gd name="T15" fmla="*/ 644 h 644"/>
              <a:gd name="T16" fmla="*/ 601 w 727"/>
              <a:gd name="T17" fmla="*/ 644 h 644"/>
              <a:gd name="T18" fmla="*/ 620 w 727"/>
              <a:gd name="T19" fmla="*/ 623 h 644"/>
              <a:gd name="T20" fmla="*/ 620 w 727"/>
              <a:gd name="T21" fmla="*/ 347 h 644"/>
              <a:gd name="T22" fmla="*/ 368 w 727"/>
              <a:gd name="T23" fmla="*/ 122 h 644"/>
              <a:gd name="T24" fmla="*/ 99 w 727"/>
              <a:gd name="T25" fmla="*/ 347 h 644"/>
              <a:gd name="T26" fmla="*/ 99 w 727"/>
              <a:gd name="T27" fmla="*/ 628 h 644"/>
              <a:gd name="T28" fmla="*/ 642 w 727"/>
              <a:gd name="T29" fmla="*/ 74 h 644"/>
              <a:gd name="T30" fmla="*/ 570 w 727"/>
              <a:gd name="T31" fmla="*/ 74 h 644"/>
              <a:gd name="T32" fmla="*/ 570 w 727"/>
              <a:gd name="T33" fmla="*/ 161 h 644"/>
              <a:gd name="T34" fmla="*/ 642 w 727"/>
              <a:gd name="T35" fmla="*/ 221 h 644"/>
              <a:gd name="T36" fmla="*/ 642 w 727"/>
              <a:gd name="T37" fmla="*/ 74 h 644"/>
              <a:gd name="T38" fmla="*/ 0 w 727"/>
              <a:gd name="T39" fmla="*/ 326 h 644"/>
              <a:gd name="T40" fmla="*/ 73 w 727"/>
              <a:gd name="T41" fmla="*/ 326 h 644"/>
              <a:gd name="T42" fmla="*/ 370 w 727"/>
              <a:gd name="T43" fmla="*/ 74 h 644"/>
              <a:gd name="T44" fmla="*/ 648 w 727"/>
              <a:gd name="T45" fmla="*/ 324 h 644"/>
              <a:gd name="T46" fmla="*/ 727 w 727"/>
              <a:gd name="T47" fmla="*/ 324 h 644"/>
              <a:gd name="T48" fmla="*/ 370 w 727"/>
              <a:gd name="T49" fmla="*/ 0 h 644"/>
              <a:gd name="T50" fmla="*/ 0 w 727"/>
              <a:gd name="T51" fmla="*/ 32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27" h="644">
                <a:moveTo>
                  <a:pt x="99" y="628"/>
                </a:moveTo>
                <a:cubicBezTo>
                  <a:pt x="99" y="628"/>
                  <a:pt x="98" y="644"/>
                  <a:pt x="114" y="644"/>
                </a:cubicBezTo>
                <a:cubicBezTo>
                  <a:pt x="134" y="644"/>
                  <a:pt x="298" y="644"/>
                  <a:pt x="298" y="644"/>
                </a:cubicBezTo>
                <a:lnTo>
                  <a:pt x="298" y="494"/>
                </a:lnTo>
                <a:cubicBezTo>
                  <a:pt x="298" y="494"/>
                  <a:pt x="295" y="469"/>
                  <a:pt x="319" y="469"/>
                </a:cubicBezTo>
                <a:lnTo>
                  <a:pt x="395" y="469"/>
                </a:lnTo>
                <a:cubicBezTo>
                  <a:pt x="424" y="469"/>
                  <a:pt x="422" y="494"/>
                  <a:pt x="422" y="494"/>
                </a:cubicBezTo>
                <a:lnTo>
                  <a:pt x="422" y="644"/>
                </a:lnTo>
                <a:cubicBezTo>
                  <a:pt x="422" y="644"/>
                  <a:pt x="577" y="644"/>
                  <a:pt x="601" y="644"/>
                </a:cubicBezTo>
                <a:cubicBezTo>
                  <a:pt x="621" y="644"/>
                  <a:pt x="620" y="623"/>
                  <a:pt x="620" y="623"/>
                </a:cubicBezTo>
                <a:lnTo>
                  <a:pt x="620" y="347"/>
                </a:lnTo>
                <a:lnTo>
                  <a:pt x="368" y="122"/>
                </a:lnTo>
                <a:lnTo>
                  <a:pt x="99" y="347"/>
                </a:lnTo>
                <a:lnTo>
                  <a:pt x="99" y="628"/>
                </a:lnTo>
                <a:close/>
                <a:moveTo>
                  <a:pt x="642" y="74"/>
                </a:moveTo>
                <a:lnTo>
                  <a:pt x="570" y="74"/>
                </a:lnTo>
                <a:lnTo>
                  <a:pt x="570" y="161"/>
                </a:lnTo>
                <a:lnTo>
                  <a:pt x="642" y="221"/>
                </a:lnTo>
                <a:lnTo>
                  <a:pt x="642" y="74"/>
                </a:lnTo>
                <a:close/>
                <a:moveTo>
                  <a:pt x="0" y="326"/>
                </a:moveTo>
                <a:cubicBezTo>
                  <a:pt x="0" y="326"/>
                  <a:pt x="23" y="368"/>
                  <a:pt x="73" y="326"/>
                </a:cubicBezTo>
                <a:lnTo>
                  <a:pt x="370" y="74"/>
                </a:lnTo>
                <a:lnTo>
                  <a:pt x="648" y="324"/>
                </a:lnTo>
                <a:cubicBezTo>
                  <a:pt x="706" y="366"/>
                  <a:pt x="727" y="324"/>
                  <a:pt x="727" y="324"/>
                </a:cubicBezTo>
                <a:lnTo>
                  <a:pt x="370" y="0"/>
                </a:lnTo>
                <a:lnTo>
                  <a:pt x="0" y="3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27" name="Freeform 26"/>
          <p:cNvSpPr>
            <a:spLocks noEditPoints="1"/>
          </p:cNvSpPr>
          <p:nvPr/>
        </p:nvSpPr>
        <p:spPr bwMode="auto">
          <a:xfrm>
            <a:off x="2007803" y="2930335"/>
            <a:ext cx="220638" cy="301792"/>
          </a:xfrm>
          <a:custGeom>
            <a:avLst/>
            <a:gdLst>
              <a:gd name="T0" fmla="*/ 347 w 456"/>
              <a:gd name="T1" fmla="*/ 273 h 625"/>
              <a:gd name="T2" fmla="*/ 106 w 456"/>
              <a:gd name="T3" fmla="*/ 273 h 625"/>
              <a:gd name="T4" fmla="*/ 106 w 456"/>
              <a:gd name="T5" fmla="*/ 189 h 625"/>
              <a:gd name="T6" fmla="*/ 226 w 456"/>
              <a:gd name="T7" fmla="*/ 69 h 625"/>
              <a:gd name="T8" fmla="*/ 347 w 456"/>
              <a:gd name="T9" fmla="*/ 189 h 625"/>
              <a:gd name="T10" fmla="*/ 347 w 456"/>
              <a:gd name="T11" fmla="*/ 273 h 625"/>
              <a:gd name="T12" fmla="*/ 271 w 456"/>
              <a:gd name="T13" fmla="*/ 455 h 625"/>
              <a:gd name="T14" fmla="*/ 271 w 456"/>
              <a:gd name="T15" fmla="*/ 530 h 625"/>
              <a:gd name="T16" fmla="*/ 236 w 456"/>
              <a:gd name="T17" fmla="*/ 565 h 625"/>
              <a:gd name="T18" fmla="*/ 201 w 456"/>
              <a:gd name="T19" fmla="*/ 530 h 625"/>
              <a:gd name="T20" fmla="*/ 201 w 456"/>
              <a:gd name="T21" fmla="*/ 455 h 625"/>
              <a:gd name="T22" fmla="*/ 180 w 456"/>
              <a:gd name="T23" fmla="*/ 413 h 625"/>
              <a:gd name="T24" fmla="*/ 236 w 456"/>
              <a:gd name="T25" fmla="*/ 358 h 625"/>
              <a:gd name="T26" fmla="*/ 291 w 456"/>
              <a:gd name="T27" fmla="*/ 413 h 625"/>
              <a:gd name="T28" fmla="*/ 271 w 456"/>
              <a:gd name="T29" fmla="*/ 455 h 625"/>
              <a:gd name="T30" fmla="*/ 415 w 456"/>
              <a:gd name="T31" fmla="*/ 273 h 625"/>
              <a:gd name="T32" fmla="*/ 415 w 456"/>
              <a:gd name="T33" fmla="*/ 189 h 625"/>
              <a:gd name="T34" fmla="*/ 226 w 456"/>
              <a:gd name="T35" fmla="*/ 0 h 625"/>
              <a:gd name="T36" fmla="*/ 37 w 456"/>
              <a:gd name="T37" fmla="*/ 189 h 625"/>
              <a:gd name="T38" fmla="*/ 37 w 456"/>
              <a:gd name="T39" fmla="*/ 273 h 625"/>
              <a:gd name="T40" fmla="*/ 0 w 456"/>
              <a:gd name="T41" fmla="*/ 273 h 625"/>
              <a:gd name="T42" fmla="*/ 0 w 456"/>
              <a:gd name="T43" fmla="*/ 625 h 625"/>
              <a:gd name="T44" fmla="*/ 456 w 456"/>
              <a:gd name="T45" fmla="*/ 625 h 625"/>
              <a:gd name="T46" fmla="*/ 456 w 456"/>
              <a:gd name="T47" fmla="*/ 273 h 625"/>
              <a:gd name="T48" fmla="*/ 415 w 456"/>
              <a:gd name="T49" fmla="*/ 273 h 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6" h="625">
                <a:moveTo>
                  <a:pt x="347" y="273"/>
                </a:moveTo>
                <a:lnTo>
                  <a:pt x="106" y="273"/>
                </a:lnTo>
                <a:lnTo>
                  <a:pt x="106" y="189"/>
                </a:lnTo>
                <a:cubicBezTo>
                  <a:pt x="106" y="123"/>
                  <a:pt x="160" y="69"/>
                  <a:pt x="226" y="69"/>
                </a:cubicBezTo>
                <a:cubicBezTo>
                  <a:pt x="293" y="69"/>
                  <a:pt x="347" y="123"/>
                  <a:pt x="347" y="189"/>
                </a:cubicBezTo>
                <a:lnTo>
                  <a:pt x="347" y="273"/>
                </a:lnTo>
                <a:close/>
                <a:moveTo>
                  <a:pt x="271" y="455"/>
                </a:moveTo>
                <a:lnTo>
                  <a:pt x="271" y="530"/>
                </a:lnTo>
                <a:cubicBezTo>
                  <a:pt x="271" y="549"/>
                  <a:pt x="255" y="565"/>
                  <a:pt x="236" y="565"/>
                </a:cubicBezTo>
                <a:cubicBezTo>
                  <a:pt x="216" y="565"/>
                  <a:pt x="201" y="549"/>
                  <a:pt x="201" y="530"/>
                </a:cubicBezTo>
                <a:lnTo>
                  <a:pt x="201" y="455"/>
                </a:lnTo>
                <a:cubicBezTo>
                  <a:pt x="188" y="445"/>
                  <a:pt x="180" y="430"/>
                  <a:pt x="180" y="413"/>
                </a:cubicBezTo>
                <a:cubicBezTo>
                  <a:pt x="180" y="382"/>
                  <a:pt x="205" y="358"/>
                  <a:pt x="236" y="358"/>
                </a:cubicBezTo>
                <a:cubicBezTo>
                  <a:pt x="266" y="358"/>
                  <a:pt x="291" y="382"/>
                  <a:pt x="291" y="413"/>
                </a:cubicBezTo>
                <a:cubicBezTo>
                  <a:pt x="291" y="430"/>
                  <a:pt x="283" y="445"/>
                  <a:pt x="271" y="455"/>
                </a:cubicBezTo>
                <a:close/>
                <a:moveTo>
                  <a:pt x="415" y="273"/>
                </a:moveTo>
                <a:lnTo>
                  <a:pt x="415" y="189"/>
                </a:lnTo>
                <a:cubicBezTo>
                  <a:pt x="415" y="85"/>
                  <a:pt x="331" y="0"/>
                  <a:pt x="226" y="0"/>
                </a:cubicBezTo>
                <a:cubicBezTo>
                  <a:pt x="122" y="0"/>
                  <a:pt x="37" y="85"/>
                  <a:pt x="37" y="189"/>
                </a:cubicBezTo>
                <a:lnTo>
                  <a:pt x="37" y="273"/>
                </a:lnTo>
                <a:lnTo>
                  <a:pt x="0" y="273"/>
                </a:lnTo>
                <a:lnTo>
                  <a:pt x="0" y="625"/>
                </a:lnTo>
                <a:lnTo>
                  <a:pt x="456" y="625"/>
                </a:lnTo>
                <a:lnTo>
                  <a:pt x="456" y="273"/>
                </a:lnTo>
                <a:lnTo>
                  <a:pt x="415" y="2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28" name="Freeform 27"/>
          <p:cNvSpPr>
            <a:spLocks noEditPoints="1"/>
          </p:cNvSpPr>
          <p:nvPr/>
        </p:nvSpPr>
        <p:spPr bwMode="auto">
          <a:xfrm>
            <a:off x="4582370" y="2857191"/>
            <a:ext cx="375340" cy="377874"/>
          </a:xfrm>
          <a:custGeom>
            <a:avLst/>
            <a:gdLst>
              <a:gd name="T0" fmla="*/ 622 w 774"/>
              <a:gd name="T1" fmla="*/ 190 h 783"/>
              <a:gd name="T2" fmla="*/ 601 w 774"/>
              <a:gd name="T3" fmla="*/ 135 h 783"/>
              <a:gd name="T4" fmla="*/ 640 w 774"/>
              <a:gd name="T5" fmla="*/ 235 h 783"/>
              <a:gd name="T6" fmla="*/ 583 w 774"/>
              <a:gd name="T7" fmla="*/ 90 h 783"/>
              <a:gd name="T8" fmla="*/ 640 w 774"/>
              <a:gd name="T9" fmla="*/ 235 h 783"/>
              <a:gd name="T10" fmla="*/ 750 w 774"/>
              <a:gd name="T11" fmla="*/ 196 h 783"/>
              <a:gd name="T12" fmla="*/ 769 w 774"/>
              <a:gd name="T13" fmla="*/ 127 h 783"/>
              <a:gd name="T14" fmla="*/ 760 w 774"/>
              <a:gd name="T15" fmla="*/ 85 h 783"/>
              <a:gd name="T16" fmla="*/ 731 w 774"/>
              <a:gd name="T17" fmla="*/ 88 h 783"/>
              <a:gd name="T18" fmla="*/ 696 w 774"/>
              <a:gd name="T19" fmla="*/ 26 h 783"/>
              <a:gd name="T20" fmla="*/ 692 w 774"/>
              <a:gd name="T21" fmla="*/ 17 h 783"/>
              <a:gd name="T22" fmla="*/ 650 w 774"/>
              <a:gd name="T23" fmla="*/ 7 h 783"/>
              <a:gd name="T24" fmla="*/ 583 w 774"/>
              <a:gd name="T25" fmla="*/ 25 h 783"/>
              <a:gd name="T26" fmla="*/ 565 w 774"/>
              <a:gd name="T27" fmla="*/ 2 h 783"/>
              <a:gd name="T28" fmla="*/ 529 w 774"/>
              <a:gd name="T29" fmla="*/ 24 h 783"/>
              <a:gd name="T30" fmla="*/ 493 w 774"/>
              <a:gd name="T31" fmla="*/ 85 h 783"/>
              <a:gd name="T32" fmla="*/ 465 w 774"/>
              <a:gd name="T33" fmla="*/ 81 h 783"/>
              <a:gd name="T34" fmla="*/ 451 w 774"/>
              <a:gd name="T35" fmla="*/ 119 h 783"/>
              <a:gd name="T36" fmla="*/ 473 w 774"/>
              <a:gd name="T37" fmla="*/ 131 h 783"/>
              <a:gd name="T38" fmla="*/ 454 w 774"/>
              <a:gd name="T39" fmla="*/ 198 h 783"/>
              <a:gd name="T40" fmla="*/ 463 w 774"/>
              <a:gd name="T41" fmla="*/ 240 h 783"/>
              <a:gd name="T42" fmla="*/ 489 w 774"/>
              <a:gd name="T43" fmla="*/ 238 h 783"/>
              <a:gd name="T44" fmla="*/ 524 w 774"/>
              <a:gd name="T45" fmla="*/ 299 h 783"/>
              <a:gd name="T46" fmla="*/ 560 w 774"/>
              <a:gd name="T47" fmla="*/ 323 h 783"/>
              <a:gd name="T48" fmla="*/ 570 w 774"/>
              <a:gd name="T49" fmla="*/ 319 h 783"/>
              <a:gd name="T50" fmla="*/ 640 w 774"/>
              <a:gd name="T51" fmla="*/ 304 h 783"/>
              <a:gd name="T52" fmla="*/ 656 w 774"/>
              <a:gd name="T53" fmla="*/ 324 h 783"/>
              <a:gd name="T54" fmla="*/ 693 w 774"/>
              <a:gd name="T55" fmla="*/ 302 h 783"/>
              <a:gd name="T56" fmla="*/ 731 w 774"/>
              <a:gd name="T57" fmla="*/ 242 h 783"/>
              <a:gd name="T58" fmla="*/ 757 w 774"/>
              <a:gd name="T59" fmla="*/ 245 h 783"/>
              <a:gd name="T60" fmla="*/ 767 w 774"/>
              <a:gd name="T61" fmla="*/ 203 h 783"/>
              <a:gd name="T62" fmla="*/ 292 w 774"/>
              <a:gd name="T63" fmla="*/ 543 h 783"/>
              <a:gd name="T64" fmla="*/ 292 w 774"/>
              <a:gd name="T65" fmla="*/ 440 h 783"/>
              <a:gd name="T66" fmla="*/ 292 w 774"/>
              <a:gd name="T67" fmla="*/ 628 h 783"/>
              <a:gd name="T68" fmla="*/ 292 w 774"/>
              <a:gd name="T69" fmla="*/ 356 h 783"/>
              <a:gd name="T70" fmla="*/ 292 w 774"/>
              <a:gd name="T71" fmla="*/ 628 h 783"/>
              <a:gd name="T72" fmla="*/ 534 w 774"/>
              <a:gd name="T73" fmla="*/ 448 h 783"/>
              <a:gd name="T74" fmla="*/ 517 w 774"/>
              <a:gd name="T75" fmla="*/ 325 h 783"/>
              <a:gd name="T76" fmla="*/ 517 w 774"/>
              <a:gd name="T77" fmla="*/ 307 h 783"/>
              <a:gd name="T78" fmla="*/ 456 w 774"/>
              <a:gd name="T79" fmla="*/ 264 h 783"/>
              <a:gd name="T80" fmla="*/ 333 w 774"/>
              <a:gd name="T81" fmla="*/ 250 h 783"/>
              <a:gd name="T82" fmla="*/ 321 w 774"/>
              <a:gd name="T83" fmla="*/ 200 h 783"/>
              <a:gd name="T84" fmla="*/ 246 w 774"/>
              <a:gd name="T85" fmla="*/ 213 h 783"/>
              <a:gd name="T86" fmla="*/ 149 w 774"/>
              <a:gd name="T87" fmla="*/ 290 h 783"/>
              <a:gd name="T88" fmla="*/ 106 w 774"/>
              <a:gd name="T89" fmla="*/ 265 h 783"/>
              <a:gd name="T90" fmla="*/ 59 w 774"/>
              <a:gd name="T91" fmla="*/ 317 h 783"/>
              <a:gd name="T92" fmla="*/ 87 w 774"/>
              <a:gd name="T93" fmla="*/ 351 h 783"/>
              <a:gd name="T94" fmla="*/ 13 w 774"/>
              <a:gd name="T95" fmla="*/ 448 h 783"/>
              <a:gd name="T96" fmla="*/ 0 w 774"/>
              <a:gd name="T97" fmla="*/ 522 h 783"/>
              <a:gd name="T98" fmla="*/ 44 w 774"/>
              <a:gd name="T99" fmla="*/ 535 h 783"/>
              <a:gd name="T100" fmla="*/ 62 w 774"/>
              <a:gd name="T101" fmla="*/ 658 h 783"/>
              <a:gd name="T102" fmla="*/ 105 w 774"/>
              <a:gd name="T103" fmla="*/ 719 h 783"/>
              <a:gd name="T104" fmla="*/ 123 w 774"/>
              <a:gd name="T105" fmla="*/ 719 h 783"/>
              <a:gd name="T106" fmla="*/ 246 w 774"/>
              <a:gd name="T107" fmla="*/ 740 h 783"/>
              <a:gd name="T108" fmla="*/ 259 w 774"/>
              <a:gd name="T109" fmla="*/ 783 h 783"/>
              <a:gd name="T110" fmla="*/ 333 w 774"/>
              <a:gd name="T111" fmla="*/ 771 h 783"/>
              <a:gd name="T112" fmla="*/ 434 w 774"/>
              <a:gd name="T113" fmla="*/ 697 h 783"/>
              <a:gd name="T114" fmla="*/ 475 w 774"/>
              <a:gd name="T115" fmla="*/ 720 h 783"/>
              <a:gd name="T116" fmla="*/ 518 w 774"/>
              <a:gd name="T117" fmla="*/ 659 h 783"/>
              <a:gd name="T118" fmla="*/ 535 w 774"/>
              <a:gd name="T119" fmla="*/ 535 h 783"/>
              <a:gd name="T120" fmla="*/ 583 w 774"/>
              <a:gd name="T121" fmla="*/ 522 h 783"/>
              <a:gd name="T122" fmla="*/ 570 w 774"/>
              <a:gd name="T123" fmla="*/ 448 h 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74" h="783">
                <a:moveTo>
                  <a:pt x="639" y="152"/>
                </a:moveTo>
                <a:cubicBezTo>
                  <a:pt x="645" y="167"/>
                  <a:pt x="637" y="184"/>
                  <a:pt x="622" y="190"/>
                </a:cubicBezTo>
                <a:cubicBezTo>
                  <a:pt x="607" y="196"/>
                  <a:pt x="590" y="188"/>
                  <a:pt x="584" y="173"/>
                </a:cubicBezTo>
                <a:cubicBezTo>
                  <a:pt x="578" y="158"/>
                  <a:pt x="585" y="141"/>
                  <a:pt x="601" y="135"/>
                </a:cubicBezTo>
                <a:cubicBezTo>
                  <a:pt x="616" y="129"/>
                  <a:pt x="633" y="136"/>
                  <a:pt x="639" y="152"/>
                </a:cubicBezTo>
                <a:close/>
                <a:moveTo>
                  <a:pt x="640" y="235"/>
                </a:moveTo>
                <a:cubicBezTo>
                  <a:pt x="600" y="250"/>
                  <a:pt x="555" y="231"/>
                  <a:pt x="539" y="191"/>
                </a:cubicBezTo>
                <a:cubicBezTo>
                  <a:pt x="524" y="151"/>
                  <a:pt x="543" y="106"/>
                  <a:pt x="583" y="90"/>
                </a:cubicBezTo>
                <a:cubicBezTo>
                  <a:pt x="623" y="74"/>
                  <a:pt x="668" y="94"/>
                  <a:pt x="684" y="134"/>
                </a:cubicBezTo>
                <a:cubicBezTo>
                  <a:pt x="699" y="174"/>
                  <a:pt x="680" y="219"/>
                  <a:pt x="640" y="235"/>
                </a:cubicBezTo>
                <a:close/>
                <a:moveTo>
                  <a:pt x="767" y="203"/>
                </a:moveTo>
                <a:lnTo>
                  <a:pt x="750" y="196"/>
                </a:lnTo>
                <a:cubicBezTo>
                  <a:pt x="754" y="175"/>
                  <a:pt x="755" y="154"/>
                  <a:pt x="750" y="134"/>
                </a:cubicBezTo>
                <a:lnTo>
                  <a:pt x="769" y="127"/>
                </a:lnTo>
                <a:cubicBezTo>
                  <a:pt x="772" y="125"/>
                  <a:pt x="774" y="121"/>
                  <a:pt x="773" y="117"/>
                </a:cubicBezTo>
                <a:lnTo>
                  <a:pt x="760" y="85"/>
                </a:lnTo>
                <a:cubicBezTo>
                  <a:pt x="758" y="81"/>
                  <a:pt x="754" y="79"/>
                  <a:pt x="750" y="81"/>
                </a:cubicBezTo>
                <a:lnTo>
                  <a:pt x="731" y="88"/>
                </a:lnTo>
                <a:cubicBezTo>
                  <a:pt x="720" y="71"/>
                  <a:pt x="705" y="56"/>
                  <a:pt x="688" y="45"/>
                </a:cubicBezTo>
                <a:lnTo>
                  <a:pt x="696" y="26"/>
                </a:lnTo>
                <a:cubicBezTo>
                  <a:pt x="697" y="24"/>
                  <a:pt x="697" y="22"/>
                  <a:pt x="696" y="21"/>
                </a:cubicBezTo>
                <a:cubicBezTo>
                  <a:pt x="695" y="19"/>
                  <a:pt x="694" y="17"/>
                  <a:pt x="692" y="17"/>
                </a:cubicBezTo>
                <a:lnTo>
                  <a:pt x="660" y="3"/>
                </a:lnTo>
                <a:cubicBezTo>
                  <a:pt x="656" y="1"/>
                  <a:pt x="652" y="3"/>
                  <a:pt x="650" y="7"/>
                </a:cubicBezTo>
                <a:lnTo>
                  <a:pt x="642" y="26"/>
                </a:lnTo>
                <a:cubicBezTo>
                  <a:pt x="623" y="21"/>
                  <a:pt x="602" y="21"/>
                  <a:pt x="583" y="25"/>
                </a:cubicBezTo>
                <a:lnTo>
                  <a:pt x="575" y="6"/>
                </a:lnTo>
                <a:cubicBezTo>
                  <a:pt x="573" y="2"/>
                  <a:pt x="569" y="0"/>
                  <a:pt x="565" y="2"/>
                </a:cubicBezTo>
                <a:lnTo>
                  <a:pt x="533" y="14"/>
                </a:lnTo>
                <a:cubicBezTo>
                  <a:pt x="529" y="16"/>
                  <a:pt x="527" y="20"/>
                  <a:pt x="529" y="24"/>
                </a:cubicBezTo>
                <a:lnTo>
                  <a:pt x="536" y="43"/>
                </a:lnTo>
                <a:cubicBezTo>
                  <a:pt x="519" y="54"/>
                  <a:pt x="504" y="68"/>
                  <a:pt x="493" y="85"/>
                </a:cubicBezTo>
                <a:lnTo>
                  <a:pt x="475" y="77"/>
                </a:lnTo>
                <a:cubicBezTo>
                  <a:pt x="471" y="76"/>
                  <a:pt x="467" y="77"/>
                  <a:pt x="465" y="81"/>
                </a:cubicBezTo>
                <a:lnTo>
                  <a:pt x="451" y="113"/>
                </a:lnTo>
                <a:cubicBezTo>
                  <a:pt x="450" y="115"/>
                  <a:pt x="450" y="117"/>
                  <a:pt x="451" y="119"/>
                </a:cubicBezTo>
                <a:cubicBezTo>
                  <a:pt x="452" y="121"/>
                  <a:pt x="453" y="122"/>
                  <a:pt x="455" y="123"/>
                </a:cubicBezTo>
                <a:lnTo>
                  <a:pt x="473" y="131"/>
                </a:lnTo>
                <a:cubicBezTo>
                  <a:pt x="468" y="150"/>
                  <a:pt x="468" y="171"/>
                  <a:pt x="472" y="191"/>
                </a:cubicBezTo>
                <a:lnTo>
                  <a:pt x="454" y="198"/>
                </a:lnTo>
                <a:cubicBezTo>
                  <a:pt x="451" y="200"/>
                  <a:pt x="449" y="204"/>
                  <a:pt x="450" y="208"/>
                </a:cubicBezTo>
                <a:lnTo>
                  <a:pt x="463" y="240"/>
                </a:lnTo>
                <a:cubicBezTo>
                  <a:pt x="465" y="244"/>
                  <a:pt x="469" y="246"/>
                  <a:pt x="473" y="244"/>
                </a:cubicBezTo>
                <a:lnTo>
                  <a:pt x="489" y="238"/>
                </a:lnTo>
                <a:cubicBezTo>
                  <a:pt x="500" y="255"/>
                  <a:pt x="514" y="270"/>
                  <a:pt x="532" y="282"/>
                </a:cubicBezTo>
                <a:lnTo>
                  <a:pt x="524" y="299"/>
                </a:lnTo>
                <a:cubicBezTo>
                  <a:pt x="523" y="303"/>
                  <a:pt x="524" y="307"/>
                  <a:pt x="528" y="309"/>
                </a:cubicBezTo>
                <a:lnTo>
                  <a:pt x="560" y="323"/>
                </a:lnTo>
                <a:cubicBezTo>
                  <a:pt x="562" y="323"/>
                  <a:pt x="564" y="323"/>
                  <a:pt x="566" y="323"/>
                </a:cubicBezTo>
                <a:cubicBezTo>
                  <a:pt x="568" y="322"/>
                  <a:pt x="569" y="320"/>
                  <a:pt x="570" y="319"/>
                </a:cubicBezTo>
                <a:lnTo>
                  <a:pt x="577" y="302"/>
                </a:lnTo>
                <a:cubicBezTo>
                  <a:pt x="598" y="307"/>
                  <a:pt x="619" y="308"/>
                  <a:pt x="640" y="304"/>
                </a:cubicBezTo>
                <a:lnTo>
                  <a:pt x="646" y="320"/>
                </a:lnTo>
                <a:cubicBezTo>
                  <a:pt x="648" y="324"/>
                  <a:pt x="652" y="326"/>
                  <a:pt x="656" y="324"/>
                </a:cubicBezTo>
                <a:lnTo>
                  <a:pt x="688" y="311"/>
                </a:lnTo>
                <a:cubicBezTo>
                  <a:pt x="692" y="310"/>
                  <a:pt x="694" y="305"/>
                  <a:pt x="693" y="302"/>
                </a:cubicBezTo>
                <a:lnTo>
                  <a:pt x="686" y="285"/>
                </a:lnTo>
                <a:cubicBezTo>
                  <a:pt x="704" y="274"/>
                  <a:pt x="719" y="259"/>
                  <a:pt x="731" y="242"/>
                </a:cubicBezTo>
                <a:lnTo>
                  <a:pt x="747" y="249"/>
                </a:lnTo>
                <a:cubicBezTo>
                  <a:pt x="751" y="250"/>
                  <a:pt x="756" y="249"/>
                  <a:pt x="757" y="245"/>
                </a:cubicBezTo>
                <a:lnTo>
                  <a:pt x="771" y="213"/>
                </a:lnTo>
                <a:cubicBezTo>
                  <a:pt x="773" y="209"/>
                  <a:pt x="771" y="205"/>
                  <a:pt x="767" y="203"/>
                </a:cubicBezTo>
                <a:close/>
                <a:moveTo>
                  <a:pt x="343" y="492"/>
                </a:moveTo>
                <a:cubicBezTo>
                  <a:pt x="343" y="520"/>
                  <a:pt x="320" y="543"/>
                  <a:pt x="292" y="543"/>
                </a:cubicBezTo>
                <a:cubicBezTo>
                  <a:pt x="263" y="543"/>
                  <a:pt x="240" y="520"/>
                  <a:pt x="240" y="492"/>
                </a:cubicBezTo>
                <a:cubicBezTo>
                  <a:pt x="240" y="463"/>
                  <a:pt x="263" y="440"/>
                  <a:pt x="292" y="440"/>
                </a:cubicBezTo>
                <a:cubicBezTo>
                  <a:pt x="320" y="440"/>
                  <a:pt x="343" y="463"/>
                  <a:pt x="343" y="492"/>
                </a:cubicBezTo>
                <a:close/>
                <a:moveTo>
                  <a:pt x="292" y="628"/>
                </a:moveTo>
                <a:cubicBezTo>
                  <a:pt x="216" y="628"/>
                  <a:pt x="156" y="567"/>
                  <a:pt x="156" y="492"/>
                </a:cubicBezTo>
                <a:cubicBezTo>
                  <a:pt x="156" y="417"/>
                  <a:pt x="216" y="356"/>
                  <a:pt x="292" y="356"/>
                </a:cubicBezTo>
                <a:cubicBezTo>
                  <a:pt x="366" y="356"/>
                  <a:pt x="427" y="417"/>
                  <a:pt x="427" y="492"/>
                </a:cubicBezTo>
                <a:cubicBezTo>
                  <a:pt x="427" y="567"/>
                  <a:pt x="366" y="628"/>
                  <a:pt x="292" y="628"/>
                </a:cubicBezTo>
                <a:close/>
                <a:moveTo>
                  <a:pt x="570" y="448"/>
                </a:moveTo>
                <a:lnTo>
                  <a:pt x="534" y="448"/>
                </a:lnTo>
                <a:cubicBezTo>
                  <a:pt x="528" y="413"/>
                  <a:pt x="513" y="379"/>
                  <a:pt x="492" y="350"/>
                </a:cubicBezTo>
                <a:lnTo>
                  <a:pt x="517" y="325"/>
                </a:lnTo>
                <a:cubicBezTo>
                  <a:pt x="519" y="323"/>
                  <a:pt x="521" y="319"/>
                  <a:pt x="521" y="316"/>
                </a:cubicBezTo>
                <a:cubicBezTo>
                  <a:pt x="521" y="313"/>
                  <a:pt x="519" y="309"/>
                  <a:pt x="517" y="307"/>
                </a:cubicBezTo>
                <a:lnTo>
                  <a:pt x="474" y="264"/>
                </a:lnTo>
                <a:cubicBezTo>
                  <a:pt x="469" y="259"/>
                  <a:pt x="461" y="259"/>
                  <a:pt x="456" y="264"/>
                </a:cubicBezTo>
                <a:lnTo>
                  <a:pt x="430" y="289"/>
                </a:lnTo>
                <a:cubicBezTo>
                  <a:pt x="401" y="269"/>
                  <a:pt x="368" y="256"/>
                  <a:pt x="333" y="250"/>
                </a:cubicBezTo>
                <a:lnTo>
                  <a:pt x="333" y="213"/>
                </a:lnTo>
                <a:cubicBezTo>
                  <a:pt x="333" y="206"/>
                  <a:pt x="328" y="200"/>
                  <a:pt x="321" y="200"/>
                </a:cubicBezTo>
                <a:lnTo>
                  <a:pt x="259" y="200"/>
                </a:lnTo>
                <a:cubicBezTo>
                  <a:pt x="252" y="200"/>
                  <a:pt x="246" y="206"/>
                  <a:pt x="246" y="213"/>
                </a:cubicBezTo>
                <a:lnTo>
                  <a:pt x="246" y="250"/>
                </a:lnTo>
                <a:cubicBezTo>
                  <a:pt x="212" y="256"/>
                  <a:pt x="178" y="269"/>
                  <a:pt x="149" y="290"/>
                </a:cubicBezTo>
                <a:lnTo>
                  <a:pt x="124" y="265"/>
                </a:lnTo>
                <a:cubicBezTo>
                  <a:pt x="119" y="260"/>
                  <a:pt x="111" y="260"/>
                  <a:pt x="106" y="265"/>
                </a:cubicBezTo>
                <a:lnTo>
                  <a:pt x="63" y="308"/>
                </a:lnTo>
                <a:cubicBezTo>
                  <a:pt x="60" y="310"/>
                  <a:pt x="59" y="314"/>
                  <a:pt x="59" y="317"/>
                </a:cubicBezTo>
                <a:cubicBezTo>
                  <a:pt x="59" y="321"/>
                  <a:pt x="60" y="324"/>
                  <a:pt x="63" y="326"/>
                </a:cubicBezTo>
                <a:lnTo>
                  <a:pt x="87" y="351"/>
                </a:lnTo>
                <a:cubicBezTo>
                  <a:pt x="66" y="380"/>
                  <a:pt x="52" y="413"/>
                  <a:pt x="45" y="448"/>
                </a:cubicBezTo>
                <a:lnTo>
                  <a:pt x="13" y="448"/>
                </a:lnTo>
                <a:cubicBezTo>
                  <a:pt x="6" y="448"/>
                  <a:pt x="0" y="454"/>
                  <a:pt x="0" y="461"/>
                </a:cubicBezTo>
                <a:lnTo>
                  <a:pt x="0" y="522"/>
                </a:lnTo>
                <a:cubicBezTo>
                  <a:pt x="0" y="530"/>
                  <a:pt x="6" y="535"/>
                  <a:pt x="13" y="535"/>
                </a:cubicBezTo>
                <a:lnTo>
                  <a:pt x="44" y="535"/>
                </a:lnTo>
                <a:cubicBezTo>
                  <a:pt x="50" y="571"/>
                  <a:pt x="64" y="605"/>
                  <a:pt x="84" y="635"/>
                </a:cubicBezTo>
                <a:lnTo>
                  <a:pt x="62" y="658"/>
                </a:lnTo>
                <a:cubicBezTo>
                  <a:pt x="57" y="663"/>
                  <a:pt x="57" y="671"/>
                  <a:pt x="62" y="676"/>
                </a:cubicBezTo>
                <a:lnTo>
                  <a:pt x="105" y="719"/>
                </a:lnTo>
                <a:cubicBezTo>
                  <a:pt x="107" y="721"/>
                  <a:pt x="111" y="723"/>
                  <a:pt x="114" y="723"/>
                </a:cubicBezTo>
                <a:cubicBezTo>
                  <a:pt x="117" y="723"/>
                  <a:pt x="121" y="721"/>
                  <a:pt x="123" y="719"/>
                </a:cubicBezTo>
                <a:lnTo>
                  <a:pt x="145" y="697"/>
                </a:lnTo>
                <a:cubicBezTo>
                  <a:pt x="175" y="719"/>
                  <a:pt x="210" y="733"/>
                  <a:pt x="246" y="740"/>
                </a:cubicBezTo>
                <a:lnTo>
                  <a:pt x="246" y="771"/>
                </a:lnTo>
                <a:cubicBezTo>
                  <a:pt x="246" y="778"/>
                  <a:pt x="252" y="783"/>
                  <a:pt x="259" y="783"/>
                </a:cubicBezTo>
                <a:lnTo>
                  <a:pt x="321" y="783"/>
                </a:lnTo>
                <a:cubicBezTo>
                  <a:pt x="328" y="783"/>
                  <a:pt x="333" y="778"/>
                  <a:pt x="333" y="771"/>
                </a:cubicBezTo>
                <a:lnTo>
                  <a:pt x="333" y="740"/>
                </a:lnTo>
                <a:cubicBezTo>
                  <a:pt x="369" y="733"/>
                  <a:pt x="404" y="719"/>
                  <a:pt x="434" y="697"/>
                </a:cubicBezTo>
                <a:lnTo>
                  <a:pt x="457" y="720"/>
                </a:lnTo>
                <a:cubicBezTo>
                  <a:pt x="462" y="725"/>
                  <a:pt x="470" y="725"/>
                  <a:pt x="475" y="720"/>
                </a:cubicBezTo>
                <a:lnTo>
                  <a:pt x="518" y="677"/>
                </a:lnTo>
                <a:cubicBezTo>
                  <a:pt x="523" y="672"/>
                  <a:pt x="523" y="664"/>
                  <a:pt x="518" y="659"/>
                </a:cubicBezTo>
                <a:lnTo>
                  <a:pt x="495" y="635"/>
                </a:lnTo>
                <a:cubicBezTo>
                  <a:pt x="516" y="605"/>
                  <a:pt x="529" y="571"/>
                  <a:pt x="535" y="535"/>
                </a:cubicBezTo>
                <a:lnTo>
                  <a:pt x="570" y="535"/>
                </a:lnTo>
                <a:cubicBezTo>
                  <a:pt x="577" y="535"/>
                  <a:pt x="583" y="530"/>
                  <a:pt x="583" y="522"/>
                </a:cubicBezTo>
                <a:lnTo>
                  <a:pt x="583" y="461"/>
                </a:lnTo>
                <a:cubicBezTo>
                  <a:pt x="583" y="454"/>
                  <a:pt x="577" y="448"/>
                  <a:pt x="570" y="4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29" name="Freeform 359"/>
          <p:cNvSpPr>
            <a:spLocks/>
          </p:cNvSpPr>
          <p:nvPr/>
        </p:nvSpPr>
        <p:spPr bwMode="auto">
          <a:xfrm>
            <a:off x="9905227" y="2877479"/>
            <a:ext cx="337297" cy="337297"/>
          </a:xfrm>
          <a:custGeom>
            <a:avLst/>
            <a:gdLst>
              <a:gd name="T0" fmla="*/ 553 w 698"/>
              <a:gd name="T1" fmla="*/ 513 h 698"/>
              <a:gd name="T2" fmla="*/ 223 w 698"/>
              <a:gd name="T3" fmla="*/ 536 h 698"/>
              <a:gd name="T4" fmla="*/ 78 w 698"/>
              <a:gd name="T5" fmla="*/ 681 h 698"/>
              <a:gd name="T6" fmla="*/ 17 w 698"/>
              <a:gd name="T7" fmla="*/ 681 h 698"/>
              <a:gd name="T8" fmla="*/ 17 w 698"/>
              <a:gd name="T9" fmla="*/ 620 h 698"/>
              <a:gd name="T10" fmla="*/ 162 w 698"/>
              <a:gd name="T11" fmla="*/ 475 h 698"/>
              <a:gd name="T12" fmla="*/ 186 w 698"/>
              <a:gd name="T13" fmla="*/ 145 h 698"/>
              <a:gd name="T14" fmla="*/ 272 w 698"/>
              <a:gd name="T15" fmla="*/ 58 h 698"/>
              <a:gd name="T16" fmla="*/ 334 w 698"/>
              <a:gd name="T17" fmla="*/ 119 h 698"/>
              <a:gd name="T18" fmla="*/ 436 w 698"/>
              <a:gd name="T19" fmla="*/ 17 h 698"/>
              <a:gd name="T20" fmla="*/ 497 w 698"/>
              <a:gd name="T21" fmla="*/ 17 h 698"/>
              <a:gd name="T22" fmla="*/ 497 w 698"/>
              <a:gd name="T23" fmla="*/ 79 h 698"/>
              <a:gd name="T24" fmla="*/ 395 w 698"/>
              <a:gd name="T25" fmla="*/ 181 h 698"/>
              <a:gd name="T26" fmla="*/ 517 w 698"/>
              <a:gd name="T27" fmla="*/ 303 h 698"/>
              <a:gd name="T28" fmla="*/ 620 w 698"/>
              <a:gd name="T29" fmla="*/ 201 h 698"/>
              <a:gd name="T30" fmla="*/ 681 w 698"/>
              <a:gd name="T31" fmla="*/ 201 h 698"/>
              <a:gd name="T32" fmla="*/ 681 w 698"/>
              <a:gd name="T33" fmla="*/ 262 h 698"/>
              <a:gd name="T34" fmla="*/ 579 w 698"/>
              <a:gd name="T35" fmla="*/ 365 h 698"/>
              <a:gd name="T36" fmla="*/ 640 w 698"/>
              <a:gd name="T37" fmla="*/ 426 h 698"/>
              <a:gd name="T38" fmla="*/ 553 w 698"/>
              <a:gd name="T39" fmla="*/ 513 h 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98" h="698">
                <a:moveTo>
                  <a:pt x="553" y="513"/>
                </a:moveTo>
                <a:cubicBezTo>
                  <a:pt x="463" y="603"/>
                  <a:pt x="322" y="610"/>
                  <a:pt x="223" y="536"/>
                </a:cubicBezTo>
                <a:lnTo>
                  <a:pt x="78" y="681"/>
                </a:lnTo>
                <a:cubicBezTo>
                  <a:pt x="61" y="698"/>
                  <a:pt x="34" y="698"/>
                  <a:pt x="17" y="681"/>
                </a:cubicBezTo>
                <a:cubicBezTo>
                  <a:pt x="0" y="664"/>
                  <a:pt x="0" y="637"/>
                  <a:pt x="17" y="620"/>
                </a:cubicBezTo>
                <a:lnTo>
                  <a:pt x="162" y="475"/>
                </a:lnTo>
                <a:cubicBezTo>
                  <a:pt x="88" y="376"/>
                  <a:pt x="95" y="235"/>
                  <a:pt x="186" y="145"/>
                </a:cubicBezTo>
                <a:lnTo>
                  <a:pt x="272" y="58"/>
                </a:lnTo>
                <a:lnTo>
                  <a:pt x="334" y="119"/>
                </a:lnTo>
                <a:lnTo>
                  <a:pt x="436" y="17"/>
                </a:lnTo>
                <a:cubicBezTo>
                  <a:pt x="453" y="0"/>
                  <a:pt x="480" y="0"/>
                  <a:pt x="497" y="17"/>
                </a:cubicBezTo>
                <a:cubicBezTo>
                  <a:pt x="514" y="34"/>
                  <a:pt x="514" y="62"/>
                  <a:pt x="497" y="79"/>
                </a:cubicBezTo>
                <a:lnTo>
                  <a:pt x="395" y="181"/>
                </a:lnTo>
                <a:lnTo>
                  <a:pt x="517" y="303"/>
                </a:lnTo>
                <a:lnTo>
                  <a:pt x="620" y="201"/>
                </a:lnTo>
                <a:cubicBezTo>
                  <a:pt x="637" y="184"/>
                  <a:pt x="664" y="184"/>
                  <a:pt x="681" y="201"/>
                </a:cubicBezTo>
                <a:cubicBezTo>
                  <a:pt x="698" y="218"/>
                  <a:pt x="698" y="245"/>
                  <a:pt x="681" y="262"/>
                </a:cubicBezTo>
                <a:lnTo>
                  <a:pt x="579" y="365"/>
                </a:lnTo>
                <a:lnTo>
                  <a:pt x="640" y="426"/>
                </a:lnTo>
                <a:lnTo>
                  <a:pt x="553" y="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</p:spTree>
    <p:extLst>
      <p:ext uri="{BB962C8B-B14F-4D97-AF65-F5344CB8AC3E}">
        <p14:creationId xmlns:p14="http://schemas.microsoft.com/office/powerpoint/2010/main" val="2071373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21400" y="5561182"/>
            <a:ext cx="6070600" cy="4953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301581" y="5516444"/>
            <a:ext cx="30503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Introductions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1581" y="2534067"/>
            <a:ext cx="5191724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1400" y="225743"/>
            <a:ext cx="30503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Raleway" panose="020B0503030101060003" pitchFamily="34" charset="0"/>
              </a:rPr>
              <a:t>TITLE OF THE </a:t>
            </a:r>
            <a:r>
              <a:rPr lang="en-US" sz="4800" b="1" dirty="0">
                <a:solidFill>
                  <a:srgbClr val="00B0F0"/>
                </a:solidFill>
                <a:latin typeface="Raleway" panose="020B0503030101060003" pitchFamily="34" charset="0"/>
              </a:rPr>
              <a:t>SLIDE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247C882-F502-47EA-8819-C54806AC6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2" r="23042"/>
          <a:stretch>
            <a:fillRect/>
          </a:stretch>
        </p:blipFill>
        <p:spPr/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875DFA9-9A3A-4BAA-AB3B-FCE5F046DFDD}"/>
              </a:ext>
            </a:extLst>
          </p:cNvPr>
          <p:cNvSpPr/>
          <p:nvPr/>
        </p:nvSpPr>
        <p:spPr>
          <a:xfrm>
            <a:off x="6301581" y="4085423"/>
            <a:ext cx="5191724" cy="1027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2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250" y="371475"/>
            <a:ext cx="6153150" cy="61150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691" y="1859340"/>
            <a:ext cx="26379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>
                <a:solidFill>
                  <a:schemeClr val="bg1"/>
                </a:solidFill>
                <a:latin typeface="Raleway" panose="020B0503030101060003" pitchFamily="34" charset="0"/>
              </a:rPr>
              <a:t>Secure Your Property With US</a:t>
            </a:r>
            <a:endParaRPr lang="en-US" sz="32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48045" y="5493174"/>
            <a:ext cx="3547269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</a:t>
            </a:r>
            <a:endParaRPr lang="id-ID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DD0F108-BD0A-4E2E-AC71-D2FE16537F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6" b="6556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5FE4DE-04D6-47DA-A213-26F02C826B04}"/>
              </a:ext>
            </a:extLst>
          </p:cNvPr>
          <p:cNvSpPr/>
          <p:nvPr/>
        </p:nvSpPr>
        <p:spPr>
          <a:xfrm>
            <a:off x="1207691" y="3761353"/>
            <a:ext cx="3378470" cy="199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</a:rPr>
              <a:t>amet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consectetur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adipiscing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elit</a:t>
            </a:r>
            <a:r>
              <a:rPr lang="en-US" sz="1400" dirty="0">
                <a:solidFill>
                  <a:schemeClr val="bg1"/>
                </a:solidFill>
              </a:rPr>
              <a:t>. Vestibulum vel </a:t>
            </a:r>
            <a:r>
              <a:rPr lang="en-US" sz="1400" dirty="0" err="1">
                <a:solidFill>
                  <a:schemeClr val="bg1"/>
                </a:solidFill>
              </a:rPr>
              <a:t>aliquet</a:t>
            </a:r>
            <a:r>
              <a:rPr lang="en-US" sz="1400" dirty="0">
                <a:solidFill>
                  <a:schemeClr val="bg1"/>
                </a:solidFill>
              </a:rPr>
              <a:t> nisi.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ornare</a:t>
            </a:r>
            <a:r>
              <a:rPr lang="en-US" sz="1400" dirty="0">
                <a:solidFill>
                  <a:schemeClr val="bg1"/>
                </a:solidFill>
              </a:rPr>
              <a:t> in </a:t>
            </a:r>
            <a:r>
              <a:rPr lang="en-US" sz="1400" dirty="0" err="1">
                <a:solidFill>
                  <a:schemeClr val="bg1"/>
                </a:solidFill>
              </a:rPr>
              <a:t>felis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porttitor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odioullamcorper</a:t>
            </a:r>
            <a:r>
              <a:rPr lang="en-US" sz="1400" dirty="0">
                <a:solidFill>
                  <a:schemeClr val="bg1"/>
                </a:solidFill>
              </a:rPr>
              <a:t> dolor </a:t>
            </a:r>
            <a:r>
              <a:rPr lang="en-US" sz="1400" dirty="0" err="1">
                <a:solidFill>
                  <a:schemeClr val="bg1"/>
                </a:solidFill>
              </a:rPr>
              <a:t>varius</a:t>
            </a:r>
            <a:r>
              <a:rPr lang="en-US" sz="1400" dirty="0">
                <a:solidFill>
                  <a:schemeClr val="bg1"/>
                </a:solidFill>
              </a:rPr>
              <a:t> id. Donec dolor </a:t>
            </a:r>
            <a:r>
              <a:rPr lang="en-US" sz="1400" dirty="0" err="1">
                <a:solidFill>
                  <a:schemeClr val="bg1"/>
                </a:solidFill>
              </a:rPr>
              <a:t>quis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tincidunt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err="1">
                <a:solidFill>
                  <a:schemeClr val="bg1"/>
                </a:solidFill>
              </a:rPr>
              <a:t>Suspendisse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eu</a:t>
            </a:r>
            <a:r>
              <a:rPr lang="en-US" sz="1400" dirty="0">
                <a:solidFill>
                  <a:schemeClr val="bg1"/>
                </a:solidFill>
              </a:rPr>
              <a:t> vestibulum </a:t>
            </a:r>
            <a:r>
              <a:rPr lang="en-US" sz="1400" dirty="0" err="1">
                <a:solidFill>
                  <a:schemeClr val="bg1"/>
                </a:solidFill>
              </a:rPr>
              <a:t>odio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34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198F7F-CEC3-4D97-9B52-1F8BD3BFCA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7748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Infographic</a:t>
            </a:r>
          </a:p>
        </p:txBody>
      </p:sp>
      <p:sp>
        <p:nvSpPr>
          <p:cNvPr id="3" name="자유형: 도형 44">
            <a:extLst>
              <a:ext uri="{FF2B5EF4-FFF2-40B4-BE49-F238E27FC236}">
                <a16:creationId xmlns:a16="http://schemas.microsoft.com/office/drawing/2014/main" id="{80B31FA8-6D8B-4587-B694-18AB3CC9F8DA}"/>
              </a:ext>
            </a:extLst>
          </p:cNvPr>
          <p:cNvSpPr/>
          <p:nvPr/>
        </p:nvSpPr>
        <p:spPr>
          <a:xfrm>
            <a:off x="5907830" y="4218614"/>
            <a:ext cx="5296915" cy="2152509"/>
          </a:xfrm>
          <a:custGeom>
            <a:avLst/>
            <a:gdLst>
              <a:gd name="connsiteX0" fmla="*/ 341309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9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11788 w 5296915"/>
              <a:gd name="connsiteY12" fmla="*/ 1224655 h 2152509"/>
              <a:gd name="connsiteX13" fmla="*/ 511788 w 5296915"/>
              <a:gd name="connsiteY13" fmla="*/ 1373055 h 2152509"/>
              <a:gd name="connsiteX14" fmla="*/ 813296 w 5296915"/>
              <a:gd name="connsiteY14" fmla="*/ 1076255 h 2152509"/>
              <a:gd name="connsiteX15" fmla="*/ 511788 w 5296915"/>
              <a:gd name="connsiteY15" fmla="*/ 779454 h 2152509"/>
              <a:gd name="connsiteX16" fmla="*/ 51178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9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9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9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11788" y="1224655"/>
                </a:lnTo>
                <a:lnTo>
                  <a:pt x="511788" y="1373055"/>
                </a:lnTo>
                <a:lnTo>
                  <a:pt x="813296" y="1076255"/>
                </a:lnTo>
                <a:lnTo>
                  <a:pt x="511788" y="779454"/>
                </a:lnTo>
                <a:lnTo>
                  <a:pt x="51178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자유형: 도형 43">
            <a:extLst>
              <a:ext uri="{FF2B5EF4-FFF2-40B4-BE49-F238E27FC236}">
                <a16:creationId xmlns:a16="http://schemas.microsoft.com/office/drawing/2014/main" id="{50651A10-E737-4BFA-B721-070AC943F314}"/>
              </a:ext>
            </a:extLst>
          </p:cNvPr>
          <p:cNvSpPr/>
          <p:nvPr/>
        </p:nvSpPr>
        <p:spPr>
          <a:xfrm>
            <a:off x="5907830" y="1969472"/>
            <a:ext cx="5296915" cy="2152509"/>
          </a:xfrm>
          <a:custGeom>
            <a:avLst/>
            <a:gdLst>
              <a:gd name="connsiteX0" fmla="*/ 341308 w 5296915"/>
              <a:gd name="connsiteY0" fmla="*/ 0 h 2152509"/>
              <a:gd name="connsiteX1" fmla="*/ 2562917 w 5296915"/>
              <a:gd name="connsiteY1" fmla="*/ 0 h 2152509"/>
              <a:gd name="connsiteX2" fmla="*/ 2733998 w 5296915"/>
              <a:gd name="connsiteY2" fmla="*/ 0 h 2152509"/>
              <a:gd name="connsiteX3" fmla="*/ 4955607 w 5296915"/>
              <a:gd name="connsiteY3" fmla="*/ 0 h 2152509"/>
              <a:gd name="connsiteX4" fmla="*/ 5296915 w 5296915"/>
              <a:gd name="connsiteY4" fmla="*/ 358759 h 2152509"/>
              <a:gd name="connsiteX5" fmla="*/ 5296915 w 5296915"/>
              <a:gd name="connsiteY5" fmla="*/ 1793750 h 2152509"/>
              <a:gd name="connsiteX6" fmla="*/ 4955607 w 5296915"/>
              <a:gd name="connsiteY6" fmla="*/ 2152509 h 2152509"/>
              <a:gd name="connsiteX7" fmla="*/ 2733998 w 5296915"/>
              <a:gd name="connsiteY7" fmla="*/ 2152509 h 2152509"/>
              <a:gd name="connsiteX8" fmla="*/ 2562917 w 5296915"/>
              <a:gd name="connsiteY8" fmla="*/ 2152509 h 2152509"/>
              <a:gd name="connsiteX9" fmla="*/ 341308 w 5296915"/>
              <a:gd name="connsiteY9" fmla="*/ 2152509 h 2152509"/>
              <a:gd name="connsiteX10" fmla="*/ 0 w 5296915"/>
              <a:gd name="connsiteY10" fmla="*/ 1793750 h 2152509"/>
              <a:gd name="connsiteX11" fmla="*/ 0 w 5296915"/>
              <a:gd name="connsiteY11" fmla="*/ 1224655 h 2152509"/>
              <a:gd name="connsiteX12" fmla="*/ 523838 w 5296915"/>
              <a:gd name="connsiteY12" fmla="*/ 1224655 h 2152509"/>
              <a:gd name="connsiteX13" fmla="*/ 523838 w 5296915"/>
              <a:gd name="connsiteY13" fmla="*/ 1373055 h 2152509"/>
              <a:gd name="connsiteX14" fmla="*/ 825347 w 5296915"/>
              <a:gd name="connsiteY14" fmla="*/ 1076255 h 2152509"/>
              <a:gd name="connsiteX15" fmla="*/ 523838 w 5296915"/>
              <a:gd name="connsiteY15" fmla="*/ 779454 h 2152509"/>
              <a:gd name="connsiteX16" fmla="*/ 523838 w 5296915"/>
              <a:gd name="connsiteY16" fmla="*/ 927854 h 2152509"/>
              <a:gd name="connsiteX17" fmla="*/ 0 w 5296915"/>
              <a:gd name="connsiteY17" fmla="*/ 927854 h 2152509"/>
              <a:gd name="connsiteX18" fmla="*/ 0 w 5296915"/>
              <a:gd name="connsiteY18" fmla="*/ 358759 h 2152509"/>
              <a:gd name="connsiteX19" fmla="*/ 341308 w 5296915"/>
              <a:gd name="connsiteY19" fmla="*/ 0 h 2152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96915" h="2152509">
                <a:moveTo>
                  <a:pt x="341308" y="0"/>
                </a:moveTo>
                <a:lnTo>
                  <a:pt x="2562917" y="0"/>
                </a:lnTo>
                <a:lnTo>
                  <a:pt x="2733998" y="0"/>
                </a:lnTo>
                <a:lnTo>
                  <a:pt x="4955607" y="0"/>
                </a:lnTo>
                <a:cubicBezTo>
                  <a:pt x="5144106" y="0"/>
                  <a:pt x="5296915" y="160622"/>
                  <a:pt x="5296915" y="358759"/>
                </a:cubicBezTo>
                <a:lnTo>
                  <a:pt x="5296915" y="1793750"/>
                </a:lnTo>
                <a:cubicBezTo>
                  <a:pt x="5296915" y="1991887"/>
                  <a:pt x="5144106" y="2152509"/>
                  <a:pt x="4955607" y="2152509"/>
                </a:cubicBezTo>
                <a:lnTo>
                  <a:pt x="2733998" y="2152509"/>
                </a:lnTo>
                <a:lnTo>
                  <a:pt x="2562917" y="2152509"/>
                </a:lnTo>
                <a:lnTo>
                  <a:pt x="341308" y="2152509"/>
                </a:lnTo>
                <a:cubicBezTo>
                  <a:pt x="152809" y="2152509"/>
                  <a:pt x="0" y="1991887"/>
                  <a:pt x="0" y="1793750"/>
                </a:cubicBezTo>
                <a:lnTo>
                  <a:pt x="0" y="1224655"/>
                </a:lnTo>
                <a:lnTo>
                  <a:pt x="523838" y="1224655"/>
                </a:lnTo>
                <a:lnTo>
                  <a:pt x="523838" y="1373055"/>
                </a:lnTo>
                <a:lnTo>
                  <a:pt x="825347" y="1076255"/>
                </a:lnTo>
                <a:lnTo>
                  <a:pt x="523838" y="779454"/>
                </a:lnTo>
                <a:lnTo>
                  <a:pt x="523838" y="927854"/>
                </a:lnTo>
                <a:lnTo>
                  <a:pt x="0" y="927854"/>
                </a:lnTo>
                <a:lnTo>
                  <a:pt x="0" y="358759"/>
                </a:lnTo>
                <a:cubicBezTo>
                  <a:pt x="0" y="160622"/>
                  <a:pt x="152809" y="0"/>
                  <a:pt x="341308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Teardrop 1">
            <a:extLst>
              <a:ext uri="{FF2B5EF4-FFF2-40B4-BE49-F238E27FC236}">
                <a16:creationId xmlns:a16="http://schemas.microsoft.com/office/drawing/2014/main" id="{BCE364C6-63A2-41AB-982F-73B2A3A5C193}"/>
              </a:ext>
            </a:extLst>
          </p:cNvPr>
          <p:cNvSpPr/>
          <p:nvPr/>
        </p:nvSpPr>
        <p:spPr>
          <a:xfrm>
            <a:off x="3201615" y="2022407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ardrop 1">
            <a:extLst>
              <a:ext uri="{FF2B5EF4-FFF2-40B4-BE49-F238E27FC236}">
                <a16:creationId xmlns:a16="http://schemas.microsoft.com/office/drawing/2014/main" id="{1AC91853-E4D7-43E0-9D37-292BEC0B7E6A}"/>
              </a:ext>
            </a:extLst>
          </p:cNvPr>
          <p:cNvSpPr/>
          <p:nvPr/>
        </p:nvSpPr>
        <p:spPr>
          <a:xfrm rot="5400000">
            <a:off x="3201614" y="4238479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Teardrop 1">
            <a:extLst>
              <a:ext uri="{FF2B5EF4-FFF2-40B4-BE49-F238E27FC236}">
                <a16:creationId xmlns:a16="http://schemas.microsoft.com/office/drawing/2014/main" id="{AA14DC7A-227C-4DCB-8344-00BFA1DE3FFF}"/>
              </a:ext>
            </a:extLst>
          </p:cNvPr>
          <p:cNvSpPr/>
          <p:nvPr/>
        </p:nvSpPr>
        <p:spPr>
          <a:xfrm>
            <a:off x="988221" y="4238479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:a16="http://schemas.microsoft.com/office/drawing/2014/main" id="{CC5DD518-24B7-466D-83F1-8FB23A056BAC}"/>
              </a:ext>
            </a:extLst>
          </p:cNvPr>
          <p:cNvSpPr/>
          <p:nvPr/>
        </p:nvSpPr>
        <p:spPr>
          <a:xfrm rot="16200000">
            <a:off x="988221" y="2022407"/>
            <a:ext cx="2088232" cy="2088230"/>
          </a:xfrm>
          <a:custGeom>
            <a:avLst/>
            <a:gdLst/>
            <a:ahLst/>
            <a:cxnLst/>
            <a:rect l="l" t="t" r="r" b="b"/>
            <a:pathLst>
              <a:path w="914401" h="914400">
                <a:moveTo>
                  <a:pt x="457200" y="0"/>
                </a:moveTo>
                <a:lnTo>
                  <a:pt x="457201" y="0"/>
                </a:lnTo>
                <a:lnTo>
                  <a:pt x="914400" y="0"/>
                </a:lnTo>
                <a:lnTo>
                  <a:pt x="914400" y="457190"/>
                </a:lnTo>
                <a:lnTo>
                  <a:pt x="914401" y="457200"/>
                </a:lnTo>
                <a:cubicBezTo>
                  <a:pt x="914401" y="709705"/>
                  <a:pt x="709706" y="914400"/>
                  <a:pt x="457201" y="914400"/>
                </a:cubicBezTo>
                <a:lnTo>
                  <a:pt x="457200" y="914400"/>
                </a:lnTo>
                <a:lnTo>
                  <a:pt x="1" y="914400"/>
                </a:lnTo>
                <a:lnTo>
                  <a:pt x="1" y="457210"/>
                </a:lnTo>
                <a:cubicBezTo>
                  <a:pt x="0" y="457207"/>
                  <a:pt x="0" y="457203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9" name="Rounded Rectangle 18">
            <a:extLst>
              <a:ext uri="{FF2B5EF4-FFF2-40B4-BE49-F238E27FC236}">
                <a16:creationId xmlns:a16="http://schemas.microsoft.com/office/drawing/2014/main" id="{2F1732C6-75A8-4920-B5CB-9B29F9E4EFE8}"/>
              </a:ext>
            </a:extLst>
          </p:cNvPr>
          <p:cNvSpPr/>
          <p:nvPr/>
        </p:nvSpPr>
        <p:spPr>
          <a:xfrm>
            <a:off x="2093217" y="3139505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1E880163-7650-4838-9F9F-E629FE368D1E}"/>
              </a:ext>
            </a:extLst>
          </p:cNvPr>
          <p:cNvSpPr/>
          <p:nvPr/>
        </p:nvSpPr>
        <p:spPr>
          <a:xfrm rot="5400000">
            <a:off x="3195564" y="3145557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78B4B8BF-4EB4-48E6-8A67-8BFFE06C0DA6}"/>
              </a:ext>
            </a:extLst>
          </p:cNvPr>
          <p:cNvSpPr/>
          <p:nvPr/>
        </p:nvSpPr>
        <p:spPr>
          <a:xfrm rot="10800000">
            <a:off x="3201616" y="4238479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ounded Rectangle 18">
            <a:extLst>
              <a:ext uri="{FF2B5EF4-FFF2-40B4-BE49-F238E27FC236}">
                <a16:creationId xmlns:a16="http://schemas.microsoft.com/office/drawing/2014/main" id="{9A05FC18-F3EE-4523-98D0-CEB3BE6D029A}"/>
              </a:ext>
            </a:extLst>
          </p:cNvPr>
          <p:cNvSpPr/>
          <p:nvPr/>
        </p:nvSpPr>
        <p:spPr>
          <a:xfrm rot="16200000">
            <a:off x="2099268" y="4244531"/>
            <a:ext cx="983239" cy="971134"/>
          </a:xfrm>
          <a:custGeom>
            <a:avLst/>
            <a:gdLst/>
            <a:ahLst/>
            <a:cxnLst/>
            <a:rect l="l" t="t" r="r" b="b"/>
            <a:pathLst>
              <a:path w="983239" h="971134">
                <a:moveTo>
                  <a:pt x="621416" y="0"/>
                </a:moveTo>
                <a:lnTo>
                  <a:pt x="983239" y="0"/>
                </a:lnTo>
                <a:lnTo>
                  <a:pt x="983239" y="971134"/>
                </a:lnTo>
                <a:lnTo>
                  <a:pt x="0" y="971134"/>
                </a:lnTo>
                <a:lnTo>
                  <a:pt x="0" y="621416"/>
                </a:lnTo>
                <a:cubicBezTo>
                  <a:pt x="0" y="278217"/>
                  <a:pt x="278217" y="0"/>
                  <a:pt x="62141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9DED42-D240-4718-B884-5CC95B7E7A72}"/>
              </a:ext>
            </a:extLst>
          </p:cNvPr>
          <p:cNvSpPr txBox="1"/>
          <p:nvPr/>
        </p:nvSpPr>
        <p:spPr>
          <a:xfrm>
            <a:off x="2318915" y="3305462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DE4063-0E5B-417D-A1F1-247644DF03A4}"/>
              </a:ext>
            </a:extLst>
          </p:cNvPr>
          <p:cNvSpPr txBox="1"/>
          <p:nvPr/>
        </p:nvSpPr>
        <p:spPr>
          <a:xfrm>
            <a:off x="3361054" y="3305462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15E935-CA58-4530-ABFF-141362991F55}"/>
              </a:ext>
            </a:extLst>
          </p:cNvPr>
          <p:cNvSpPr txBox="1"/>
          <p:nvPr/>
        </p:nvSpPr>
        <p:spPr>
          <a:xfrm>
            <a:off x="2318915" y="4331760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E499F3-125D-439F-9CEA-C543B887390B}"/>
              </a:ext>
            </a:extLst>
          </p:cNvPr>
          <p:cNvSpPr txBox="1"/>
          <p:nvPr/>
        </p:nvSpPr>
        <p:spPr>
          <a:xfrm>
            <a:off x="3361054" y="4331760"/>
            <a:ext cx="574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550E4B-ED6B-4E36-B888-300455BA5047}"/>
              </a:ext>
            </a:extLst>
          </p:cNvPr>
          <p:cNvGrpSpPr/>
          <p:nvPr/>
        </p:nvGrpSpPr>
        <p:grpSpPr>
          <a:xfrm>
            <a:off x="6902434" y="2307063"/>
            <a:ext cx="3922582" cy="1477328"/>
            <a:chOff x="2551706" y="4283314"/>
            <a:chExt cx="1480091" cy="1477328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11440B-E8A2-44D0-A114-F02EB44B118E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D28A9F-8260-4530-93C7-A4A87FE7F556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4838FBE-424A-49FB-847A-828CA3D86A88}"/>
              </a:ext>
            </a:extLst>
          </p:cNvPr>
          <p:cNvGrpSpPr/>
          <p:nvPr/>
        </p:nvGrpSpPr>
        <p:grpSpPr>
          <a:xfrm>
            <a:off x="6902434" y="4556205"/>
            <a:ext cx="3922582" cy="1477328"/>
            <a:chOff x="2551706" y="4283314"/>
            <a:chExt cx="1480091" cy="1477328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1F48A3-AA1B-441B-855E-B8B22EE235C5}"/>
                </a:ext>
              </a:extLst>
            </p:cNvPr>
            <p:cNvSpPr txBox="1"/>
            <p:nvPr/>
          </p:nvSpPr>
          <p:spPr>
            <a:xfrm>
              <a:off x="2551706" y="4560313"/>
              <a:ext cx="148009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AA6AF2-4C84-45D2-A868-59ED2DD6A431}"/>
                </a:ext>
              </a:extLst>
            </p:cNvPr>
            <p:cNvSpPr txBox="1"/>
            <p:nvPr/>
          </p:nvSpPr>
          <p:spPr>
            <a:xfrm>
              <a:off x="2551706" y="4283314"/>
              <a:ext cx="1480091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C3B785-4375-46BB-B3CA-8A3CF350B2AC}"/>
              </a:ext>
            </a:extLst>
          </p:cNvPr>
          <p:cNvGrpSpPr/>
          <p:nvPr/>
        </p:nvGrpSpPr>
        <p:grpSpPr>
          <a:xfrm>
            <a:off x="1211222" y="2347418"/>
            <a:ext cx="1316495" cy="896847"/>
            <a:chOff x="879241" y="1988840"/>
            <a:chExt cx="1316495" cy="896847"/>
          </a:xfrm>
          <a:noFill/>
        </p:grpSpPr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D77DF198-9D8B-4D7D-AE5E-E2A4CC771FF1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C97185A0-F1F8-4A3E-93D1-0A23364AB19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475A77D-8239-4477-B25A-C68E2FB9728D}"/>
              </a:ext>
            </a:extLst>
          </p:cNvPr>
          <p:cNvGrpSpPr/>
          <p:nvPr/>
        </p:nvGrpSpPr>
        <p:grpSpPr>
          <a:xfrm>
            <a:off x="3710195" y="2347418"/>
            <a:ext cx="1316495" cy="896847"/>
            <a:chOff x="879241" y="1988840"/>
            <a:chExt cx="1316495" cy="896847"/>
          </a:xfrm>
          <a:noFill/>
        </p:grpSpPr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A3955D16-8A30-46B9-9885-175A7DE1BFB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 Placeholder 13">
              <a:extLst>
                <a:ext uri="{FF2B5EF4-FFF2-40B4-BE49-F238E27FC236}">
                  <a16:creationId xmlns:a16="http://schemas.microsoft.com/office/drawing/2014/main" id="{A8001A96-F652-4CF8-A926-599B36411528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4B2A81B-E52A-45B4-86AD-701A55E99DED}"/>
              </a:ext>
            </a:extLst>
          </p:cNvPr>
          <p:cNvGrpSpPr/>
          <p:nvPr/>
        </p:nvGrpSpPr>
        <p:grpSpPr>
          <a:xfrm>
            <a:off x="1211222" y="5046014"/>
            <a:ext cx="1316495" cy="896847"/>
            <a:chOff x="879241" y="1988840"/>
            <a:chExt cx="1316495" cy="896847"/>
          </a:xfrm>
          <a:noFill/>
        </p:grpSpPr>
        <p:sp>
          <p:nvSpPr>
            <p:cNvPr id="30" name="Text Placeholder 12">
              <a:extLst>
                <a:ext uri="{FF2B5EF4-FFF2-40B4-BE49-F238E27FC236}">
                  <a16:creationId xmlns:a16="http://schemas.microsoft.com/office/drawing/2014/main" id="{85BF90E9-12E1-42B6-91B5-3BF00C2F78D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 Placeholder 13">
              <a:extLst>
                <a:ext uri="{FF2B5EF4-FFF2-40B4-BE49-F238E27FC236}">
                  <a16:creationId xmlns:a16="http://schemas.microsoft.com/office/drawing/2014/main" id="{E9CC26E3-EA85-47AB-82F7-A4213EA9868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B8FA44D-F222-4036-AD36-443E1D3892D7}"/>
              </a:ext>
            </a:extLst>
          </p:cNvPr>
          <p:cNvGrpSpPr/>
          <p:nvPr/>
        </p:nvGrpSpPr>
        <p:grpSpPr>
          <a:xfrm>
            <a:off x="3710195" y="5046014"/>
            <a:ext cx="1316495" cy="896847"/>
            <a:chOff x="879241" y="1988840"/>
            <a:chExt cx="1316495" cy="896847"/>
          </a:xfrm>
          <a:noFill/>
        </p:grpSpPr>
        <p:sp>
          <p:nvSpPr>
            <p:cNvPr id="33" name="Text Placeholder 12">
              <a:extLst>
                <a:ext uri="{FF2B5EF4-FFF2-40B4-BE49-F238E27FC236}">
                  <a16:creationId xmlns:a16="http://schemas.microsoft.com/office/drawing/2014/main" id="{4C5C6D32-CD0C-4688-A9F1-D68BF8493ED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60369"/>
              <a:ext cx="1316495" cy="62531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 Placeholder 13">
              <a:extLst>
                <a:ext uri="{FF2B5EF4-FFF2-40B4-BE49-F238E27FC236}">
                  <a16:creationId xmlns:a16="http://schemas.microsoft.com/office/drawing/2014/main" id="{B08ADCCE-FC7A-4215-BA9E-B978FEA2793E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88840"/>
              <a:ext cx="1316495" cy="258088"/>
            </a:xfrm>
            <a:prstGeom prst="rect">
              <a:avLst/>
            </a:prstGeom>
            <a:grpFill/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7665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19600"/>
            <a:ext cx="6515100" cy="2438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57550" y="4588837"/>
            <a:ext cx="2637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aleway" panose="020B0503030101060003" pitchFamily="34" charset="0"/>
              </a:rPr>
              <a:t>TITLE OF THE SLIDE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7A59D00E-560A-4503-9A3E-E7AFEA16D33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" r="837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CABE8C7-1257-494A-B0FE-F14BE9557B07}"/>
              </a:ext>
            </a:extLst>
          </p:cNvPr>
          <p:cNvSpPr/>
          <p:nvPr/>
        </p:nvSpPr>
        <p:spPr>
          <a:xfrm>
            <a:off x="7455132" y="2592328"/>
            <a:ext cx="4052241" cy="199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44A6D9-C1B4-412E-9C93-F111DF78CF5F}"/>
              </a:ext>
            </a:extLst>
          </p:cNvPr>
          <p:cNvSpPr/>
          <p:nvPr/>
        </p:nvSpPr>
        <p:spPr>
          <a:xfrm>
            <a:off x="7455132" y="4731983"/>
            <a:ext cx="4052241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2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00450" y="2105025"/>
            <a:ext cx="590550" cy="43815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6250" y="4434870"/>
            <a:ext cx="2637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Raleway" panose="020B0503030101060003" pitchFamily="34" charset="0"/>
              </a:rPr>
              <a:t>TITLE OF THE SLIDE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7228" y="232108"/>
            <a:ext cx="6844212" cy="1899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/>
              <a:t>Lorem ipsum dolor sit </a:t>
            </a:r>
            <a:r>
              <a:rPr lang="en-US" sz="1600" dirty="0" err="1"/>
              <a:t>amet</a:t>
            </a:r>
            <a:r>
              <a:rPr lang="en-US" sz="1600" dirty="0"/>
              <a:t>, </a:t>
            </a:r>
            <a:r>
              <a:rPr lang="en-US" sz="1600" dirty="0" err="1"/>
              <a:t>consectetur</a:t>
            </a:r>
            <a:r>
              <a:rPr lang="en-US" sz="1600" dirty="0"/>
              <a:t> </a:t>
            </a:r>
            <a:r>
              <a:rPr lang="en-US" sz="1600" dirty="0" err="1"/>
              <a:t>adipiscing</a:t>
            </a:r>
            <a:r>
              <a:rPr lang="en-US" sz="1600" dirty="0"/>
              <a:t> </a:t>
            </a:r>
            <a:r>
              <a:rPr lang="en-US" sz="1600" dirty="0" err="1"/>
              <a:t>elit</a:t>
            </a:r>
            <a:r>
              <a:rPr lang="en-US" sz="1600" dirty="0"/>
              <a:t>. Vestibulum vel </a:t>
            </a:r>
            <a:r>
              <a:rPr lang="en-US" sz="1600" dirty="0" err="1"/>
              <a:t>aliquet</a:t>
            </a:r>
            <a:r>
              <a:rPr lang="en-US" sz="1600" dirty="0"/>
              <a:t> nisi. </a:t>
            </a:r>
            <a:r>
              <a:rPr lang="en-US" sz="1600" dirty="0" err="1"/>
              <a:t>Suspendisse</a:t>
            </a:r>
            <a:r>
              <a:rPr lang="en-US" sz="1600" dirty="0"/>
              <a:t> </a:t>
            </a:r>
            <a:r>
              <a:rPr lang="en-US" sz="1600" dirty="0" err="1"/>
              <a:t>ornare</a:t>
            </a:r>
            <a:r>
              <a:rPr lang="en-US" sz="1600" dirty="0"/>
              <a:t> in </a:t>
            </a:r>
            <a:r>
              <a:rPr lang="en-US" sz="1600" dirty="0" err="1"/>
              <a:t>felis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</a:t>
            </a:r>
            <a:r>
              <a:rPr lang="en-US" sz="1600" dirty="0" err="1"/>
              <a:t>porttitor</a:t>
            </a:r>
            <a:r>
              <a:rPr lang="en-US" sz="1600" dirty="0"/>
              <a:t>. </a:t>
            </a:r>
            <a:r>
              <a:rPr lang="en-US" sz="1600" dirty="0" err="1"/>
              <a:t>Suspendisse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vestibulum </a:t>
            </a:r>
            <a:r>
              <a:rPr lang="en-US" sz="1600" dirty="0" err="1"/>
              <a:t>odio</a:t>
            </a:r>
            <a:r>
              <a:rPr lang="en-US" sz="1600" dirty="0"/>
              <a:t>. </a:t>
            </a:r>
            <a:r>
              <a:rPr lang="en-US" sz="1600" dirty="0" err="1"/>
              <a:t>Curabitur</a:t>
            </a:r>
            <a:r>
              <a:rPr lang="en-US" sz="1600" dirty="0"/>
              <a:t> </a:t>
            </a:r>
            <a:r>
              <a:rPr lang="en-US" sz="1600" dirty="0" err="1"/>
              <a:t>suscipit</a:t>
            </a:r>
            <a:r>
              <a:rPr lang="en-US" sz="1600" dirty="0"/>
              <a:t> </a:t>
            </a:r>
            <a:r>
              <a:rPr lang="en-US" sz="1600" dirty="0" err="1"/>
              <a:t>urna</a:t>
            </a:r>
            <a:r>
              <a:rPr lang="en-US" sz="1600" dirty="0"/>
              <a:t> </a:t>
            </a:r>
            <a:r>
              <a:rPr lang="en-US" sz="1600" dirty="0" err="1"/>
              <a:t>nulla</a:t>
            </a:r>
            <a:r>
              <a:rPr lang="en-US" sz="1600" dirty="0"/>
              <a:t>, sed </a:t>
            </a:r>
            <a:r>
              <a:rPr lang="en-US" sz="1600" dirty="0" err="1"/>
              <a:t>ullamcorper</a:t>
            </a:r>
            <a:r>
              <a:rPr lang="en-US" sz="1600" dirty="0"/>
              <a:t> dolor </a:t>
            </a:r>
            <a:r>
              <a:rPr lang="en-US" sz="1600" dirty="0" err="1"/>
              <a:t>varius</a:t>
            </a:r>
            <a:r>
              <a:rPr lang="en-US" sz="1600" dirty="0"/>
              <a:t> id. Donec </a:t>
            </a:r>
            <a:r>
              <a:rPr lang="en-US" sz="1600" dirty="0" err="1"/>
              <a:t>molestie</a:t>
            </a:r>
            <a:r>
              <a:rPr lang="en-US" sz="1600" dirty="0"/>
              <a:t> </a:t>
            </a:r>
            <a:r>
              <a:rPr lang="en-US" sz="1600" dirty="0" err="1"/>
              <a:t>enim</a:t>
            </a:r>
            <a:r>
              <a:rPr lang="en-US" sz="1600" dirty="0"/>
              <a:t> non semper </a:t>
            </a:r>
            <a:r>
              <a:rPr lang="en-US" sz="1600" dirty="0" err="1"/>
              <a:t>porttitor</a:t>
            </a:r>
            <a:r>
              <a:rPr lang="en-US" sz="1600" dirty="0"/>
              <a:t>. </a:t>
            </a:r>
            <a:r>
              <a:rPr lang="en-US" sz="1600" dirty="0" err="1"/>
              <a:t>Suspendisse</a:t>
            </a:r>
            <a:r>
              <a:rPr lang="en-US" sz="1600" dirty="0"/>
              <a:t> convallis </a:t>
            </a:r>
            <a:r>
              <a:rPr lang="en-US" sz="1600" dirty="0" err="1"/>
              <a:t>rutrum</a:t>
            </a:r>
            <a:r>
              <a:rPr lang="en-US" sz="1600" dirty="0"/>
              <a:t> dolor </a:t>
            </a:r>
            <a:r>
              <a:rPr lang="en-US" sz="1600" dirty="0" err="1"/>
              <a:t>quis</a:t>
            </a:r>
            <a:r>
              <a:rPr lang="en-US" sz="1600" dirty="0"/>
              <a:t> </a:t>
            </a:r>
            <a:r>
              <a:rPr lang="en-US" sz="1600" dirty="0" err="1"/>
              <a:t>tincidunt</a:t>
            </a:r>
            <a:r>
              <a:rPr lang="en-US" sz="1600" dirty="0"/>
              <a:t>. </a:t>
            </a:r>
            <a:r>
              <a:rPr lang="en-US" sz="1600" dirty="0" err="1"/>
              <a:t>Suspendisse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vestibulum </a:t>
            </a:r>
            <a:r>
              <a:rPr lang="en-US" sz="1600" dirty="0" err="1"/>
              <a:t>odio</a:t>
            </a:r>
            <a:r>
              <a:rPr lang="en-US" sz="1600" dirty="0"/>
              <a:t>.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E08F429-6791-4DAD-89E2-A6EEF9BFB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2" b="150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7907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32050" y="4140200"/>
            <a:ext cx="5403850" cy="2333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42255" y="4211844"/>
            <a:ext cx="26379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Raleway" panose="020B0503030101060003" pitchFamily="34" charset="0"/>
              </a:rPr>
              <a:t>TITLE OF THE SLIDE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417740" y="1992352"/>
            <a:ext cx="1592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Vestibulum vel </a:t>
            </a:r>
            <a:r>
              <a:rPr lang="en-US" sz="1000" dirty="0" err="1"/>
              <a:t>aliquet</a:t>
            </a:r>
            <a:r>
              <a:rPr lang="en-US" sz="1000" dirty="0"/>
              <a:t> nisi.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17740" y="3380432"/>
            <a:ext cx="1592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Lorem ipsum dolor sit </a:t>
            </a:r>
            <a:r>
              <a:rPr lang="en-US" sz="1000" dirty="0" err="1"/>
              <a:t>amet</a:t>
            </a:r>
            <a:r>
              <a:rPr lang="en-US" sz="1000" dirty="0"/>
              <a:t>, </a:t>
            </a:r>
            <a:r>
              <a:rPr lang="en-US" sz="1000" dirty="0" err="1"/>
              <a:t>consectetur</a:t>
            </a:r>
            <a:r>
              <a:rPr lang="en-US" sz="1000" dirty="0"/>
              <a:t> </a:t>
            </a:r>
            <a:r>
              <a:rPr lang="en-US" sz="1000" dirty="0" err="1"/>
              <a:t>adipiscing</a:t>
            </a:r>
            <a:r>
              <a:rPr lang="en-US" sz="1000" dirty="0"/>
              <a:t> </a:t>
            </a:r>
            <a:r>
              <a:rPr lang="en-US" sz="1000" dirty="0" err="1"/>
              <a:t>elit</a:t>
            </a:r>
            <a:r>
              <a:rPr lang="en-US" sz="1000" dirty="0"/>
              <a:t>. Vestibulum vel </a:t>
            </a:r>
            <a:r>
              <a:rPr lang="en-US" sz="1000" dirty="0" err="1"/>
              <a:t>aliquet</a:t>
            </a:r>
            <a:r>
              <a:rPr lang="en-US" sz="1000" dirty="0"/>
              <a:t> nisi.</a:t>
            </a:r>
            <a:endParaRPr lang="id-ID" sz="1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018791" y="2917215"/>
            <a:ext cx="390555" cy="284040"/>
          </a:xfrm>
          <a:custGeom>
            <a:avLst/>
            <a:gdLst>
              <a:gd name="T0" fmla="*/ 241 w 805"/>
              <a:gd name="T1" fmla="*/ 415 h 588"/>
              <a:gd name="T2" fmla="*/ 277 w 805"/>
              <a:gd name="T3" fmla="*/ 415 h 588"/>
              <a:gd name="T4" fmla="*/ 476 w 805"/>
              <a:gd name="T5" fmla="*/ 109 h 588"/>
              <a:gd name="T6" fmla="*/ 37 w 805"/>
              <a:gd name="T7" fmla="*/ 376 h 588"/>
              <a:gd name="T8" fmla="*/ 476 w 805"/>
              <a:gd name="T9" fmla="*/ 376 h 588"/>
              <a:gd name="T10" fmla="*/ 288 w 805"/>
              <a:gd name="T11" fmla="*/ 415 h 588"/>
              <a:gd name="T12" fmla="*/ 229 w 805"/>
              <a:gd name="T13" fmla="*/ 415 h 588"/>
              <a:gd name="T14" fmla="*/ 288 w 805"/>
              <a:gd name="T15" fmla="*/ 415 h 588"/>
              <a:gd name="T16" fmla="*/ 513 w 805"/>
              <a:gd name="T17" fmla="*/ 423 h 588"/>
              <a:gd name="T18" fmla="*/ 308 w 805"/>
              <a:gd name="T19" fmla="*/ 458 h 588"/>
              <a:gd name="T20" fmla="*/ 360 w 805"/>
              <a:gd name="T21" fmla="*/ 561 h 588"/>
              <a:gd name="T22" fmla="*/ 205 w 805"/>
              <a:gd name="T23" fmla="*/ 561 h 588"/>
              <a:gd name="T24" fmla="*/ 153 w 805"/>
              <a:gd name="T25" fmla="*/ 527 h 588"/>
              <a:gd name="T26" fmla="*/ 34 w 805"/>
              <a:gd name="T27" fmla="*/ 458 h 588"/>
              <a:gd name="T28" fmla="*/ 0 w 805"/>
              <a:gd name="T29" fmla="*/ 107 h 588"/>
              <a:gd name="T30" fmla="*/ 479 w 805"/>
              <a:gd name="T31" fmla="*/ 73 h 588"/>
              <a:gd name="T32" fmla="*/ 714 w 805"/>
              <a:gd name="T33" fmla="*/ 393 h 588"/>
              <a:gd name="T34" fmla="*/ 651 w 805"/>
              <a:gd name="T35" fmla="*/ 393 h 588"/>
              <a:gd name="T36" fmla="*/ 714 w 805"/>
              <a:gd name="T37" fmla="*/ 393 h 588"/>
              <a:gd name="T38" fmla="*/ 682 w 805"/>
              <a:gd name="T39" fmla="*/ 442 h 588"/>
              <a:gd name="T40" fmla="*/ 682 w 805"/>
              <a:gd name="T41" fmla="*/ 344 h 588"/>
              <a:gd name="T42" fmla="*/ 756 w 805"/>
              <a:gd name="T43" fmla="*/ 218 h 588"/>
              <a:gd name="T44" fmla="*/ 603 w 805"/>
              <a:gd name="T45" fmla="*/ 241 h 588"/>
              <a:gd name="T46" fmla="*/ 756 w 805"/>
              <a:gd name="T47" fmla="*/ 218 h 588"/>
              <a:gd name="T48" fmla="*/ 585 w 805"/>
              <a:gd name="T49" fmla="*/ 31 h 588"/>
              <a:gd name="T50" fmla="*/ 774 w 805"/>
              <a:gd name="T51" fmla="*/ 558 h 588"/>
              <a:gd name="T52" fmla="*/ 805 w 805"/>
              <a:gd name="T53" fmla="*/ 16 h 588"/>
              <a:gd name="T54" fmla="*/ 790 w 805"/>
              <a:gd name="T55" fmla="*/ 588 h 588"/>
              <a:gd name="T56" fmla="*/ 555 w 805"/>
              <a:gd name="T57" fmla="*/ 573 h 588"/>
              <a:gd name="T58" fmla="*/ 570 w 805"/>
              <a:gd name="T59" fmla="*/ 0 h 588"/>
              <a:gd name="T60" fmla="*/ 805 w 805"/>
              <a:gd name="T61" fmla="*/ 16 h 588"/>
              <a:gd name="T62" fmla="*/ 603 w 805"/>
              <a:gd name="T63" fmla="*/ 71 h 588"/>
              <a:gd name="T64" fmla="*/ 756 w 805"/>
              <a:gd name="T65" fmla="*/ 123 h 588"/>
              <a:gd name="T66" fmla="*/ 756 w 805"/>
              <a:gd name="T67" fmla="*/ 179 h 588"/>
              <a:gd name="T68" fmla="*/ 603 w 805"/>
              <a:gd name="T69" fmla="*/ 202 h 588"/>
              <a:gd name="T70" fmla="*/ 756 w 805"/>
              <a:gd name="T71" fmla="*/ 179 h 588"/>
              <a:gd name="T72" fmla="*/ 603 w 805"/>
              <a:gd name="T73" fmla="*/ 163 h 588"/>
              <a:gd name="T74" fmla="*/ 756 w 805"/>
              <a:gd name="T75" fmla="*/ 140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05" h="588">
                <a:moveTo>
                  <a:pt x="259" y="397"/>
                </a:moveTo>
                <a:cubicBezTo>
                  <a:pt x="249" y="397"/>
                  <a:pt x="241" y="405"/>
                  <a:pt x="241" y="415"/>
                </a:cubicBezTo>
                <a:cubicBezTo>
                  <a:pt x="241" y="425"/>
                  <a:pt x="249" y="434"/>
                  <a:pt x="259" y="434"/>
                </a:cubicBezTo>
                <a:cubicBezTo>
                  <a:pt x="269" y="434"/>
                  <a:pt x="277" y="425"/>
                  <a:pt x="277" y="415"/>
                </a:cubicBezTo>
                <a:cubicBezTo>
                  <a:pt x="277" y="405"/>
                  <a:pt x="269" y="397"/>
                  <a:pt x="259" y="397"/>
                </a:cubicBezTo>
                <a:close/>
                <a:moveTo>
                  <a:pt x="476" y="109"/>
                </a:moveTo>
                <a:lnTo>
                  <a:pt x="37" y="109"/>
                </a:lnTo>
                <a:lnTo>
                  <a:pt x="37" y="376"/>
                </a:lnTo>
                <a:lnTo>
                  <a:pt x="476" y="376"/>
                </a:lnTo>
                <a:lnTo>
                  <a:pt x="476" y="376"/>
                </a:lnTo>
                <a:lnTo>
                  <a:pt x="476" y="109"/>
                </a:lnTo>
                <a:close/>
                <a:moveTo>
                  <a:pt x="288" y="415"/>
                </a:moveTo>
                <a:cubicBezTo>
                  <a:pt x="288" y="399"/>
                  <a:pt x="275" y="386"/>
                  <a:pt x="259" y="386"/>
                </a:cubicBezTo>
                <a:cubicBezTo>
                  <a:pt x="242" y="386"/>
                  <a:pt x="229" y="399"/>
                  <a:pt x="229" y="415"/>
                </a:cubicBezTo>
                <a:cubicBezTo>
                  <a:pt x="229" y="432"/>
                  <a:pt x="242" y="445"/>
                  <a:pt x="259" y="445"/>
                </a:cubicBezTo>
                <a:cubicBezTo>
                  <a:pt x="275" y="445"/>
                  <a:pt x="288" y="432"/>
                  <a:pt x="288" y="415"/>
                </a:cubicBezTo>
                <a:close/>
                <a:moveTo>
                  <a:pt x="513" y="107"/>
                </a:moveTo>
                <a:lnTo>
                  <a:pt x="513" y="423"/>
                </a:lnTo>
                <a:cubicBezTo>
                  <a:pt x="513" y="442"/>
                  <a:pt x="498" y="458"/>
                  <a:pt x="479" y="458"/>
                </a:cubicBezTo>
                <a:lnTo>
                  <a:pt x="308" y="458"/>
                </a:lnTo>
                <a:cubicBezTo>
                  <a:pt x="308" y="458"/>
                  <a:pt x="298" y="527"/>
                  <a:pt x="360" y="527"/>
                </a:cubicBezTo>
                <a:lnTo>
                  <a:pt x="360" y="561"/>
                </a:lnTo>
                <a:lnTo>
                  <a:pt x="308" y="561"/>
                </a:lnTo>
                <a:lnTo>
                  <a:pt x="205" y="561"/>
                </a:lnTo>
                <a:lnTo>
                  <a:pt x="153" y="561"/>
                </a:lnTo>
                <a:lnTo>
                  <a:pt x="153" y="527"/>
                </a:lnTo>
                <a:cubicBezTo>
                  <a:pt x="212" y="527"/>
                  <a:pt x="205" y="458"/>
                  <a:pt x="205" y="458"/>
                </a:cubicBezTo>
                <a:lnTo>
                  <a:pt x="34" y="458"/>
                </a:lnTo>
                <a:cubicBezTo>
                  <a:pt x="15" y="458"/>
                  <a:pt x="0" y="442"/>
                  <a:pt x="0" y="423"/>
                </a:cubicBezTo>
                <a:lnTo>
                  <a:pt x="0" y="107"/>
                </a:lnTo>
                <a:cubicBezTo>
                  <a:pt x="0" y="88"/>
                  <a:pt x="15" y="73"/>
                  <a:pt x="34" y="73"/>
                </a:cubicBezTo>
                <a:lnTo>
                  <a:pt x="479" y="73"/>
                </a:lnTo>
                <a:cubicBezTo>
                  <a:pt x="498" y="73"/>
                  <a:pt x="513" y="88"/>
                  <a:pt x="513" y="107"/>
                </a:cubicBezTo>
                <a:close/>
                <a:moveTo>
                  <a:pt x="714" y="393"/>
                </a:moveTo>
                <a:cubicBezTo>
                  <a:pt x="714" y="376"/>
                  <a:pt x="699" y="362"/>
                  <a:pt x="682" y="362"/>
                </a:cubicBezTo>
                <a:cubicBezTo>
                  <a:pt x="665" y="362"/>
                  <a:pt x="651" y="376"/>
                  <a:pt x="651" y="393"/>
                </a:cubicBezTo>
                <a:cubicBezTo>
                  <a:pt x="651" y="411"/>
                  <a:pt x="665" y="425"/>
                  <a:pt x="682" y="425"/>
                </a:cubicBezTo>
                <a:cubicBezTo>
                  <a:pt x="699" y="425"/>
                  <a:pt x="714" y="411"/>
                  <a:pt x="714" y="393"/>
                </a:cubicBezTo>
                <a:close/>
                <a:moveTo>
                  <a:pt x="731" y="393"/>
                </a:moveTo>
                <a:cubicBezTo>
                  <a:pt x="731" y="421"/>
                  <a:pt x="709" y="442"/>
                  <a:pt x="682" y="442"/>
                </a:cubicBezTo>
                <a:cubicBezTo>
                  <a:pt x="655" y="442"/>
                  <a:pt x="633" y="421"/>
                  <a:pt x="633" y="393"/>
                </a:cubicBezTo>
                <a:cubicBezTo>
                  <a:pt x="633" y="366"/>
                  <a:pt x="655" y="344"/>
                  <a:pt x="682" y="344"/>
                </a:cubicBezTo>
                <a:cubicBezTo>
                  <a:pt x="709" y="344"/>
                  <a:pt x="731" y="366"/>
                  <a:pt x="731" y="393"/>
                </a:cubicBezTo>
                <a:close/>
                <a:moveTo>
                  <a:pt x="756" y="218"/>
                </a:moveTo>
                <a:lnTo>
                  <a:pt x="603" y="218"/>
                </a:lnTo>
                <a:lnTo>
                  <a:pt x="603" y="241"/>
                </a:lnTo>
                <a:lnTo>
                  <a:pt x="756" y="241"/>
                </a:lnTo>
                <a:lnTo>
                  <a:pt x="756" y="218"/>
                </a:lnTo>
                <a:close/>
                <a:moveTo>
                  <a:pt x="774" y="31"/>
                </a:moveTo>
                <a:lnTo>
                  <a:pt x="585" y="31"/>
                </a:lnTo>
                <a:lnTo>
                  <a:pt x="585" y="558"/>
                </a:lnTo>
                <a:lnTo>
                  <a:pt x="774" y="558"/>
                </a:lnTo>
                <a:lnTo>
                  <a:pt x="774" y="31"/>
                </a:lnTo>
                <a:close/>
                <a:moveTo>
                  <a:pt x="805" y="16"/>
                </a:moveTo>
                <a:lnTo>
                  <a:pt x="805" y="573"/>
                </a:lnTo>
                <a:cubicBezTo>
                  <a:pt x="805" y="581"/>
                  <a:pt x="798" y="588"/>
                  <a:pt x="790" y="588"/>
                </a:cubicBezTo>
                <a:lnTo>
                  <a:pt x="570" y="588"/>
                </a:lnTo>
                <a:cubicBezTo>
                  <a:pt x="561" y="588"/>
                  <a:pt x="555" y="581"/>
                  <a:pt x="555" y="573"/>
                </a:cubicBezTo>
                <a:lnTo>
                  <a:pt x="555" y="16"/>
                </a:lnTo>
                <a:cubicBezTo>
                  <a:pt x="555" y="7"/>
                  <a:pt x="561" y="0"/>
                  <a:pt x="570" y="0"/>
                </a:cubicBezTo>
                <a:lnTo>
                  <a:pt x="790" y="0"/>
                </a:lnTo>
                <a:cubicBezTo>
                  <a:pt x="798" y="0"/>
                  <a:pt x="805" y="7"/>
                  <a:pt x="805" y="16"/>
                </a:cubicBezTo>
                <a:close/>
                <a:moveTo>
                  <a:pt x="756" y="71"/>
                </a:moveTo>
                <a:lnTo>
                  <a:pt x="603" y="71"/>
                </a:lnTo>
                <a:lnTo>
                  <a:pt x="603" y="123"/>
                </a:lnTo>
                <a:lnTo>
                  <a:pt x="756" y="123"/>
                </a:lnTo>
                <a:lnTo>
                  <a:pt x="756" y="71"/>
                </a:lnTo>
                <a:close/>
                <a:moveTo>
                  <a:pt x="756" y="179"/>
                </a:moveTo>
                <a:lnTo>
                  <a:pt x="603" y="179"/>
                </a:lnTo>
                <a:lnTo>
                  <a:pt x="603" y="202"/>
                </a:lnTo>
                <a:lnTo>
                  <a:pt x="756" y="202"/>
                </a:lnTo>
                <a:lnTo>
                  <a:pt x="756" y="179"/>
                </a:lnTo>
                <a:close/>
                <a:moveTo>
                  <a:pt x="756" y="163"/>
                </a:moveTo>
                <a:lnTo>
                  <a:pt x="603" y="163"/>
                </a:lnTo>
                <a:lnTo>
                  <a:pt x="603" y="140"/>
                </a:lnTo>
                <a:lnTo>
                  <a:pt x="756" y="140"/>
                </a:lnTo>
                <a:lnTo>
                  <a:pt x="756" y="163"/>
                </a:lnTo>
                <a:close/>
              </a:path>
            </a:pathLst>
          </a:custGeom>
          <a:solidFill>
            <a:srgbClr val="E5951C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sp>
        <p:nvSpPr>
          <p:cNvPr id="14" name="Freeform 206"/>
          <p:cNvSpPr>
            <a:spLocks noEditPoints="1"/>
          </p:cNvSpPr>
          <p:nvPr/>
        </p:nvSpPr>
        <p:spPr bwMode="auto">
          <a:xfrm>
            <a:off x="6078389" y="1504226"/>
            <a:ext cx="271361" cy="306864"/>
          </a:xfrm>
          <a:custGeom>
            <a:avLst/>
            <a:gdLst>
              <a:gd name="T0" fmla="*/ 258 w 562"/>
              <a:gd name="T1" fmla="*/ 244 h 635"/>
              <a:gd name="T2" fmla="*/ 258 w 562"/>
              <a:gd name="T3" fmla="*/ 113 h 635"/>
              <a:gd name="T4" fmla="*/ 258 w 562"/>
              <a:gd name="T5" fmla="*/ 33 h 635"/>
              <a:gd name="T6" fmla="*/ 226 w 562"/>
              <a:gd name="T7" fmla="*/ 0 h 635"/>
              <a:gd name="T8" fmla="*/ 65 w 562"/>
              <a:gd name="T9" fmla="*/ 0 h 635"/>
              <a:gd name="T10" fmla="*/ 31 w 562"/>
              <a:gd name="T11" fmla="*/ 0 h 635"/>
              <a:gd name="T12" fmla="*/ 0 w 562"/>
              <a:gd name="T13" fmla="*/ 100 h 635"/>
              <a:gd name="T14" fmla="*/ 0 w 562"/>
              <a:gd name="T15" fmla="*/ 281 h 635"/>
              <a:gd name="T16" fmla="*/ 0 w 562"/>
              <a:gd name="T17" fmla="*/ 394 h 635"/>
              <a:gd name="T18" fmla="*/ 1 w 562"/>
              <a:gd name="T19" fmla="*/ 439 h 635"/>
              <a:gd name="T20" fmla="*/ 144 w 562"/>
              <a:gd name="T21" fmla="*/ 460 h 635"/>
              <a:gd name="T22" fmla="*/ 220 w 562"/>
              <a:gd name="T23" fmla="*/ 460 h 635"/>
              <a:gd name="T24" fmla="*/ 258 w 562"/>
              <a:gd name="T25" fmla="*/ 428 h 635"/>
              <a:gd name="T26" fmla="*/ 268 w 562"/>
              <a:gd name="T27" fmla="*/ 582 h 635"/>
              <a:gd name="T28" fmla="*/ 403 w 562"/>
              <a:gd name="T29" fmla="*/ 23 h 635"/>
              <a:gd name="T30" fmla="*/ 461 w 562"/>
              <a:gd name="T31" fmla="*/ 176 h 635"/>
              <a:gd name="T32" fmla="*/ 349 w 562"/>
              <a:gd name="T33" fmla="*/ 176 h 635"/>
              <a:gd name="T34" fmla="*/ 309 w 562"/>
              <a:gd name="T35" fmla="*/ 185 h 635"/>
              <a:gd name="T36" fmla="*/ 298 w 562"/>
              <a:gd name="T37" fmla="*/ 338 h 635"/>
              <a:gd name="T38" fmla="*/ 298 w 562"/>
              <a:gd name="T39" fmla="*/ 490 h 635"/>
              <a:gd name="T40" fmla="*/ 298 w 562"/>
              <a:gd name="T41" fmla="*/ 597 h 635"/>
              <a:gd name="T42" fmla="*/ 320 w 562"/>
              <a:gd name="T43" fmla="*/ 632 h 635"/>
              <a:gd name="T44" fmla="*/ 479 w 562"/>
              <a:gd name="T45" fmla="*/ 635 h 635"/>
              <a:gd name="T46" fmla="*/ 526 w 562"/>
              <a:gd name="T47" fmla="*/ 635 h 635"/>
              <a:gd name="T48" fmla="*/ 562 w 562"/>
              <a:gd name="T49" fmla="*/ 533 h 635"/>
              <a:gd name="T50" fmla="*/ 562 w 562"/>
              <a:gd name="T51" fmla="*/ 354 h 635"/>
              <a:gd name="T52" fmla="*/ 562 w 562"/>
              <a:gd name="T53" fmla="*/ 227 h 635"/>
              <a:gd name="T54" fmla="*/ 552 w 562"/>
              <a:gd name="T55" fmla="*/ 185 h 635"/>
              <a:gd name="T56" fmla="*/ 515 w 562"/>
              <a:gd name="T57" fmla="*/ 207 h 635"/>
              <a:gd name="T58" fmla="*/ 495 w 562"/>
              <a:gd name="T59" fmla="*/ 202 h 635"/>
              <a:gd name="T60" fmla="*/ 427 w 562"/>
              <a:gd name="T61" fmla="*/ 201 h 635"/>
              <a:gd name="T62" fmla="*/ 473 w 562"/>
              <a:gd name="T63" fmla="*/ 201 h 635"/>
              <a:gd name="T64" fmla="*/ 432 w 562"/>
              <a:gd name="T65" fmla="*/ 207 h 635"/>
              <a:gd name="T66" fmla="*/ 386 w 562"/>
              <a:gd name="T67" fmla="*/ 207 h 635"/>
              <a:gd name="T68" fmla="*/ 406 w 562"/>
              <a:gd name="T69" fmla="*/ 578 h 635"/>
              <a:gd name="T70" fmla="*/ 451 w 562"/>
              <a:gd name="T71" fmla="*/ 571 h 635"/>
              <a:gd name="T72" fmla="*/ 498 w 562"/>
              <a:gd name="T73" fmla="*/ 525 h 635"/>
              <a:gd name="T74" fmla="*/ 351 w 562"/>
              <a:gd name="T75" fmla="*/ 525 h 635"/>
              <a:gd name="T76" fmla="*/ 323 w 562"/>
              <a:gd name="T77" fmla="*/ 499 h 635"/>
              <a:gd name="T78" fmla="*/ 323 w 562"/>
              <a:gd name="T79" fmla="*/ 327 h 635"/>
              <a:gd name="T80" fmla="*/ 323 w 562"/>
              <a:gd name="T81" fmla="*/ 237 h 635"/>
              <a:gd name="T82" fmla="*/ 447 w 562"/>
              <a:gd name="T83" fmla="*/ 233 h 635"/>
              <a:gd name="T84" fmla="*/ 530 w 562"/>
              <a:gd name="T85" fmla="*/ 233 h 635"/>
              <a:gd name="T86" fmla="*/ 208 w 562"/>
              <a:gd name="T87" fmla="*/ 23 h 635"/>
              <a:gd name="T88" fmla="*/ 197 w 562"/>
              <a:gd name="T89" fmla="*/ 35 h 635"/>
              <a:gd name="T90" fmla="*/ 99 w 562"/>
              <a:gd name="T91" fmla="*/ 25 h 635"/>
              <a:gd name="T92" fmla="*/ 170 w 562"/>
              <a:gd name="T93" fmla="*/ 25 h 635"/>
              <a:gd name="T94" fmla="*/ 159 w 562"/>
              <a:gd name="T95" fmla="*/ 30 h 635"/>
              <a:gd name="T96" fmla="*/ 87 w 562"/>
              <a:gd name="T97" fmla="*/ 30 h 635"/>
              <a:gd name="T98" fmla="*/ 20 w 562"/>
              <a:gd name="T99" fmla="*/ 298 h 635"/>
              <a:gd name="T100" fmla="*/ 20 w 562"/>
              <a:gd name="T101" fmla="*/ 128 h 635"/>
              <a:gd name="T102" fmla="*/ 20 w 562"/>
              <a:gd name="T103" fmla="*/ 58 h 635"/>
              <a:gd name="T104" fmla="*/ 163 w 562"/>
              <a:gd name="T105" fmla="*/ 57 h 635"/>
              <a:gd name="T106" fmla="*/ 229 w 562"/>
              <a:gd name="T107" fmla="*/ 57 h 635"/>
              <a:gd name="T108" fmla="*/ 231 w 562"/>
              <a:gd name="T109" fmla="*/ 175 h 635"/>
              <a:gd name="T110" fmla="*/ 231 w 562"/>
              <a:gd name="T111" fmla="*/ 326 h 635"/>
              <a:gd name="T112" fmla="*/ 20 w 562"/>
              <a:gd name="T113" fmla="*/ 351 h 635"/>
              <a:gd name="T114" fmla="*/ 114 w 562"/>
              <a:gd name="T115" fmla="*/ 389 h 635"/>
              <a:gd name="T116" fmla="*/ 147 w 562"/>
              <a:gd name="T117" fmla="*/ 41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2" h="635">
                <a:moveTo>
                  <a:pt x="258" y="428"/>
                </a:moveTo>
                <a:lnTo>
                  <a:pt x="258" y="393"/>
                </a:lnTo>
                <a:lnTo>
                  <a:pt x="258" y="358"/>
                </a:lnTo>
                <a:lnTo>
                  <a:pt x="258" y="326"/>
                </a:lnTo>
                <a:lnTo>
                  <a:pt x="258" y="297"/>
                </a:lnTo>
                <a:lnTo>
                  <a:pt x="258" y="269"/>
                </a:lnTo>
                <a:lnTo>
                  <a:pt x="258" y="244"/>
                </a:lnTo>
                <a:lnTo>
                  <a:pt x="258" y="220"/>
                </a:lnTo>
                <a:lnTo>
                  <a:pt x="258" y="198"/>
                </a:lnTo>
                <a:lnTo>
                  <a:pt x="258" y="177"/>
                </a:lnTo>
                <a:lnTo>
                  <a:pt x="258" y="160"/>
                </a:lnTo>
                <a:lnTo>
                  <a:pt x="258" y="143"/>
                </a:lnTo>
                <a:lnTo>
                  <a:pt x="258" y="128"/>
                </a:lnTo>
                <a:lnTo>
                  <a:pt x="258" y="113"/>
                </a:lnTo>
                <a:lnTo>
                  <a:pt x="258" y="102"/>
                </a:lnTo>
                <a:lnTo>
                  <a:pt x="258" y="80"/>
                </a:lnTo>
                <a:lnTo>
                  <a:pt x="258" y="64"/>
                </a:lnTo>
                <a:lnTo>
                  <a:pt x="258" y="51"/>
                </a:lnTo>
                <a:lnTo>
                  <a:pt x="258" y="42"/>
                </a:lnTo>
                <a:lnTo>
                  <a:pt x="258" y="36"/>
                </a:lnTo>
                <a:lnTo>
                  <a:pt x="258" y="33"/>
                </a:lnTo>
                <a:lnTo>
                  <a:pt x="258" y="32"/>
                </a:lnTo>
                <a:lnTo>
                  <a:pt x="258" y="30"/>
                </a:lnTo>
                <a:lnTo>
                  <a:pt x="255" y="19"/>
                </a:lnTo>
                <a:lnTo>
                  <a:pt x="247" y="9"/>
                </a:lnTo>
                <a:lnTo>
                  <a:pt x="237" y="1"/>
                </a:lnTo>
                <a:lnTo>
                  <a:pt x="231" y="0"/>
                </a:lnTo>
                <a:lnTo>
                  <a:pt x="226" y="0"/>
                </a:lnTo>
                <a:lnTo>
                  <a:pt x="192" y="0"/>
                </a:lnTo>
                <a:lnTo>
                  <a:pt x="162" y="0"/>
                </a:lnTo>
                <a:lnTo>
                  <a:pt x="135" y="0"/>
                </a:lnTo>
                <a:lnTo>
                  <a:pt x="114" y="0"/>
                </a:lnTo>
                <a:lnTo>
                  <a:pt x="95" y="0"/>
                </a:lnTo>
                <a:lnTo>
                  <a:pt x="79" y="0"/>
                </a:lnTo>
                <a:lnTo>
                  <a:pt x="65" y="0"/>
                </a:lnTo>
                <a:lnTo>
                  <a:pt x="55" y="0"/>
                </a:lnTo>
                <a:lnTo>
                  <a:pt x="47" y="0"/>
                </a:lnTo>
                <a:lnTo>
                  <a:pt x="41" y="0"/>
                </a:lnTo>
                <a:lnTo>
                  <a:pt x="36" y="0"/>
                </a:lnTo>
                <a:lnTo>
                  <a:pt x="33" y="0"/>
                </a:lnTo>
                <a:lnTo>
                  <a:pt x="31" y="0"/>
                </a:lnTo>
                <a:lnTo>
                  <a:pt x="31" y="0"/>
                </a:lnTo>
                <a:lnTo>
                  <a:pt x="25" y="0"/>
                </a:lnTo>
                <a:lnTo>
                  <a:pt x="19" y="1"/>
                </a:lnTo>
                <a:lnTo>
                  <a:pt x="9" y="9"/>
                </a:lnTo>
                <a:lnTo>
                  <a:pt x="1" y="19"/>
                </a:lnTo>
                <a:lnTo>
                  <a:pt x="0" y="30"/>
                </a:lnTo>
                <a:lnTo>
                  <a:pt x="0" y="67"/>
                </a:lnTo>
                <a:lnTo>
                  <a:pt x="0" y="100"/>
                </a:lnTo>
                <a:lnTo>
                  <a:pt x="0" y="132"/>
                </a:lnTo>
                <a:lnTo>
                  <a:pt x="0" y="161"/>
                </a:lnTo>
                <a:lnTo>
                  <a:pt x="0" y="189"/>
                </a:lnTo>
                <a:lnTo>
                  <a:pt x="0" y="215"/>
                </a:lnTo>
                <a:lnTo>
                  <a:pt x="0" y="239"/>
                </a:lnTo>
                <a:lnTo>
                  <a:pt x="0" y="260"/>
                </a:lnTo>
                <a:lnTo>
                  <a:pt x="0" y="281"/>
                </a:lnTo>
                <a:lnTo>
                  <a:pt x="0" y="300"/>
                </a:lnTo>
                <a:lnTo>
                  <a:pt x="0" y="316"/>
                </a:lnTo>
                <a:lnTo>
                  <a:pt x="0" y="332"/>
                </a:lnTo>
                <a:lnTo>
                  <a:pt x="0" y="345"/>
                </a:lnTo>
                <a:lnTo>
                  <a:pt x="0" y="358"/>
                </a:lnTo>
                <a:lnTo>
                  <a:pt x="0" y="378"/>
                </a:lnTo>
                <a:lnTo>
                  <a:pt x="0" y="394"/>
                </a:lnTo>
                <a:lnTo>
                  <a:pt x="0" y="407"/>
                </a:lnTo>
                <a:lnTo>
                  <a:pt x="0" y="416"/>
                </a:lnTo>
                <a:lnTo>
                  <a:pt x="0" y="422"/>
                </a:lnTo>
                <a:lnTo>
                  <a:pt x="0" y="426"/>
                </a:lnTo>
                <a:lnTo>
                  <a:pt x="0" y="428"/>
                </a:lnTo>
                <a:lnTo>
                  <a:pt x="0" y="428"/>
                </a:lnTo>
                <a:lnTo>
                  <a:pt x="1" y="439"/>
                </a:lnTo>
                <a:lnTo>
                  <a:pt x="9" y="450"/>
                </a:lnTo>
                <a:lnTo>
                  <a:pt x="19" y="457"/>
                </a:lnTo>
                <a:lnTo>
                  <a:pt x="31" y="460"/>
                </a:lnTo>
                <a:lnTo>
                  <a:pt x="65" y="460"/>
                </a:lnTo>
                <a:lnTo>
                  <a:pt x="95" y="460"/>
                </a:lnTo>
                <a:lnTo>
                  <a:pt x="121" y="460"/>
                </a:lnTo>
                <a:lnTo>
                  <a:pt x="144" y="460"/>
                </a:lnTo>
                <a:lnTo>
                  <a:pt x="163" y="460"/>
                </a:lnTo>
                <a:lnTo>
                  <a:pt x="179" y="460"/>
                </a:lnTo>
                <a:lnTo>
                  <a:pt x="192" y="460"/>
                </a:lnTo>
                <a:lnTo>
                  <a:pt x="202" y="460"/>
                </a:lnTo>
                <a:lnTo>
                  <a:pt x="210" y="460"/>
                </a:lnTo>
                <a:lnTo>
                  <a:pt x="215" y="460"/>
                </a:lnTo>
                <a:lnTo>
                  <a:pt x="220" y="460"/>
                </a:lnTo>
                <a:lnTo>
                  <a:pt x="223" y="460"/>
                </a:lnTo>
                <a:lnTo>
                  <a:pt x="226" y="460"/>
                </a:lnTo>
                <a:lnTo>
                  <a:pt x="226" y="460"/>
                </a:lnTo>
                <a:lnTo>
                  <a:pt x="237" y="457"/>
                </a:lnTo>
                <a:lnTo>
                  <a:pt x="247" y="450"/>
                </a:lnTo>
                <a:lnTo>
                  <a:pt x="255" y="439"/>
                </a:lnTo>
                <a:lnTo>
                  <a:pt x="258" y="428"/>
                </a:lnTo>
                <a:close/>
                <a:moveTo>
                  <a:pt x="172" y="489"/>
                </a:moveTo>
                <a:lnTo>
                  <a:pt x="140" y="489"/>
                </a:lnTo>
                <a:lnTo>
                  <a:pt x="140" y="582"/>
                </a:lnTo>
                <a:lnTo>
                  <a:pt x="140" y="619"/>
                </a:lnTo>
                <a:lnTo>
                  <a:pt x="172" y="619"/>
                </a:lnTo>
                <a:lnTo>
                  <a:pt x="268" y="619"/>
                </a:lnTo>
                <a:lnTo>
                  <a:pt x="268" y="582"/>
                </a:lnTo>
                <a:lnTo>
                  <a:pt x="172" y="582"/>
                </a:lnTo>
                <a:lnTo>
                  <a:pt x="172" y="489"/>
                </a:lnTo>
                <a:close/>
                <a:moveTo>
                  <a:pt x="403" y="156"/>
                </a:moveTo>
                <a:lnTo>
                  <a:pt x="434" y="156"/>
                </a:lnTo>
                <a:lnTo>
                  <a:pt x="434" y="60"/>
                </a:lnTo>
                <a:lnTo>
                  <a:pt x="434" y="23"/>
                </a:lnTo>
                <a:lnTo>
                  <a:pt x="403" y="23"/>
                </a:lnTo>
                <a:lnTo>
                  <a:pt x="278" y="23"/>
                </a:lnTo>
                <a:lnTo>
                  <a:pt x="278" y="60"/>
                </a:lnTo>
                <a:lnTo>
                  <a:pt x="403" y="60"/>
                </a:lnTo>
                <a:lnTo>
                  <a:pt x="403" y="156"/>
                </a:lnTo>
                <a:close/>
                <a:moveTo>
                  <a:pt x="526" y="176"/>
                </a:moveTo>
                <a:lnTo>
                  <a:pt x="492" y="176"/>
                </a:lnTo>
                <a:lnTo>
                  <a:pt x="461" y="176"/>
                </a:lnTo>
                <a:lnTo>
                  <a:pt x="437" y="176"/>
                </a:lnTo>
                <a:lnTo>
                  <a:pt x="415" y="176"/>
                </a:lnTo>
                <a:lnTo>
                  <a:pt x="396" y="176"/>
                </a:lnTo>
                <a:lnTo>
                  <a:pt x="381" y="176"/>
                </a:lnTo>
                <a:lnTo>
                  <a:pt x="368" y="176"/>
                </a:lnTo>
                <a:lnTo>
                  <a:pt x="358" y="176"/>
                </a:lnTo>
                <a:lnTo>
                  <a:pt x="349" y="176"/>
                </a:lnTo>
                <a:lnTo>
                  <a:pt x="344" y="176"/>
                </a:lnTo>
                <a:lnTo>
                  <a:pt x="339" y="176"/>
                </a:lnTo>
                <a:lnTo>
                  <a:pt x="338" y="176"/>
                </a:lnTo>
                <a:lnTo>
                  <a:pt x="335" y="176"/>
                </a:lnTo>
                <a:lnTo>
                  <a:pt x="333" y="176"/>
                </a:lnTo>
                <a:lnTo>
                  <a:pt x="320" y="177"/>
                </a:lnTo>
                <a:lnTo>
                  <a:pt x="309" y="185"/>
                </a:lnTo>
                <a:lnTo>
                  <a:pt x="300" y="195"/>
                </a:lnTo>
                <a:lnTo>
                  <a:pt x="298" y="201"/>
                </a:lnTo>
                <a:lnTo>
                  <a:pt x="298" y="207"/>
                </a:lnTo>
                <a:lnTo>
                  <a:pt x="298" y="243"/>
                </a:lnTo>
                <a:lnTo>
                  <a:pt x="298" y="276"/>
                </a:lnTo>
                <a:lnTo>
                  <a:pt x="298" y="308"/>
                </a:lnTo>
                <a:lnTo>
                  <a:pt x="298" y="338"/>
                </a:lnTo>
                <a:lnTo>
                  <a:pt x="298" y="365"/>
                </a:lnTo>
                <a:lnTo>
                  <a:pt x="298" y="390"/>
                </a:lnTo>
                <a:lnTo>
                  <a:pt x="298" y="413"/>
                </a:lnTo>
                <a:lnTo>
                  <a:pt x="298" y="435"/>
                </a:lnTo>
                <a:lnTo>
                  <a:pt x="298" y="456"/>
                </a:lnTo>
                <a:lnTo>
                  <a:pt x="298" y="474"/>
                </a:lnTo>
                <a:lnTo>
                  <a:pt x="298" y="490"/>
                </a:lnTo>
                <a:lnTo>
                  <a:pt x="298" y="506"/>
                </a:lnTo>
                <a:lnTo>
                  <a:pt x="298" y="533"/>
                </a:lnTo>
                <a:lnTo>
                  <a:pt x="298" y="553"/>
                </a:lnTo>
                <a:lnTo>
                  <a:pt x="298" y="571"/>
                </a:lnTo>
                <a:lnTo>
                  <a:pt x="298" y="582"/>
                </a:lnTo>
                <a:lnTo>
                  <a:pt x="298" y="591"/>
                </a:lnTo>
                <a:lnTo>
                  <a:pt x="298" y="597"/>
                </a:lnTo>
                <a:lnTo>
                  <a:pt x="298" y="601"/>
                </a:lnTo>
                <a:lnTo>
                  <a:pt x="298" y="603"/>
                </a:lnTo>
                <a:lnTo>
                  <a:pt x="298" y="603"/>
                </a:lnTo>
                <a:lnTo>
                  <a:pt x="298" y="608"/>
                </a:lnTo>
                <a:lnTo>
                  <a:pt x="300" y="614"/>
                </a:lnTo>
                <a:lnTo>
                  <a:pt x="309" y="624"/>
                </a:lnTo>
                <a:lnTo>
                  <a:pt x="320" y="632"/>
                </a:lnTo>
                <a:lnTo>
                  <a:pt x="333" y="635"/>
                </a:lnTo>
                <a:lnTo>
                  <a:pt x="368" y="635"/>
                </a:lnTo>
                <a:lnTo>
                  <a:pt x="397" y="635"/>
                </a:lnTo>
                <a:lnTo>
                  <a:pt x="422" y="635"/>
                </a:lnTo>
                <a:lnTo>
                  <a:pt x="444" y="635"/>
                </a:lnTo>
                <a:lnTo>
                  <a:pt x="463" y="635"/>
                </a:lnTo>
                <a:lnTo>
                  <a:pt x="479" y="635"/>
                </a:lnTo>
                <a:lnTo>
                  <a:pt x="491" y="635"/>
                </a:lnTo>
                <a:lnTo>
                  <a:pt x="501" y="635"/>
                </a:lnTo>
                <a:lnTo>
                  <a:pt x="510" y="635"/>
                </a:lnTo>
                <a:lnTo>
                  <a:pt x="515" y="635"/>
                </a:lnTo>
                <a:lnTo>
                  <a:pt x="520" y="635"/>
                </a:lnTo>
                <a:lnTo>
                  <a:pt x="523" y="635"/>
                </a:lnTo>
                <a:lnTo>
                  <a:pt x="526" y="635"/>
                </a:lnTo>
                <a:lnTo>
                  <a:pt x="526" y="635"/>
                </a:lnTo>
                <a:lnTo>
                  <a:pt x="540" y="632"/>
                </a:lnTo>
                <a:lnTo>
                  <a:pt x="552" y="624"/>
                </a:lnTo>
                <a:lnTo>
                  <a:pt x="559" y="614"/>
                </a:lnTo>
                <a:lnTo>
                  <a:pt x="562" y="603"/>
                </a:lnTo>
                <a:lnTo>
                  <a:pt x="562" y="568"/>
                </a:lnTo>
                <a:lnTo>
                  <a:pt x="562" y="533"/>
                </a:lnTo>
                <a:lnTo>
                  <a:pt x="562" y="502"/>
                </a:lnTo>
                <a:lnTo>
                  <a:pt x="562" y="472"/>
                </a:lnTo>
                <a:lnTo>
                  <a:pt x="562" y="445"/>
                </a:lnTo>
                <a:lnTo>
                  <a:pt x="562" y="419"/>
                </a:lnTo>
                <a:lnTo>
                  <a:pt x="562" y="396"/>
                </a:lnTo>
                <a:lnTo>
                  <a:pt x="562" y="374"/>
                </a:lnTo>
                <a:lnTo>
                  <a:pt x="562" y="354"/>
                </a:lnTo>
                <a:lnTo>
                  <a:pt x="562" y="335"/>
                </a:lnTo>
                <a:lnTo>
                  <a:pt x="562" y="319"/>
                </a:lnTo>
                <a:lnTo>
                  <a:pt x="562" y="303"/>
                </a:lnTo>
                <a:lnTo>
                  <a:pt x="562" y="276"/>
                </a:lnTo>
                <a:lnTo>
                  <a:pt x="562" y="256"/>
                </a:lnTo>
                <a:lnTo>
                  <a:pt x="562" y="240"/>
                </a:lnTo>
                <a:lnTo>
                  <a:pt x="562" y="227"/>
                </a:lnTo>
                <a:lnTo>
                  <a:pt x="562" y="218"/>
                </a:lnTo>
                <a:lnTo>
                  <a:pt x="562" y="212"/>
                </a:lnTo>
                <a:lnTo>
                  <a:pt x="562" y="209"/>
                </a:lnTo>
                <a:lnTo>
                  <a:pt x="562" y="207"/>
                </a:lnTo>
                <a:lnTo>
                  <a:pt x="562" y="207"/>
                </a:lnTo>
                <a:lnTo>
                  <a:pt x="559" y="195"/>
                </a:lnTo>
                <a:lnTo>
                  <a:pt x="552" y="185"/>
                </a:lnTo>
                <a:lnTo>
                  <a:pt x="540" y="177"/>
                </a:lnTo>
                <a:lnTo>
                  <a:pt x="526" y="176"/>
                </a:lnTo>
                <a:close/>
                <a:moveTo>
                  <a:pt x="505" y="196"/>
                </a:moveTo>
                <a:lnTo>
                  <a:pt x="508" y="196"/>
                </a:lnTo>
                <a:lnTo>
                  <a:pt x="512" y="199"/>
                </a:lnTo>
                <a:lnTo>
                  <a:pt x="514" y="202"/>
                </a:lnTo>
                <a:lnTo>
                  <a:pt x="515" y="207"/>
                </a:lnTo>
                <a:lnTo>
                  <a:pt x="514" y="209"/>
                </a:lnTo>
                <a:lnTo>
                  <a:pt x="512" y="211"/>
                </a:lnTo>
                <a:lnTo>
                  <a:pt x="505" y="211"/>
                </a:lnTo>
                <a:lnTo>
                  <a:pt x="498" y="211"/>
                </a:lnTo>
                <a:lnTo>
                  <a:pt x="495" y="209"/>
                </a:lnTo>
                <a:lnTo>
                  <a:pt x="493" y="207"/>
                </a:lnTo>
                <a:lnTo>
                  <a:pt x="495" y="202"/>
                </a:lnTo>
                <a:lnTo>
                  <a:pt x="498" y="199"/>
                </a:lnTo>
                <a:lnTo>
                  <a:pt x="501" y="196"/>
                </a:lnTo>
                <a:lnTo>
                  <a:pt x="505" y="196"/>
                </a:lnTo>
                <a:close/>
                <a:moveTo>
                  <a:pt x="386" y="201"/>
                </a:moveTo>
                <a:lnTo>
                  <a:pt x="402" y="201"/>
                </a:lnTo>
                <a:lnTo>
                  <a:pt x="415" y="201"/>
                </a:lnTo>
                <a:lnTo>
                  <a:pt x="427" y="201"/>
                </a:lnTo>
                <a:lnTo>
                  <a:pt x="437" y="201"/>
                </a:lnTo>
                <a:lnTo>
                  <a:pt x="445" y="201"/>
                </a:lnTo>
                <a:lnTo>
                  <a:pt x="453" y="201"/>
                </a:lnTo>
                <a:lnTo>
                  <a:pt x="463" y="201"/>
                </a:lnTo>
                <a:lnTo>
                  <a:pt x="469" y="201"/>
                </a:lnTo>
                <a:lnTo>
                  <a:pt x="472" y="201"/>
                </a:lnTo>
                <a:lnTo>
                  <a:pt x="473" y="201"/>
                </a:lnTo>
                <a:lnTo>
                  <a:pt x="473" y="201"/>
                </a:lnTo>
                <a:lnTo>
                  <a:pt x="473" y="204"/>
                </a:lnTo>
                <a:lnTo>
                  <a:pt x="473" y="205"/>
                </a:lnTo>
                <a:lnTo>
                  <a:pt x="473" y="207"/>
                </a:lnTo>
                <a:lnTo>
                  <a:pt x="459" y="207"/>
                </a:lnTo>
                <a:lnTo>
                  <a:pt x="444" y="207"/>
                </a:lnTo>
                <a:lnTo>
                  <a:pt x="432" y="207"/>
                </a:lnTo>
                <a:lnTo>
                  <a:pt x="422" y="207"/>
                </a:lnTo>
                <a:lnTo>
                  <a:pt x="415" y="207"/>
                </a:lnTo>
                <a:lnTo>
                  <a:pt x="408" y="207"/>
                </a:lnTo>
                <a:lnTo>
                  <a:pt x="397" y="207"/>
                </a:lnTo>
                <a:lnTo>
                  <a:pt x="390" y="207"/>
                </a:lnTo>
                <a:lnTo>
                  <a:pt x="387" y="207"/>
                </a:lnTo>
                <a:lnTo>
                  <a:pt x="386" y="207"/>
                </a:lnTo>
                <a:lnTo>
                  <a:pt x="386" y="207"/>
                </a:lnTo>
                <a:lnTo>
                  <a:pt x="386" y="201"/>
                </a:lnTo>
                <a:close/>
                <a:moveTo>
                  <a:pt x="432" y="603"/>
                </a:moveTo>
                <a:lnTo>
                  <a:pt x="422" y="601"/>
                </a:lnTo>
                <a:lnTo>
                  <a:pt x="413" y="597"/>
                </a:lnTo>
                <a:lnTo>
                  <a:pt x="408" y="588"/>
                </a:lnTo>
                <a:lnTo>
                  <a:pt x="406" y="578"/>
                </a:lnTo>
                <a:lnTo>
                  <a:pt x="408" y="571"/>
                </a:lnTo>
                <a:lnTo>
                  <a:pt x="413" y="563"/>
                </a:lnTo>
                <a:lnTo>
                  <a:pt x="422" y="559"/>
                </a:lnTo>
                <a:lnTo>
                  <a:pt x="432" y="557"/>
                </a:lnTo>
                <a:lnTo>
                  <a:pt x="440" y="559"/>
                </a:lnTo>
                <a:lnTo>
                  <a:pt x="447" y="563"/>
                </a:lnTo>
                <a:lnTo>
                  <a:pt x="451" y="571"/>
                </a:lnTo>
                <a:lnTo>
                  <a:pt x="453" y="578"/>
                </a:lnTo>
                <a:lnTo>
                  <a:pt x="451" y="588"/>
                </a:lnTo>
                <a:lnTo>
                  <a:pt x="447" y="597"/>
                </a:lnTo>
                <a:lnTo>
                  <a:pt x="440" y="601"/>
                </a:lnTo>
                <a:lnTo>
                  <a:pt x="432" y="603"/>
                </a:lnTo>
                <a:close/>
                <a:moveTo>
                  <a:pt x="536" y="525"/>
                </a:moveTo>
                <a:lnTo>
                  <a:pt x="498" y="525"/>
                </a:lnTo>
                <a:lnTo>
                  <a:pt x="466" y="525"/>
                </a:lnTo>
                <a:lnTo>
                  <a:pt x="437" y="525"/>
                </a:lnTo>
                <a:lnTo>
                  <a:pt x="413" y="525"/>
                </a:lnTo>
                <a:lnTo>
                  <a:pt x="393" y="525"/>
                </a:lnTo>
                <a:lnTo>
                  <a:pt x="376" y="525"/>
                </a:lnTo>
                <a:lnTo>
                  <a:pt x="361" y="525"/>
                </a:lnTo>
                <a:lnTo>
                  <a:pt x="351" y="525"/>
                </a:lnTo>
                <a:lnTo>
                  <a:pt x="342" y="525"/>
                </a:lnTo>
                <a:lnTo>
                  <a:pt x="335" y="525"/>
                </a:lnTo>
                <a:lnTo>
                  <a:pt x="330" y="525"/>
                </a:lnTo>
                <a:lnTo>
                  <a:pt x="328" y="525"/>
                </a:lnTo>
                <a:lnTo>
                  <a:pt x="325" y="525"/>
                </a:lnTo>
                <a:lnTo>
                  <a:pt x="323" y="525"/>
                </a:lnTo>
                <a:lnTo>
                  <a:pt x="323" y="499"/>
                </a:lnTo>
                <a:lnTo>
                  <a:pt x="323" y="474"/>
                </a:lnTo>
                <a:lnTo>
                  <a:pt x="323" y="451"/>
                </a:lnTo>
                <a:lnTo>
                  <a:pt x="323" y="429"/>
                </a:lnTo>
                <a:lnTo>
                  <a:pt x="323" y="409"/>
                </a:lnTo>
                <a:lnTo>
                  <a:pt x="323" y="390"/>
                </a:lnTo>
                <a:lnTo>
                  <a:pt x="323" y="357"/>
                </a:lnTo>
                <a:lnTo>
                  <a:pt x="323" y="327"/>
                </a:lnTo>
                <a:lnTo>
                  <a:pt x="323" y="304"/>
                </a:lnTo>
                <a:lnTo>
                  <a:pt x="323" y="285"/>
                </a:lnTo>
                <a:lnTo>
                  <a:pt x="323" y="269"/>
                </a:lnTo>
                <a:lnTo>
                  <a:pt x="323" y="256"/>
                </a:lnTo>
                <a:lnTo>
                  <a:pt x="323" y="247"/>
                </a:lnTo>
                <a:lnTo>
                  <a:pt x="323" y="242"/>
                </a:lnTo>
                <a:lnTo>
                  <a:pt x="323" y="237"/>
                </a:lnTo>
                <a:lnTo>
                  <a:pt x="323" y="234"/>
                </a:lnTo>
                <a:lnTo>
                  <a:pt x="323" y="233"/>
                </a:lnTo>
                <a:lnTo>
                  <a:pt x="323" y="233"/>
                </a:lnTo>
                <a:lnTo>
                  <a:pt x="361" y="233"/>
                </a:lnTo>
                <a:lnTo>
                  <a:pt x="393" y="233"/>
                </a:lnTo>
                <a:lnTo>
                  <a:pt x="422" y="233"/>
                </a:lnTo>
                <a:lnTo>
                  <a:pt x="447" y="233"/>
                </a:lnTo>
                <a:lnTo>
                  <a:pt x="467" y="233"/>
                </a:lnTo>
                <a:lnTo>
                  <a:pt x="483" y="233"/>
                </a:lnTo>
                <a:lnTo>
                  <a:pt x="498" y="233"/>
                </a:lnTo>
                <a:lnTo>
                  <a:pt x="510" y="233"/>
                </a:lnTo>
                <a:lnTo>
                  <a:pt x="518" y="233"/>
                </a:lnTo>
                <a:lnTo>
                  <a:pt x="524" y="233"/>
                </a:lnTo>
                <a:lnTo>
                  <a:pt x="530" y="233"/>
                </a:lnTo>
                <a:lnTo>
                  <a:pt x="533" y="233"/>
                </a:lnTo>
                <a:lnTo>
                  <a:pt x="536" y="233"/>
                </a:lnTo>
                <a:lnTo>
                  <a:pt x="536" y="233"/>
                </a:lnTo>
                <a:lnTo>
                  <a:pt x="536" y="525"/>
                </a:lnTo>
                <a:close/>
                <a:moveTo>
                  <a:pt x="201" y="20"/>
                </a:moveTo>
                <a:lnTo>
                  <a:pt x="204" y="20"/>
                </a:lnTo>
                <a:lnTo>
                  <a:pt x="208" y="23"/>
                </a:lnTo>
                <a:lnTo>
                  <a:pt x="210" y="26"/>
                </a:lnTo>
                <a:lnTo>
                  <a:pt x="211" y="30"/>
                </a:lnTo>
                <a:lnTo>
                  <a:pt x="210" y="33"/>
                </a:lnTo>
                <a:lnTo>
                  <a:pt x="208" y="35"/>
                </a:lnTo>
                <a:lnTo>
                  <a:pt x="201" y="35"/>
                </a:lnTo>
                <a:lnTo>
                  <a:pt x="198" y="35"/>
                </a:lnTo>
                <a:lnTo>
                  <a:pt x="197" y="35"/>
                </a:lnTo>
                <a:lnTo>
                  <a:pt x="195" y="33"/>
                </a:lnTo>
                <a:lnTo>
                  <a:pt x="195" y="30"/>
                </a:lnTo>
                <a:lnTo>
                  <a:pt x="197" y="23"/>
                </a:lnTo>
                <a:lnTo>
                  <a:pt x="198" y="20"/>
                </a:lnTo>
                <a:lnTo>
                  <a:pt x="201" y="20"/>
                </a:lnTo>
                <a:close/>
                <a:moveTo>
                  <a:pt x="82" y="25"/>
                </a:moveTo>
                <a:lnTo>
                  <a:pt x="99" y="25"/>
                </a:lnTo>
                <a:lnTo>
                  <a:pt x="112" y="25"/>
                </a:lnTo>
                <a:lnTo>
                  <a:pt x="125" y="25"/>
                </a:lnTo>
                <a:lnTo>
                  <a:pt x="135" y="25"/>
                </a:lnTo>
                <a:lnTo>
                  <a:pt x="144" y="25"/>
                </a:lnTo>
                <a:lnTo>
                  <a:pt x="151" y="25"/>
                </a:lnTo>
                <a:lnTo>
                  <a:pt x="163" y="25"/>
                </a:lnTo>
                <a:lnTo>
                  <a:pt x="170" y="25"/>
                </a:lnTo>
                <a:lnTo>
                  <a:pt x="173" y="25"/>
                </a:lnTo>
                <a:lnTo>
                  <a:pt x="175" y="25"/>
                </a:lnTo>
                <a:lnTo>
                  <a:pt x="175" y="25"/>
                </a:lnTo>
                <a:lnTo>
                  <a:pt x="175" y="28"/>
                </a:lnTo>
                <a:lnTo>
                  <a:pt x="175" y="30"/>
                </a:lnTo>
                <a:lnTo>
                  <a:pt x="175" y="30"/>
                </a:lnTo>
                <a:lnTo>
                  <a:pt x="159" y="30"/>
                </a:lnTo>
                <a:lnTo>
                  <a:pt x="144" y="30"/>
                </a:lnTo>
                <a:lnTo>
                  <a:pt x="131" y="30"/>
                </a:lnTo>
                <a:lnTo>
                  <a:pt x="121" y="30"/>
                </a:lnTo>
                <a:lnTo>
                  <a:pt x="112" y="30"/>
                </a:lnTo>
                <a:lnTo>
                  <a:pt x="105" y="30"/>
                </a:lnTo>
                <a:lnTo>
                  <a:pt x="93" y="30"/>
                </a:lnTo>
                <a:lnTo>
                  <a:pt x="87" y="30"/>
                </a:lnTo>
                <a:lnTo>
                  <a:pt x="83" y="30"/>
                </a:lnTo>
                <a:lnTo>
                  <a:pt x="82" y="30"/>
                </a:lnTo>
                <a:lnTo>
                  <a:pt x="82" y="30"/>
                </a:lnTo>
                <a:lnTo>
                  <a:pt x="82" y="25"/>
                </a:lnTo>
                <a:close/>
                <a:moveTo>
                  <a:pt x="20" y="351"/>
                </a:moveTo>
                <a:lnTo>
                  <a:pt x="20" y="324"/>
                </a:lnTo>
                <a:lnTo>
                  <a:pt x="20" y="298"/>
                </a:lnTo>
                <a:lnTo>
                  <a:pt x="20" y="275"/>
                </a:lnTo>
                <a:lnTo>
                  <a:pt x="20" y="253"/>
                </a:lnTo>
                <a:lnTo>
                  <a:pt x="20" y="233"/>
                </a:lnTo>
                <a:lnTo>
                  <a:pt x="20" y="214"/>
                </a:lnTo>
                <a:lnTo>
                  <a:pt x="20" y="180"/>
                </a:lnTo>
                <a:lnTo>
                  <a:pt x="20" y="151"/>
                </a:lnTo>
                <a:lnTo>
                  <a:pt x="20" y="128"/>
                </a:lnTo>
                <a:lnTo>
                  <a:pt x="20" y="109"/>
                </a:lnTo>
                <a:lnTo>
                  <a:pt x="20" y="93"/>
                </a:lnTo>
                <a:lnTo>
                  <a:pt x="20" y="81"/>
                </a:lnTo>
                <a:lnTo>
                  <a:pt x="20" y="71"/>
                </a:lnTo>
                <a:lnTo>
                  <a:pt x="20" y="65"/>
                </a:lnTo>
                <a:lnTo>
                  <a:pt x="20" y="61"/>
                </a:lnTo>
                <a:lnTo>
                  <a:pt x="20" y="58"/>
                </a:lnTo>
                <a:lnTo>
                  <a:pt x="20" y="57"/>
                </a:lnTo>
                <a:lnTo>
                  <a:pt x="20" y="57"/>
                </a:lnTo>
                <a:lnTo>
                  <a:pt x="57" y="57"/>
                </a:lnTo>
                <a:lnTo>
                  <a:pt x="90" y="57"/>
                </a:lnTo>
                <a:lnTo>
                  <a:pt x="118" y="57"/>
                </a:lnTo>
                <a:lnTo>
                  <a:pt x="143" y="57"/>
                </a:lnTo>
                <a:lnTo>
                  <a:pt x="163" y="57"/>
                </a:lnTo>
                <a:lnTo>
                  <a:pt x="181" y="57"/>
                </a:lnTo>
                <a:lnTo>
                  <a:pt x="194" y="57"/>
                </a:lnTo>
                <a:lnTo>
                  <a:pt x="205" y="57"/>
                </a:lnTo>
                <a:lnTo>
                  <a:pt x="214" y="57"/>
                </a:lnTo>
                <a:lnTo>
                  <a:pt x="220" y="57"/>
                </a:lnTo>
                <a:lnTo>
                  <a:pt x="226" y="57"/>
                </a:lnTo>
                <a:lnTo>
                  <a:pt x="229" y="57"/>
                </a:lnTo>
                <a:lnTo>
                  <a:pt x="231" y="57"/>
                </a:lnTo>
                <a:lnTo>
                  <a:pt x="231" y="57"/>
                </a:lnTo>
                <a:lnTo>
                  <a:pt x="231" y="83"/>
                </a:lnTo>
                <a:lnTo>
                  <a:pt x="231" y="108"/>
                </a:lnTo>
                <a:lnTo>
                  <a:pt x="231" y="131"/>
                </a:lnTo>
                <a:lnTo>
                  <a:pt x="231" y="154"/>
                </a:lnTo>
                <a:lnTo>
                  <a:pt x="231" y="175"/>
                </a:lnTo>
                <a:lnTo>
                  <a:pt x="231" y="193"/>
                </a:lnTo>
                <a:lnTo>
                  <a:pt x="231" y="227"/>
                </a:lnTo>
                <a:lnTo>
                  <a:pt x="231" y="255"/>
                </a:lnTo>
                <a:lnTo>
                  <a:pt x="231" y="279"/>
                </a:lnTo>
                <a:lnTo>
                  <a:pt x="231" y="298"/>
                </a:lnTo>
                <a:lnTo>
                  <a:pt x="231" y="314"/>
                </a:lnTo>
                <a:lnTo>
                  <a:pt x="231" y="326"/>
                </a:lnTo>
                <a:lnTo>
                  <a:pt x="231" y="335"/>
                </a:lnTo>
                <a:lnTo>
                  <a:pt x="231" y="342"/>
                </a:lnTo>
                <a:lnTo>
                  <a:pt x="231" y="346"/>
                </a:lnTo>
                <a:lnTo>
                  <a:pt x="231" y="349"/>
                </a:lnTo>
                <a:lnTo>
                  <a:pt x="231" y="351"/>
                </a:lnTo>
                <a:lnTo>
                  <a:pt x="231" y="351"/>
                </a:lnTo>
                <a:lnTo>
                  <a:pt x="20" y="351"/>
                </a:lnTo>
                <a:close/>
                <a:moveTo>
                  <a:pt x="128" y="428"/>
                </a:moveTo>
                <a:lnTo>
                  <a:pt x="121" y="426"/>
                </a:lnTo>
                <a:lnTo>
                  <a:pt x="114" y="421"/>
                </a:lnTo>
                <a:lnTo>
                  <a:pt x="109" y="413"/>
                </a:lnTo>
                <a:lnTo>
                  <a:pt x="108" y="403"/>
                </a:lnTo>
                <a:lnTo>
                  <a:pt x="109" y="394"/>
                </a:lnTo>
                <a:lnTo>
                  <a:pt x="114" y="389"/>
                </a:lnTo>
                <a:lnTo>
                  <a:pt x="121" y="384"/>
                </a:lnTo>
                <a:lnTo>
                  <a:pt x="128" y="381"/>
                </a:lnTo>
                <a:lnTo>
                  <a:pt x="135" y="384"/>
                </a:lnTo>
                <a:lnTo>
                  <a:pt x="143" y="389"/>
                </a:lnTo>
                <a:lnTo>
                  <a:pt x="147" y="394"/>
                </a:lnTo>
                <a:lnTo>
                  <a:pt x="148" y="403"/>
                </a:lnTo>
                <a:lnTo>
                  <a:pt x="147" y="413"/>
                </a:lnTo>
                <a:lnTo>
                  <a:pt x="143" y="421"/>
                </a:lnTo>
                <a:lnTo>
                  <a:pt x="135" y="426"/>
                </a:lnTo>
                <a:lnTo>
                  <a:pt x="128" y="428"/>
                </a:lnTo>
                <a:close/>
              </a:path>
            </a:pathLst>
          </a:custGeom>
          <a:solidFill>
            <a:srgbClr val="E5951C"/>
          </a:solidFill>
          <a:ln>
            <a:noFill/>
          </a:ln>
        </p:spPr>
        <p:txBody>
          <a:bodyPr vert="horz" wrap="square" lIns="146078" tIns="73039" rIns="146078" bIns="73039" numCol="1" anchor="t" anchorCtr="0" compatLnSpc="1">
            <a:prstTxWarp prst="textNoShape">
              <a:avLst/>
            </a:prstTxWarp>
          </a:bodyPr>
          <a:lstStyle/>
          <a:p>
            <a:endParaRPr lang="en-US" sz="2876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8E8F4AD-6E78-4CBE-AAA5-178909F983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8" r="22058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A5DFC4-6460-4721-A619-DE7E3C904F60}"/>
              </a:ext>
            </a:extLst>
          </p:cNvPr>
          <p:cNvSpPr/>
          <p:nvPr/>
        </p:nvSpPr>
        <p:spPr>
          <a:xfrm>
            <a:off x="7964855" y="1504226"/>
            <a:ext cx="4052241" cy="199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11ABA5-7636-48A6-8EAE-1333036E1448}"/>
              </a:ext>
            </a:extLst>
          </p:cNvPr>
          <p:cNvSpPr/>
          <p:nvPr/>
        </p:nvSpPr>
        <p:spPr>
          <a:xfrm>
            <a:off x="7964855" y="3810723"/>
            <a:ext cx="4052241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75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6091464" y="1536700"/>
            <a:ext cx="5403850" cy="2333624"/>
          </a:xfrm>
          <a:custGeom>
            <a:avLst/>
            <a:gdLst>
              <a:gd name="connsiteX0" fmla="*/ 0 w 5403850"/>
              <a:gd name="connsiteY0" fmla="*/ 0 h 2333624"/>
              <a:gd name="connsiteX1" fmla="*/ 5403850 w 5403850"/>
              <a:gd name="connsiteY1" fmla="*/ 0 h 2333624"/>
              <a:gd name="connsiteX2" fmla="*/ 5403850 w 5403850"/>
              <a:gd name="connsiteY2" fmla="*/ 355600 h 2333624"/>
              <a:gd name="connsiteX3" fmla="*/ 360136 w 5403850"/>
              <a:gd name="connsiteY3" fmla="*/ 355600 h 2333624"/>
              <a:gd name="connsiteX4" fmla="*/ 360136 w 5403850"/>
              <a:gd name="connsiteY4" fmla="*/ 2333624 h 2333624"/>
              <a:gd name="connsiteX5" fmla="*/ 0 w 5403850"/>
              <a:gd name="connsiteY5" fmla="*/ 2333624 h 2333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3850" h="2333624">
                <a:moveTo>
                  <a:pt x="0" y="0"/>
                </a:moveTo>
                <a:lnTo>
                  <a:pt x="5403850" y="0"/>
                </a:lnTo>
                <a:lnTo>
                  <a:pt x="5403850" y="355600"/>
                </a:lnTo>
                <a:lnTo>
                  <a:pt x="360136" y="355600"/>
                </a:lnTo>
                <a:lnTo>
                  <a:pt x="360136" y="2333624"/>
                </a:lnTo>
                <a:lnTo>
                  <a:pt x="0" y="233362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554" y="1626294"/>
            <a:ext cx="3689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Raleway" panose="020B0503030101060003" pitchFamily="34" charset="0"/>
              </a:rPr>
              <a:t>TITLE OF THE SLIDE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6026AEE-E412-4D53-9299-465DFAE06A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 r="13627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313AA65-6959-4EA8-92AE-7D4455AFCB7C}"/>
              </a:ext>
            </a:extLst>
          </p:cNvPr>
          <p:cNvSpPr/>
          <p:nvPr/>
        </p:nvSpPr>
        <p:spPr>
          <a:xfrm>
            <a:off x="1101554" y="2872069"/>
            <a:ext cx="4497388" cy="1996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Donec dolor </a:t>
            </a:r>
            <a:r>
              <a:rPr lang="en-US" sz="1400" dirty="0" err="1"/>
              <a:t>quis</a:t>
            </a:r>
            <a:r>
              <a:rPr lang="en-US" sz="1400" dirty="0"/>
              <a:t> </a:t>
            </a:r>
            <a:r>
              <a:rPr lang="en-US" sz="1400" dirty="0" err="1"/>
              <a:t>tincidunt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</a:t>
            </a:r>
            <a:r>
              <a:rPr lang="en-US" sz="1400" dirty="0"/>
              <a:t>. 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825CF2-F82B-4B45-88B4-4FEF5C14ED94}"/>
              </a:ext>
            </a:extLst>
          </p:cNvPr>
          <p:cNvSpPr/>
          <p:nvPr/>
        </p:nvSpPr>
        <p:spPr>
          <a:xfrm>
            <a:off x="1101554" y="5178566"/>
            <a:ext cx="4497388" cy="135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. Vestibulum vel </a:t>
            </a:r>
            <a:r>
              <a:rPr lang="en-US" sz="1400" dirty="0" err="1"/>
              <a:t>aliquet</a:t>
            </a:r>
            <a:r>
              <a:rPr lang="en-US" sz="1400" dirty="0"/>
              <a:t> nisi.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ornare</a:t>
            </a:r>
            <a:r>
              <a:rPr lang="en-US" sz="1400" dirty="0"/>
              <a:t> in </a:t>
            </a:r>
            <a:r>
              <a:rPr lang="en-US" sz="1400" dirty="0" err="1"/>
              <a:t>felis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</a:t>
            </a:r>
            <a:r>
              <a:rPr lang="en-US" sz="1400" dirty="0" err="1"/>
              <a:t>porttitor</a:t>
            </a:r>
            <a:r>
              <a:rPr lang="en-US" sz="1400" dirty="0"/>
              <a:t>. </a:t>
            </a:r>
            <a:r>
              <a:rPr lang="en-US" sz="1400" dirty="0" err="1"/>
              <a:t>Suspendisse</a:t>
            </a:r>
            <a:r>
              <a:rPr lang="en-US" sz="1400" dirty="0"/>
              <a:t> </a:t>
            </a:r>
            <a:r>
              <a:rPr lang="en-US" sz="1400" dirty="0" err="1"/>
              <a:t>eu</a:t>
            </a:r>
            <a:r>
              <a:rPr lang="en-US" sz="1400" dirty="0"/>
              <a:t> vestibulum </a:t>
            </a:r>
            <a:r>
              <a:rPr lang="en-US" sz="1400" dirty="0" err="1"/>
              <a:t>odioullamcorper</a:t>
            </a:r>
            <a:r>
              <a:rPr lang="en-US" sz="1400" dirty="0"/>
              <a:t> dolor </a:t>
            </a:r>
            <a:r>
              <a:rPr lang="en-US" sz="1400" dirty="0" err="1"/>
              <a:t>varius</a:t>
            </a:r>
            <a:r>
              <a:rPr lang="en-US" sz="1400" dirty="0"/>
              <a:t> id.</a:t>
            </a:r>
            <a:endParaRPr lang="en-US" sz="1400" dirty="0">
              <a:latin typeface="Roboto" panose="02000000000000000000" pitchFamily="2" charset="0"/>
              <a:ea typeface="Roboto" panose="02000000000000000000" pitchFamily="2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387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784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Waqas Ahmad</dc:creator>
  <cp:lastModifiedBy>L J</cp:lastModifiedBy>
  <cp:revision>13</cp:revision>
  <dcterms:created xsi:type="dcterms:W3CDTF">2020-10-30T01:48:12Z</dcterms:created>
  <dcterms:modified xsi:type="dcterms:W3CDTF">2021-02-12T12:54:23Z</dcterms:modified>
</cp:coreProperties>
</file>