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  <p:sldMasterId id="2147483691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2" autoAdjust="0"/>
    <p:restoredTop sz="96196" autoAdjust="0"/>
  </p:normalViewPr>
  <p:slideViewPr>
    <p:cSldViewPr snapToGrid="0" showGuides="1">
      <p:cViewPr varScale="1">
        <p:scale>
          <a:sx n="125" d="100"/>
          <a:sy n="125" d="100"/>
        </p:scale>
        <p:origin x="300" y="96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538E0-A74E-46B4-8770-E8413D2CF38C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62803-9FED-4500-ABA0-B748FB8E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3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56809D4-139D-46A4-95D4-28A24193D00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56827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12B8526-6395-40A2-9FBE-B930B478136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80134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82E9E28-B05C-40A5-AA83-1BD424FE70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53888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AC1333C-DE5D-4D51-8B20-FC7CB2F76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7605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21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83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9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80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34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59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06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3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82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15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60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E81299D6-8AE9-46FC-B5BE-5AD543758D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D1ABEA86-938E-4CE0-9392-807AB7E71F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AB8E6650-9798-496B-A341-D82EE061033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2BF8B38-9CDE-4FA4-BEBF-2098F1B76A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ED24B512-6D0F-4C7E-B16A-1FC9182380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D4DDBED3-725B-4B1F-B148-EC667C3F26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C149B-011B-4621-A8F2-EB7B04443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06232"/>
            <a:ext cx="1672517" cy="2652021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672517"/>
              <a:gd name="connsiteY0" fmla="*/ 0 h 2642293"/>
              <a:gd name="connsiteX1" fmla="*/ 1523565 w 1672517"/>
              <a:gd name="connsiteY1" fmla="*/ 45733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42293"/>
              <a:gd name="connsiteX1" fmla="*/ 1523565 w 1672517"/>
              <a:gd name="connsiteY1" fmla="*/ 16550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52021"/>
              <a:gd name="connsiteX1" fmla="*/ 1523565 w 1672517"/>
              <a:gd name="connsiteY1" fmla="*/ 16550 h 2652021"/>
              <a:gd name="connsiteX2" fmla="*/ 1672517 w 1672517"/>
              <a:gd name="connsiteY2" fmla="*/ 2609194 h 2652021"/>
              <a:gd name="connsiteX3" fmla="*/ 161364 w 1672517"/>
              <a:gd name="connsiteY3" fmla="*/ 2652021 h 2652021"/>
              <a:gd name="connsiteX4" fmla="*/ 0 w 1672517"/>
              <a:gd name="connsiteY4" fmla="*/ 0 h 265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52021">
                <a:moveTo>
                  <a:pt x="0" y="0"/>
                </a:moveTo>
                <a:lnTo>
                  <a:pt x="1523565" y="16550"/>
                </a:lnTo>
                <a:lnTo>
                  <a:pt x="1672517" y="2609194"/>
                </a:lnTo>
                <a:lnTo>
                  <a:pt x="161364" y="2652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D990833-0CBB-4C78-8706-0571A6D34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3" r:id="rId11"/>
    <p:sldLayoutId id="2147483684" r:id="rId12"/>
    <p:sldLayoutId id="2147483686" r:id="rId13"/>
    <p:sldLayoutId id="2147483689" r:id="rId14"/>
    <p:sldLayoutId id="2147483687" r:id="rId15"/>
    <p:sldLayoutId id="2147483688" r:id="rId16"/>
    <p:sldLayoutId id="2147483690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96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433456" y="1208427"/>
            <a:ext cx="75507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800" dirty="0">
                <a:solidFill>
                  <a:schemeClr val="accent2"/>
                </a:solidFill>
                <a:latin typeface="+mj-lt"/>
              </a:rPr>
              <a:t>KIDS </a:t>
            </a:r>
            <a:r>
              <a:rPr lang="en-US" sz="4800">
                <a:solidFill>
                  <a:schemeClr val="accent3"/>
                </a:solidFill>
                <a:latin typeface="+mj-lt"/>
              </a:rPr>
              <a:t>LEARNING</a:t>
            </a:r>
            <a:r>
              <a:rPr lang="en-US" sz="4800">
                <a:solidFill>
                  <a:schemeClr val="bg1"/>
                </a:solidFill>
                <a:latin typeface="+mj-lt"/>
              </a:rPr>
              <a:t> </a:t>
            </a:r>
            <a:r>
              <a:rPr lang="en-US" sz="4800">
                <a:solidFill>
                  <a:schemeClr val="accent4"/>
                </a:solidFill>
                <a:latin typeface="+mj-lt"/>
              </a:rPr>
              <a:t>SKILLS</a:t>
            </a:r>
            <a:endParaRPr lang="ko-KR" altLang="en-US" sz="4800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437351" y="2546134"/>
            <a:ext cx="60897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14F0A0-44CC-4456-9895-D5FF266C14A9}"/>
              </a:ext>
            </a:extLst>
          </p:cNvPr>
          <p:cNvSpPr/>
          <p:nvPr/>
        </p:nvSpPr>
        <p:spPr>
          <a:xfrm>
            <a:off x="374073" y="820525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dirty="0">
              <a:cs typeface="Arial" pitchFamily="34" charset="0"/>
            </a:endParaRPr>
          </a:p>
          <a:p>
            <a:r>
              <a:rPr lang="en-US" altLang="ko-KR" dirty="0"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dirty="0">
              <a:cs typeface="Arial" pitchFamily="34" charset="0"/>
            </a:endParaRPr>
          </a:p>
          <a:p>
            <a:r>
              <a:rPr lang="en-US" altLang="ko-KR" dirty="0"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</a:p>
        </p:txBody>
      </p:sp>
      <p:pic>
        <p:nvPicPr>
          <p:cNvPr id="5122" name="Picture 2" descr="Education And Training Extracurricular Tutoring Hd Background in 2020 |  Education and training, Extra curricular, Hd backgrounds">
            <a:extLst>
              <a:ext uri="{FF2B5EF4-FFF2-40B4-BE49-F238E27FC236}">
                <a16:creationId xmlns:a16="http://schemas.microsoft.com/office/drawing/2014/main" id="{31590BAB-469B-4040-A173-9AE26DDA2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89" y="304800"/>
            <a:ext cx="4733638" cy="626424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84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t, person, sitting, laying&#10;&#10;Description automatically generated">
            <a:extLst>
              <a:ext uri="{FF2B5EF4-FFF2-40B4-BE49-F238E27FC236}">
                <a16:creationId xmlns:a16="http://schemas.microsoft.com/office/drawing/2014/main" id="{1A3BB6DB-CA1C-41F4-8650-2C87D3A1A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48" y="540783"/>
            <a:ext cx="5167085" cy="5776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30736F-D443-4758-A991-DA473B884D3E}"/>
              </a:ext>
            </a:extLst>
          </p:cNvPr>
          <p:cNvSpPr/>
          <p:nvPr/>
        </p:nvSpPr>
        <p:spPr>
          <a:xfrm>
            <a:off x="530084" y="749908"/>
            <a:ext cx="538395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dirty="0">
              <a:cs typeface="Arial" pitchFamily="34" charset="0"/>
            </a:endParaRPr>
          </a:p>
          <a:p>
            <a:r>
              <a:rPr lang="en-US" altLang="ko-KR" dirty="0"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dirty="0">
              <a:cs typeface="Arial" pitchFamily="34" charset="0"/>
            </a:endParaRPr>
          </a:p>
          <a:p>
            <a:r>
              <a:rPr lang="en-US" altLang="ko-KR" dirty="0"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94807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cutting, table&#10;&#10;Description automatically generated">
            <a:extLst>
              <a:ext uri="{FF2B5EF4-FFF2-40B4-BE49-F238E27FC236}">
                <a16:creationId xmlns:a16="http://schemas.microsoft.com/office/drawing/2014/main" id="{6D26C2A2-07F7-46F6-98BB-B05AD3EEB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0" y="813174"/>
            <a:ext cx="5503895" cy="4982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BC9F42-A84F-4E79-9649-178B72E3E04B}"/>
              </a:ext>
            </a:extLst>
          </p:cNvPr>
          <p:cNvSpPr/>
          <p:nvPr/>
        </p:nvSpPr>
        <p:spPr>
          <a:xfrm>
            <a:off x="342725" y="813174"/>
            <a:ext cx="57532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dirty="0">
              <a:cs typeface="Arial" pitchFamily="34" charset="0"/>
            </a:endParaRPr>
          </a:p>
          <a:p>
            <a:r>
              <a:rPr lang="en-US" altLang="ko-KR" dirty="0"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dirty="0">
              <a:cs typeface="Arial" pitchFamily="34" charset="0"/>
            </a:endParaRPr>
          </a:p>
          <a:p>
            <a:r>
              <a:rPr lang="en-US" altLang="ko-KR" dirty="0"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87883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that is sitting in the grass&#10;&#10;Description automatically generated">
            <a:extLst>
              <a:ext uri="{FF2B5EF4-FFF2-40B4-BE49-F238E27FC236}">
                <a16:creationId xmlns:a16="http://schemas.microsoft.com/office/drawing/2014/main" id="{FAC02D2D-AD28-462E-8CB7-F05B6F49C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6" y="585868"/>
            <a:ext cx="5617033" cy="50489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1259C1-B346-49F8-85C1-D924B2DD4A1D}"/>
              </a:ext>
            </a:extLst>
          </p:cNvPr>
          <p:cNvSpPr/>
          <p:nvPr/>
        </p:nvSpPr>
        <p:spPr>
          <a:xfrm>
            <a:off x="138546" y="709688"/>
            <a:ext cx="58189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cs typeface="Arial" pitchFamily="34" charset="0"/>
              </a:rPr>
              <a:t>Example Text</a:t>
            </a:r>
          </a:p>
          <a:p>
            <a:r>
              <a:rPr lang="en-US" altLang="ko-KR" dirty="0">
                <a:cs typeface="Arial" pitchFamily="34" charset="0"/>
              </a:rPr>
              <a:t>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dirty="0">
              <a:cs typeface="Arial" pitchFamily="34" charset="0"/>
            </a:endParaRPr>
          </a:p>
          <a:p>
            <a:r>
              <a:rPr lang="en-US" altLang="ko-KR" dirty="0"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dirty="0">
              <a:cs typeface="Arial" pitchFamily="34" charset="0"/>
            </a:endParaRPr>
          </a:p>
          <a:p>
            <a:r>
              <a:rPr lang="en-US" altLang="ko-KR" dirty="0"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40787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child, child&#10;&#10;Description automatically generated">
            <a:extLst>
              <a:ext uri="{FF2B5EF4-FFF2-40B4-BE49-F238E27FC236}">
                <a16:creationId xmlns:a16="http://schemas.microsoft.com/office/drawing/2014/main" id="{F9F6D52E-E465-41E7-98EB-343F1C1C3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5" y="728699"/>
            <a:ext cx="5098472" cy="5677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E03936-7DC8-426F-B93C-19F774A5BB6B}"/>
              </a:ext>
            </a:extLst>
          </p:cNvPr>
          <p:cNvSpPr/>
          <p:nvPr/>
        </p:nvSpPr>
        <p:spPr>
          <a:xfrm>
            <a:off x="318655" y="102834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dirty="0">
              <a:cs typeface="Arial" pitchFamily="34" charset="0"/>
            </a:endParaRPr>
          </a:p>
          <a:p>
            <a:r>
              <a:rPr lang="en-US" altLang="ko-KR" dirty="0"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dirty="0">
              <a:cs typeface="Arial" pitchFamily="34" charset="0"/>
            </a:endParaRPr>
          </a:p>
          <a:p>
            <a:r>
              <a:rPr lang="en-US" altLang="ko-KR" dirty="0"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68805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stract education background, illustration — Stock Vector © alliesinteract  #4999476">
            <a:extLst>
              <a:ext uri="{FF2B5EF4-FFF2-40B4-BE49-F238E27FC236}">
                <a16:creationId xmlns:a16="http://schemas.microsoft.com/office/drawing/2014/main" id="{1A5E8631-6215-409A-A9F0-E38A19260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92" y="775855"/>
            <a:ext cx="4668981" cy="55279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A7F356-A5AF-4C4B-A89B-0B648CBEB1F7}"/>
              </a:ext>
            </a:extLst>
          </p:cNvPr>
          <p:cNvSpPr/>
          <p:nvPr/>
        </p:nvSpPr>
        <p:spPr>
          <a:xfrm>
            <a:off x="845127" y="889797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dirty="0">
              <a:cs typeface="Arial" pitchFamily="34" charset="0"/>
            </a:endParaRPr>
          </a:p>
          <a:p>
            <a:r>
              <a:rPr lang="en-US" altLang="ko-KR" dirty="0"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dirty="0">
              <a:cs typeface="Arial" pitchFamily="34" charset="0"/>
            </a:endParaRPr>
          </a:p>
          <a:p>
            <a:r>
              <a:rPr lang="en-US" altLang="ko-KR" dirty="0"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34043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bstract education background — Stock Vector © alliesinteract #4999553">
            <a:extLst>
              <a:ext uri="{FF2B5EF4-FFF2-40B4-BE49-F238E27FC236}">
                <a16:creationId xmlns:a16="http://schemas.microsoft.com/office/drawing/2014/main" id="{6AD19304-7F75-4E22-9AB7-F92705754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24" y="831273"/>
            <a:ext cx="5143500" cy="5527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3A2EC2-41FF-42C5-BF12-CC2053AFA2C0}"/>
              </a:ext>
            </a:extLst>
          </p:cNvPr>
          <p:cNvSpPr/>
          <p:nvPr/>
        </p:nvSpPr>
        <p:spPr>
          <a:xfrm>
            <a:off x="0" y="102834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dirty="0">
              <a:cs typeface="Arial" pitchFamily="34" charset="0"/>
            </a:endParaRPr>
          </a:p>
          <a:p>
            <a:r>
              <a:rPr lang="en-US" altLang="ko-KR" dirty="0"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dirty="0">
              <a:cs typeface="Arial" pitchFamily="34" charset="0"/>
            </a:endParaRPr>
          </a:p>
          <a:p>
            <a:r>
              <a:rPr lang="en-US" altLang="ko-KR" dirty="0"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4037954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mium Vector | Abstract education background">
            <a:extLst>
              <a:ext uri="{FF2B5EF4-FFF2-40B4-BE49-F238E27FC236}">
                <a16:creationId xmlns:a16="http://schemas.microsoft.com/office/drawing/2014/main" id="{7DC78917-9EBA-471A-8917-A5A5B0E2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08" y="447675"/>
            <a:ext cx="5477741" cy="59626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233C35-A7B3-46FD-9967-07468CE2A24F}"/>
              </a:ext>
            </a:extLst>
          </p:cNvPr>
          <p:cNvSpPr/>
          <p:nvPr/>
        </p:nvSpPr>
        <p:spPr>
          <a:xfrm>
            <a:off x="581891" y="87594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dirty="0">
              <a:cs typeface="Arial" pitchFamily="34" charset="0"/>
            </a:endParaRPr>
          </a:p>
          <a:p>
            <a:r>
              <a:rPr lang="en-US" altLang="ko-KR" dirty="0"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dirty="0">
              <a:cs typeface="Arial" pitchFamily="34" charset="0"/>
            </a:endParaRPr>
          </a:p>
          <a:p>
            <a:r>
              <a:rPr lang="en-US" altLang="ko-KR" dirty="0"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04361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download School Backgrounds Pictures [1600x1200] for your Desktop,  Mobile &amp; Tablet | Explore 93+ Teaching Wallpapers | Teaching Wallpapers,  Teaching Background, Wallpaper Teaching">
            <a:extLst>
              <a:ext uri="{FF2B5EF4-FFF2-40B4-BE49-F238E27FC236}">
                <a16:creationId xmlns:a16="http://schemas.microsoft.com/office/drawing/2014/main" id="{9425FCAE-0B1C-4A73-8526-92272E43A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598" y="207169"/>
            <a:ext cx="5405438" cy="6443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6B5B3E-D4BD-43E2-BEB2-DEDA939B33E9}"/>
              </a:ext>
            </a:extLst>
          </p:cNvPr>
          <p:cNvSpPr/>
          <p:nvPr/>
        </p:nvSpPr>
        <p:spPr>
          <a:xfrm>
            <a:off x="193964" y="834379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dirty="0">
              <a:cs typeface="Arial" pitchFamily="34" charset="0"/>
            </a:endParaRPr>
          </a:p>
          <a:p>
            <a:r>
              <a:rPr lang="en-US" altLang="ko-KR" dirty="0"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dirty="0">
              <a:cs typeface="Arial" pitchFamily="34" charset="0"/>
            </a:endParaRPr>
          </a:p>
          <a:p>
            <a:r>
              <a:rPr lang="en-US" altLang="ko-KR" dirty="0"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14216623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1333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 J</cp:lastModifiedBy>
  <cp:revision>36</cp:revision>
  <dcterms:created xsi:type="dcterms:W3CDTF">2020-01-20T05:08:25Z</dcterms:created>
  <dcterms:modified xsi:type="dcterms:W3CDTF">2021-02-12T13:21:01Z</dcterms:modified>
</cp:coreProperties>
</file>