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15"/>
  </p:notesMasterIdLst>
  <p:sldIdLst>
    <p:sldId id="256" r:id="rId2"/>
    <p:sldId id="284" r:id="rId3"/>
    <p:sldId id="292" r:id="rId4"/>
    <p:sldId id="294" r:id="rId5"/>
    <p:sldId id="266" r:id="rId6"/>
    <p:sldId id="293" r:id="rId7"/>
    <p:sldId id="261" r:id="rId8"/>
    <p:sldId id="289" r:id="rId9"/>
    <p:sldId id="290" r:id="rId10"/>
    <p:sldId id="291" r:id="rId11"/>
    <p:sldId id="287" r:id="rId12"/>
    <p:sldId id="260" r:id="rId13"/>
    <p:sldId id="288" r:id="rId14"/>
  </p:sldIdLst>
  <p:sldSz cx="9144000" cy="5143500" type="screen16x9"/>
  <p:notesSz cx="6858000" cy="9144000"/>
  <p:embeddedFontLst>
    <p:embeddedFont>
      <p:font typeface="Lato Light" panose="020B0604020202020204" charset="0"/>
      <p:regular r:id="rId16"/>
      <p:bold r:id="rId17"/>
      <p:italic r:id="rId18"/>
      <p:boldItalic r:id="rId19"/>
    </p:embeddedFont>
    <p:embeddedFont>
      <p:font typeface="Roboto Slab Light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61DECF-D58C-4105-8B89-9238697A1EBC}">
  <a:tblStyle styleId="{2261DECF-D58C-4105-8B89-9238697A1E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0805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Shape 4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7" name="Shape 4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698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698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4" name="Shape 4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698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Shape 4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Shape 5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1" name="Shape 5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2300611" y="990190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1" name="Shape 21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22" name="Shape 2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4" name="Shape 24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25" name="Shape 2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33" name="Shape 33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3811800" y="-194800"/>
            <a:ext cx="1520400" cy="152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4982150" y="734775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3469949" y="810973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109875" y="154418"/>
            <a:ext cx="508800" cy="5088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5395528" y="-85690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-140400" y="3784204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8079301" y="4416226"/>
            <a:ext cx="879300" cy="8793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407150" y="4701449"/>
            <a:ext cx="336900" cy="336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8896576" y="4123321"/>
            <a:ext cx="292800" cy="2928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7800547" y="465330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8471997" y="4203227"/>
            <a:ext cx="93900" cy="93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528659" y="350927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8327788" y="4664713"/>
            <a:ext cx="382244" cy="382244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82" name="Shape 82"/>
          <p:cNvGrpSpPr/>
          <p:nvPr/>
        </p:nvGrpSpPr>
        <p:grpSpPr>
          <a:xfrm>
            <a:off x="154025" y="4093698"/>
            <a:ext cx="508851" cy="478711"/>
            <a:chOff x="5972700" y="2330200"/>
            <a:chExt cx="411625" cy="387275"/>
          </a:xfrm>
        </p:grpSpPr>
        <p:sp>
          <p:nvSpPr>
            <p:cNvPr id="83" name="Shape 8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5" name="Shape 85"/>
          <p:cNvGrpSpPr/>
          <p:nvPr/>
        </p:nvGrpSpPr>
        <p:grpSpPr>
          <a:xfrm>
            <a:off x="5222963" y="889722"/>
            <a:ext cx="292923" cy="464285"/>
            <a:chOff x="6718575" y="2318625"/>
            <a:chExt cx="256950" cy="407375"/>
          </a:xfrm>
        </p:grpSpPr>
        <p:sp>
          <p:nvSpPr>
            <p:cNvPr id="86" name="Shape 8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1242275" y="1704600"/>
            <a:ext cx="6659700" cy="81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1pPr>
            <a:lvl2pPr lvl="1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2pPr>
            <a:lvl3pPr lvl="2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3pPr>
            <a:lvl4pPr lvl="3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4pPr>
            <a:lvl5pPr lvl="4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5pPr>
            <a:lvl6pPr lvl="5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6pPr>
            <a:lvl7pPr lvl="6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7pPr>
            <a:lvl8pPr lvl="7" algn="ctr" rtl="0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8pPr>
            <a:lvl9pPr lvl="8" algn="ctr">
              <a:spcBef>
                <a:spcPts val="0"/>
              </a:spcBef>
              <a:buClr>
                <a:srgbClr val="4A5C65"/>
              </a:buClr>
              <a:buSzPct val="100000"/>
              <a:defRPr sz="3000" i="1">
                <a:solidFill>
                  <a:srgbClr val="4A5C65"/>
                </a:solidFill>
              </a:defRPr>
            </a:lvl9pPr>
          </a:lstStyle>
          <a:p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x="3593400" y="8930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600" b="1">
                <a:solidFill>
                  <a:srgbClr val="FFFFFF"/>
                </a:solidFill>
              </a:rPr>
              <a:t>“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 lang="en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12" name="Shape 112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13" name="Shape 11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15" name="Shape 115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16" name="Shape 11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mage background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/>
          <p:nvPr/>
        </p:nvSpPr>
        <p:spPr>
          <a:xfrm>
            <a:off x="0" y="0"/>
            <a:ext cx="9144000" cy="5157300"/>
          </a:xfrm>
          <a:prstGeom prst="frame">
            <a:avLst>
              <a:gd name="adj1" fmla="val 7929"/>
            </a:avLst>
          </a:prstGeom>
          <a:solidFill>
            <a:srgbClr val="FFFFFF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6" name="Shape 276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7" name="Shape 277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0" name="Shape 280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1" name="Shape 281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288" name="Shape 288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89" name="Shape 289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91" name="Shape 291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292" name="Shape 29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00" name="Shape 300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Yellow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3" name="Shape 333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5" name="Shape 335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9" name="Shape 339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2" name="Shape 342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344" name="Shape 344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45" name="Shape 345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6" name="Shape 346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347" name="Shape 347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48" name="Shape 348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9" name="Shape 34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1" name="Shape 351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2" name="Shape 35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4" name="Shape 35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5" name="Shape 355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56" name="Shape 35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 lang="en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Shape 156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07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Shape 157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Shape 158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23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23"/>
            </a:srgbClr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Shape 163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Shape 165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0" t="0" r="0" b="0"/>
            <a:pathLst>
              <a:path w="120000" h="120000" fill="none" extrusionOk="0">
                <a:moveTo>
                  <a:pt x="105040" y="30091"/>
                </a:moveTo>
                <a:lnTo>
                  <a:pt x="105040" y="30091"/>
                </a:lnTo>
                <a:lnTo>
                  <a:pt x="106320" y="28818"/>
                </a:lnTo>
                <a:lnTo>
                  <a:pt x="107780" y="28092"/>
                </a:lnTo>
                <a:lnTo>
                  <a:pt x="109420" y="27538"/>
                </a:lnTo>
                <a:lnTo>
                  <a:pt x="110880" y="27179"/>
                </a:lnTo>
                <a:lnTo>
                  <a:pt x="112520" y="26812"/>
                </a:lnTo>
                <a:lnTo>
                  <a:pt x="114159" y="26085"/>
                </a:lnTo>
                <a:lnTo>
                  <a:pt x="115619" y="25172"/>
                </a:lnTo>
                <a:lnTo>
                  <a:pt x="117259" y="23892"/>
                </a:lnTo>
                <a:lnTo>
                  <a:pt x="117259" y="23892"/>
                </a:lnTo>
                <a:lnTo>
                  <a:pt x="118539" y="22439"/>
                </a:lnTo>
                <a:lnTo>
                  <a:pt x="119266" y="20792"/>
                </a:lnTo>
                <a:lnTo>
                  <a:pt x="119812" y="18972"/>
                </a:lnTo>
                <a:lnTo>
                  <a:pt x="119992" y="16966"/>
                </a:lnTo>
                <a:lnTo>
                  <a:pt x="119992" y="16966"/>
                </a:lnTo>
                <a:lnTo>
                  <a:pt x="119812" y="15326"/>
                </a:lnTo>
                <a:lnTo>
                  <a:pt x="119633" y="13679"/>
                </a:lnTo>
                <a:lnTo>
                  <a:pt x="119086" y="12226"/>
                </a:lnTo>
                <a:lnTo>
                  <a:pt x="118352" y="10579"/>
                </a:lnTo>
                <a:lnTo>
                  <a:pt x="117626" y="9306"/>
                </a:lnTo>
                <a:lnTo>
                  <a:pt x="116713" y="7846"/>
                </a:lnTo>
                <a:lnTo>
                  <a:pt x="115799" y="6573"/>
                </a:lnTo>
                <a:lnTo>
                  <a:pt x="114706" y="5293"/>
                </a:lnTo>
                <a:lnTo>
                  <a:pt x="114706" y="5293"/>
                </a:lnTo>
                <a:lnTo>
                  <a:pt x="113433" y="4200"/>
                </a:lnTo>
                <a:lnTo>
                  <a:pt x="112153" y="3286"/>
                </a:lnTo>
                <a:lnTo>
                  <a:pt x="110693" y="2373"/>
                </a:lnTo>
                <a:lnTo>
                  <a:pt x="109240" y="1467"/>
                </a:lnTo>
                <a:lnTo>
                  <a:pt x="107780" y="920"/>
                </a:lnTo>
                <a:lnTo>
                  <a:pt x="106133" y="374"/>
                </a:lnTo>
                <a:lnTo>
                  <a:pt x="104680" y="187"/>
                </a:lnTo>
                <a:lnTo>
                  <a:pt x="103033" y="7"/>
                </a:lnTo>
                <a:lnTo>
                  <a:pt x="103033" y="7"/>
                </a:lnTo>
                <a:lnTo>
                  <a:pt x="101034" y="187"/>
                </a:lnTo>
                <a:lnTo>
                  <a:pt x="99207" y="733"/>
                </a:lnTo>
                <a:lnTo>
                  <a:pt x="97567" y="1467"/>
                </a:lnTo>
                <a:lnTo>
                  <a:pt x="96107" y="2740"/>
                </a:lnTo>
                <a:lnTo>
                  <a:pt x="96107" y="2740"/>
                </a:lnTo>
                <a:lnTo>
                  <a:pt x="94827" y="4200"/>
                </a:lnTo>
                <a:lnTo>
                  <a:pt x="93921" y="5840"/>
                </a:lnTo>
                <a:lnTo>
                  <a:pt x="93374" y="7300"/>
                </a:lnTo>
                <a:lnTo>
                  <a:pt x="93008" y="8939"/>
                </a:lnTo>
                <a:lnTo>
                  <a:pt x="92461" y="10579"/>
                </a:lnTo>
                <a:lnTo>
                  <a:pt x="91914" y="12039"/>
                </a:lnTo>
                <a:lnTo>
                  <a:pt x="91181" y="13679"/>
                </a:lnTo>
                <a:lnTo>
                  <a:pt x="89908" y="14959"/>
                </a:lnTo>
                <a:lnTo>
                  <a:pt x="89908" y="14959"/>
                </a:lnTo>
                <a:lnTo>
                  <a:pt x="87901" y="16966"/>
                </a:lnTo>
                <a:lnTo>
                  <a:pt x="86074" y="18239"/>
                </a:lnTo>
                <a:lnTo>
                  <a:pt x="84435" y="18972"/>
                </a:lnTo>
                <a:lnTo>
                  <a:pt x="82974" y="19332"/>
                </a:lnTo>
                <a:lnTo>
                  <a:pt x="81522" y="19332"/>
                </a:lnTo>
                <a:lnTo>
                  <a:pt x="80242" y="18972"/>
                </a:lnTo>
                <a:lnTo>
                  <a:pt x="78969" y="18059"/>
                </a:lnTo>
                <a:lnTo>
                  <a:pt x="77688" y="17146"/>
                </a:lnTo>
                <a:lnTo>
                  <a:pt x="76416" y="15686"/>
                </a:lnTo>
                <a:lnTo>
                  <a:pt x="75135" y="14233"/>
                </a:lnTo>
                <a:lnTo>
                  <a:pt x="72402" y="10579"/>
                </a:lnTo>
                <a:lnTo>
                  <a:pt x="69115" y="6573"/>
                </a:lnTo>
                <a:lnTo>
                  <a:pt x="67296" y="4380"/>
                </a:lnTo>
                <a:lnTo>
                  <a:pt x="65289" y="2193"/>
                </a:lnTo>
                <a:lnTo>
                  <a:pt x="65289" y="2193"/>
                </a:lnTo>
                <a:lnTo>
                  <a:pt x="64196" y="1280"/>
                </a:lnTo>
                <a:lnTo>
                  <a:pt x="62736" y="554"/>
                </a:lnTo>
                <a:lnTo>
                  <a:pt x="61463" y="187"/>
                </a:lnTo>
                <a:lnTo>
                  <a:pt x="60003" y="7"/>
                </a:lnTo>
                <a:lnTo>
                  <a:pt x="60003" y="7"/>
                </a:lnTo>
                <a:lnTo>
                  <a:pt x="59269" y="187"/>
                </a:lnTo>
                <a:lnTo>
                  <a:pt x="58176" y="733"/>
                </a:lnTo>
                <a:lnTo>
                  <a:pt x="54710" y="2740"/>
                </a:lnTo>
                <a:lnTo>
                  <a:pt x="52703" y="4020"/>
                </a:lnTo>
                <a:lnTo>
                  <a:pt x="50517" y="5660"/>
                </a:lnTo>
                <a:lnTo>
                  <a:pt x="48151" y="7300"/>
                </a:lnTo>
                <a:lnTo>
                  <a:pt x="45957" y="9306"/>
                </a:lnTo>
                <a:lnTo>
                  <a:pt x="43950" y="11313"/>
                </a:lnTo>
                <a:lnTo>
                  <a:pt x="42131" y="13499"/>
                </a:lnTo>
                <a:lnTo>
                  <a:pt x="40671" y="15686"/>
                </a:lnTo>
                <a:lnTo>
                  <a:pt x="40124" y="16786"/>
                </a:lnTo>
                <a:lnTo>
                  <a:pt x="39757" y="18059"/>
                </a:lnTo>
                <a:lnTo>
                  <a:pt x="39398" y="19152"/>
                </a:lnTo>
                <a:lnTo>
                  <a:pt x="39211" y="20245"/>
                </a:lnTo>
                <a:lnTo>
                  <a:pt x="39211" y="21338"/>
                </a:lnTo>
                <a:lnTo>
                  <a:pt x="39398" y="22619"/>
                </a:lnTo>
                <a:lnTo>
                  <a:pt x="39757" y="23712"/>
                </a:lnTo>
                <a:lnTo>
                  <a:pt x="40304" y="24805"/>
                </a:lnTo>
                <a:lnTo>
                  <a:pt x="41038" y="25898"/>
                </a:lnTo>
                <a:lnTo>
                  <a:pt x="41951" y="26991"/>
                </a:lnTo>
                <a:lnTo>
                  <a:pt x="41951" y="26991"/>
                </a:lnTo>
                <a:lnTo>
                  <a:pt x="43404" y="28092"/>
                </a:lnTo>
                <a:lnTo>
                  <a:pt x="44864" y="28818"/>
                </a:lnTo>
                <a:lnTo>
                  <a:pt x="46324" y="29545"/>
                </a:lnTo>
                <a:lnTo>
                  <a:pt x="47964" y="29912"/>
                </a:lnTo>
                <a:lnTo>
                  <a:pt x="49603" y="30278"/>
                </a:lnTo>
                <a:lnTo>
                  <a:pt x="51251" y="31005"/>
                </a:lnTo>
                <a:lnTo>
                  <a:pt x="52703" y="31738"/>
                </a:lnTo>
                <a:lnTo>
                  <a:pt x="54163" y="33011"/>
                </a:lnTo>
                <a:lnTo>
                  <a:pt x="54163" y="33011"/>
                </a:lnTo>
                <a:lnTo>
                  <a:pt x="55443" y="34471"/>
                </a:lnTo>
                <a:lnTo>
                  <a:pt x="56170" y="36111"/>
                </a:lnTo>
                <a:lnTo>
                  <a:pt x="56716" y="37938"/>
                </a:lnTo>
                <a:lnTo>
                  <a:pt x="56903" y="40124"/>
                </a:lnTo>
                <a:lnTo>
                  <a:pt x="56903" y="40124"/>
                </a:lnTo>
                <a:lnTo>
                  <a:pt x="56716" y="41584"/>
                </a:lnTo>
                <a:lnTo>
                  <a:pt x="56537" y="43224"/>
                </a:lnTo>
                <a:lnTo>
                  <a:pt x="55990" y="44684"/>
                </a:lnTo>
                <a:lnTo>
                  <a:pt x="55443" y="46144"/>
                </a:lnTo>
                <a:lnTo>
                  <a:pt x="54710" y="47597"/>
                </a:lnTo>
                <a:lnTo>
                  <a:pt x="53804" y="49057"/>
                </a:lnTo>
                <a:lnTo>
                  <a:pt x="52703" y="50337"/>
                </a:lnTo>
                <a:lnTo>
                  <a:pt x="51610" y="51610"/>
                </a:lnTo>
                <a:lnTo>
                  <a:pt x="51610" y="51610"/>
                </a:lnTo>
                <a:lnTo>
                  <a:pt x="50337" y="52703"/>
                </a:lnTo>
                <a:lnTo>
                  <a:pt x="49057" y="53804"/>
                </a:lnTo>
                <a:lnTo>
                  <a:pt x="47784" y="54530"/>
                </a:lnTo>
                <a:lnTo>
                  <a:pt x="46324" y="55443"/>
                </a:lnTo>
                <a:lnTo>
                  <a:pt x="44864" y="55990"/>
                </a:lnTo>
                <a:lnTo>
                  <a:pt x="43224" y="56537"/>
                </a:lnTo>
                <a:lnTo>
                  <a:pt x="41584" y="56716"/>
                </a:lnTo>
                <a:lnTo>
                  <a:pt x="40124" y="56903"/>
                </a:lnTo>
                <a:lnTo>
                  <a:pt x="40124" y="56903"/>
                </a:lnTo>
                <a:lnTo>
                  <a:pt x="38118" y="56716"/>
                </a:lnTo>
                <a:lnTo>
                  <a:pt x="36298" y="56170"/>
                </a:lnTo>
                <a:lnTo>
                  <a:pt x="34471" y="55443"/>
                </a:lnTo>
                <a:lnTo>
                  <a:pt x="33011" y="54163"/>
                </a:lnTo>
                <a:lnTo>
                  <a:pt x="33011" y="54163"/>
                </a:lnTo>
                <a:lnTo>
                  <a:pt x="31738" y="52703"/>
                </a:lnTo>
                <a:lnTo>
                  <a:pt x="30825" y="51063"/>
                </a:lnTo>
                <a:lnTo>
                  <a:pt x="30278" y="49424"/>
                </a:lnTo>
                <a:lnTo>
                  <a:pt x="29732" y="47784"/>
                </a:lnTo>
                <a:lnTo>
                  <a:pt x="29365" y="46324"/>
                </a:lnTo>
                <a:lnTo>
                  <a:pt x="28818" y="44864"/>
                </a:lnTo>
                <a:lnTo>
                  <a:pt x="28092" y="43404"/>
                </a:lnTo>
                <a:lnTo>
                  <a:pt x="26991" y="41944"/>
                </a:lnTo>
                <a:lnTo>
                  <a:pt x="26991" y="41944"/>
                </a:lnTo>
                <a:lnTo>
                  <a:pt x="25898" y="41038"/>
                </a:lnTo>
                <a:lnTo>
                  <a:pt x="24805" y="40304"/>
                </a:lnTo>
                <a:lnTo>
                  <a:pt x="23712" y="39757"/>
                </a:lnTo>
                <a:lnTo>
                  <a:pt x="22619" y="39398"/>
                </a:lnTo>
                <a:lnTo>
                  <a:pt x="21338" y="39211"/>
                </a:lnTo>
                <a:lnTo>
                  <a:pt x="20245" y="39211"/>
                </a:lnTo>
                <a:lnTo>
                  <a:pt x="19152" y="39398"/>
                </a:lnTo>
                <a:lnTo>
                  <a:pt x="18059" y="39757"/>
                </a:lnTo>
                <a:lnTo>
                  <a:pt x="16786" y="40124"/>
                </a:lnTo>
                <a:lnTo>
                  <a:pt x="15686" y="40671"/>
                </a:lnTo>
                <a:lnTo>
                  <a:pt x="13499" y="42131"/>
                </a:lnTo>
                <a:lnTo>
                  <a:pt x="11313" y="43950"/>
                </a:lnTo>
                <a:lnTo>
                  <a:pt x="9306" y="45957"/>
                </a:lnTo>
                <a:lnTo>
                  <a:pt x="7300" y="48151"/>
                </a:lnTo>
                <a:lnTo>
                  <a:pt x="5660" y="50517"/>
                </a:lnTo>
                <a:lnTo>
                  <a:pt x="4020" y="52703"/>
                </a:lnTo>
                <a:lnTo>
                  <a:pt x="2740" y="54710"/>
                </a:lnTo>
                <a:lnTo>
                  <a:pt x="733" y="58176"/>
                </a:lnTo>
                <a:lnTo>
                  <a:pt x="187" y="59269"/>
                </a:lnTo>
                <a:lnTo>
                  <a:pt x="7" y="60003"/>
                </a:lnTo>
                <a:lnTo>
                  <a:pt x="7" y="60003"/>
                </a:lnTo>
                <a:lnTo>
                  <a:pt x="187" y="61456"/>
                </a:lnTo>
                <a:lnTo>
                  <a:pt x="554" y="62736"/>
                </a:lnTo>
                <a:lnTo>
                  <a:pt x="1280" y="64196"/>
                </a:lnTo>
                <a:lnTo>
                  <a:pt x="2193" y="65289"/>
                </a:lnTo>
                <a:lnTo>
                  <a:pt x="2193" y="65289"/>
                </a:lnTo>
                <a:lnTo>
                  <a:pt x="4380" y="67296"/>
                </a:lnTo>
                <a:lnTo>
                  <a:pt x="6573" y="69115"/>
                </a:lnTo>
                <a:lnTo>
                  <a:pt x="10579" y="72402"/>
                </a:lnTo>
                <a:lnTo>
                  <a:pt x="14233" y="75135"/>
                </a:lnTo>
                <a:lnTo>
                  <a:pt x="15686" y="76416"/>
                </a:lnTo>
                <a:lnTo>
                  <a:pt x="17146" y="77688"/>
                </a:lnTo>
                <a:lnTo>
                  <a:pt x="18059" y="78969"/>
                </a:lnTo>
                <a:lnTo>
                  <a:pt x="18972" y="80242"/>
                </a:lnTo>
                <a:lnTo>
                  <a:pt x="19339" y="81522"/>
                </a:lnTo>
                <a:lnTo>
                  <a:pt x="19339" y="82974"/>
                </a:lnTo>
                <a:lnTo>
                  <a:pt x="18972" y="84435"/>
                </a:lnTo>
                <a:lnTo>
                  <a:pt x="18239" y="86074"/>
                </a:lnTo>
                <a:lnTo>
                  <a:pt x="16966" y="87901"/>
                </a:lnTo>
                <a:lnTo>
                  <a:pt x="14959" y="89908"/>
                </a:lnTo>
                <a:lnTo>
                  <a:pt x="14959" y="89908"/>
                </a:lnTo>
                <a:lnTo>
                  <a:pt x="13686" y="91181"/>
                </a:lnTo>
                <a:lnTo>
                  <a:pt x="12226" y="91914"/>
                </a:lnTo>
                <a:lnTo>
                  <a:pt x="10579" y="92461"/>
                </a:lnTo>
                <a:lnTo>
                  <a:pt x="9127" y="92828"/>
                </a:lnTo>
                <a:lnTo>
                  <a:pt x="7479" y="93187"/>
                </a:lnTo>
                <a:lnTo>
                  <a:pt x="5840" y="93921"/>
                </a:lnTo>
                <a:lnTo>
                  <a:pt x="4380" y="94827"/>
                </a:lnTo>
                <a:lnTo>
                  <a:pt x="2740" y="96107"/>
                </a:lnTo>
                <a:lnTo>
                  <a:pt x="2740" y="96107"/>
                </a:lnTo>
                <a:lnTo>
                  <a:pt x="1467" y="97567"/>
                </a:lnTo>
                <a:lnTo>
                  <a:pt x="733" y="99207"/>
                </a:lnTo>
                <a:lnTo>
                  <a:pt x="187" y="101027"/>
                </a:lnTo>
                <a:lnTo>
                  <a:pt x="7" y="103033"/>
                </a:lnTo>
                <a:lnTo>
                  <a:pt x="7" y="103033"/>
                </a:lnTo>
                <a:lnTo>
                  <a:pt x="187" y="104680"/>
                </a:lnTo>
                <a:lnTo>
                  <a:pt x="374" y="106320"/>
                </a:lnTo>
                <a:lnTo>
                  <a:pt x="920" y="107780"/>
                </a:lnTo>
                <a:lnTo>
                  <a:pt x="1647" y="109420"/>
                </a:lnTo>
                <a:lnTo>
                  <a:pt x="2380" y="110693"/>
                </a:lnTo>
                <a:lnTo>
                  <a:pt x="3286" y="112153"/>
                </a:lnTo>
                <a:lnTo>
                  <a:pt x="4200" y="113433"/>
                </a:lnTo>
                <a:lnTo>
                  <a:pt x="5293" y="114706"/>
                </a:lnTo>
                <a:lnTo>
                  <a:pt x="5293" y="114706"/>
                </a:lnTo>
                <a:lnTo>
                  <a:pt x="6573" y="115799"/>
                </a:lnTo>
                <a:lnTo>
                  <a:pt x="7846" y="116713"/>
                </a:lnTo>
                <a:lnTo>
                  <a:pt x="9306" y="117626"/>
                </a:lnTo>
                <a:lnTo>
                  <a:pt x="10766" y="118539"/>
                </a:lnTo>
                <a:lnTo>
                  <a:pt x="12226" y="119086"/>
                </a:lnTo>
                <a:lnTo>
                  <a:pt x="13866" y="119633"/>
                </a:lnTo>
                <a:lnTo>
                  <a:pt x="15326" y="119812"/>
                </a:lnTo>
                <a:lnTo>
                  <a:pt x="16966" y="119992"/>
                </a:lnTo>
                <a:lnTo>
                  <a:pt x="16966" y="119992"/>
                </a:lnTo>
                <a:lnTo>
                  <a:pt x="18972" y="119812"/>
                </a:lnTo>
                <a:lnTo>
                  <a:pt x="20792" y="119266"/>
                </a:lnTo>
                <a:lnTo>
                  <a:pt x="22439" y="118539"/>
                </a:lnTo>
                <a:lnTo>
                  <a:pt x="23892" y="117259"/>
                </a:lnTo>
                <a:lnTo>
                  <a:pt x="23892" y="117259"/>
                </a:lnTo>
                <a:lnTo>
                  <a:pt x="25172" y="115799"/>
                </a:lnTo>
                <a:lnTo>
                  <a:pt x="26085" y="114159"/>
                </a:lnTo>
                <a:lnTo>
                  <a:pt x="26632" y="112699"/>
                </a:lnTo>
                <a:lnTo>
                  <a:pt x="26991" y="111060"/>
                </a:lnTo>
                <a:lnTo>
                  <a:pt x="27546" y="109420"/>
                </a:lnTo>
                <a:lnTo>
                  <a:pt x="28092" y="107960"/>
                </a:lnTo>
                <a:lnTo>
                  <a:pt x="28818" y="106320"/>
                </a:lnTo>
                <a:lnTo>
                  <a:pt x="30091" y="105040"/>
                </a:lnTo>
                <a:lnTo>
                  <a:pt x="30091" y="105040"/>
                </a:lnTo>
                <a:lnTo>
                  <a:pt x="32098" y="103220"/>
                </a:lnTo>
                <a:lnTo>
                  <a:pt x="33925" y="101760"/>
                </a:lnTo>
                <a:lnTo>
                  <a:pt x="35564" y="101027"/>
                </a:lnTo>
                <a:lnTo>
                  <a:pt x="37025" y="100667"/>
                </a:lnTo>
                <a:lnTo>
                  <a:pt x="38485" y="100667"/>
                </a:lnTo>
                <a:lnTo>
                  <a:pt x="39757" y="101027"/>
                </a:lnTo>
                <a:lnTo>
                  <a:pt x="41038" y="101940"/>
                </a:lnTo>
                <a:lnTo>
                  <a:pt x="42311" y="102853"/>
                </a:lnTo>
                <a:lnTo>
                  <a:pt x="43591" y="104313"/>
                </a:lnTo>
                <a:lnTo>
                  <a:pt x="44864" y="105774"/>
                </a:lnTo>
                <a:lnTo>
                  <a:pt x="47604" y="109420"/>
                </a:lnTo>
                <a:lnTo>
                  <a:pt x="50884" y="113433"/>
                </a:lnTo>
                <a:lnTo>
                  <a:pt x="52703" y="115619"/>
                </a:lnTo>
                <a:lnTo>
                  <a:pt x="54710" y="117806"/>
                </a:lnTo>
                <a:lnTo>
                  <a:pt x="54710" y="117806"/>
                </a:lnTo>
                <a:lnTo>
                  <a:pt x="55810" y="118719"/>
                </a:lnTo>
                <a:lnTo>
                  <a:pt x="57263" y="119445"/>
                </a:lnTo>
                <a:lnTo>
                  <a:pt x="58543" y="119812"/>
                </a:lnTo>
                <a:lnTo>
                  <a:pt x="60003" y="119992"/>
                </a:lnTo>
                <a:lnTo>
                  <a:pt x="60003" y="119992"/>
                </a:lnTo>
                <a:lnTo>
                  <a:pt x="60730" y="119812"/>
                </a:lnTo>
                <a:lnTo>
                  <a:pt x="61823" y="119266"/>
                </a:lnTo>
                <a:lnTo>
                  <a:pt x="65289" y="117259"/>
                </a:lnTo>
                <a:lnTo>
                  <a:pt x="67296" y="115986"/>
                </a:lnTo>
                <a:lnTo>
                  <a:pt x="69482" y="114339"/>
                </a:lnTo>
                <a:lnTo>
                  <a:pt x="71856" y="112699"/>
                </a:lnTo>
                <a:lnTo>
                  <a:pt x="74042" y="110693"/>
                </a:lnTo>
                <a:lnTo>
                  <a:pt x="76049" y="108686"/>
                </a:lnTo>
                <a:lnTo>
                  <a:pt x="77868" y="106500"/>
                </a:lnTo>
                <a:lnTo>
                  <a:pt x="79328" y="104313"/>
                </a:lnTo>
                <a:lnTo>
                  <a:pt x="79875" y="103220"/>
                </a:lnTo>
                <a:lnTo>
                  <a:pt x="80242" y="101940"/>
                </a:lnTo>
                <a:lnTo>
                  <a:pt x="80608" y="100847"/>
                </a:lnTo>
                <a:lnTo>
                  <a:pt x="80788" y="99754"/>
                </a:lnTo>
                <a:lnTo>
                  <a:pt x="80788" y="98661"/>
                </a:lnTo>
                <a:lnTo>
                  <a:pt x="80608" y="97380"/>
                </a:lnTo>
                <a:lnTo>
                  <a:pt x="80242" y="96287"/>
                </a:lnTo>
                <a:lnTo>
                  <a:pt x="79695" y="95194"/>
                </a:lnTo>
                <a:lnTo>
                  <a:pt x="78969" y="94101"/>
                </a:lnTo>
                <a:lnTo>
                  <a:pt x="78055" y="93008"/>
                </a:lnTo>
                <a:lnTo>
                  <a:pt x="78055" y="93008"/>
                </a:lnTo>
                <a:lnTo>
                  <a:pt x="76595" y="91914"/>
                </a:lnTo>
                <a:lnTo>
                  <a:pt x="75135" y="91181"/>
                </a:lnTo>
                <a:lnTo>
                  <a:pt x="73675" y="90634"/>
                </a:lnTo>
                <a:lnTo>
                  <a:pt x="72035" y="90087"/>
                </a:lnTo>
                <a:lnTo>
                  <a:pt x="70396" y="89721"/>
                </a:lnTo>
                <a:lnTo>
                  <a:pt x="68756" y="88994"/>
                </a:lnTo>
                <a:lnTo>
                  <a:pt x="67296" y="88268"/>
                </a:lnTo>
                <a:lnTo>
                  <a:pt x="65836" y="86988"/>
                </a:lnTo>
                <a:lnTo>
                  <a:pt x="65836" y="86988"/>
                </a:lnTo>
                <a:lnTo>
                  <a:pt x="64563" y="85528"/>
                </a:lnTo>
                <a:lnTo>
                  <a:pt x="63829" y="83888"/>
                </a:lnTo>
                <a:lnTo>
                  <a:pt x="63283" y="82069"/>
                </a:lnTo>
                <a:lnTo>
                  <a:pt x="63103" y="79875"/>
                </a:lnTo>
                <a:lnTo>
                  <a:pt x="63103" y="79875"/>
                </a:lnTo>
                <a:lnTo>
                  <a:pt x="63283" y="78415"/>
                </a:lnTo>
                <a:lnTo>
                  <a:pt x="63462" y="76775"/>
                </a:lnTo>
                <a:lnTo>
                  <a:pt x="64009" y="75315"/>
                </a:lnTo>
                <a:lnTo>
                  <a:pt x="64563" y="73862"/>
                </a:lnTo>
                <a:lnTo>
                  <a:pt x="65289" y="72402"/>
                </a:lnTo>
                <a:lnTo>
                  <a:pt x="66203" y="70942"/>
                </a:lnTo>
                <a:lnTo>
                  <a:pt x="67296" y="69662"/>
                </a:lnTo>
                <a:lnTo>
                  <a:pt x="68389" y="68389"/>
                </a:lnTo>
                <a:lnTo>
                  <a:pt x="68389" y="68389"/>
                </a:lnTo>
                <a:lnTo>
                  <a:pt x="69662" y="67296"/>
                </a:lnTo>
                <a:lnTo>
                  <a:pt x="70942" y="66382"/>
                </a:lnTo>
                <a:lnTo>
                  <a:pt x="72215" y="65469"/>
                </a:lnTo>
                <a:lnTo>
                  <a:pt x="73675" y="64556"/>
                </a:lnTo>
                <a:lnTo>
                  <a:pt x="75135" y="64009"/>
                </a:lnTo>
                <a:lnTo>
                  <a:pt x="76775" y="63462"/>
                </a:lnTo>
                <a:lnTo>
                  <a:pt x="78422" y="63283"/>
                </a:lnTo>
                <a:lnTo>
                  <a:pt x="79875" y="63103"/>
                </a:lnTo>
                <a:lnTo>
                  <a:pt x="79875" y="63103"/>
                </a:lnTo>
                <a:lnTo>
                  <a:pt x="81881" y="63283"/>
                </a:lnTo>
                <a:lnTo>
                  <a:pt x="83708" y="63829"/>
                </a:lnTo>
                <a:lnTo>
                  <a:pt x="85528" y="64556"/>
                </a:lnTo>
                <a:lnTo>
                  <a:pt x="86988" y="65836"/>
                </a:lnTo>
                <a:lnTo>
                  <a:pt x="86988" y="65836"/>
                </a:lnTo>
                <a:lnTo>
                  <a:pt x="88268" y="67296"/>
                </a:lnTo>
                <a:lnTo>
                  <a:pt x="89174" y="68936"/>
                </a:lnTo>
                <a:lnTo>
                  <a:pt x="89728" y="70575"/>
                </a:lnTo>
                <a:lnTo>
                  <a:pt x="90275" y="72215"/>
                </a:lnTo>
                <a:lnTo>
                  <a:pt x="90634" y="73675"/>
                </a:lnTo>
                <a:lnTo>
                  <a:pt x="91181" y="75135"/>
                </a:lnTo>
                <a:lnTo>
                  <a:pt x="91914" y="76595"/>
                </a:lnTo>
                <a:lnTo>
                  <a:pt x="93008" y="78055"/>
                </a:lnTo>
                <a:lnTo>
                  <a:pt x="93008" y="78055"/>
                </a:lnTo>
                <a:lnTo>
                  <a:pt x="94101" y="78969"/>
                </a:lnTo>
                <a:lnTo>
                  <a:pt x="95194" y="79695"/>
                </a:lnTo>
                <a:lnTo>
                  <a:pt x="96287" y="80242"/>
                </a:lnTo>
                <a:lnTo>
                  <a:pt x="97380" y="80608"/>
                </a:lnTo>
                <a:lnTo>
                  <a:pt x="98661" y="80788"/>
                </a:lnTo>
                <a:lnTo>
                  <a:pt x="99754" y="80788"/>
                </a:lnTo>
                <a:lnTo>
                  <a:pt x="100847" y="80608"/>
                </a:lnTo>
                <a:lnTo>
                  <a:pt x="101940" y="80242"/>
                </a:lnTo>
                <a:lnTo>
                  <a:pt x="103220" y="79875"/>
                </a:lnTo>
                <a:lnTo>
                  <a:pt x="104313" y="79328"/>
                </a:lnTo>
                <a:lnTo>
                  <a:pt x="106500" y="77868"/>
                </a:lnTo>
                <a:lnTo>
                  <a:pt x="108686" y="76049"/>
                </a:lnTo>
                <a:lnTo>
                  <a:pt x="110693" y="74042"/>
                </a:lnTo>
                <a:lnTo>
                  <a:pt x="112699" y="71856"/>
                </a:lnTo>
                <a:lnTo>
                  <a:pt x="114339" y="69482"/>
                </a:lnTo>
                <a:lnTo>
                  <a:pt x="115986" y="67296"/>
                </a:lnTo>
                <a:lnTo>
                  <a:pt x="117259" y="65289"/>
                </a:lnTo>
                <a:lnTo>
                  <a:pt x="119266" y="61823"/>
                </a:lnTo>
                <a:lnTo>
                  <a:pt x="119812" y="60730"/>
                </a:lnTo>
                <a:lnTo>
                  <a:pt x="119992" y="60003"/>
                </a:lnTo>
                <a:lnTo>
                  <a:pt x="119992" y="60003"/>
                </a:lnTo>
                <a:lnTo>
                  <a:pt x="119812" y="58543"/>
                </a:lnTo>
                <a:lnTo>
                  <a:pt x="119445" y="57263"/>
                </a:lnTo>
                <a:lnTo>
                  <a:pt x="118719" y="55803"/>
                </a:lnTo>
                <a:lnTo>
                  <a:pt x="117806" y="54710"/>
                </a:lnTo>
                <a:lnTo>
                  <a:pt x="117806" y="54710"/>
                </a:lnTo>
                <a:lnTo>
                  <a:pt x="115619" y="52703"/>
                </a:lnTo>
                <a:lnTo>
                  <a:pt x="113433" y="50884"/>
                </a:lnTo>
                <a:lnTo>
                  <a:pt x="109420" y="47597"/>
                </a:lnTo>
                <a:lnTo>
                  <a:pt x="105774" y="44864"/>
                </a:lnTo>
                <a:lnTo>
                  <a:pt x="104313" y="43591"/>
                </a:lnTo>
                <a:lnTo>
                  <a:pt x="102853" y="42311"/>
                </a:lnTo>
                <a:lnTo>
                  <a:pt x="101940" y="41038"/>
                </a:lnTo>
                <a:lnTo>
                  <a:pt x="101034" y="39757"/>
                </a:lnTo>
                <a:lnTo>
                  <a:pt x="100667" y="38485"/>
                </a:lnTo>
                <a:lnTo>
                  <a:pt x="100667" y="37025"/>
                </a:lnTo>
                <a:lnTo>
                  <a:pt x="101034" y="35564"/>
                </a:lnTo>
                <a:lnTo>
                  <a:pt x="101760" y="33925"/>
                </a:lnTo>
                <a:lnTo>
                  <a:pt x="103033" y="32098"/>
                </a:lnTo>
                <a:lnTo>
                  <a:pt x="105040" y="30091"/>
                </a:lnTo>
                <a:lnTo>
                  <a:pt x="105040" y="30091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" name="Shape 168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69" name="Shape 169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0" y="0"/>
                  </a:moveTo>
                  <a:lnTo>
                    <a:pt x="0" y="119986"/>
                  </a:lnTo>
                  <a:lnTo>
                    <a:pt x="119969" y="119986"/>
                  </a:lnTo>
                  <a:lnTo>
                    <a:pt x="119969" y="0"/>
                  </a:lnTo>
                  <a:lnTo>
                    <a:pt x="0" y="0"/>
                  </a:lnTo>
                  <a:close/>
                  <a:moveTo>
                    <a:pt x="73768" y="32903"/>
                  </a:moveTo>
                  <a:lnTo>
                    <a:pt x="73768" y="32903"/>
                  </a:lnTo>
                  <a:lnTo>
                    <a:pt x="69301" y="32575"/>
                  </a:lnTo>
                  <a:lnTo>
                    <a:pt x="65568" y="32248"/>
                  </a:lnTo>
                  <a:lnTo>
                    <a:pt x="61866" y="31252"/>
                  </a:lnTo>
                  <a:lnTo>
                    <a:pt x="58867" y="30242"/>
                  </a:lnTo>
                  <a:lnTo>
                    <a:pt x="55900" y="28590"/>
                  </a:lnTo>
                  <a:lnTo>
                    <a:pt x="53666" y="26925"/>
                  </a:lnTo>
                  <a:lnTo>
                    <a:pt x="52901" y="25261"/>
                  </a:lnTo>
                  <a:lnTo>
                    <a:pt x="52167" y="23268"/>
                  </a:lnTo>
                  <a:lnTo>
                    <a:pt x="52167" y="23268"/>
                  </a:lnTo>
                  <a:lnTo>
                    <a:pt x="52901" y="21276"/>
                  </a:lnTo>
                  <a:lnTo>
                    <a:pt x="53666" y="19611"/>
                  </a:lnTo>
                  <a:lnTo>
                    <a:pt x="55900" y="17946"/>
                  </a:lnTo>
                  <a:lnTo>
                    <a:pt x="58867" y="16622"/>
                  </a:lnTo>
                  <a:lnTo>
                    <a:pt x="61866" y="15284"/>
                  </a:lnTo>
                  <a:lnTo>
                    <a:pt x="65568" y="14629"/>
                  </a:lnTo>
                  <a:lnTo>
                    <a:pt x="69301" y="13961"/>
                  </a:lnTo>
                  <a:lnTo>
                    <a:pt x="73768" y="13633"/>
                  </a:lnTo>
                  <a:lnTo>
                    <a:pt x="73768" y="13633"/>
                  </a:lnTo>
                  <a:lnTo>
                    <a:pt x="78235" y="13961"/>
                  </a:lnTo>
                  <a:lnTo>
                    <a:pt x="81968" y="14629"/>
                  </a:lnTo>
                  <a:lnTo>
                    <a:pt x="85701" y="15284"/>
                  </a:lnTo>
                  <a:lnTo>
                    <a:pt x="88669" y="16622"/>
                  </a:lnTo>
                  <a:lnTo>
                    <a:pt x="91667" y="17946"/>
                  </a:lnTo>
                  <a:lnTo>
                    <a:pt x="93901" y="19611"/>
                  </a:lnTo>
                  <a:lnTo>
                    <a:pt x="94635" y="21276"/>
                  </a:lnTo>
                  <a:lnTo>
                    <a:pt x="95400" y="23268"/>
                  </a:lnTo>
                  <a:lnTo>
                    <a:pt x="95400" y="23268"/>
                  </a:lnTo>
                  <a:lnTo>
                    <a:pt x="94635" y="25261"/>
                  </a:lnTo>
                  <a:lnTo>
                    <a:pt x="93901" y="26925"/>
                  </a:lnTo>
                  <a:lnTo>
                    <a:pt x="91667" y="28590"/>
                  </a:lnTo>
                  <a:lnTo>
                    <a:pt x="88669" y="30242"/>
                  </a:lnTo>
                  <a:lnTo>
                    <a:pt x="85701" y="31252"/>
                  </a:lnTo>
                  <a:lnTo>
                    <a:pt x="81968" y="32248"/>
                  </a:lnTo>
                  <a:lnTo>
                    <a:pt x="78235" y="32575"/>
                  </a:lnTo>
                  <a:lnTo>
                    <a:pt x="73768" y="32903"/>
                  </a:lnTo>
                  <a:lnTo>
                    <a:pt x="73768" y="32903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Shape 17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9" y="103771"/>
                  </a:moveTo>
                  <a:lnTo>
                    <a:pt x="14799" y="103771"/>
                  </a:lnTo>
                  <a:lnTo>
                    <a:pt x="14799" y="103771"/>
                  </a:lnTo>
                  <a:lnTo>
                    <a:pt x="19569" y="105653"/>
                  </a:lnTo>
                  <a:lnTo>
                    <a:pt x="26248" y="107923"/>
                  </a:lnTo>
                  <a:lnTo>
                    <a:pt x="34828" y="110564"/>
                  </a:lnTo>
                  <a:lnTo>
                    <a:pt x="44378" y="113392"/>
                  </a:lnTo>
                  <a:lnTo>
                    <a:pt x="54632" y="115847"/>
                  </a:lnTo>
                  <a:lnTo>
                    <a:pt x="59882" y="116978"/>
                  </a:lnTo>
                  <a:lnTo>
                    <a:pt x="65132" y="117916"/>
                  </a:lnTo>
                  <a:lnTo>
                    <a:pt x="70137" y="118861"/>
                  </a:lnTo>
                  <a:lnTo>
                    <a:pt x="75142" y="119426"/>
                  </a:lnTo>
                  <a:lnTo>
                    <a:pt x="79676" y="119806"/>
                  </a:lnTo>
                  <a:lnTo>
                    <a:pt x="84211" y="119992"/>
                  </a:lnTo>
                  <a:lnTo>
                    <a:pt x="84211" y="119992"/>
                  </a:lnTo>
                  <a:lnTo>
                    <a:pt x="91841" y="119992"/>
                  </a:lnTo>
                  <a:lnTo>
                    <a:pt x="95896" y="119806"/>
                  </a:lnTo>
                  <a:lnTo>
                    <a:pt x="99715" y="119426"/>
                  </a:lnTo>
                  <a:lnTo>
                    <a:pt x="103055" y="118675"/>
                  </a:lnTo>
                  <a:lnTo>
                    <a:pt x="104720" y="118295"/>
                  </a:lnTo>
                  <a:lnTo>
                    <a:pt x="105915" y="117916"/>
                  </a:lnTo>
                  <a:lnTo>
                    <a:pt x="107110" y="117350"/>
                  </a:lnTo>
                  <a:lnTo>
                    <a:pt x="108060" y="116599"/>
                  </a:lnTo>
                  <a:lnTo>
                    <a:pt x="108540" y="115847"/>
                  </a:lnTo>
                  <a:lnTo>
                    <a:pt x="109020" y="114902"/>
                  </a:lnTo>
                  <a:lnTo>
                    <a:pt x="109735" y="109426"/>
                  </a:lnTo>
                  <a:lnTo>
                    <a:pt x="109735" y="109426"/>
                  </a:lnTo>
                  <a:lnTo>
                    <a:pt x="109500" y="108109"/>
                  </a:lnTo>
                  <a:lnTo>
                    <a:pt x="109020" y="106978"/>
                  </a:lnTo>
                  <a:lnTo>
                    <a:pt x="108060" y="105847"/>
                  </a:lnTo>
                  <a:lnTo>
                    <a:pt x="106630" y="104902"/>
                  </a:lnTo>
                  <a:lnTo>
                    <a:pt x="106630" y="104902"/>
                  </a:lnTo>
                  <a:lnTo>
                    <a:pt x="107825" y="104716"/>
                  </a:lnTo>
                  <a:lnTo>
                    <a:pt x="109020" y="104336"/>
                  </a:lnTo>
                  <a:lnTo>
                    <a:pt x="110215" y="103957"/>
                  </a:lnTo>
                  <a:lnTo>
                    <a:pt x="111165" y="103205"/>
                  </a:lnTo>
                  <a:lnTo>
                    <a:pt x="111880" y="102446"/>
                  </a:lnTo>
                  <a:lnTo>
                    <a:pt x="112595" y="101509"/>
                  </a:lnTo>
                  <a:lnTo>
                    <a:pt x="113075" y="100370"/>
                  </a:lnTo>
                  <a:lnTo>
                    <a:pt x="113310" y="99433"/>
                  </a:lnTo>
                  <a:lnTo>
                    <a:pt x="114025" y="92639"/>
                  </a:lnTo>
                  <a:lnTo>
                    <a:pt x="114025" y="92639"/>
                  </a:lnTo>
                  <a:lnTo>
                    <a:pt x="114025" y="91694"/>
                  </a:lnTo>
                  <a:lnTo>
                    <a:pt x="114025" y="90943"/>
                  </a:lnTo>
                  <a:lnTo>
                    <a:pt x="113790" y="89998"/>
                  </a:lnTo>
                  <a:lnTo>
                    <a:pt x="113310" y="89246"/>
                  </a:lnTo>
                  <a:lnTo>
                    <a:pt x="112115" y="87922"/>
                  </a:lnTo>
                  <a:lnTo>
                    <a:pt x="111400" y="87356"/>
                  </a:lnTo>
                  <a:lnTo>
                    <a:pt x="110685" y="86791"/>
                  </a:lnTo>
                  <a:lnTo>
                    <a:pt x="110685" y="86791"/>
                  </a:lnTo>
                  <a:lnTo>
                    <a:pt x="111880" y="86605"/>
                  </a:lnTo>
                  <a:lnTo>
                    <a:pt x="112840" y="86225"/>
                  </a:lnTo>
                  <a:lnTo>
                    <a:pt x="113790" y="85660"/>
                  </a:lnTo>
                  <a:lnTo>
                    <a:pt x="114740" y="84900"/>
                  </a:lnTo>
                  <a:lnTo>
                    <a:pt x="115455" y="84149"/>
                  </a:lnTo>
                  <a:lnTo>
                    <a:pt x="115935" y="83398"/>
                  </a:lnTo>
                  <a:lnTo>
                    <a:pt x="116415" y="82453"/>
                  </a:lnTo>
                  <a:lnTo>
                    <a:pt x="116650" y="81322"/>
                  </a:lnTo>
                  <a:lnTo>
                    <a:pt x="117365" y="74714"/>
                  </a:lnTo>
                  <a:lnTo>
                    <a:pt x="117365" y="74714"/>
                  </a:lnTo>
                  <a:lnTo>
                    <a:pt x="117365" y="73769"/>
                  </a:lnTo>
                  <a:lnTo>
                    <a:pt x="117365" y="72831"/>
                  </a:lnTo>
                  <a:lnTo>
                    <a:pt x="117130" y="71886"/>
                  </a:lnTo>
                  <a:lnTo>
                    <a:pt x="116650" y="71127"/>
                  </a:lnTo>
                  <a:lnTo>
                    <a:pt x="116170" y="70376"/>
                  </a:lnTo>
                  <a:lnTo>
                    <a:pt x="115455" y="69810"/>
                  </a:lnTo>
                  <a:lnTo>
                    <a:pt x="114740" y="69245"/>
                  </a:lnTo>
                  <a:lnTo>
                    <a:pt x="113790" y="68679"/>
                  </a:lnTo>
                  <a:lnTo>
                    <a:pt x="113790" y="68679"/>
                  </a:lnTo>
                  <a:lnTo>
                    <a:pt x="114740" y="68486"/>
                  </a:lnTo>
                  <a:lnTo>
                    <a:pt x="115700" y="67920"/>
                  </a:lnTo>
                  <a:lnTo>
                    <a:pt x="116650" y="67355"/>
                  </a:lnTo>
                  <a:lnTo>
                    <a:pt x="117365" y="66789"/>
                  </a:lnTo>
                  <a:lnTo>
                    <a:pt x="118080" y="66038"/>
                  </a:lnTo>
                  <a:lnTo>
                    <a:pt x="118560" y="65279"/>
                  </a:lnTo>
                  <a:lnTo>
                    <a:pt x="118795" y="64341"/>
                  </a:lnTo>
                  <a:lnTo>
                    <a:pt x="119040" y="63396"/>
                  </a:lnTo>
                  <a:lnTo>
                    <a:pt x="119990" y="56603"/>
                  </a:lnTo>
                  <a:lnTo>
                    <a:pt x="119990" y="56603"/>
                  </a:lnTo>
                  <a:lnTo>
                    <a:pt x="119755" y="55658"/>
                  </a:lnTo>
                  <a:lnTo>
                    <a:pt x="119510" y="54720"/>
                  </a:lnTo>
                  <a:lnTo>
                    <a:pt x="119040" y="53961"/>
                  </a:lnTo>
                  <a:lnTo>
                    <a:pt x="118560" y="53210"/>
                  </a:lnTo>
                  <a:lnTo>
                    <a:pt x="117845" y="52451"/>
                  </a:lnTo>
                  <a:lnTo>
                    <a:pt x="116895" y="51885"/>
                  </a:lnTo>
                  <a:lnTo>
                    <a:pt x="114740" y="50754"/>
                  </a:lnTo>
                  <a:lnTo>
                    <a:pt x="112360" y="49809"/>
                  </a:lnTo>
                  <a:lnTo>
                    <a:pt x="109500" y="49058"/>
                  </a:lnTo>
                  <a:lnTo>
                    <a:pt x="106395" y="48492"/>
                  </a:lnTo>
                  <a:lnTo>
                    <a:pt x="103290" y="48113"/>
                  </a:lnTo>
                  <a:lnTo>
                    <a:pt x="103290" y="48113"/>
                  </a:lnTo>
                  <a:lnTo>
                    <a:pt x="96611" y="47361"/>
                  </a:lnTo>
                  <a:lnTo>
                    <a:pt x="86356" y="46602"/>
                  </a:lnTo>
                  <a:lnTo>
                    <a:pt x="74191" y="46037"/>
                  </a:lnTo>
                  <a:lnTo>
                    <a:pt x="61792" y="45471"/>
                  </a:lnTo>
                  <a:lnTo>
                    <a:pt x="61792" y="45471"/>
                  </a:lnTo>
                  <a:lnTo>
                    <a:pt x="63457" y="43209"/>
                  </a:lnTo>
                  <a:lnTo>
                    <a:pt x="64887" y="40568"/>
                  </a:lnTo>
                  <a:lnTo>
                    <a:pt x="66317" y="37740"/>
                  </a:lnTo>
                  <a:lnTo>
                    <a:pt x="67277" y="34719"/>
                  </a:lnTo>
                  <a:lnTo>
                    <a:pt x="68227" y="31698"/>
                  </a:lnTo>
                  <a:lnTo>
                    <a:pt x="69187" y="28491"/>
                  </a:lnTo>
                  <a:lnTo>
                    <a:pt x="70137" y="22270"/>
                  </a:lnTo>
                  <a:lnTo>
                    <a:pt x="70852" y="16608"/>
                  </a:lnTo>
                  <a:lnTo>
                    <a:pt x="71332" y="11890"/>
                  </a:lnTo>
                  <a:lnTo>
                    <a:pt x="71332" y="7552"/>
                  </a:lnTo>
                  <a:lnTo>
                    <a:pt x="71332" y="7552"/>
                  </a:lnTo>
                  <a:lnTo>
                    <a:pt x="71332" y="6228"/>
                  </a:lnTo>
                  <a:lnTo>
                    <a:pt x="70617" y="4717"/>
                  </a:lnTo>
                  <a:lnTo>
                    <a:pt x="69902" y="3586"/>
                  </a:lnTo>
                  <a:lnTo>
                    <a:pt x="68707" y="2455"/>
                  </a:lnTo>
                  <a:lnTo>
                    <a:pt x="67277" y="1324"/>
                  </a:lnTo>
                  <a:lnTo>
                    <a:pt x="65602" y="759"/>
                  </a:lnTo>
                  <a:lnTo>
                    <a:pt x="63692" y="193"/>
                  </a:lnTo>
                  <a:lnTo>
                    <a:pt x="61792" y="7"/>
                  </a:lnTo>
                  <a:lnTo>
                    <a:pt x="61792" y="7"/>
                  </a:lnTo>
                  <a:lnTo>
                    <a:pt x="58207" y="193"/>
                  </a:lnTo>
                  <a:lnTo>
                    <a:pt x="55827" y="573"/>
                  </a:lnTo>
                  <a:lnTo>
                    <a:pt x="53917" y="1138"/>
                  </a:lnTo>
                  <a:lnTo>
                    <a:pt x="52487" y="1704"/>
                  </a:lnTo>
                  <a:lnTo>
                    <a:pt x="52487" y="1704"/>
                  </a:lnTo>
                  <a:lnTo>
                    <a:pt x="48667" y="11325"/>
                  </a:lnTo>
                  <a:lnTo>
                    <a:pt x="46758" y="15663"/>
                  </a:lnTo>
                  <a:lnTo>
                    <a:pt x="44848" y="19629"/>
                  </a:lnTo>
                  <a:lnTo>
                    <a:pt x="42948" y="23208"/>
                  </a:lnTo>
                  <a:lnTo>
                    <a:pt x="41038" y="26229"/>
                  </a:lnTo>
                  <a:lnTo>
                    <a:pt x="39363" y="28491"/>
                  </a:lnTo>
                  <a:lnTo>
                    <a:pt x="37933" y="30381"/>
                  </a:lnTo>
                  <a:lnTo>
                    <a:pt x="37933" y="30381"/>
                  </a:lnTo>
                  <a:lnTo>
                    <a:pt x="35788" y="32077"/>
                  </a:lnTo>
                  <a:lnTo>
                    <a:pt x="32448" y="34719"/>
                  </a:lnTo>
                  <a:lnTo>
                    <a:pt x="24573" y="40568"/>
                  </a:lnTo>
                  <a:lnTo>
                    <a:pt x="14084" y="48113"/>
                  </a:lnTo>
                  <a:lnTo>
                    <a:pt x="9" y="4811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1" name="Shape 171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72" name="Shape 17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120000" y="120000"/>
                  </a:moveTo>
                  <a:lnTo>
                    <a:pt x="120000" y="133"/>
                  </a:lnTo>
                  <a:lnTo>
                    <a:pt x="0" y="133"/>
                  </a:lnTo>
                  <a:lnTo>
                    <a:pt x="0" y="120000"/>
                  </a:lnTo>
                  <a:lnTo>
                    <a:pt x="120000" y="120000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Shape 17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120000" y="119866"/>
                  </a:moveTo>
                  <a:lnTo>
                    <a:pt x="120000" y="0"/>
                  </a:lnTo>
                  <a:lnTo>
                    <a:pt x="0" y="0"/>
                  </a:lnTo>
                  <a:lnTo>
                    <a:pt x="0" y="119866"/>
                  </a:lnTo>
                  <a:lnTo>
                    <a:pt x="120000" y="119866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Shape 17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0" y="100"/>
                  </a:moveTo>
                  <a:lnTo>
                    <a:pt x="0" y="17171"/>
                  </a:lnTo>
                  <a:lnTo>
                    <a:pt x="0" y="17171"/>
                  </a:lnTo>
                  <a:lnTo>
                    <a:pt x="703" y="31933"/>
                  </a:lnTo>
                  <a:lnTo>
                    <a:pt x="2873" y="46594"/>
                  </a:lnTo>
                  <a:lnTo>
                    <a:pt x="5718" y="58744"/>
                  </a:lnTo>
                  <a:lnTo>
                    <a:pt x="10000" y="66175"/>
                  </a:lnTo>
                  <a:lnTo>
                    <a:pt x="54985" y="117489"/>
                  </a:lnTo>
                  <a:lnTo>
                    <a:pt x="54985" y="117489"/>
                  </a:lnTo>
                  <a:lnTo>
                    <a:pt x="60000" y="119899"/>
                  </a:lnTo>
                  <a:lnTo>
                    <a:pt x="60000" y="119899"/>
                  </a:lnTo>
                  <a:lnTo>
                    <a:pt x="64985" y="117489"/>
                  </a:lnTo>
                  <a:lnTo>
                    <a:pt x="110000" y="66175"/>
                  </a:lnTo>
                  <a:lnTo>
                    <a:pt x="110000" y="66175"/>
                  </a:lnTo>
                  <a:lnTo>
                    <a:pt x="114281" y="58744"/>
                  </a:lnTo>
                  <a:lnTo>
                    <a:pt x="117126" y="46594"/>
                  </a:lnTo>
                  <a:lnTo>
                    <a:pt x="119266" y="31933"/>
                  </a:lnTo>
                  <a:lnTo>
                    <a:pt x="120000" y="17171"/>
                  </a:lnTo>
                  <a:lnTo>
                    <a:pt x="120000" y="100"/>
                  </a:lnTo>
                  <a:lnTo>
                    <a:pt x="0" y="100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Shape 175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119915" y="119982"/>
                  </a:moveTo>
                  <a:lnTo>
                    <a:pt x="119915" y="119982"/>
                  </a:lnTo>
                  <a:lnTo>
                    <a:pt x="49646" y="51235"/>
                  </a:lnTo>
                  <a:lnTo>
                    <a:pt x="84" y="17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Shape 17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83887" y="119990"/>
                  </a:moveTo>
                  <a:lnTo>
                    <a:pt x="83887" y="119990"/>
                  </a:lnTo>
                  <a:lnTo>
                    <a:pt x="85312" y="114761"/>
                  </a:lnTo>
                  <a:lnTo>
                    <a:pt x="87297" y="109776"/>
                  </a:lnTo>
                  <a:lnTo>
                    <a:pt x="89573" y="105025"/>
                  </a:lnTo>
                  <a:lnTo>
                    <a:pt x="92130" y="100743"/>
                  </a:lnTo>
                  <a:lnTo>
                    <a:pt x="94979" y="96704"/>
                  </a:lnTo>
                  <a:lnTo>
                    <a:pt x="97816" y="92665"/>
                  </a:lnTo>
                  <a:lnTo>
                    <a:pt x="104074" y="85066"/>
                  </a:lnTo>
                  <a:lnTo>
                    <a:pt x="107203" y="81261"/>
                  </a:lnTo>
                  <a:lnTo>
                    <a:pt x="110040" y="77466"/>
                  </a:lnTo>
                  <a:lnTo>
                    <a:pt x="112609" y="73662"/>
                  </a:lnTo>
                  <a:lnTo>
                    <a:pt x="115166" y="69389"/>
                  </a:lnTo>
                  <a:lnTo>
                    <a:pt x="117151" y="65106"/>
                  </a:lnTo>
                  <a:lnTo>
                    <a:pt x="118575" y="60356"/>
                  </a:lnTo>
                  <a:lnTo>
                    <a:pt x="119427" y="55371"/>
                  </a:lnTo>
                  <a:lnTo>
                    <a:pt x="119708" y="52756"/>
                  </a:lnTo>
                  <a:lnTo>
                    <a:pt x="120000" y="50142"/>
                  </a:lnTo>
                  <a:lnTo>
                    <a:pt x="120000" y="50142"/>
                  </a:lnTo>
                  <a:lnTo>
                    <a:pt x="119427" y="44913"/>
                  </a:lnTo>
                  <a:lnTo>
                    <a:pt x="118575" y="39928"/>
                  </a:lnTo>
                  <a:lnTo>
                    <a:pt x="117151" y="35167"/>
                  </a:lnTo>
                  <a:lnTo>
                    <a:pt x="115166" y="30660"/>
                  </a:lnTo>
                  <a:lnTo>
                    <a:pt x="112609" y="26144"/>
                  </a:lnTo>
                  <a:lnTo>
                    <a:pt x="109760" y="22105"/>
                  </a:lnTo>
                  <a:lnTo>
                    <a:pt x="106059" y="18300"/>
                  </a:lnTo>
                  <a:lnTo>
                    <a:pt x="102370" y="14740"/>
                  </a:lnTo>
                  <a:lnTo>
                    <a:pt x="98096" y="11413"/>
                  </a:lnTo>
                  <a:lnTo>
                    <a:pt x="93555" y="8565"/>
                  </a:lnTo>
                  <a:lnTo>
                    <a:pt x="88429" y="6184"/>
                  </a:lnTo>
                  <a:lnTo>
                    <a:pt x="83315" y="4048"/>
                  </a:lnTo>
                  <a:lnTo>
                    <a:pt x="77910" y="2380"/>
                  </a:lnTo>
                  <a:lnTo>
                    <a:pt x="71943" y="956"/>
                  </a:lnTo>
                  <a:lnTo>
                    <a:pt x="66258" y="243"/>
                  </a:lnTo>
                  <a:lnTo>
                    <a:pt x="60000" y="9"/>
                  </a:lnTo>
                  <a:lnTo>
                    <a:pt x="60000" y="9"/>
                  </a:lnTo>
                  <a:lnTo>
                    <a:pt x="53741" y="243"/>
                  </a:lnTo>
                  <a:lnTo>
                    <a:pt x="48056" y="956"/>
                  </a:lnTo>
                  <a:lnTo>
                    <a:pt x="42089" y="2380"/>
                  </a:lnTo>
                  <a:lnTo>
                    <a:pt x="36684" y="4048"/>
                  </a:lnTo>
                  <a:lnTo>
                    <a:pt x="31558" y="6184"/>
                  </a:lnTo>
                  <a:lnTo>
                    <a:pt x="26444" y="8565"/>
                  </a:lnTo>
                  <a:lnTo>
                    <a:pt x="21891" y="11413"/>
                  </a:lnTo>
                  <a:lnTo>
                    <a:pt x="17629" y="14740"/>
                  </a:lnTo>
                  <a:lnTo>
                    <a:pt x="13928" y="18300"/>
                  </a:lnTo>
                  <a:lnTo>
                    <a:pt x="10239" y="22105"/>
                  </a:lnTo>
                  <a:lnTo>
                    <a:pt x="7390" y="26144"/>
                  </a:lnTo>
                  <a:lnTo>
                    <a:pt x="4833" y="30660"/>
                  </a:lnTo>
                  <a:lnTo>
                    <a:pt x="2848" y="35167"/>
                  </a:lnTo>
                  <a:lnTo>
                    <a:pt x="1424" y="39928"/>
                  </a:lnTo>
                  <a:lnTo>
                    <a:pt x="572" y="44913"/>
                  </a:lnTo>
                  <a:lnTo>
                    <a:pt x="0" y="50142"/>
                  </a:lnTo>
                  <a:lnTo>
                    <a:pt x="0" y="50142"/>
                  </a:lnTo>
                  <a:lnTo>
                    <a:pt x="280" y="52756"/>
                  </a:lnTo>
                  <a:lnTo>
                    <a:pt x="572" y="55371"/>
                  </a:lnTo>
                  <a:lnTo>
                    <a:pt x="1424" y="60356"/>
                  </a:lnTo>
                  <a:lnTo>
                    <a:pt x="2848" y="65106"/>
                  </a:lnTo>
                  <a:lnTo>
                    <a:pt x="4833" y="69389"/>
                  </a:lnTo>
                  <a:lnTo>
                    <a:pt x="7390" y="73662"/>
                  </a:lnTo>
                  <a:lnTo>
                    <a:pt x="9947" y="77466"/>
                  </a:lnTo>
                  <a:lnTo>
                    <a:pt x="12796" y="81261"/>
                  </a:lnTo>
                  <a:lnTo>
                    <a:pt x="15925" y="85066"/>
                  </a:lnTo>
                  <a:lnTo>
                    <a:pt x="22183" y="92665"/>
                  </a:lnTo>
                  <a:lnTo>
                    <a:pt x="25020" y="96704"/>
                  </a:lnTo>
                  <a:lnTo>
                    <a:pt x="27869" y="100743"/>
                  </a:lnTo>
                  <a:lnTo>
                    <a:pt x="30426" y="105025"/>
                  </a:lnTo>
                  <a:lnTo>
                    <a:pt x="32702" y="109776"/>
                  </a:lnTo>
                  <a:lnTo>
                    <a:pt x="34687" y="114761"/>
                  </a:lnTo>
                  <a:lnTo>
                    <a:pt x="36112" y="11999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Shape 17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119915" y="17"/>
                  </a:moveTo>
                  <a:lnTo>
                    <a:pt x="119915" y="17"/>
                  </a:lnTo>
                  <a:lnTo>
                    <a:pt x="70353" y="51235"/>
                  </a:lnTo>
                  <a:lnTo>
                    <a:pt x="84" y="119982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Shape 178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33" y="11230"/>
                  </a:moveTo>
                  <a:lnTo>
                    <a:pt x="27587" y="120000"/>
                  </a:lnTo>
                  <a:lnTo>
                    <a:pt x="55141" y="11230"/>
                  </a:lnTo>
                  <a:lnTo>
                    <a:pt x="55141" y="11230"/>
                  </a:lnTo>
                  <a:lnTo>
                    <a:pt x="57570" y="3846"/>
                  </a:lnTo>
                  <a:lnTo>
                    <a:pt x="60000" y="0"/>
                  </a:lnTo>
                  <a:lnTo>
                    <a:pt x="62429" y="3846"/>
                  </a:lnTo>
                  <a:lnTo>
                    <a:pt x="64858" y="11230"/>
                  </a:lnTo>
                  <a:lnTo>
                    <a:pt x="92412" y="120000"/>
                  </a:lnTo>
                  <a:lnTo>
                    <a:pt x="119966" y="1123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Shape 17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120000" h="120000" fill="none" extrusionOk="0">
                  <a:moveTo>
                    <a:pt x="0" y="120000"/>
                  </a:moveTo>
                  <a:lnTo>
                    <a:pt x="120000" y="1200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-88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Roboto Slab Light"/>
              <a:buNone/>
              <a:defRPr sz="2000" b="0" i="0" u="none" strike="noStrike" cap="none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 indent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2830925" y="1200150"/>
            <a:ext cx="2516400" cy="3120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○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0" marR="0" lvl="1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0" marR="0" lvl="2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0" marR="0" lvl="3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0" marR="0" lvl="4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0" marR="0" lvl="5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0" marR="0" lvl="6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0" marR="0" lvl="7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0" marR="0" lvl="8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body" idx="2"/>
          </p:nvPr>
        </p:nvSpPr>
        <p:spPr>
          <a:xfrm>
            <a:off x="5651044" y="1200150"/>
            <a:ext cx="2671500" cy="3120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○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0" marR="0" lvl="1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0" marR="0" lvl="2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0" marR="0" lvl="3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0" marR="0" lvl="4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0" marR="0" lvl="5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0" marR="0" lvl="6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0" marR="0" lvl="7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0" marR="0" lvl="8" indent="1143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492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○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A6BCC9"/>
              </a:buClr>
              <a:buSzPct val="100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rPr>
              <a:t>‹#›</a:t>
            </a:fld>
            <a:endParaRPr lang="en" sz="1200">
              <a:solidFill>
                <a:srgbClr val="A6BCC9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7" r:id="rId4"/>
    <p:sldLayoutId id="2147483659" r:id="rId5"/>
    <p:sldLayoutId id="2147483662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 dirty="0"/>
              <a:t>COLLEGE</a:t>
            </a:r>
            <a:br>
              <a:rPr lang="en" sz="4000" dirty="0"/>
            </a:br>
            <a:r>
              <a:rPr lang="en" sz="4000" dirty="0"/>
              <a:t>AND</a:t>
            </a:r>
            <a:br>
              <a:rPr lang="en" sz="4000" dirty="0"/>
            </a:br>
            <a:r>
              <a:rPr lang="en" sz="4000" dirty="0"/>
              <a:t>SUCCESS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2915050" y="626350"/>
            <a:ext cx="5431500" cy="322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b="1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SIMPLICITY IS THE REAL WAY OF SUCCESS</a:t>
            </a:r>
          </a:p>
          <a:p>
            <a:pPr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000000"/>
              </a:solidFill>
              <a:latin typeface="+mj-lt"/>
              <a:ea typeface="Lato"/>
              <a:cs typeface="Lato"/>
              <a:sym typeface="Lato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b="1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COLLEGE’ GPA DOESN’T DEFINE YOU</a:t>
            </a:r>
          </a:p>
          <a:p>
            <a:pPr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000000"/>
              </a:solidFill>
              <a:latin typeface="+mj-lt"/>
              <a:ea typeface="Lato"/>
              <a:cs typeface="Lato"/>
              <a:sym typeface="Lato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b="1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EDUCATION IS NOT JUST THE SCHOOL AND COLLEGE</a:t>
            </a:r>
          </a:p>
        </p:txBody>
      </p:sp>
      <p:sp>
        <p:nvSpPr>
          <p:cNvPr id="447" name="Shape 44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83333"/>
              <a:buFont typeface="Roboto Slab Light"/>
              <a:buNone/>
            </a:pPr>
            <a:r>
              <a:rPr lang="en" sz="2400" b="1" i="1" dirty="0">
                <a:solidFill>
                  <a:srgbClr val="000000"/>
                </a:solidFill>
                <a:latin typeface="+mj-lt"/>
                <a:ea typeface="Roboto Slab"/>
                <a:cs typeface="Roboto Slab"/>
                <a:sym typeface="Roboto Slab"/>
              </a:rPr>
              <a:t>STEVE JOBS </a:t>
            </a:r>
          </a:p>
        </p:txBody>
      </p:sp>
      <p:sp>
        <p:nvSpPr>
          <p:cNvPr id="448" name="Shape 448"/>
          <p:cNvSpPr txBox="1">
            <a:spLocks noGrp="1"/>
          </p:cNvSpPr>
          <p:nvPr>
            <p:ph type="body" idx="2"/>
          </p:nvPr>
        </p:nvSpPr>
        <p:spPr>
          <a:xfrm>
            <a:off x="4880119" y="5295675"/>
            <a:ext cx="2671500" cy="3120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CC9"/>
              </a:buClr>
              <a:buSzPct val="100000"/>
              <a:buFont typeface="Lato Light"/>
              <a:buNone/>
            </a:pPr>
            <a:endParaRPr/>
          </a:p>
        </p:txBody>
      </p:sp>
      <p:sp>
        <p:nvSpPr>
          <p:cNvPr id="449" name="Shape 449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0" name="Shape 450" descr="J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4088" y="2571750"/>
            <a:ext cx="2998575" cy="209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9795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800" dirty="0"/>
          </a:p>
          <a:p>
            <a:pPr marL="457200" indent="-457200">
              <a:buFont typeface="Courier New" pitchFamily="49" charset="0"/>
              <a:buChar char="o"/>
            </a:pPr>
            <a:r>
              <a:rPr lang="en-GB" sz="2800" dirty="0">
                <a:latin typeface="+mj-lt"/>
              </a:rPr>
              <a:t>A college degree doesn’t automatically mean success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62891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1242275" y="1704600"/>
            <a:ext cx="6659700" cy="819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“</a:t>
            </a:r>
            <a:r>
              <a:rPr lang="en" dirty="0">
                <a:latin typeface="+mj-lt"/>
              </a:rPr>
              <a:t>Don’t let a bad grade define who you are or what you become.”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                                                        -Annonymous</a:t>
            </a:r>
          </a:p>
        </p:txBody>
      </p:sp>
      <p:sp>
        <p:nvSpPr>
          <p:cNvPr id="418" name="Shape 418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>
            <a:spLocks noGrp="1"/>
          </p:cNvSpPr>
          <p:nvPr>
            <p:ph type="ctrTitle" idx="4294967295"/>
          </p:nvPr>
        </p:nvSpPr>
        <p:spPr>
          <a:xfrm>
            <a:off x="685800" y="1507150"/>
            <a:ext cx="6593700" cy="1159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 dirty="0">
                <a:solidFill>
                  <a:srgbClr val="FFFFFF"/>
                </a:solidFill>
              </a:rPr>
              <a:t>Thanks!</a:t>
            </a:r>
          </a:p>
        </p:txBody>
      </p:sp>
      <p:sp>
        <p:nvSpPr>
          <p:cNvPr id="594" name="Shape 594"/>
          <p:cNvSpPr txBox="1">
            <a:spLocks noGrp="1"/>
          </p:cNvSpPr>
          <p:nvPr>
            <p:ph type="subTitle" idx="4294967295"/>
          </p:nvPr>
        </p:nvSpPr>
        <p:spPr>
          <a:xfrm>
            <a:off x="685800" y="2401970"/>
            <a:ext cx="6593700" cy="1769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 dirty="0">
                <a:solidFill>
                  <a:srgbClr val="4A5C65"/>
                </a:solidFill>
                <a:latin typeface="+mj-lt"/>
              </a:rPr>
              <a:t>Any questions?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lang="en" dirty="0">
              <a:solidFill>
                <a:srgbClr val="4A5C65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dirty="0">
              <a:solidFill>
                <a:srgbClr val="4A5C65"/>
              </a:solidFill>
            </a:endParaRPr>
          </a:p>
        </p:txBody>
      </p:sp>
      <p:sp>
        <p:nvSpPr>
          <p:cNvPr id="595" name="Shape 595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6760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800" dirty="0"/>
          </a:p>
          <a:p>
            <a:pPr marL="457200" indent="-457200">
              <a:buFont typeface="Courier New" pitchFamily="49" charset="0"/>
              <a:buChar char="o"/>
            </a:pPr>
            <a:r>
              <a:rPr lang="en-GB" sz="2800" dirty="0">
                <a:latin typeface="+mj-lt"/>
              </a:rPr>
              <a:t>6.7% of the world have a bachelor degree</a:t>
            </a:r>
          </a:p>
          <a:p>
            <a:r>
              <a:rPr lang="en-GB" sz="2800" dirty="0">
                <a:latin typeface="+mj-lt"/>
              </a:rPr>
              <a:t>32% of billionaires don’t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4383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>
                <a:latin typeface="+mj-lt"/>
              </a:rPr>
              <a:t>Problem</a:t>
            </a:r>
            <a:r>
              <a:rPr lang="en-US" dirty="0">
                <a:latin typeface="+mj-lt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sz="3200" dirty="0">
              <a:latin typeface="+mj-lt"/>
            </a:endParaRPr>
          </a:p>
          <a:p>
            <a:pPr algn="ctr"/>
            <a:r>
              <a:rPr lang="en-US" sz="3200" dirty="0">
                <a:latin typeface="+mj-lt"/>
              </a:rPr>
              <a:t>90</a:t>
            </a:r>
            <a:r>
              <a:rPr lang="en-GB" sz="3200" dirty="0">
                <a:latin typeface="+mj-lt"/>
              </a:rPr>
              <a:t> %  </a:t>
            </a:r>
            <a:r>
              <a:rPr lang="en-US" sz="3200" dirty="0">
                <a:latin typeface="+mj-lt"/>
              </a:rPr>
              <a:t>People always relate success to education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8227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j-lt"/>
              </a:rPr>
              <a:t>Need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+mj-lt"/>
              </a:rPr>
              <a:t>Our main need is to define word success correctly 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+mj-lt"/>
              </a:rPr>
              <a:t>Stop relating both success and education to each other</a:t>
            </a:r>
            <a:endParaRPr lang="en-US" sz="2400" dirty="0">
              <a:latin typeface="+mj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64785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 idx="4294967295"/>
          </p:nvPr>
        </p:nvSpPr>
        <p:spPr>
          <a:xfrm>
            <a:off x="2194950" y="1881750"/>
            <a:ext cx="4754100" cy="13800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>
                <a:solidFill>
                  <a:srgbClr val="02BDC7"/>
                </a:solidFill>
              </a:rPr>
              <a:t>.</a:t>
            </a:r>
          </a:p>
        </p:txBody>
      </p:sp>
      <p:sp>
        <p:nvSpPr>
          <p:cNvPr id="476" name="Shape 47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  <p:sp>
        <p:nvSpPr>
          <p:cNvPr id="2" name="TextBox 1"/>
          <p:cNvSpPr txBox="1"/>
          <p:nvPr/>
        </p:nvSpPr>
        <p:spPr>
          <a:xfrm rot="1241616">
            <a:off x="6376233" y="2287574"/>
            <a:ext cx="194421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For me, education means a lot. But it doesn't mean that holding a book and going to a school or a </a:t>
            </a:r>
          </a:p>
          <a:p>
            <a:r>
              <a:rPr lang="en-US" dirty="0">
                <a:solidFill>
                  <a:schemeClr val="bg1"/>
                </a:solidFill>
              </a:rPr>
              <a:t>College makes you educated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latin typeface="+mj-lt"/>
              </a:rPr>
              <a:t>Need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816" y="699542"/>
            <a:ext cx="5292300" cy="3267300"/>
          </a:xfrm>
        </p:spPr>
        <p:txBody>
          <a:bodyPr/>
          <a:lstStyle/>
          <a:p>
            <a:r>
              <a:rPr lang="en-US" sz="2400" dirty="0">
                <a:latin typeface="+mj-lt"/>
              </a:rPr>
              <a:t>Some basic knowledge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We don't really need formal education to be successful. 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Successful person learns from experience and his personality would play a more important role.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9259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+mj-lt"/>
              </a:rPr>
              <a:t>Satisfaction</a:t>
            </a:r>
          </a:p>
        </p:txBody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2915816" y="699542"/>
            <a:ext cx="5292300" cy="3267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r>
              <a:rPr lang="en-US" sz="2400" dirty="0">
                <a:latin typeface="+mj-lt"/>
              </a:rPr>
              <a:t>Propose motivational speeches </a:t>
            </a:r>
          </a:p>
          <a:p>
            <a:r>
              <a:rPr lang="en-US" sz="2400" dirty="0">
                <a:latin typeface="+mj-lt"/>
              </a:rPr>
              <a:t>Constructing annual events</a:t>
            </a:r>
          </a:p>
          <a:p>
            <a:r>
              <a:rPr lang="en-US" sz="2400" dirty="0">
                <a:latin typeface="+mj-lt"/>
              </a:rPr>
              <a:t>Gathering successful people from around the world without degree to share their stories to:</a:t>
            </a:r>
          </a:p>
          <a:p>
            <a:pPr lvl="1"/>
            <a:r>
              <a:rPr lang="en-US" sz="2400" dirty="0">
                <a:latin typeface="+mj-lt"/>
              </a:rPr>
              <a:t>Motivate</a:t>
            </a:r>
          </a:p>
          <a:p>
            <a:pPr lvl="1"/>
            <a:r>
              <a:rPr lang="en-US" sz="2400" dirty="0">
                <a:latin typeface="+mj-lt"/>
              </a:rPr>
              <a:t>Inspire people to use their creativity   </a:t>
            </a:r>
          </a:p>
          <a:p>
            <a:pPr lvl="1"/>
            <a:r>
              <a:rPr lang="en-US" sz="2400" dirty="0">
                <a:latin typeface="+mj-lt"/>
              </a:rPr>
              <a:t>Think out of the box</a:t>
            </a:r>
          </a:p>
        </p:txBody>
      </p:sp>
      <p:sp>
        <p:nvSpPr>
          <p:cNvPr id="425" name="Shape 425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7814"/>
            <a:ext cx="2380766" cy="2041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Roboto Slab Light"/>
              <a:buNone/>
            </a:pPr>
            <a:r>
              <a:rPr lang="en" b="1" i="1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rPr>
              <a:t>ACTIONS WE SHOULD TAKE</a:t>
            </a:r>
          </a:p>
        </p:txBody>
      </p:sp>
      <p:sp>
        <p:nvSpPr>
          <p:cNvPr id="430" name="Shape 430"/>
          <p:cNvSpPr txBox="1">
            <a:spLocks noGrp="1"/>
          </p:cNvSpPr>
          <p:nvPr>
            <p:ph type="body" idx="2"/>
          </p:nvPr>
        </p:nvSpPr>
        <p:spPr>
          <a:xfrm>
            <a:off x="479900" y="3905925"/>
            <a:ext cx="4943700" cy="826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dirty="0"/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endParaRPr sz="1000" b="0" i="0" u="none" strike="noStrike" cap="none" dirty="0">
              <a:solidFill>
                <a:srgbClr val="02BDC7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marR="0" lvl="0" indent="-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CC9"/>
              </a:buClr>
              <a:buSzPct val="100000"/>
              <a:buFont typeface="Lato Light"/>
              <a:buNone/>
            </a:pPr>
            <a:endParaRPr sz="1000" b="0" i="0" u="none" strike="noStrike" cap="none" dirty="0">
              <a:solidFill>
                <a:srgbClr val="02BDC7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431" name="Shape 431"/>
          <p:cNvSpPr txBox="1">
            <a:spLocks noGrp="1"/>
          </p:cNvSpPr>
          <p:nvPr>
            <p:ph type="body" idx="1"/>
          </p:nvPr>
        </p:nvSpPr>
        <p:spPr>
          <a:xfrm>
            <a:off x="2517550" y="1349125"/>
            <a:ext cx="5957400" cy="2746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Lato"/>
            </a:pPr>
            <a:r>
              <a:rPr lang="en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COLLEGE SHOULD START TEACH STUDENTS HOW TO USE THEIR MINDS PRACTICALLY </a:t>
            </a:r>
          </a:p>
          <a:p>
            <a:pPr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+mj-lt"/>
              <a:ea typeface="Lato"/>
              <a:cs typeface="Lato"/>
              <a:sym typeface="Lato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READ MORE AND OPEN YOUR MIND</a:t>
            </a:r>
          </a:p>
          <a:p>
            <a:pPr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+mj-lt"/>
              <a:ea typeface="Lato"/>
              <a:cs typeface="Lato"/>
              <a:sym typeface="Lato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FIND WHAT YOU LOVE AND DEVELOP IT </a:t>
            </a:r>
          </a:p>
        </p:txBody>
      </p:sp>
      <p:sp>
        <p:nvSpPr>
          <p:cNvPr id="432" name="Shape 432"/>
          <p:cNvSpPr txBox="1">
            <a:spLocks noGrp="1"/>
          </p:cNvSpPr>
          <p:nvPr>
            <p:ph type="body" idx="2"/>
          </p:nvPr>
        </p:nvSpPr>
        <p:spPr>
          <a:xfrm>
            <a:off x="4926675" y="5733750"/>
            <a:ext cx="1440300" cy="101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CC9"/>
              </a:buClr>
              <a:buSzPct val="100000"/>
              <a:buFont typeface="Lato Light"/>
              <a:buNone/>
            </a:pPr>
            <a:endParaRPr sz="1200" b="0" i="0" u="none" strike="noStrike" cap="none">
              <a:solidFill>
                <a:srgbClr val="4A5C65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433" name="Shape 433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5741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xfrm>
            <a:off x="397025" y="571500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83333"/>
              <a:buFont typeface="Roboto Slab Light"/>
              <a:buNone/>
            </a:pPr>
            <a:r>
              <a:rPr lang="en" sz="2400" b="1" i="1" dirty="0">
                <a:solidFill>
                  <a:srgbClr val="000000"/>
                </a:solidFill>
                <a:latin typeface="+mj-lt"/>
                <a:ea typeface="Roboto Slab"/>
                <a:cs typeface="Roboto Slab"/>
                <a:sym typeface="Roboto Slab"/>
              </a:rPr>
              <a:t>ALBERT EINSTEIN </a:t>
            </a:r>
          </a:p>
        </p:txBody>
      </p:sp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2901875" y="5715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DOES HATING MATH MAKE YOU STUPID?</a:t>
            </a:r>
          </a:p>
          <a:p>
            <a:pPr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+mj-lt"/>
              <a:ea typeface="Lato"/>
              <a:cs typeface="Lato"/>
              <a:sym typeface="Lato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Font typeface="Lato"/>
            </a:pPr>
            <a:r>
              <a:rPr lang="en" dirty="0">
                <a:solidFill>
                  <a:srgbClr val="000000"/>
                </a:solidFill>
                <a:latin typeface="+mj-lt"/>
                <a:ea typeface="Lato"/>
                <a:cs typeface="Lato"/>
                <a:sym typeface="Lato"/>
              </a:rPr>
              <a:t>FOCUS ON WHAT YOU LOVE TO REACH THE REAL SUCCESS </a:t>
            </a:r>
          </a:p>
        </p:txBody>
      </p:sp>
      <p:sp>
        <p:nvSpPr>
          <p:cNvPr id="440" name="Shape 440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1" name="Shape 441" descr="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4875" y="2642799"/>
            <a:ext cx="5292300" cy="21032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8103811"/>
      </p:ext>
    </p:extLst>
  </p:cSld>
  <p:clrMapOvr>
    <a:masterClrMapping/>
  </p:clrMapOvr>
</p:sld>
</file>

<file path=ppt/theme/theme1.xml><?xml version="1.0" encoding="utf-8"?>
<a:theme xmlns:a="http://schemas.openxmlformats.org/drawingml/2006/main" name="Ken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248</Words>
  <Application>Microsoft Office PowerPoint</Application>
  <PresentationFormat>On-screen Show (16:9)</PresentationFormat>
  <Paragraphs>64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Roboto Slab</vt:lpstr>
      <vt:lpstr>Lato</vt:lpstr>
      <vt:lpstr>Courier New</vt:lpstr>
      <vt:lpstr>Roboto Slab Light</vt:lpstr>
      <vt:lpstr>Lato Light</vt:lpstr>
      <vt:lpstr>Arial</vt:lpstr>
      <vt:lpstr>Kent template</vt:lpstr>
      <vt:lpstr>COLLEGE AND SUCCESS</vt:lpstr>
      <vt:lpstr>INTRODUCTION</vt:lpstr>
      <vt:lpstr>Problem </vt:lpstr>
      <vt:lpstr>Need </vt:lpstr>
      <vt:lpstr>.</vt:lpstr>
      <vt:lpstr>Need</vt:lpstr>
      <vt:lpstr>Satisfaction</vt:lpstr>
      <vt:lpstr>ACTIONS WE SHOULD TAKE</vt:lpstr>
      <vt:lpstr>ALBERT EINSTEIN </vt:lpstr>
      <vt:lpstr>STEVE JOBS </vt:lpstr>
      <vt:lpstr>CONCLUSION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EDUCATION</dc:title>
  <dc:creator>MB</dc:creator>
  <cp:lastModifiedBy>Demerdo</cp:lastModifiedBy>
  <cp:revision>16</cp:revision>
  <dcterms:modified xsi:type="dcterms:W3CDTF">2019-06-25T23:20:14Z</dcterms:modified>
</cp:coreProperties>
</file>