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309" r:id="rId4"/>
    <p:sldId id="259" r:id="rId5"/>
    <p:sldId id="312" r:id="rId6"/>
    <p:sldId id="263" r:id="rId7"/>
    <p:sldId id="306" r:id="rId8"/>
    <p:sldId id="272" r:id="rId9"/>
    <p:sldId id="265" r:id="rId10"/>
    <p:sldId id="310" r:id="rId11"/>
    <p:sldId id="271" r:id="rId12"/>
    <p:sldId id="311" r:id="rId13"/>
    <p:sldId id="305" r:id="rId14"/>
    <p:sldId id="301" r:id="rId15"/>
    <p:sldId id="304" r:id="rId16"/>
    <p:sldId id="307" r:id="rId17"/>
    <p:sldId id="313" r:id="rId18"/>
    <p:sldId id="303" r:id="rId19"/>
    <p:sldId id="302" r:id="rId20"/>
    <p:sldId id="317" r:id="rId21"/>
    <p:sldId id="315" r:id="rId22"/>
    <p:sldId id="316" r:id="rId23"/>
    <p:sldId id="314" r:id="rId24"/>
    <p:sldId id="308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8" autoAdjust="0"/>
    <p:restoredTop sz="96229" autoAdjust="0"/>
  </p:normalViewPr>
  <p:slideViewPr>
    <p:cSldViewPr snapToGrid="0">
      <p:cViewPr>
        <p:scale>
          <a:sx n="66" d="100"/>
          <a:sy n="66" d="100"/>
        </p:scale>
        <p:origin x="2544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452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E0ACCF4-2662-46F3-B716-95519D7F8B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7256" y="1"/>
            <a:ext cx="5834743" cy="6858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5781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E0ACCF4-2662-46F3-B716-95519D7F8B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53943" y="835926"/>
            <a:ext cx="4412342" cy="6022074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2713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E0ACCF4-2662-46F3-B716-95519D7F8B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120572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3746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D8724-165F-453E-89CE-7E5F275341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6212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458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471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74" r:id="rId2"/>
    <p:sldLayoutId id="2147483675" r:id="rId3"/>
    <p:sldLayoutId id="2147483676" r:id="rId4"/>
    <p:sldLayoutId id="2147483673" r:id="rId5"/>
    <p:sldLayoutId id="2147483672" r:id="rId6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"/>
          <p:cNvSpPr/>
          <p:nvPr/>
        </p:nvSpPr>
        <p:spPr>
          <a:xfrm>
            <a:off x="-741680" y="1127158"/>
            <a:ext cx="4862203" cy="3759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1" h="15801" extrusionOk="0">
                <a:moveTo>
                  <a:pt x="9950" y="4401"/>
                </a:moveTo>
                <a:cubicBezTo>
                  <a:pt x="13839" y="7242"/>
                  <a:pt x="21117" y="7142"/>
                  <a:pt x="20595" y="12351"/>
                </a:cubicBezTo>
                <a:cubicBezTo>
                  <a:pt x="19882" y="19475"/>
                  <a:pt x="8696" y="14683"/>
                  <a:pt x="1879" y="5995"/>
                </a:cubicBezTo>
                <a:cubicBezTo>
                  <a:pt x="796" y="4613"/>
                  <a:pt x="-483" y="3102"/>
                  <a:pt x="185" y="1530"/>
                </a:cubicBezTo>
                <a:cubicBezTo>
                  <a:pt x="1740" y="-2125"/>
                  <a:pt x="6049" y="1551"/>
                  <a:pt x="9950" y="440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20" name="Shape"/>
          <p:cNvSpPr/>
          <p:nvPr/>
        </p:nvSpPr>
        <p:spPr>
          <a:xfrm>
            <a:off x="293413" y="4821048"/>
            <a:ext cx="4239678" cy="3904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84" h="16464" extrusionOk="0">
                <a:moveTo>
                  <a:pt x="11556" y="5373"/>
                </a:moveTo>
                <a:cubicBezTo>
                  <a:pt x="13662" y="8441"/>
                  <a:pt x="18774" y="10052"/>
                  <a:pt x="17615" y="13903"/>
                </a:cubicBezTo>
                <a:cubicBezTo>
                  <a:pt x="16142" y="18795"/>
                  <a:pt x="10222" y="15786"/>
                  <a:pt x="4968" y="12288"/>
                </a:cubicBezTo>
                <a:cubicBezTo>
                  <a:pt x="3618" y="11390"/>
                  <a:pt x="2087" y="10679"/>
                  <a:pt x="1164" y="9333"/>
                </a:cubicBezTo>
                <a:cubicBezTo>
                  <a:pt x="-2826" y="3517"/>
                  <a:pt x="4344" y="-2805"/>
                  <a:pt x="9091" y="1326"/>
                </a:cubicBezTo>
                <a:cubicBezTo>
                  <a:pt x="10300" y="2378"/>
                  <a:pt x="10654" y="4060"/>
                  <a:pt x="11556" y="537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21" name="Shape"/>
          <p:cNvSpPr/>
          <p:nvPr/>
        </p:nvSpPr>
        <p:spPr>
          <a:xfrm>
            <a:off x="920745" y="-1347955"/>
            <a:ext cx="4241810" cy="2724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50" h="17172" extrusionOk="0">
                <a:moveTo>
                  <a:pt x="3962" y="8171"/>
                </a:moveTo>
                <a:cubicBezTo>
                  <a:pt x="9171" y="3934"/>
                  <a:pt x="14593" y="-4107"/>
                  <a:pt x="17826" y="2530"/>
                </a:cubicBezTo>
                <a:cubicBezTo>
                  <a:pt x="21136" y="9326"/>
                  <a:pt x="13944" y="15102"/>
                  <a:pt x="5724" y="16892"/>
                </a:cubicBezTo>
                <a:cubicBezTo>
                  <a:pt x="3327" y="17414"/>
                  <a:pt x="619" y="17493"/>
                  <a:pt x="77" y="14498"/>
                </a:cubicBezTo>
                <a:cubicBezTo>
                  <a:pt x="-464" y="11504"/>
                  <a:pt x="1952" y="9806"/>
                  <a:pt x="3962" y="817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22" name="Shape"/>
          <p:cNvSpPr/>
          <p:nvPr/>
        </p:nvSpPr>
        <p:spPr>
          <a:xfrm>
            <a:off x="4020146" y="2821054"/>
            <a:ext cx="2318589" cy="3662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11" h="17261" extrusionOk="0">
                <a:moveTo>
                  <a:pt x="14219" y="2619"/>
                </a:moveTo>
                <a:cubicBezTo>
                  <a:pt x="20197" y="12098"/>
                  <a:pt x="3687" y="21491"/>
                  <a:pt x="318" y="15241"/>
                </a:cubicBezTo>
                <a:cubicBezTo>
                  <a:pt x="-1403" y="12047"/>
                  <a:pt x="4342" y="10218"/>
                  <a:pt x="6041" y="7348"/>
                </a:cubicBezTo>
                <a:cubicBezTo>
                  <a:pt x="7015" y="5704"/>
                  <a:pt x="6446" y="3706"/>
                  <a:pt x="7275" y="1956"/>
                </a:cubicBezTo>
                <a:cubicBezTo>
                  <a:pt x="7740" y="973"/>
                  <a:pt x="8714" y="90"/>
                  <a:pt x="10142" y="7"/>
                </a:cubicBezTo>
                <a:cubicBezTo>
                  <a:pt x="12123" y="-109"/>
                  <a:pt x="13368" y="1270"/>
                  <a:pt x="14219" y="26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26" name="Shape"/>
          <p:cNvSpPr/>
          <p:nvPr/>
        </p:nvSpPr>
        <p:spPr>
          <a:xfrm>
            <a:off x="8366143" y="-719819"/>
            <a:ext cx="4726798" cy="2506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6" h="17345" extrusionOk="0">
                <a:moveTo>
                  <a:pt x="17149" y="2184"/>
                </a:moveTo>
                <a:cubicBezTo>
                  <a:pt x="19086" y="4584"/>
                  <a:pt x="19931" y="8853"/>
                  <a:pt x="18532" y="11773"/>
                </a:cubicBezTo>
                <a:cubicBezTo>
                  <a:pt x="16391" y="16243"/>
                  <a:pt x="12662" y="11891"/>
                  <a:pt x="9613" y="12829"/>
                </a:cubicBezTo>
                <a:cubicBezTo>
                  <a:pt x="6527" y="13779"/>
                  <a:pt x="3535" y="19999"/>
                  <a:pt x="978" y="16039"/>
                </a:cubicBezTo>
                <a:cubicBezTo>
                  <a:pt x="-1669" y="11942"/>
                  <a:pt x="1360" y="4785"/>
                  <a:pt x="6423" y="2184"/>
                </a:cubicBezTo>
                <a:cubicBezTo>
                  <a:pt x="10099" y="296"/>
                  <a:pt x="14095" y="-1601"/>
                  <a:pt x="17149" y="218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27" name="Shape"/>
          <p:cNvSpPr/>
          <p:nvPr/>
        </p:nvSpPr>
        <p:spPr>
          <a:xfrm>
            <a:off x="8290218" y="4653166"/>
            <a:ext cx="4295687" cy="5169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09" h="15409" extrusionOk="0">
                <a:moveTo>
                  <a:pt x="15259" y="3477"/>
                </a:moveTo>
                <a:cubicBezTo>
                  <a:pt x="9554" y="6482"/>
                  <a:pt x="9165" y="19780"/>
                  <a:pt x="1119" y="13947"/>
                </a:cubicBezTo>
                <a:cubicBezTo>
                  <a:pt x="-2365" y="11421"/>
                  <a:pt x="3183" y="8589"/>
                  <a:pt x="5527" y="5545"/>
                </a:cubicBezTo>
                <a:cubicBezTo>
                  <a:pt x="9331" y="605"/>
                  <a:pt x="19235" y="-1820"/>
                  <a:pt x="18122" y="1591"/>
                </a:cubicBezTo>
                <a:cubicBezTo>
                  <a:pt x="17814" y="2534"/>
                  <a:pt x="16348" y="2903"/>
                  <a:pt x="15259" y="3477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28" name="Shape"/>
          <p:cNvSpPr/>
          <p:nvPr/>
        </p:nvSpPr>
        <p:spPr>
          <a:xfrm>
            <a:off x="5580663" y="-1067562"/>
            <a:ext cx="2992936" cy="3633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48" h="18057" extrusionOk="0">
                <a:moveTo>
                  <a:pt x="12528" y="8338"/>
                </a:moveTo>
                <a:cubicBezTo>
                  <a:pt x="9372" y="11162"/>
                  <a:pt x="11922" y="17326"/>
                  <a:pt x="6122" y="18013"/>
                </a:cubicBezTo>
                <a:cubicBezTo>
                  <a:pt x="1766" y="18529"/>
                  <a:pt x="-298" y="14396"/>
                  <a:pt x="34" y="10222"/>
                </a:cubicBezTo>
                <a:cubicBezTo>
                  <a:pt x="871" y="-277"/>
                  <a:pt x="21302" y="-3071"/>
                  <a:pt x="19541" y="3630"/>
                </a:cubicBezTo>
                <a:cubicBezTo>
                  <a:pt x="18879" y="6148"/>
                  <a:pt x="14603" y="6482"/>
                  <a:pt x="12528" y="833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29" name="Shape"/>
          <p:cNvSpPr/>
          <p:nvPr/>
        </p:nvSpPr>
        <p:spPr>
          <a:xfrm>
            <a:off x="9464300" y="1373254"/>
            <a:ext cx="2318590" cy="3662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11" h="17261" extrusionOk="0">
                <a:moveTo>
                  <a:pt x="14219" y="2619"/>
                </a:moveTo>
                <a:cubicBezTo>
                  <a:pt x="20197" y="12098"/>
                  <a:pt x="3687" y="21491"/>
                  <a:pt x="318" y="15241"/>
                </a:cubicBezTo>
                <a:cubicBezTo>
                  <a:pt x="-1403" y="12047"/>
                  <a:pt x="4342" y="10218"/>
                  <a:pt x="6041" y="7348"/>
                </a:cubicBezTo>
                <a:cubicBezTo>
                  <a:pt x="7015" y="5704"/>
                  <a:pt x="6446" y="3706"/>
                  <a:pt x="7275" y="1956"/>
                </a:cubicBezTo>
                <a:cubicBezTo>
                  <a:pt x="7740" y="973"/>
                  <a:pt x="8714" y="90"/>
                  <a:pt x="10142" y="7"/>
                </a:cubicBezTo>
                <a:cubicBezTo>
                  <a:pt x="12123" y="-109"/>
                  <a:pt x="13368" y="1270"/>
                  <a:pt x="14219" y="26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30" name="Shape"/>
          <p:cNvSpPr/>
          <p:nvPr/>
        </p:nvSpPr>
        <p:spPr>
          <a:xfrm>
            <a:off x="6682912" y="3303844"/>
            <a:ext cx="2437212" cy="3987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9" h="18531" extrusionOk="0">
                <a:moveTo>
                  <a:pt x="15428" y="9478"/>
                </a:moveTo>
                <a:cubicBezTo>
                  <a:pt x="13235" y="13094"/>
                  <a:pt x="14334" y="18314"/>
                  <a:pt x="7518" y="18525"/>
                </a:cubicBezTo>
                <a:cubicBezTo>
                  <a:pt x="2095" y="18693"/>
                  <a:pt x="26" y="14900"/>
                  <a:pt x="0" y="11240"/>
                </a:cubicBezTo>
                <a:cubicBezTo>
                  <a:pt x="-65" y="2281"/>
                  <a:pt x="14342" y="-2907"/>
                  <a:pt x="18995" y="1732"/>
                </a:cubicBezTo>
                <a:cubicBezTo>
                  <a:pt x="21535" y="4264"/>
                  <a:pt x="17056" y="6793"/>
                  <a:pt x="15428" y="947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31" name="Products…"/>
          <p:cNvSpPr txBox="1"/>
          <p:nvPr/>
        </p:nvSpPr>
        <p:spPr>
          <a:xfrm>
            <a:off x="619916" y="2397949"/>
            <a:ext cx="10657684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80000"/>
              </a:lnSpc>
              <a:defRPr sz="20000" b="1" spc="-60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8000" b="1" kern="0" spc="-300" dirty="0">
                <a:solidFill>
                  <a:srgbClr val="EEFCF8"/>
                </a:solidFill>
                <a:latin typeface="+mj-lt"/>
                <a:sym typeface="Karla"/>
              </a:rPr>
              <a:t>Kinderhaus</a:t>
            </a:r>
          </a:p>
          <a:p>
            <a:pPr defTabSz="412750" hangingPunct="0">
              <a:lnSpc>
                <a:spcPct val="80000"/>
              </a:lnSpc>
              <a:defRPr sz="20000" b="1" spc="-60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8000" kern="0" spc="-300" dirty="0">
                <a:solidFill>
                  <a:srgbClr val="EEFCF8"/>
                </a:solidFill>
                <a:sym typeface="Karla"/>
              </a:rPr>
              <a:t>Education Template</a:t>
            </a:r>
            <a:endParaRPr sz="8000" kern="0" spc="-300" dirty="0">
              <a:solidFill>
                <a:srgbClr val="EEFCF8"/>
              </a:solidFill>
              <a:sym typeface="Karla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1" y="525330"/>
            <a:ext cx="5881006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Enter To Learn, </a:t>
            </a:r>
            <a:r>
              <a:rPr lang="en-US" sz="5000" b="1" kern="0" spc="-150" dirty="0">
                <a:solidFill>
                  <a:schemeClr val="accent2"/>
                </a:solidFill>
                <a:latin typeface="+mj-lt"/>
                <a:sym typeface="Karla"/>
              </a:rPr>
              <a:t>Leave To Serve.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54470F-5518-44EF-9E37-CF530058F1CA}"/>
              </a:ext>
            </a:extLst>
          </p:cNvPr>
          <p:cNvGrpSpPr/>
          <p:nvPr/>
        </p:nvGrpSpPr>
        <p:grpSpPr>
          <a:xfrm>
            <a:off x="1230991" y="3174314"/>
            <a:ext cx="6214838" cy="2490933"/>
            <a:chOff x="1187450" y="3580714"/>
            <a:chExt cx="8537863" cy="249093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397393-7A4B-4F84-89A8-37D7ABE78ED0}"/>
                </a:ext>
              </a:extLst>
            </p:cNvPr>
            <p:cNvSpPr txBox="1"/>
            <p:nvPr/>
          </p:nvSpPr>
          <p:spPr>
            <a:xfrm>
              <a:off x="1187451" y="3580714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01.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1F8C1E-3E47-4611-82B6-7D163112A3CF}"/>
                </a:ext>
              </a:extLst>
            </p:cNvPr>
            <p:cNvSpPr txBox="1"/>
            <p:nvPr/>
          </p:nvSpPr>
          <p:spPr>
            <a:xfrm>
              <a:off x="1187450" y="4533793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02.</a:t>
              </a:r>
              <a:r>
                <a:rPr lang="en-US" b="1" dirty="0">
                  <a:solidFill>
                    <a:schemeClr val="bg2"/>
                  </a:solidFill>
                </a:rPr>
                <a:t>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  <a:endParaRPr lang="en-US" sz="1400" dirty="0">
                <a:solidFill>
                  <a:schemeClr val="bg2"/>
                </a:solidFill>
                <a:ea typeface="Roboto Medium" charset="0"/>
                <a:cs typeface="Roboto Medium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EB3B12-7B3C-4DA1-AA26-E54B5BFF5440}"/>
                </a:ext>
              </a:extLst>
            </p:cNvPr>
            <p:cNvSpPr txBox="1"/>
            <p:nvPr/>
          </p:nvSpPr>
          <p:spPr>
            <a:xfrm>
              <a:off x="6006341" y="3586948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03.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  <a:endParaRPr lang="en-US" sz="1400" dirty="0">
                <a:solidFill>
                  <a:schemeClr val="bg2"/>
                </a:solidFill>
                <a:ea typeface="Roboto Medium" charset="0"/>
                <a:cs typeface="Roboto Medium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E8CFD6-47D8-430B-BE71-BC30D620B2AD}"/>
                </a:ext>
              </a:extLst>
            </p:cNvPr>
            <p:cNvSpPr txBox="1"/>
            <p:nvPr/>
          </p:nvSpPr>
          <p:spPr>
            <a:xfrm>
              <a:off x="6006341" y="4515485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04.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  <a:endParaRPr lang="en-US" sz="1400" dirty="0">
                <a:solidFill>
                  <a:schemeClr val="bg2"/>
                </a:solidFill>
                <a:ea typeface="Roboto Medium" charset="0"/>
                <a:cs typeface="Roboto Medium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832BF5-5973-4E0C-9583-BF3FF8EC9E49}"/>
                </a:ext>
              </a:extLst>
            </p:cNvPr>
            <p:cNvSpPr txBox="1"/>
            <p:nvPr/>
          </p:nvSpPr>
          <p:spPr>
            <a:xfrm>
              <a:off x="1187450" y="5486872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05.</a:t>
              </a:r>
              <a:r>
                <a:rPr lang="en-US" b="1" dirty="0">
                  <a:solidFill>
                    <a:schemeClr val="bg2"/>
                  </a:solidFill>
                </a:rPr>
                <a:t>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  <a:endParaRPr lang="en-US" sz="1400" dirty="0">
                <a:solidFill>
                  <a:schemeClr val="bg2"/>
                </a:solidFill>
                <a:ea typeface="Roboto Medium" charset="0"/>
                <a:cs typeface="Roboto Medium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91B3EF-DF36-49C8-B109-77CB93EF2711}"/>
                </a:ext>
              </a:extLst>
            </p:cNvPr>
            <p:cNvSpPr txBox="1"/>
            <p:nvPr/>
          </p:nvSpPr>
          <p:spPr>
            <a:xfrm>
              <a:off x="6006341" y="5468564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06.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  <a:endParaRPr lang="en-US" sz="1400" dirty="0">
                <a:solidFill>
                  <a:schemeClr val="bg2"/>
                </a:solidFill>
                <a:ea typeface="Roboto Medium" charset="0"/>
                <a:cs typeface="Roboto Medium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A854F67-EC45-49C4-BAEF-BF43950B0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318172" y="555172"/>
            <a:ext cx="2873828" cy="57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281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he following slides are example questions to consider to help fully explore and articulate the problem space. Your sprint may not cover all of these, please consider them a guide as you schedule your lightning talks"/>
          <p:cNvSpPr txBox="1"/>
          <p:nvPr/>
        </p:nvSpPr>
        <p:spPr>
          <a:xfrm>
            <a:off x="1206500" y="1954812"/>
            <a:ext cx="9430579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8000" b="1" spc="-239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sz="4000" kern="0" spc="-120" dirty="0">
                <a:latin typeface="+mj-lt"/>
              </a:rPr>
              <a:t>The following slides are example questions to consider to help fully explore and articulate the problem space. Your sprint may not cover all of these, please consider them a guide as you schedule your lightning talks </a:t>
            </a:r>
          </a:p>
        </p:txBody>
      </p:sp>
      <p:sp>
        <p:nvSpPr>
          <p:cNvPr id="273" name="Challenge statement"/>
          <p:cNvSpPr txBox="1"/>
          <p:nvPr/>
        </p:nvSpPr>
        <p:spPr>
          <a:xfrm>
            <a:off x="1225550" y="1025930"/>
            <a:ext cx="271035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latin typeface="+mj-lt"/>
              </a:rPr>
              <a:t>Challenge Statement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1" y="525330"/>
            <a:ext cx="5881006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Enter To Learn, </a:t>
            </a:r>
            <a:r>
              <a:rPr lang="en-US" sz="5000" b="1" kern="0" spc="-150" dirty="0">
                <a:solidFill>
                  <a:schemeClr val="accent2"/>
                </a:solidFill>
                <a:latin typeface="+mj-lt"/>
                <a:sym typeface="Karla"/>
              </a:rPr>
              <a:t>Leave To Serve.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54470F-5518-44EF-9E37-CF530058F1CA}"/>
              </a:ext>
            </a:extLst>
          </p:cNvPr>
          <p:cNvGrpSpPr/>
          <p:nvPr/>
        </p:nvGrpSpPr>
        <p:grpSpPr>
          <a:xfrm>
            <a:off x="1230991" y="3174314"/>
            <a:ext cx="5961142" cy="2490933"/>
            <a:chOff x="1187450" y="3580714"/>
            <a:chExt cx="8189339" cy="249093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397393-7A4B-4F84-89A8-37D7ABE78ED0}"/>
                </a:ext>
              </a:extLst>
            </p:cNvPr>
            <p:cNvSpPr txBox="1"/>
            <p:nvPr/>
          </p:nvSpPr>
          <p:spPr>
            <a:xfrm>
              <a:off x="1187451" y="3580714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01.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1F8C1E-3E47-4611-82B6-7D163112A3CF}"/>
                </a:ext>
              </a:extLst>
            </p:cNvPr>
            <p:cNvSpPr txBox="1"/>
            <p:nvPr/>
          </p:nvSpPr>
          <p:spPr>
            <a:xfrm>
              <a:off x="1187450" y="4533793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02.</a:t>
              </a:r>
              <a:r>
                <a:rPr lang="en-US" b="1" dirty="0">
                  <a:solidFill>
                    <a:schemeClr val="bg2"/>
                  </a:solidFill>
                </a:rPr>
                <a:t>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  <a:endParaRPr lang="en-US" sz="1400" dirty="0">
                <a:solidFill>
                  <a:schemeClr val="bg2"/>
                </a:solidFill>
                <a:ea typeface="Roboto Medium" charset="0"/>
                <a:cs typeface="Roboto Medium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EB3B12-7B3C-4DA1-AA26-E54B5BFF5440}"/>
                </a:ext>
              </a:extLst>
            </p:cNvPr>
            <p:cNvSpPr txBox="1"/>
            <p:nvPr/>
          </p:nvSpPr>
          <p:spPr>
            <a:xfrm>
              <a:off x="5657817" y="3586948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03.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  <a:endParaRPr lang="en-US" sz="1400" dirty="0">
                <a:solidFill>
                  <a:schemeClr val="bg2"/>
                </a:solidFill>
                <a:ea typeface="Roboto Medium" charset="0"/>
                <a:cs typeface="Roboto Medium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E8CFD6-47D8-430B-BE71-BC30D620B2AD}"/>
                </a:ext>
              </a:extLst>
            </p:cNvPr>
            <p:cNvSpPr txBox="1"/>
            <p:nvPr/>
          </p:nvSpPr>
          <p:spPr>
            <a:xfrm>
              <a:off x="5657817" y="4515485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04.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  <a:endParaRPr lang="en-US" sz="1400" dirty="0">
                <a:solidFill>
                  <a:schemeClr val="bg2"/>
                </a:solidFill>
                <a:ea typeface="Roboto Medium" charset="0"/>
                <a:cs typeface="Roboto Medium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832BF5-5973-4E0C-9583-BF3FF8EC9E49}"/>
                </a:ext>
              </a:extLst>
            </p:cNvPr>
            <p:cNvSpPr txBox="1"/>
            <p:nvPr/>
          </p:nvSpPr>
          <p:spPr>
            <a:xfrm>
              <a:off x="1187450" y="5486872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05.</a:t>
              </a:r>
              <a:r>
                <a:rPr lang="en-US" b="1" dirty="0">
                  <a:solidFill>
                    <a:schemeClr val="bg2"/>
                  </a:solidFill>
                </a:rPr>
                <a:t>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  <a:endParaRPr lang="en-US" sz="1400" dirty="0">
                <a:solidFill>
                  <a:schemeClr val="bg2"/>
                </a:solidFill>
                <a:ea typeface="Roboto Medium" charset="0"/>
                <a:cs typeface="Roboto Medium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91B3EF-DF36-49C8-B109-77CB93EF2711}"/>
                </a:ext>
              </a:extLst>
            </p:cNvPr>
            <p:cNvSpPr txBox="1"/>
            <p:nvPr/>
          </p:nvSpPr>
          <p:spPr>
            <a:xfrm>
              <a:off x="5657817" y="5468564"/>
              <a:ext cx="3718972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a typeface="Roboto Medium" charset="0"/>
                  <a:cs typeface="Roboto Medium" charset="0"/>
                </a:rPr>
                <a:t>06. </a:t>
              </a:r>
              <a:r>
                <a:rPr lang="en-US" sz="1400" dirty="0">
                  <a:solidFill>
                    <a:schemeClr val="bg2"/>
                  </a:solidFill>
                </a:rPr>
                <a:t>We welcome you to the colorful world of ABC.com. </a:t>
              </a:r>
              <a:endParaRPr lang="en-US" sz="1400" dirty="0">
                <a:solidFill>
                  <a:schemeClr val="bg2"/>
                </a:solidFill>
                <a:ea typeface="Roboto Medium" charset="0"/>
                <a:cs typeface="Roboto Medium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B15E69C-5A06-4D73-B333-8F8B742B5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38" y="1465942"/>
            <a:ext cx="4220029" cy="42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330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"/>
          <p:cNvSpPr/>
          <p:nvPr/>
        </p:nvSpPr>
        <p:spPr>
          <a:xfrm>
            <a:off x="3913659" y="-53884"/>
            <a:ext cx="4726798" cy="2506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6" h="17345" extrusionOk="0">
                <a:moveTo>
                  <a:pt x="17149" y="2184"/>
                </a:moveTo>
                <a:cubicBezTo>
                  <a:pt x="19086" y="4584"/>
                  <a:pt x="19931" y="8853"/>
                  <a:pt x="18532" y="11773"/>
                </a:cubicBezTo>
                <a:cubicBezTo>
                  <a:pt x="16391" y="16243"/>
                  <a:pt x="12662" y="11891"/>
                  <a:pt x="9613" y="12829"/>
                </a:cubicBezTo>
                <a:cubicBezTo>
                  <a:pt x="6527" y="13779"/>
                  <a:pt x="3535" y="19999"/>
                  <a:pt x="978" y="16039"/>
                </a:cubicBezTo>
                <a:cubicBezTo>
                  <a:pt x="-1669" y="11942"/>
                  <a:pt x="1360" y="4785"/>
                  <a:pt x="6423" y="2184"/>
                </a:cubicBezTo>
                <a:cubicBezTo>
                  <a:pt x="10099" y="296"/>
                  <a:pt x="14095" y="-1601"/>
                  <a:pt x="17149" y="218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10" name="Shape"/>
          <p:cNvSpPr/>
          <p:nvPr/>
        </p:nvSpPr>
        <p:spPr>
          <a:xfrm>
            <a:off x="5757577" y="2794404"/>
            <a:ext cx="4295687" cy="5169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09" h="15409" extrusionOk="0">
                <a:moveTo>
                  <a:pt x="15259" y="3477"/>
                </a:moveTo>
                <a:cubicBezTo>
                  <a:pt x="9554" y="6482"/>
                  <a:pt x="9165" y="19780"/>
                  <a:pt x="1119" y="13947"/>
                </a:cubicBezTo>
                <a:cubicBezTo>
                  <a:pt x="-2365" y="11421"/>
                  <a:pt x="3183" y="8589"/>
                  <a:pt x="5527" y="5545"/>
                </a:cubicBezTo>
                <a:cubicBezTo>
                  <a:pt x="9331" y="605"/>
                  <a:pt x="19235" y="-1820"/>
                  <a:pt x="18122" y="1591"/>
                </a:cubicBezTo>
                <a:cubicBezTo>
                  <a:pt x="17814" y="2534"/>
                  <a:pt x="16348" y="2903"/>
                  <a:pt x="15259" y="3477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11" name="Shape"/>
          <p:cNvSpPr/>
          <p:nvPr/>
        </p:nvSpPr>
        <p:spPr>
          <a:xfrm>
            <a:off x="9068594" y="-1907400"/>
            <a:ext cx="2992936" cy="3633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48" h="18057" extrusionOk="0">
                <a:moveTo>
                  <a:pt x="12528" y="8338"/>
                </a:moveTo>
                <a:cubicBezTo>
                  <a:pt x="9372" y="11162"/>
                  <a:pt x="11922" y="17326"/>
                  <a:pt x="6122" y="18013"/>
                </a:cubicBezTo>
                <a:cubicBezTo>
                  <a:pt x="1766" y="18529"/>
                  <a:pt x="-298" y="14396"/>
                  <a:pt x="34" y="10222"/>
                </a:cubicBezTo>
                <a:cubicBezTo>
                  <a:pt x="871" y="-277"/>
                  <a:pt x="21302" y="-3071"/>
                  <a:pt x="19541" y="3630"/>
                </a:cubicBezTo>
                <a:cubicBezTo>
                  <a:pt x="18879" y="6148"/>
                  <a:pt x="14603" y="6482"/>
                  <a:pt x="12528" y="833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12" name="Shape"/>
          <p:cNvSpPr/>
          <p:nvPr/>
        </p:nvSpPr>
        <p:spPr>
          <a:xfrm>
            <a:off x="-1376680" y="809658"/>
            <a:ext cx="4862203" cy="3759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1" h="15801" extrusionOk="0">
                <a:moveTo>
                  <a:pt x="9950" y="4401"/>
                </a:moveTo>
                <a:cubicBezTo>
                  <a:pt x="13839" y="7242"/>
                  <a:pt x="21117" y="7142"/>
                  <a:pt x="20595" y="12351"/>
                </a:cubicBezTo>
                <a:cubicBezTo>
                  <a:pt x="19882" y="19475"/>
                  <a:pt x="8696" y="14683"/>
                  <a:pt x="1879" y="5995"/>
                </a:cubicBezTo>
                <a:cubicBezTo>
                  <a:pt x="796" y="4613"/>
                  <a:pt x="-483" y="3102"/>
                  <a:pt x="185" y="1530"/>
                </a:cubicBezTo>
                <a:cubicBezTo>
                  <a:pt x="1740" y="-2125"/>
                  <a:pt x="6049" y="1551"/>
                  <a:pt x="9950" y="440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13" name="Shape"/>
          <p:cNvSpPr/>
          <p:nvPr/>
        </p:nvSpPr>
        <p:spPr>
          <a:xfrm>
            <a:off x="318813" y="4884548"/>
            <a:ext cx="4239678" cy="3904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84" h="16464" extrusionOk="0">
                <a:moveTo>
                  <a:pt x="11556" y="5373"/>
                </a:moveTo>
                <a:cubicBezTo>
                  <a:pt x="13662" y="8441"/>
                  <a:pt x="18774" y="10052"/>
                  <a:pt x="17615" y="13903"/>
                </a:cubicBezTo>
                <a:cubicBezTo>
                  <a:pt x="16142" y="18795"/>
                  <a:pt x="10222" y="15786"/>
                  <a:pt x="4968" y="12288"/>
                </a:cubicBezTo>
                <a:cubicBezTo>
                  <a:pt x="3618" y="11390"/>
                  <a:pt x="2087" y="10679"/>
                  <a:pt x="1164" y="9333"/>
                </a:cubicBezTo>
                <a:cubicBezTo>
                  <a:pt x="-2826" y="3517"/>
                  <a:pt x="4344" y="-2805"/>
                  <a:pt x="9091" y="1326"/>
                </a:cubicBezTo>
                <a:cubicBezTo>
                  <a:pt x="10300" y="2378"/>
                  <a:pt x="10654" y="4060"/>
                  <a:pt x="11556" y="537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14" name="Shape"/>
          <p:cNvSpPr/>
          <p:nvPr/>
        </p:nvSpPr>
        <p:spPr>
          <a:xfrm>
            <a:off x="559771" y="-1452566"/>
            <a:ext cx="4241810" cy="2724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50" h="17172" extrusionOk="0">
                <a:moveTo>
                  <a:pt x="3962" y="8171"/>
                </a:moveTo>
                <a:cubicBezTo>
                  <a:pt x="9171" y="3934"/>
                  <a:pt x="14593" y="-4107"/>
                  <a:pt x="17826" y="2530"/>
                </a:cubicBezTo>
                <a:cubicBezTo>
                  <a:pt x="21136" y="9326"/>
                  <a:pt x="13944" y="15102"/>
                  <a:pt x="5724" y="16892"/>
                </a:cubicBezTo>
                <a:cubicBezTo>
                  <a:pt x="3327" y="17414"/>
                  <a:pt x="619" y="17493"/>
                  <a:pt x="77" y="14498"/>
                </a:cubicBezTo>
                <a:cubicBezTo>
                  <a:pt x="-464" y="11504"/>
                  <a:pt x="1952" y="9806"/>
                  <a:pt x="3962" y="817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15" name="Shape"/>
          <p:cNvSpPr/>
          <p:nvPr/>
        </p:nvSpPr>
        <p:spPr>
          <a:xfrm>
            <a:off x="4028700" y="2567054"/>
            <a:ext cx="2318589" cy="3662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11" h="17261" extrusionOk="0">
                <a:moveTo>
                  <a:pt x="14219" y="2619"/>
                </a:moveTo>
                <a:cubicBezTo>
                  <a:pt x="20197" y="12098"/>
                  <a:pt x="3687" y="21491"/>
                  <a:pt x="318" y="15241"/>
                </a:cubicBezTo>
                <a:cubicBezTo>
                  <a:pt x="-1403" y="12047"/>
                  <a:pt x="4342" y="10218"/>
                  <a:pt x="6041" y="7348"/>
                </a:cubicBezTo>
                <a:cubicBezTo>
                  <a:pt x="7015" y="5704"/>
                  <a:pt x="6446" y="3706"/>
                  <a:pt x="7275" y="1956"/>
                </a:cubicBezTo>
                <a:cubicBezTo>
                  <a:pt x="7740" y="973"/>
                  <a:pt x="8714" y="90"/>
                  <a:pt x="10142" y="7"/>
                </a:cubicBezTo>
                <a:cubicBezTo>
                  <a:pt x="12123" y="-109"/>
                  <a:pt x="13368" y="1270"/>
                  <a:pt x="14219" y="261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16" name="Shape"/>
          <p:cNvSpPr/>
          <p:nvPr/>
        </p:nvSpPr>
        <p:spPr>
          <a:xfrm>
            <a:off x="10823870" y="-244148"/>
            <a:ext cx="2437212" cy="3987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9" h="18531" extrusionOk="0">
                <a:moveTo>
                  <a:pt x="15428" y="9478"/>
                </a:moveTo>
                <a:cubicBezTo>
                  <a:pt x="13235" y="13094"/>
                  <a:pt x="14334" y="18314"/>
                  <a:pt x="7518" y="18525"/>
                </a:cubicBezTo>
                <a:cubicBezTo>
                  <a:pt x="2095" y="18693"/>
                  <a:pt x="26" y="14900"/>
                  <a:pt x="0" y="11240"/>
                </a:cubicBezTo>
                <a:cubicBezTo>
                  <a:pt x="-65" y="2281"/>
                  <a:pt x="14342" y="-2907"/>
                  <a:pt x="18995" y="1732"/>
                </a:cubicBezTo>
                <a:cubicBezTo>
                  <a:pt x="21535" y="4264"/>
                  <a:pt x="17056" y="6793"/>
                  <a:pt x="15428" y="947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17" name="Shape"/>
          <p:cNvSpPr/>
          <p:nvPr/>
        </p:nvSpPr>
        <p:spPr>
          <a:xfrm>
            <a:off x="9271836" y="4546541"/>
            <a:ext cx="3686154" cy="2213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88" h="18227" extrusionOk="0">
                <a:moveTo>
                  <a:pt x="17064" y="2866"/>
                </a:moveTo>
                <a:cubicBezTo>
                  <a:pt x="18501" y="4572"/>
                  <a:pt x="19464" y="7299"/>
                  <a:pt x="18742" y="9753"/>
                </a:cubicBezTo>
                <a:cubicBezTo>
                  <a:pt x="17701" y="13292"/>
                  <a:pt x="14738" y="12252"/>
                  <a:pt x="12371" y="12954"/>
                </a:cubicBezTo>
                <a:cubicBezTo>
                  <a:pt x="8476" y="14109"/>
                  <a:pt x="4734" y="21234"/>
                  <a:pt x="1435" y="16774"/>
                </a:cubicBezTo>
                <a:cubicBezTo>
                  <a:pt x="-2136" y="11947"/>
                  <a:pt x="1252" y="1801"/>
                  <a:pt x="8330" y="287"/>
                </a:cubicBezTo>
                <a:cubicBezTo>
                  <a:pt x="11385" y="-366"/>
                  <a:pt x="14596" y="-63"/>
                  <a:pt x="17064" y="2866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18" name="Lunch"/>
          <p:cNvSpPr txBox="1"/>
          <p:nvPr/>
        </p:nvSpPr>
        <p:spPr>
          <a:xfrm>
            <a:off x="1527445" y="2601852"/>
            <a:ext cx="9137117" cy="1654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80000"/>
              </a:lnSpc>
              <a:defRPr sz="30000" b="1" spc="-90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12500" kern="0" spc="-450" dirty="0">
                <a:latin typeface="+mj-lt"/>
              </a:rPr>
              <a:t>Class Break</a:t>
            </a:r>
            <a:endParaRPr sz="12500" kern="0" spc="-450" dirty="0">
              <a:latin typeface="+mj-lt"/>
            </a:endParaRPr>
          </a:p>
        </p:txBody>
      </p:sp>
      <p:sp>
        <p:nvSpPr>
          <p:cNvPr id="319" name="We’ll meet back at in an hour"/>
          <p:cNvSpPr txBox="1"/>
          <p:nvPr/>
        </p:nvSpPr>
        <p:spPr>
          <a:xfrm>
            <a:off x="3525585" y="4581650"/>
            <a:ext cx="51408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80000"/>
              </a:lnSpc>
              <a:defRPr sz="6000" b="1" spc="-18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sz="2800" b="0" kern="0" spc="-90" dirty="0">
                <a:latin typeface="+mj-lt"/>
              </a:rPr>
              <a:t>We’ll meet back at in an hour </a:t>
            </a:r>
          </a:p>
        </p:txBody>
      </p:sp>
    </p:spTree>
    <p:extLst>
      <p:ext uri="{BB962C8B-B14F-4D97-AF65-F5344CB8AC3E}">
        <p14:creationId xmlns:p14="http://schemas.microsoft.com/office/powerpoint/2010/main" val="25118963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0" y="525330"/>
            <a:ext cx="9721849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We break all limits to provide you what you really deserve.</a:t>
            </a:r>
            <a:endParaRPr sz="5000" b="1" kern="0" spc="-150" dirty="0">
              <a:solidFill>
                <a:schemeClr val="accent1"/>
              </a:solidFill>
              <a:latin typeface="+mj-lt"/>
              <a:sym typeface="Karl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FCEA55-EEF7-496B-9EA7-4970C0F2341F}"/>
              </a:ext>
            </a:extLst>
          </p:cNvPr>
          <p:cNvSpPr/>
          <p:nvPr/>
        </p:nvSpPr>
        <p:spPr>
          <a:xfrm>
            <a:off x="1187451" y="4598703"/>
            <a:ext cx="2876473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</a:t>
            </a:r>
            <a:endParaRPr lang="en-US" sz="1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1BEBB-1E33-4ED2-BC7D-B8A88BC1A1E1}"/>
              </a:ext>
            </a:extLst>
          </p:cNvPr>
          <p:cNvSpPr txBox="1"/>
          <p:nvPr/>
        </p:nvSpPr>
        <p:spPr>
          <a:xfrm>
            <a:off x="1187451" y="4029548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Title Goes Here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A18857-69CC-42A7-B746-2A17498A8CBC}"/>
              </a:ext>
            </a:extLst>
          </p:cNvPr>
          <p:cNvSpPr/>
          <p:nvPr/>
        </p:nvSpPr>
        <p:spPr>
          <a:xfrm>
            <a:off x="4883189" y="4598703"/>
            <a:ext cx="2876473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</a:t>
            </a:r>
            <a:endParaRPr lang="en-US" sz="1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06EC9A-F6D2-4108-84CF-837E77092EF2}"/>
              </a:ext>
            </a:extLst>
          </p:cNvPr>
          <p:cNvSpPr txBox="1"/>
          <p:nvPr/>
        </p:nvSpPr>
        <p:spPr>
          <a:xfrm>
            <a:off x="4883189" y="4029548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Title Goes Here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48EA0E-BE8A-4E4A-84F6-083F6B393D7A}"/>
              </a:ext>
            </a:extLst>
          </p:cNvPr>
          <p:cNvSpPr/>
          <p:nvPr/>
        </p:nvSpPr>
        <p:spPr>
          <a:xfrm>
            <a:off x="8578927" y="4598703"/>
            <a:ext cx="2876473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</a:t>
            </a:r>
            <a:endParaRPr lang="en-US" sz="1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AE2E68-EC8B-4F61-9C09-5EDB2E0AE7F3}"/>
              </a:ext>
            </a:extLst>
          </p:cNvPr>
          <p:cNvSpPr txBox="1"/>
          <p:nvPr/>
        </p:nvSpPr>
        <p:spPr>
          <a:xfrm>
            <a:off x="8578927" y="4029548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Title Goes Here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BB1649-E53B-4A17-A203-ED34DE088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502" y="3149752"/>
            <a:ext cx="558495" cy="5584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BF6D16-78AA-49EF-9DB6-5098458E7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38" y="3149752"/>
            <a:ext cx="558495" cy="5584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43AA8-AC20-4785-98C8-49986A3FF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74" y="3149752"/>
            <a:ext cx="558495" cy="5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8507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bg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0" y="525330"/>
            <a:ext cx="9721849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bg1"/>
                </a:solidFill>
                <a:latin typeface="+mj-lt"/>
                <a:sym typeface="Karla"/>
              </a:rPr>
              <a:t>Infographic</a:t>
            </a:r>
            <a:endParaRPr sz="5000" b="1" kern="0" spc="-150" dirty="0">
              <a:solidFill>
                <a:schemeClr val="bg1"/>
              </a:solidFill>
              <a:latin typeface="+mj-lt"/>
              <a:sym typeface="Karla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EF83F5-8AE3-4829-84AC-FED01A83475F}"/>
              </a:ext>
            </a:extLst>
          </p:cNvPr>
          <p:cNvGrpSpPr/>
          <p:nvPr/>
        </p:nvGrpSpPr>
        <p:grpSpPr>
          <a:xfrm rot="20807447">
            <a:off x="8614154" y="5076631"/>
            <a:ext cx="1985261" cy="609131"/>
            <a:chOff x="5127480" y="5295120"/>
            <a:chExt cx="1938631" cy="594824"/>
          </a:xfrm>
          <a:solidFill>
            <a:schemeClr val="tx1">
              <a:lumMod val="75000"/>
              <a:lumOff val="25000"/>
              <a:alpha val="88000"/>
            </a:schemeClr>
          </a:solidFill>
        </p:grpSpPr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221D8DB2-5736-4F3F-926F-B99ADF1A2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480" y="5295120"/>
              <a:ext cx="1938631" cy="5948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AEFA7CB7-5665-4796-A607-F04D6E747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480" y="5591805"/>
              <a:ext cx="1938631" cy="298139"/>
            </a:xfrm>
            <a:custGeom>
              <a:avLst/>
              <a:gdLst>
                <a:gd name="T0" fmla="*/ 434 w 868"/>
                <a:gd name="T1" fmla="*/ 102 h 133"/>
                <a:gd name="T2" fmla="*/ 868 w 868"/>
                <a:gd name="T3" fmla="*/ 0 h 133"/>
                <a:gd name="T4" fmla="*/ 868 w 868"/>
                <a:gd name="T5" fmla="*/ 0 h 133"/>
                <a:gd name="T6" fmla="*/ 434 w 868"/>
                <a:gd name="T7" fmla="*/ 133 h 133"/>
                <a:gd name="T8" fmla="*/ 0 w 868"/>
                <a:gd name="T9" fmla="*/ 0 h 133"/>
                <a:gd name="T10" fmla="*/ 0 w 868"/>
                <a:gd name="T11" fmla="*/ 0 h 133"/>
                <a:gd name="T12" fmla="*/ 434 w 868"/>
                <a:gd name="T13" fmla="*/ 10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8" h="133">
                  <a:moveTo>
                    <a:pt x="434" y="102"/>
                  </a:moveTo>
                  <a:cubicBezTo>
                    <a:pt x="644" y="102"/>
                    <a:pt x="821" y="59"/>
                    <a:pt x="868" y="0"/>
                  </a:cubicBezTo>
                  <a:cubicBezTo>
                    <a:pt x="868" y="0"/>
                    <a:pt x="868" y="0"/>
                    <a:pt x="868" y="0"/>
                  </a:cubicBezTo>
                  <a:cubicBezTo>
                    <a:pt x="868" y="74"/>
                    <a:pt x="674" y="133"/>
                    <a:pt x="434" y="133"/>
                  </a:cubicBezTo>
                  <a:cubicBezTo>
                    <a:pt x="194" y="133"/>
                    <a:pt x="0" y="7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7" y="59"/>
                    <a:pt x="224" y="102"/>
                    <a:pt x="434" y="1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C01AD7-20C8-493F-B4E8-6CF1325AE691}"/>
              </a:ext>
            </a:extLst>
          </p:cNvPr>
          <p:cNvGrpSpPr/>
          <p:nvPr/>
        </p:nvGrpSpPr>
        <p:grpSpPr>
          <a:xfrm rot="20807447">
            <a:off x="7835294" y="4478765"/>
            <a:ext cx="3321178" cy="853379"/>
            <a:chOff x="4475937" y="4698842"/>
            <a:chExt cx="3243170" cy="833335"/>
          </a:xfrm>
          <a:solidFill>
            <a:schemeClr val="tx1">
              <a:lumMod val="75000"/>
              <a:lumOff val="25000"/>
              <a:alpha val="88000"/>
            </a:schemeClr>
          </a:solidFill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1941A0BE-3AFA-4B78-850A-0F759F95B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937" y="4698842"/>
              <a:ext cx="3243170" cy="83333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22C06C0C-64FF-4E66-8C3B-CEACC636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937" y="5116237"/>
              <a:ext cx="3243170" cy="415940"/>
            </a:xfrm>
            <a:custGeom>
              <a:avLst/>
              <a:gdLst>
                <a:gd name="T0" fmla="*/ 726 w 1452"/>
                <a:gd name="T1" fmla="*/ 142 h 186"/>
                <a:gd name="T2" fmla="*/ 1452 w 1452"/>
                <a:gd name="T3" fmla="*/ 0 h 186"/>
                <a:gd name="T4" fmla="*/ 1452 w 1452"/>
                <a:gd name="T5" fmla="*/ 0 h 186"/>
                <a:gd name="T6" fmla="*/ 726 w 1452"/>
                <a:gd name="T7" fmla="*/ 186 h 186"/>
                <a:gd name="T8" fmla="*/ 0 w 1452"/>
                <a:gd name="T9" fmla="*/ 0 h 186"/>
                <a:gd name="T10" fmla="*/ 0 w 1452"/>
                <a:gd name="T11" fmla="*/ 0 h 186"/>
                <a:gd name="T12" fmla="*/ 726 w 1452"/>
                <a:gd name="T13" fmla="*/ 14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" h="186">
                  <a:moveTo>
                    <a:pt x="726" y="142"/>
                  </a:moveTo>
                  <a:cubicBezTo>
                    <a:pt x="1078" y="142"/>
                    <a:pt x="1372" y="81"/>
                    <a:pt x="1452" y="0"/>
                  </a:cubicBezTo>
                  <a:cubicBezTo>
                    <a:pt x="1452" y="0"/>
                    <a:pt x="1452" y="0"/>
                    <a:pt x="1452" y="0"/>
                  </a:cubicBezTo>
                  <a:cubicBezTo>
                    <a:pt x="1452" y="103"/>
                    <a:pt x="1127" y="186"/>
                    <a:pt x="726" y="186"/>
                  </a:cubicBezTo>
                  <a:cubicBezTo>
                    <a:pt x="325" y="186"/>
                    <a:pt x="0" y="10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9" y="81"/>
                    <a:pt x="374" y="142"/>
                    <a:pt x="726" y="1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1AC991-5CE7-4EEC-BF61-9786F73654AC}"/>
              </a:ext>
            </a:extLst>
          </p:cNvPr>
          <p:cNvGrpSpPr/>
          <p:nvPr/>
        </p:nvGrpSpPr>
        <p:grpSpPr>
          <a:xfrm rot="20807447">
            <a:off x="7388240" y="3827272"/>
            <a:ext cx="3943713" cy="999332"/>
            <a:chOff x="4171981" y="4047299"/>
            <a:chExt cx="3851083" cy="975860"/>
          </a:xfrm>
          <a:solidFill>
            <a:schemeClr val="tx1">
              <a:lumMod val="75000"/>
              <a:lumOff val="25000"/>
              <a:alpha val="88000"/>
            </a:schemeClr>
          </a:solidFill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6EB4C349-FA46-4C0E-8953-174C1E826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81" y="4047299"/>
              <a:ext cx="3851083" cy="97586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D91A98E5-0821-4999-BDD1-7FE98AD35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81" y="4533047"/>
              <a:ext cx="3851083" cy="490112"/>
            </a:xfrm>
            <a:custGeom>
              <a:avLst/>
              <a:gdLst>
                <a:gd name="T0" fmla="*/ 862 w 1724"/>
                <a:gd name="T1" fmla="*/ 168 h 219"/>
                <a:gd name="T2" fmla="*/ 1724 w 1724"/>
                <a:gd name="T3" fmla="*/ 0 h 219"/>
                <a:gd name="T4" fmla="*/ 1724 w 1724"/>
                <a:gd name="T5" fmla="*/ 1 h 219"/>
                <a:gd name="T6" fmla="*/ 862 w 1724"/>
                <a:gd name="T7" fmla="*/ 219 h 219"/>
                <a:gd name="T8" fmla="*/ 0 w 1724"/>
                <a:gd name="T9" fmla="*/ 1 h 219"/>
                <a:gd name="T10" fmla="*/ 0 w 1724"/>
                <a:gd name="T11" fmla="*/ 0 h 219"/>
                <a:gd name="T12" fmla="*/ 862 w 1724"/>
                <a:gd name="T13" fmla="*/ 16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4" h="219">
                  <a:moveTo>
                    <a:pt x="862" y="168"/>
                  </a:moveTo>
                  <a:cubicBezTo>
                    <a:pt x="1280" y="168"/>
                    <a:pt x="1630" y="96"/>
                    <a:pt x="1724" y="0"/>
                  </a:cubicBezTo>
                  <a:cubicBezTo>
                    <a:pt x="1724" y="1"/>
                    <a:pt x="1724" y="1"/>
                    <a:pt x="1724" y="1"/>
                  </a:cubicBezTo>
                  <a:cubicBezTo>
                    <a:pt x="1724" y="121"/>
                    <a:pt x="1338" y="219"/>
                    <a:pt x="862" y="219"/>
                  </a:cubicBezTo>
                  <a:cubicBezTo>
                    <a:pt x="386" y="219"/>
                    <a:pt x="0" y="12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94" y="96"/>
                    <a:pt x="444" y="168"/>
                    <a:pt x="862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103A1A-8A5F-451F-BDCF-6B123EB60441}"/>
              </a:ext>
            </a:extLst>
          </p:cNvPr>
          <p:cNvGrpSpPr/>
          <p:nvPr/>
        </p:nvGrpSpPr>
        <p:grpSpPr>
          <a:xfrm rot="20807447">
            <a:off x="7118140" y="3110862"/>
            <a:ext cx="4177536" cy="1133372"/>
            <a:chOff x="4057088" y="3330311"/>
            <a:chExt cx="4079414" cy="1106751"/>
          </a:xfrm>
          <a:solidFill>
            <a:schemeClr val="tx1">
              <a:lumMod val="75000"/>
              <a:lumOff val="25000"/>
              <a:alpha val="88000"/>
            </a:schemeClr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E83C37-3F01-44F7-AD91-960B97051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088" y="3330311"/>
              <a:ext cx="4079414" cy="110675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DC8017D4-B84D-4C56-937E-68DDCE187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088" y="3884413"/>
              <a:ext cx="4079414" cy="552648"/>
            </a:xfrm>
            <a:custGeom>
              <a:avLst/>
              <a:gdLst>
                <a:gd name="T0" fmla="*/ 913 w 1826"/>
                <a:gd name="T1" fmla="*/ 189 h 248"/>
                <a:gd name="T2" fmla="*/ 0 w 1826"/>
                <a:gd name="T3" fmla="*/ 0 h 248"/>
                <a:gd name="T4" fmla="*/ 0 w 1826"/>
                <a:gd name="T5" fmla="*/ 0 h 248"/>
                <a:gd name="T6" fmla="*/ 913 w 1826"/>
                <a:gd name="T7" fmla="*/ 248 h 248"/>
                <a:gd name="T8" fmla="*/ 1826 w 1826"/>
                <a:gd name="T9" fmla="*/ 0 h 248"/>
                <a:gd name="T10" fmla="*/ 1826 w 1826"/>
                <a:gd name="T11" fmla="*/ 0 h 248"/>
                <a:gd name="T12" fmla="*/ 913 w 1826"/>
                <a:gd name="T13" fmla="*/ 18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6" h="248">
                  <a:moveTo>
                    <a:pt x="913" y="189"/>
                  </a:moveTo>
                  <a:cubicBezTo>
                    <a:pt x="471" y="189"/>
                    <a:pt x="100" y="10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409" y="248"/>
                    <a:pt x="913" y="248"/>
                  </a:cubicBezTo>
                  <a:cubicBezTo>
                    <a:pt x="1417" y="248"/>
                    <a:pt x="1826" y="137"/>
                    <a:pt x="1826" y="0"/>
                  </a:cubicBezTo>
                  <a:cubicBezTo>
                    <a:pt x="1826" y="0"/>
                    <a:pt x="1826" y="0"/>
                    <a:pt x="1826" y="0"/>
                  </a:cubicBezTo>
                  <a:cubicBezTo>
                    <a:pt x="1726" y="109"/>
                    <a:pt x="1355" y="189"/>
                    <a:pt x="913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62AE7E-619F-4DEB-9485-9E08C746471C}"/>
              </a:ext>
            </a:extLst>
          </p:cNvPr>
          <p:cNvGrpSpPr/>
          <p:nvPr/>
        </p:nvGrpSpPr>
        <p:grpSpPr>
          <a:xfrm rot="20807447">
            <a:off x="7093693" y="2571627"/>
            <a:ext cx="3943713" cy="1000822"/>
            <a:chOff x="4171981" y="2787843"/>
            <a:chExt cx="3851083" cy="977315"/>
          </a:xfrm>
          <a:solidFill>
            <a:schemeClr val="tx1">
              <a:lumMod val="75000"/>
              <a:lumOff val="25000"/>
              <a:alpha val="88000"/>
            </a:schemeClr>
          </a:solidFill>
        </p:grpSpPr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C4D6B36E-9811-4455-8402-5ED890357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81" y="2787843"/>
              <a:ext cx="3851083" cy="97731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2DF14278-C6BE-4E02-8541-05AFCC37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81" y="3276501"/>
              <a:ext cx="3851083" cy="488657"/>
            </a:xfrm>
            <a:custGeom>
              <a:avLst/>
              <a:gdLst>
                <a:gd name="T0" fmla="*/ 862 w 1724"/>
                <a:gd name="T1" fmla="*/ 167 h 219"/>
                <a:gd name="T2" fmla="*/ 0 w 1724"/>
                <a:gd name="T3" fmla="*/ 0 h 219"/>
                <a:gd name="T4" fmla="*/ 0 w 1724"/>
                <a:gd name="T5" fmla="*/ 0 h 219"/>
                <a:gd name="T6" fmla="*/ 862 w 1724"/>
                <a:gd name="T7" fmla="*/ 219 h 219"/>
                <a:gd name="T8" fmla="*/ 1724 w 1724"/>
                <a:gd name="T9" fmla="*/ 0 h 219"/>
                <a:gd name="T10" fmla="*/ 1724 w 1724"/>
                <a:gd name="T11" fmla="*/ 0 h 219"/>
                <a:gd name="T12" fmla="*/ 862 w 1724"/>
                <a:gd name="T13" fmla="*/ 16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4" h="219">
                  <a:moveTo>
                    <a:pt x="862" y="167"/>
                  </a:moveTo>
                  <a:cubicBezTo>
                    <a:pt x="444" y="167"/>
                    <a:pt x="94" y="9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386" y="219"/>
                    <a:pt x="862" y="219"/>
                  </a:cubicBezTo>
                  <a:cubicBezTo>
                    <a:pt x="1338" y="219"/>
                    <a:pt x="1724" y="121"/>
                    <a:pt x="1724" y="0"/>
                  </a:cubicBezTo>
                  <a:cubicBezTo>
                    <a:pt x="1724" y="0"/>
                    <a:pt x="1724" y="0"/>
                    <a:pt x="1724" y="0"/>
                  </a:cubicBezTo>
                  <a:cubicBezTo>
                    <a:pt x="1630" y="96"/>
                    <a:pt x="1280" y="167"/>
                    <a:pt x="862" y="1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102A4D-9035-4EF7-83D5-DAEEAE40DC2F}"/>
              </a:ext>
            </a:extLst>
          </p:cNvPr>
          <p:cNvGrpSpPr/>
          <p:nvPr/>
        </p:nvGrpSpPr>
        <p:grpSpPr>
          <a:xfrm rot="20807447">
            <a:off x="7269172" y="2066089"/>
            <a:ext cx="3321178" cy="854869"/>
            <a:chOff x="4475937" y="2278826"/>
            <a:chExt cx="3243170" cy="834790"/>
          </a:xfrm>
          <a:solidFill>
            <a:schemeClr val="accent5">
              <a:alpha val="88000"/>
            </a:schemeClr>
          </a:solidFill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9DC94CE2-86C7-4C20-ACEC-C92E02D79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937" y="2278826"/>
              <a:ext cx="3243170" cy="834789"/>
            </a:xfrm>
            <a:prstGeom prst="ellipse">
              <a:avLst/>
            </a:pr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358169D9-D5DD-401E-9ED7-4A9ACA2B5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937" y="2696221"/>
              <a:ext cx="3243170" cy="417395"/>
            </a:xfrm>
            <a:custGeom>
              <a:avLst/>
              <a:gdLst>
                <a:gd name="T0" fmla="*/ 726 w 1452"/>
                <a:gd name="T1" fmla="*/ 143 h 187"/>
                <a:gd name="T2" fmla="*/ 0 w 1452"/>
                <a:gd name="T3" fmla="*/ 0 h 187"/>
                <a:gd name="T4" fmla="*/ 0 w 1452"/>
                <a:gd name="T5" fmla="*/ 0 h 187"/>
                <a:gd name="T6" fmla="*/ 726 w 1452"/>
                <a:gd name="T7" fmla="*/ 187 h 187"/>
                <a:gd name="T8" fmla="*/ 1452 w 1452"/>
                <a:gd name="T9" fmla="*/ 0 h 187"/>
                <a:gd name="T10" fmla="*/ 1452 w 1452"/>
                <a:gd name="T11" fmla="*/ 0 h 187"/>
                <a:gd name="T12" fmla="*/ 726 w 1452"/>
                <a:gd name="T13" fmla="*/ 14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" h="187">
                  <a:moveTo>
                    <a:pt x="726" y="143"/>
                  </a:moveTo>
                  <a:cubicBezTo>
                    <a:pt x="374" y="143"/>
                    <a:pt x="79" y="8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3"/>
                    <a:pt x="325" y="187"/>
                    <a:pt x="726" y="187"/>
                  </a:cubicBezTo>
                  <a:cubicBezTo>
                    <a:pt x="1127" y="187"/>
                    <a:pt x="1452" y="103"/>
                    <a:pt x="1452" y="0"/>
                  </a:cubicBezTo>
                  <a:cubicBezTo>
                    <a:pt x="1452" y="0"/>
                    <a:pt x="1452" y="0"/>
                    <a:pt x="1452" y="0"/>
                  </a:cubicBezTo>
                  <a:cubicBezTo>
                    <a:pt x="1372" y="82"/>
                    <a:pt x="1078" y="143"/>
                    <a:pt x="726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E683DB2-5309-4DB0-9A13-452128679C73}"/>
              </a:ext>
            </a:extLst>
          </p:cNvPr>
          <p:cNvGrpSpPr/>
          <p:nvPr/>
        </p:nvGrpSpPr>
        <p:grpSpPr>
          <a:xfrm rot="20807447">
            <a:off x="7811679" y="1666670"/>
            <a:ext cx="1985261" cy="591259"/>
            <a:chOff x="5127480" y="1874520"/>
            <a:chExt cx="1938631" cy="577372"/>
          </a:xfrm>
          <a:solidFill>
            <a:schemeClr val="tx1">
              <a:lumMod val="75000"/>
              <a:lumOff val="25000"/>
              <a:alpha val="88000"/>
            </a:schemeClr>
          </a:solidFill>
        </p:grpSpPr>
        <p:sp>
          <p:nvSpPr>
            <p:cNvPr id="53" name="Oval 17">
              <a:extLst>
                <a:ext uri="{FF2B5EF4-FFF2-40B4-BE49-F238E27FC236}">
                  <a16:creationId xmlns:a16="http://schemas.microsoft.com/office/drawing/2014/main" id="{CA42A3C8-711A-4A64-B773-66485B4AE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480" y="1874520"/>
              <a:ext cx="1938631" cy="57737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892AB708-9544-4850-A857-9AE885B78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480" y="2162479"/>
              <a:ext cx="1938631" cy="289413"/>
            </a:xfrm>
            <a:custGeom>
              <a:avLst/>
              <a:gdLst>
                <a:gd name="T0" fmla="*/ 434 w 868"/>
                <a:gd name="T1" fmla="*/ 100 h 130"/>
                <a:gd name="T2" fmla="*/ 0 w 868"/>
                <a:gd name="T3" fmla="*/ 0 h 130"/>
                <a:gd name="T4" fmla="*/ 0 w 868"/>
                <a:gd name="T5" fmla="*/ 1 h 130"/>
                <a:gd name="T6" fmla="*/ 434 w 868"/>
                <a:gd name="T7" fmla="*/ 130 h 130"/>
                <a:gd name="T8" fmla="*/ 868 w 868"/>
                <a:gd name="T9" fmla="*/ 1 h 130"/>
                <a:gd name="T10" fmla="*/ 868 w 868"/>
                <a:gd name="T11" fmla="*/ 0 h 130"/>
                <a:gd name="T12" fmla="*/ 434 w 868"/>
                <a:gd name="T13" fmla="*/ 10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8" h="130">
                  <a:moveTo>
                    <a:pt x="434" y="100"/>
                  </a:moveTo>
                  <a:cubicBezTo>
                    <a:pt x="224" y="100"/>
                    <a:pt x="47" y="57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72"/>
                    <a:pt x="194" y="130"/>
                    <a:pt x="434" y="130"/>
                  </a:cubicBezTo>
                  <a:cubicBezTo>
                    <a:pt x="674" y="130"/>
                    <a:pt x="868" y="72"/>
                    <a:pt x="868" y="1"/>
                  </a:cubicBezTo>
                  <a:cubicBezTo>
                    <a:pt x="868" y="0"/>
                    <a:pt x="868" y="0"/>
                    <a:pt x="868" y="0"/>
                  </a:cubicBezTo>
                  <a:cubicBezTo>
                    <a:pt x="821" y="57"/>
                    <a:pt x="644" y="100"/>
                    <a:pt x="434" y="1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400">
                <a:solidFill>
                  <a:schemeClr val="bg2"/>
                </a:solidFill>
              </a:endParaRPr>
            </a:p>
          </p:txBody>
        </p:sp>
      </p:grp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9E929113-814B-4C8B-B6E0-38C03F4005F2}"/>
              </a:ext>
            </a:extLst>
          </p:cNvPr>
          <p:cNvCxnSpPr>
            <a:cxnSpLocks/>
            <a:stCxn id="42" idx="2"/>
            <a:endCxn id="58" idx="1"/>
          </p:cNvCxnSpPr>
          <p:nvPr/>
        </p:nvCxnSpPr>
        <p:spPr>
          <a:xfrm rot="10800000" flipV="1">
            <a:off x="1415540" y="2872979"/>
            <a:ext cx="5897569" cy="1021513"/>
          </a:xfrm>
          <a:prstGeom prst="bentConnector3">
            <a:avLst>
              <a:gd name="adj1" fmla="val 103876"/>
            </a:avLst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7FD44B1-5754-4F00-BBFC-9057FBE255BD}"/>
              </a:ext>
            </a:extLst>
          </p:cNvPr>
          <p:cNvSpPr txBox="1"/>
          <p:nvPr/>
        </p:nvSpPr>
        <p:spPr>
          <a:xfrm>
            <a:off x="1415540" y="4900794"/>
            <a:ext cx="2630098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Roboto Medium" charset="0"/>
                <a:cs typeface="Roboto Medium" charset="0"/>
              </a:rPr>
              <a:t>01. </a:t>
            </a:r>
            <a:r>
              <a:rPr lang="en-US" sz="1400" dirty="0">
                <a:solidFill>
                  <a:schemeClr val="bg1"/>
                </a:solidFill>
              </a:rPr>
              <a:t>We welcome you to the colorful world of ABC.com.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D651B0-A5B6-4201-B3E6-B7EF134B2953}"/>
              </a:ext>
            </a:extLst>
          </p:cNvPr>
          <p:cNvSpPr txBox="1"/>
          <p:nvPr/>
        </p:nvSpPr>
        <p:spPr>
          <a:xfrm>
            <a:off x="4401417" y="4903498"/>
            <a:ext cx="2630098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Roboto Medium" charset="0"/>
                <a:cs typeface="Roboto Medium" charset="0"/>
              </a:rPr>
              <a:t>02.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We welcome you to the colorful world of ABC.com. </a:t>
            </a:r>
            <a:endParaRPr lang="en-US" sz="1400" dirty="0">
              <a:solidFill>
                <a:schemeClr val="bg1"/>
              </a:solidFill>
              <a:latin typeface="+mj-lt"/>
              <a:ea typeface="Roboto Medium" charset="0"/>
              <a:cs typeface="Roboto Medium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EC99C62-1AED-474F-AFCA-F8E1E45C0CE0}"/>
              </a:ext>
            </a:extLst>
          </p:cNvPr>
          <p:cNvSpPr/>
          <p:nvPr/>
        </p:nvSpPr>
        <p:spPr>
          <a:xfrm>
            <a:off x="1415539" y="3478994"/>
            <a:ext cx="4325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 welcome you to the colorful world of ABC.com.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418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bg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0" y="525330"/>
            <a:ext cx="9721849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bg1"/>
                </a:solidFill>
                <a:latin typeface="+mj-lt"/>
                <a:sym typeface="Karla"/>
              </a:rPr>
              <a:t>The Timeline</a:t>
            </a:r>
            <a:endParaRPr sz="5000" b="1" kern="0" spc="-150" dirty="0">
              <a:solidFill>
                <a:schemeClr val="bg1"/>
              </a:solidFill>
              <a:latin typeface="+mj-lt"/>
              <a:sym typeface="Karla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697A85-E2C0-48AD-9912-E42564D6076F}"/>
              </a:ext>
            </a:extLst>
          </p:cNvPr>
          <p:cNvCxnSpPr/>
          <p:nvPr/>
        </p:nvCxnSpPr>
        <p:spPr>
          <a:xfrm>
            <a:off x="1" y="3838285"/>
            <a:ext cx="12192000" cy="0"/>
          </a:xfrm>
          <a:prstGeom prst="line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F579694-5BAA-44FB-B1A6-7573A09120A2}"/>
              </a:ext>
            </a:extLst>
          </p:cNvPr>
          <p:cNvSpPr/>
          <p:nvPr/>
        </p:nvSpPr>
        <p:spPr>
          <a:xfrm>
            <a:off x="824962" y="3624620"/>
            <a:ext cx="427331" cy="4273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B71AABF-857A-409C-9593-F86403831B37}"/>
              </a:ext>
            </a:extLst>
          </p:cNvPr>
          <p:cNvSpPr/>
          <p:nvPr/>
        </p:nvSpPr>
        <p:spPr>
          <a:xfrm>
            <a:off x="3002380" y="3624620"/>
            <a:ext cx="427331" cy="4273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AA4A200-7560-4FA0-A8F0-C2D29C43CB00}"/>
              </a:ext>
            </a:extLst>
          </p:cNvPr>
          <p:cNvSpPr/>
          <p:nvPr/>
        </p:nvSpPr>
        <p:spPr>
          <a:xfrm>
            <a:off x="5179797" y="3624620"/>
            <a:ext cx="427331" cy="4273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D2B83CB-FE93-4170-BB1B-9CF8AF8EC9BF}"/>
              </a:ext>
            </a:extLst>
          </p:cNvPr>
          <p:cNvSpPr/>
          <p:nvPr/>
        </p:nvSpPr>
        <p:spPr>
          <a:xfrm>
            <a:off x="7357216" y="3624620"/>
            <a:ext cx="427331" cy="4273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DA5160-3347-4488-8E92-84489CB846E6}"/>
              </a:ext>
            </a:extLst>
          </p:cNvPr>
          <p:cNvSpPr/>
          <p:nvPr/>
        </p:nvSpPr>
        <p:spPr>
          <a:xfrm>
            <a:off x="9534633" y="3624620"/>
            <a:ext cx="427331" cy="4273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6"/>
                </a:solidFill>
              </a:rPr>
              <a:t>5</a:t>
            </a:r>
          </a:p>
        </p:txBody>
      </p:sp>
      <p:sp>
        <p:nvSpPr>
          <p:cNvPr id="44" name="テキスト プレースホルダー 6">
            <a:extLst>
              <a:ext uri="{FF2B5EF4-FFF2-40B4-BE49-F238E27FC236}">
                <a16:creationId xmlns:a16="http://schemas.microsoft.com/office/drawing/2014/main" id="{0152FB19-68A6-4632-A3CA-5B015373745F}"/>
              </a:ext>
            </a:extLst>
          </p:cNvPr>
          <p:cNvSpPr txBox="1">
            <a:spLocks/>
          </p:cNvSpPr>
          <p:nvPr/>
        </p:nvSpPr>
        <p:spPr>
          <a:xfrm>
            <a:off x="824962" y="2642345"/>
            <a:ext cx="1985733" cy="76861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ea typeface="Roboto" charset="0"/>
                <a:cs typeface="Roboto" charset="0"/>
              </a:rPr>
              <a:t>Education</a:t>
            </a:r>
          </a:p>
          <a:p>
            <a:r>
              <a:rPr lang="en-US" sz="2000" dirty="0">
                <a:solidFill>
                  <a:schemeClr val="bg1"/>
                </a:solidFill>
                <a:latin typeface="+mn-lt"/>
                <a:ea typeface="Roboto" charset="0"/>
                <a:cs typeface="Roboto" charset="0"/>
              </a:rPr>
              <a:t>Template</a:t>
            </a:r>
          </a:p>
        </p:txBody>
      </p:sp>
      <p:sp>
        <p:nvSpPr>
          <p:cNvPr id="45" name="テキスト プレースホルダー 6">
            <a:extLst>
              <a:ext uri="{FF2B5EF4-FFF2-40B4-BE49-F238E27FC236}">
                <a16:creationId xmlns:a16="http://schemas.microsoft.com/office/drawing/2014/main" id="{0E1D5503-E4B0-4CC4-8830-6524C3ECDBAE}"/>
              </a:ext>
            </a:extLst>
          </p:cNvPr>
          <p:cNvSpPr txBox="1">
            <a:spLocks/>
          </p:cNvSpPr>
          <p:nvPr/>
        </p:nvSpPr>
        <p:spPr>
          <a:xfrm>
            <a:off x="3002380" y="2642345"/>
            <a:ext cx="1985733" cy="76861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>
                <a:solidFill>
                  <a:schemeClr val="bg1"/>
                </a:solidFill>
                <a:latin typeface="+mn-lt"/>
              </a:rPr>
              <a:t>Education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+mn-lt"/>
              </a:rPr>
              <a:t>Template</a:t>
            </a:r>
          </a:p>
        </p:txBody>
      </p:sp>
      <p:sp>
        <p:nvSpPr>
          <p:cNvPr id="46" name="テキスト プレースホルダー 6">
            <a:extLst>
              <a:ext uri="{FF2B5EF4-FFF2-40B4-BE49-F238E27FC236}">
                <a16:creationId xmlns:a16="http://schemas.microsoft.com/office/drawing/2014/main" id="{F931A9A2-CE9F-4D19-9F4F-35E88198ACAC}"/>
              </a:ext>
            </a:extLst>
          </p:cNvPr>
          <p:cNvSpPr txBox="1">
            <a:spLocks/>
          </p:cNvSpPr>
          <p:nvPr/>
        </p:nvSpPr>
        <p:spPr>
          <a:xfrm>
            <a:off x="5179797" y="2642345"/>
            <a:ext cx="1985733" cy="76861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>
                <a:solidFill>
                  <a:schemeClr val="bg1"/>
                </a:solidFill>
                <a:latin typeface="+mn-lt"/>
              </a:rPr>
              <a:t>Education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+mn-lt"/>
              </a:rPr>
              <a:t>Template</a:t>
            </a:r>
          </a:p>
        </p:txBody>
      </p:sp>
      <p:sp>
        <p:nvSpPr>
          <p:cNvPr id="48" name="テキスト プレースホルダー 6">
            <a:extLst>
              <a:ext uri="{FF2B5EF4-FFF2-40B4-BE49-F238E27FC236}">
                <a16:creationId xmlns:a16="http://schemas.microsoft.com/office/drawing/2014/main" id="{0BE9A9C7-38A9-48A6-80A8-CC4B2078AD08}"/>
              </a:ext>
            </a:extLst>
          </p:cNvPr>
          <p:cNvSpPr txBox="1">
            <a:spLocks/>
          </p:cNvSpPr>
          <p:nvPr/>
        </p:nvSpPr>
        <p:spPr>
          <a:xfrm>
            <a:off x="7357216" y="2642345"/>
            <a:ext cx="1985733" cy="76861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ea typeface="Roboto" charset="0"/>
                <a:cs typeface="Roboto" charset="0"/>
              </a:rPr>
              <a:t>Education</a:t>
            </a:r>
          </a:p>
          <a:p>
            <a:r>
              <a:rPr lang="en-US" sz="2000" dirty="0">
                <a:solidFill>
                  <a:schemeClr val="bg1"/>
                </a:solidFill>
                <a:latin typeface="+mn-lt"/>
                <a:ea typeface="Roboto" charset="0"/>
                <a:cs typeface="Roboto" charset="0"/>
              </a:rPr>
              <a:t>Template</a:t>
            </a:r>
          </a:p>
        </p:txBody>
      </p:sp>
      <p:sp>
        <p:nvSpPr>
          <p:cNvPr id="49" name="テキスト プレースホルダー 6">
            <a:extLst>
              <a:ext uri="{FF2B5EF4-FFF2-40B4-BE49-F238E27FC236}">
                <a16:creationId xmlns:a16="http://schemas.microsoft.com/office/drawing/2014/main" id="{7E501510-2D0A-4FFF-99A0-7A052C25505E}"/>
              </a:ext>
            </a:extLst>
          </p:cNvPr>
          <p:cNvSpPr txBox="1">
            <a:spLocks/>
          </p:cNvSpPr>
          <p:nvPr/>
        </p:nvSpPr>
        <p:spPr>
          <a:xfrm>
            <a:off x="9534634" y="2642345"/>
            <a:ext cx="1985733" cy="76861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dirty="0">
                <a:solidFill>
                  <a:schemeClr val="bg1"/>
                </a:solidFill>
                <a:latin typeface="+mn-lt"/>
              </a:rPr>
              <a:t>Education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+mn-lt"/>
              </a:rPr>
              <a:t>Template</a:t>
            </a:r>
          </a:p>
        </p:txBody>
      </p:sp>
      <p:sp>
        <p:nvSpPr>
          <p:cNvPr id="50" name="テキスト プレースホルダー 6">
            <a:extLst>
              <a:ext uri="{FF2B5EF4-FFF2-40B4-BE49-F238E27FC236}">
                <a16:creationId xmlns:a16="http://schemas.microsoft.com/office/drawing/2014/main" id="{7789C02A-504B-40AB-8059-6D9D684AD416}"/>
              </a:ext>
            </a:extLst>
          </p:cNvPr>
          <p:cNvSpPr txBox="1">
            <a:spLocks/>
          </p:cNvSpPr>
          <p:nvPr/>
        </p:nvSpPr>
        <p:spPr>
          <a:xfrm>
            <a:off x="824962" y="4283533"/>
            <a:ext cx="1985733" cy="1607231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2000" b="0" i="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vitae dolor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laoreet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et a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. Cras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vesti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Bulum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diam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convallis maximus. Lorem ipsum</a:t>
            </a:r>
          </a:p>
        </p:txBody>
      </p:sp>
      <p:sp>
        <p:nvSpPr>
          <p:cNvPr id="51" name="テキスト プレースホルダー 6">
            <a:extLst>
              <a:ext uri="{FF2B5EF4-FFF2-40B4-BE49-F238E27FC236}">
                <a16:creationId xmlns:a16="http://schemas.microsoft.com/office/drawing/2014/main" id="{45B65A0A-A5B2-4B9C-901A-26D7FE4AA638}"/>
              </a:ext>
            </a:extLst>
          </p:cNvPr>
          <p:cNvSpPr txBox="1">
            <a:spLocks/>
          </p:cNvSpPr>
          <p:nvPr/>
        </p:nvSpPr>
        <p:spPr>
          <a:xfrm>
            <a:off x="3002380" y="4283533"/>
            <a:ext cx="1985733" cy="1607231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b="0" i="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vitae dolor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laoreet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buClr>
                <a:schemeClr val="bg1"/>
              </a:buCl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et a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. Cras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vesti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buClr>
                <a:schemeClr val="bg1"/>
              </a:buCl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Bulum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buClr>
                <a:schemeClr val="bg1"/>
              </a:buCl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diam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convallis maximus. Lorem ipsum</a:t>
            </a:r>
          </a:p>
        </p:txBody>
      </p:sp>
      <p:sp>
        <p:nvSpPr>
          <p:cNvPr id="59" name="テキスト プレースホルダー 6">
            <a:extLst>
              <a:ext uri="{FF2B5EF4-FFF2-40B4-BE49-F238E27FC236}">
                <a16:creationId xmlns:a16="http://schemas.microsoft.com/office/drawing/2014/main" id="{54014CDC-645F-422B-8376-81DADD218077}"/>
              </a:ext>
            </a:extLst>
          </p:cNvPr>
          <p:cNvSpPr txBox="1">
            <a:spLocks/>
          </p:cNvSpPr>
          <p:nvPr/>
        </p:nvSpPr>
        <p:spPr>
          <a:xfrm>
            <a:off x="5179797" y="4283533"/>
            <a:ext cx="1985733" cy="1607231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2000" b="0" i="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vitae dolor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laoreet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et a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. Cras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vesti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Bulum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diam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convallis maximus. Lorem ipsum</a:t>
            </a:r>
          </a:p>
        </p:txBody>
      </p:sp>
      <p:sp>
        <p:nvSpPr>
          <p:cNvPr id="60" name="テキスト プレースホルダー 6">
            <a:extLst>
              <a:ext uri="{FF2B5EF4-FFF2-40B4-BE49-F238E27FC236}">
                <a16:creationId xmlns:a16="http://schemas.microsoft.com/office/drawing/2014/main" id="{D0B7000E-A082-4E40-BF0B-94C5A5B308E0}"/>
              </a:ext>
            </a:extLst>
          </p:cNvPr>
          <p:cNvSpPr txBox="1">
            <a:spLocks/>
          </p:cNvSpPr>
          <p:nvPr/>
        </p:nvSpPr>
        <p:spPr>
          <a:xfrm>
            <a:off x="7357216" y="4283533"/>
            <a:ext cx="1985733" cy="1607231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2000" b="0" i="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vitae dolor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laoreet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et a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. Cras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vesti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Bulum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diam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convallis maximus. Lorem ipsum</a:t>
            </a:r>
          </a:p>
        </p:txBody>
      </p:sp>
      <p:sp>
        <p:nvSpPr>
          <p:cNvPr id="61" name="テキスト プレースホルダー 6">
            <a:extLst>
              <a:ext uri="{FF2B5EF4-FFF2-40B4-BE49-F238E27FC236}">
                <a16:creationId xmlns:a16="http://schemas.microsoft.com/office/drawing/2014/main" id="{EF4D6D8E-5333-48AC-885F-A194511C7B47}"/>
              </a:ext>
            </a:extLst>
          </p:cNvPr>
          <p:cNvSpPr txBox="1">
            <a:spLocks/>
          </p:cNvSpPr>
          <p:nvPr/>
        </p:nvSpPr>
        <p:spPr>
          <a:xfrm>
            <a:off x="9534634" y="4283533"/>
            <a:ext cx="1985733" cy="1607231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2000" b="0" i="0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Donec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vitae dolor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sed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urna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laoreet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Cconsectetur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et a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odio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. Cras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vesti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Bulum</a:t>
            </a:r>
            <a:endParaRPr lang="en-US" sz="1200" dirty="0">
              <a:solidFill>
                <a:schemeClr val="bg1"/>
              </a:solidFill>
              <a:latin typeface="+mn-lt"/>
              <a:cs typeface="Lato Light"/>
            </a:endParaRPr>
          </a:p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diam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id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Lato Light"/>
              </a:rPr>
              <a:t>risus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Lato Light"/>
              </a:rPr>
              <a:t> convallis maximus. Lorem ipsum</a:t>
            </a:r>
          </a:p>
        </p:txBody>
      </p:sp>
    </p:spTree>
    <p:extLst>
      <p:ext uri="{BB962C8B-B14F-4D97-AF65-F5344CB8AC3E}">
        <p14:creationId xmlns:p14="http://schemas.microsoft.com/office/powerpoint/2010/main" val="26437950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0" y="525330"/>
            <a:ext cx="6069693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Numbers Of Potential Learners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B278A-BF54-46BF-9823-6B95FD2111A2}"/>
              </a:ext>
            </a:extLst>
          </p:cNvPr>
          <p:cNvSpPr/>
          <p:nvPr/>
        </p:nvSpPr>
        <p:spPr>
          <a:xfrm>
            <a:off x="1086419" y="3182258"/>
            <a:ext cx="3241576" cy="192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600" dirty="0">
                <a:solidFill>
                  <a:schemeClr val="accent2"/>
                </a:solidFill>
                <a:latin typeface="+mj-lt"/>
              </a:rPr>
              <a:t>89%</a:t>
            </a:r>
            <a:br>
              <a:rPr lang="en-GB" sz="2000" dirty="0">
                <a:solidFill>
                  <a:schemeClr val="accent2"/>
                </a:solidFill>
                <a:latin typeface="+mj-lt"/>
              </a:rPr>
            </a:br>
            <a:r>
              <a:rPr lang="en-GB" sz="2000" dirty="0">
                <a:solidFill>
                  <a:schemeClr val="accent2"/>
                </a:solidFill>
                <a:latin typeface="+mj-lt"/>
              </a:rPr>
              <a:t>Student Present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C29765-9C01-4433-A2B4-07D2C767F8E5}"/>
              </a:ext>
            </a:extLst>
          </p:cNvPr>
          <p:cNvSpPr/>
          <p:nvPr/>
        </p:nvSpPr>
        <p:spPr>
          <a:xfrm>
            <a:off x="4561221" y="3182258"/>
            <a:ext cx="3241576" cy="192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600" dirty="0">
                <a:solidFill>
                  <a:schemeClr val="accent2"/>
                </a:solidFill>
                <a:latin typeface="+mj-lt"/>
              </a:rPr>
              <a:t>400+</a:t>
            </a:r>
            <a:br>
              <a:rPr lang="en-GB" sz="2000" dirty="0">
                <a:solidFill>
                  <a:schemeClr val="accent2"/>
                </a:solidFill>
                <a:latin typeface="+mj-lt"/>
              </a:rPr>
            </a:br>
            <a:r>
              <a:rPr lang="en-GB" sz="2000" dirty="0">
                <a:solidFill>
                  <a:schemeClr val="accent2"/>
                </a:solidFill>
                <a:latin typeface="+mj-lt"/>
              </a:rPr>
              <a:t>Courses Enrolled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DCC2D2-F587-4D2A-A6EA-1D83863CE59B}"/>
              </a:ext>
            </a:extLst>
          </p:cNvPr>
          <p:cNvSpPr/>
          <p:nvPr/>
        </p:nvSpPr>
        <p:spPr>
          <a:xfrm>
            <a:off x="8123109" y="3182258"/>
            <a:ext cx="3241576" cy="192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600" dirty="0">
                <a:solidFill>
                  <a:schemeClr val="accent2"/>
                </a:solidFill>
                <a:latin typeface="+mj-lt"/>
              </a:rPr>
              <a:t>$6M</a:t>
            </a:r>
            <a:br>
              <a:rPr lang="en-GB" sz="2000" dirty="0">
                <a:solidFill>
                  <a:schemeClr val="accent2"/>
                </a:solidFill>
                <a:latin typeface="+mj-lt"/>
              </a:rPr>
            </a:br>
            <a:r>
              <a:rPr lang="en-GB" sz="2000" dirty="0">
                <a:solidFill>
                  <a:schemeClr val="accent2"/>
                </a:solidFill>
                <a:latin typeface="+mj-lt"/>
              </a:rPr>
              <a:t>Revenue Per Year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496122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0" y="525330"/>
            <a:ext cx="9721849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Steps Infographic</a:t>
            </a:r>
            <a:endParaRPr sz="5000" b="1" kern="0" spc="-150" dirty="0">
              <a:solidFill>
                <a:schemeClr val="accent1"/>
              </a:solidFill>
              <a:latin typeface="+mj-lt"/>
              <a:sym typeface="Karl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CE66A5-2A3B-40FC-9B72-ED0ED1A25C97}"/>
              </a:ext>
            </a:extLst>
          </p:cNvPr>
          <p:cNvSpPr/>
          <p:nvPr/>
        </p:nvSpPr>
        <p:spPr>
          <a:xfrm>
            <a:off x="8441831" y="2017154"/>
            <a:ext cx="2525524" cy="17083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78F81A-7853-4F9E-8E6E-4FD28AD61326}"/>
              </a:ext>
            </a:extLst>
          </p:cNvPr>
          <p:cNvSpPr/>
          <p:nvPr/>
        </p:nvSpPr>
        <p:spPr>
          <a:xfrm>
            <a:off x="6043055" y="2017154"/>
            <a:ext cx="2525524" cy="17083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80D3148-06DB-4939-A7C8-C87576DE311C}"/>
              </a:ext>
            </a:extLst>
          </p:cNvPr>
          <p:cNvSpPr/>
          <p:nvPr/>
        </p:nvSpPr>
        <p:spPr>
          <a:xfrm rot="2700000">
            <a:off x="8305075" y="2672564"/>
            <a:ext cx="288438" cy="397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697AE2-37EE-4E89-947B-A3E4D0F32D12}"/>
              </a:ext>
            </a:extLst>
          </p:cNvPr>
          <p:cNvSpPr/>
          <p:nvPr/>
        </p:nvSpPr>
        <p:spPr>
          <a:xfrm>
            <a:off x="3644281" y="2017154"/>
            <a:ext cx="2525524" cy="1708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246823-8FC7-429F-B35A-C73FA27BE03C}"/>
              </a:ext>
            </a:extLst>
          </p:cNvPr>
          <p:cNvSpPr/>
          <p:nvPr/>
        </p:nvSpPr>
        <p:spPr>
          <a:xfrm rot="2700000">
            <a:off x="5906301" y="2672564"/>
            <a:ext cx="288438" cy="3974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90F510-318A-449D-8FCF-B9514856F870}"/>
              </a:ext>
            </a:extLst>
          </p:cNvPr>
          <p:cNvSpPr/>
          <p:nvPr/>
        </p:nvSpPr>
        <p:spPr>
          <a:xfrm>
            <a:off x="1245506" y="2017154"/>
            <a:ext cx="2525524" cy="17083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C4F9F7-3E18-47A0-9C42-4AB365F6215A}"/>
              </a:ext>
            </a:extLst>
          </p:cNvPr>
          <p:cNvSpPr/>
          <p:nvPr/>
        </p:nvSpPr>
        <p:spPr>
          <a:xfrm rot="2700000">
            <a:off x="3507526" y="2672564"/>
            <a:ext cx="288438" cy="397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43" name="Shape 2526">
            <a:extLst>
              <a:ext uri="{FF2B5EF4-FFF2-40B4-BE49-F238E27FC236}">
                <a16:creationId xmlns:a16="http://schemas.microsoft.com/office/drawing/2014/main" id="{EB7D8A08-6148-413D-9D2D-F1BD6B9209EB}"/>
              </a:ext>
            </a:extLst>
          </p:cNvPr>
          <p:cNvSpPr/>
          <p:nvPr/>
        </p:nvSpPr>
        <p:spPr>
          <a:xfrm>
            <a:off x="2130975" y="2562683"/>
            <a:ext cx="608970" cy="60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 spc="6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4" name="Shape 2558">
            <a:extLst>
              <a:ext uri="{FF2B5EF4-FFF2-40B4-BE49-F238E27FC236}">
                <a16:creationId xmlns:a16="http://schemas.microsoft.com/office/drawing/2014/main" id="{6DA31247-7F2C-4104-A9CE-6009EB31203A}"/>
              </a:ext>
            </a:extLst>
          </p:cNvPr>
          <p:cNvSpPr/>
          <p:nvPr/>
        </p:nvSpPr>
        <p:spPr>
          <a:xfrm>
            <a:off x="4547952" y="2562683"/>
            <a:ext cx="608970" cy="60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782" y="5891"/>
                </a:moveTo>
                <a:lnTo>
                  <a:pt x="9818" y="5891"/>
                </a:lnTo>
                <a:cubicBezTo>
                  <a:pt x="9547" y="5891"/>
                  <a:pt x="9327" y="6111"/>
                  <a:pt x="9327" y="6382"/>
                </a:cubicBezTo>
                <a:cubicBezTo>
                  <a:pt x="9327" y="6394"/>
                  <a:pt x="9334" y="6405"/>
                  <a:pt x="9334" y="6417"/>
                </a:cubicBezTo>
                <a:lnTo>
                  <a:pt x="9328" y="6417"/>
                </a:lnTo>
                <a:lnTo>
                  <a:pt x="9819" y="12308"/>
                </a:lnTo>
                <a:lnTo>
                  <a:pt x="9825" y="12307"/>
                </a:lnTo>
                <a:cubicBezTo>
                  <a:pt x="9844" y="12562"/>
                  <a:pt x="10050" y="12764"/>
                  <a:pt x="10309" y="12764"/>
                </a:cubicBezTo>
                <a:lnTo>
                  <a:pt x="11291" y="12764"/>
                </a:lnTo>
                <a:cubicBezTo>
                  <a:pt x="11550" y="12764"/>
                  <a:pt x="11756" y="12562"/>
                  <a:pt x="11775" y="12307"/>
                </a:cubicBezTo>
                <a:lnTo>
                  <a:pt x="11781" y="12308"/>
                </a:lnTo>
                <a:lnTo>
                  <a:pt x="12272" y="6417"/>
                </a:lnTo>
                <a:lnTo>
                  <a:pt x="12266" y="6417"/>
                </a:lnTo>
                <a:cubicBezTo>
                  <a:pt x="12267" y="6405"/>
                  <a:pt x="12273" y="6394"/>
                  <a:pt x="12273" y="6382"/>
                </a:cubicBezTo>
                <a:cubicBezTo>
                  <a:pt x="12273" y="6111"/>
                  <a:pt x="12053" y="5891"/>
                  <a:pt x="11782" y="5891"/>
                </a:cubicBezTo>
                <a:moveTo>
                  <a:pt x="10800" y="13745"/>
                </a:moveTo>
                <a:cubicBezTo>
                  <a:pt x="10258" y="13745"/>
                  <a:pt x="9818" y="14186"/>
                  <a:pt x="9818" y="14727"/>
                </a:cubicBezTo>
                <a:cubicBezTo>
                  <a:pt x="9818" y="15269"/>
                  <a:pt x="10258" y="15709"/>
                  <a:pt x="10800" y="15709"/>
                </a:cubicBezTo>
                <a:cubicBezTo>
                  <a:pt x="11342" y="15709"/>
                  <a:pt x="11782" y="15269"/>
                  <a:pt x="11782" y="14727"/>
                </a:cubicBezTo>
                <a:cubicBezTo>
                  <a:pt x="11782" y="14186"/>
                  <a:pt x="11342" y="13745"/>
                  <a:pt x="10800" y="1374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 spc="6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Shape 2591">
            <a:extLst>
              <a:ext uri="{FF2B5EF4-FFF2-40B4-BE49-F238E27FC236}">
                <a16:creationId xmlns:a16="http://schemas.microsoft.com/office/drawing/2014/main" id="{40CF6021-9F6E-4600-9FDF-0A8901FFE4B1}"/>
              </a:ext>
            </a:extLst>
          </p:cNvPr>
          <p:cNvSpPr/>
          <p:nvPr/>
        </p:nvSpPr>
        <p:spPr>
          <a:xfrm>
            <a:off x="9381906" y="2562683"/>
            <a:ext cx="608970" cy="60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 spc="6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6" name="Shape 2600">
            <a:extLst>
              <a:ext uri="{FF2B5EF4-FFF2-40B4-BE49-F238E27FC236}">
                <a16:creationId xmlns:a16="http://schemas.microsoft.com/office/drawing/2014/main" id="{41AF3B8B-6D29-4DA0-985B-204FD1E3ABD2}"/>
              </a:ext>
            </a:extLst>
          </p:cNvPr>
          <p:cNvSpPr/>
          <p:nvPr/>
        </p:nvSpPr>
        <p:spPr>
          <a:xfrm>
            <a:off x="6964929" y="2562683"/>
            <a:ext cx="608970" cy="60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 spc="6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C9839E3-B85D-4DFC-8F29-CC0F47686E94}"/>
              </a:ext>
            </a:extLst>
          </p:cNvPr>
          <p:cNvSpPr/>
          <p:nvPr/>
        </p:nvSpPr>
        <p:spPr>
          <a:xfrm>
            <a:off x="1344040" y="4030263"/>
            <a:ext cx="2271213" cy="200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to provide support. </a:t>
            </a:r>
            <a:endParaRPr lang="en-US" sz="12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211D5D-31A0-4BD3-9C04-EBA4CB730BFD}"/>
              </a:ext>
            </a:extLst>
          </p:cNvPr>
          <p:cNvSpPr/>
          <p:nvPr/>
        </p:nvSpPr>
        <p:spPr>
          <a:xfrm>
            <a:off x="3788471" y="4030263"/>
            <a:ext cx="2271212" cy="200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to provide support. </a:t>
            </a:r>
            <a:endParaRPr lang="en-US" sz="12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00C71F5-4E1C-4F7E-A385-8987C1ADEED4}"/>
              </a:ext>
            </a:extLst>
          </p:cNvPr>
          <p:cNvSpPr/>
          <p:nvPr/>
        </p:nvSpPr>
        <p:spPr>
          <a:xfrm>
            <a:off x="6232902" y="4030263"/>
            <a:ext cx="2271212" cy="200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to provide support. </a:t>
            </a:r>
            <a:endParaRPr lang="en-US" sz="12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B4A3E10-66DD-4E3C-B79A-6A4E4E7E8E84}"/>
              </a:ext>
            </a:extLst>
          </p:cNvPr>
          <p:cNvSpPr/>
          <p:nvPr/>
        </p:nvSpPr>
        <p:spPr>
          <a:xfrm>
            <a:off x="8677332" y="4030263"/>
            <a:ext cx="2271212" cy="200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to provide support. </a:t>
            </a:r>
            <a:endParaRPr lang="en-US" sz="12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0612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0" y="525330"/>
            <a:ext cx="9721849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Brain Infographic</a:t>
            </a:r>
            <a:endParaRPr sz="5000" b="1" kern="0" spc="-150" dirty="0">
              <a:solidFill>
                <a:schemeClr val="accent1"/>
              </a:solidFill>
              <a:latin typeface="+mj-lt"/>
              <a:sym typeface="Karla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8342A498-026F-47BF-B214-856576171EFA}"/>
              </a:ext>
            </a:extLst>
          </p:cNvPr>
          <p:cNvSpPr>
            <a:spLocks/>
          </p:cNvSpPr>
          <p:nvPr/>
        </p:nvSpPr>
        <p:spPr bwMode="auto">
          <a:xfrm>
            <a:off x="7414916" y="1966188"/>
            <a:ext cx="2668612" cy="1329112"/>
          </a:xfrm>
          <a:custGeom>
            <a:avLst/>
            <a:gdLst/>
            <a:ahLst/>
            <a:cxnLst>
              <a:cxn ang="0">
                <a:pos x="718" y="90"/>
              </a:cxn>
              <a:cxn ang="0">
                <a:pos x="1531" y="333"/>
              </a:cxn>
              <a:cxn ang="0">
                <a:pos x="1529" y="421"/>
              </a:cxn>
              <a:cxn ang="0">
                <a:pos x="1228" y="762"/>
              </a:cxn>
              <a:cxn ang="0">
                <a:pos x="941" y="750"/>
              </a:cxn>
              <a:cxn ang="0">
                <a:pos x="715" y="532"/>
              </a:cxn>
              <a:cxn ang="0">
                <a:pos x="439" y="533"/>
              </a:cxn>
              <a:cxn ang="0">
                <a:pos x="0" y="164"/>
              </a:cxn>
              <a:cxn ang="0">
                <a:pos x="166" y="66"/>
              </a:cxn>
              <a:cxn ang="0">
                <a:pos x="660" y="66"/>
              </a:cxn>
              <a:cxn ang="0">
                <a:pos x="715" y="89"/>
              </a:cxn>
              <a:cxn ang="0">
                <a:pos x="718" y="90"/>
              </a:cxn>
            </a:cxnLst>
            <a:rect l="0" t="0" r="r" b="b"/>
            <a:pathLst>
              <a:path w="1531" h="762">
                <a:moveTo>
                  <a:pt x="718" y="90"/>
                </a:moveTo>
                <a:cubicBezTo>
                  <a:pt x="1081" y="5"/>
                  <a:pt x="1352" y="86"/>
                  <a:pt x="1531" y="333"/>
                </a:cubicBezTo>
                <a:cubicBezTo>
                  <a:pt x="1531" y="383"/>
                  <a:pt x="1530" y="412"/>
                  <a:pt x="1529" y="421"/>
                </a:cubicBezTo>
                <a:cubicBezTo>
                  <a:pt x="1506" y="570"/>
                  <a:pt x="1406" y="684"/>
                  <a:pt x="1228" y="762"/>
                </a:cubicBezTo>
                <a:cubicBezTo>
                  <a:pt x="1130" y="733"/>
                  <a:pt x="1035" y="729"/>
                  <a:pt x="941" y="750"/>
                </a:cubicBezTo>
                <a:cubicBezTo>
                  <a:pt x="905" y="633"/>
                  <a:pt x="830" y="560"/>
                  <a:pt x="715" y="532"/>
                </a:cubicBezTo>
                <a:cubicBezTo>
                  <a:pt x="640" y="513"/>
                  <a:pt x="548" y="514"/>
                  <a:pt x="439" y="533"/>
                </a:cubicBezTo>
                <a:cubicBezTo>
                  <a:pt x="368" y="379"/>
                  <a:pt x="222" y="256"/>
                  <a:pt x="0" y="164"/>
                </a:cubicBezTo>
                <a:cubicBezTo>
                  <a:pt x="54" y="123"/>
                  <a:pt x="110" y="90"/>
                  <a:pt x="166" y="66"/>
                </a:cubicBezTo>
                <a:cubicBezTo>
                  <a:pt x="321" y="0"/>
                  <a:pt x="485" y="0"/>
                  <a:pt x="660" y="66"/>
                </a:cubicBezTo>
                <a:cubicBezTo>
                  <a:pt x="678" y="73"/>
                  <a:pt x="697" y="80"/>
                  <a:pt x="715" y="89"/>
                </a:cubicBezTo>
                <a:cubicBezTo>
                  <a:pt x="716" y="89"/>
                  <a:pt x="717" y="89"/>
                  <a:pt x="718" y="9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375467"/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96CF1C4-1786-4C83-8184-0F6E2387FFA6}"/>
              </a:ext>
            </a:extLst>
          </p:cNvPr>
          <p:cNvSpPr>
            <a:spLocks/>
          </p:cNvSpPr>
          <p:nvPr/>
        </p:nvSpPr>
        <p:spPr bwMode="auto">
          <a:xfrm>
            <a:off x="5909279" y="2384956"/>
            <a:ext cx="3011272" cy="1773016"/>
          </a:xfrm>
          <a:custGeom>
            <a:avLst/>
            <a:gdLst/>
            <a:ahLst/>
            <a:cxnLst>
              <a:cxn ang="0">
                <a:pos x="1690" y="555"/>
              </a:cxn>
              <a:cxn ang="0">
                <a:pos x="1690" y="825"/>
              </a:cxn>
              <a:cxn ang="0">
                <a:pos x="1627" y="894"/>
              </a:cxn>
              <a:cxn ang="0">
                <a:pos x="1593" y="918"/>
              </a:cxn>
              <a:cxn ang="0">
                <a:pos x="1400" y="981"/>
              </a:cxn>
              <a:cxn ang="0">
                <a:pos x="1252" y="974"/>
              </a:cxn>
              <a:cxn ang="0">
                <a:pos x="1245" y="973"/>
              </a:cxn>
              <a:cxn ang="0">
                <a:pos x="968" y="1016"/>
              </a:cxn>
              <a:cxn ang="0">
                <a:pos x="769" y="874"/>
              </a:cxn>
              <a:cxn ang="0">
                <a:pos x="0" y="784"/>
              </a:cxn>
              <a:cxn ang="0">
                <a:pos x="223" y="471"/>
              </a:cxn>
              <a:cxn ang="0">
                <a:pos x="684" y="6"/>
              </a:cxn>
              <a:cxn ang="0">
                <a:pos x="667" y="0"/>
              </a:cxn>
              <a:cxn ang="0">
                <a:pos x="684" y="6"/>
              </a:cxn>
              <a:cxn ang="0">
                <a:pos x="684" y="6"/>
              </a:cxn>
              <a:cxn ang="0">
                <a:pos x="1218" y="409"/>
              </a:cxn>
              <a:cxn ang="0">
                <a:pos x="1247" y="443"/>
              </a:cxn>
              <a:cxn ang="0">
                <a:pos x="1291" y="449"/>
              </a:cxn>
              <a:cxn ang="0">
                <a:pos x="1593" y="457"/>
              </a:cxn>
              <a:cxn ang="0">
                <a:pos x="1690" y="555"/>
              </a:cxn>
            </a:cxnLst>
            <a:rect l="0" t="0" r="r" b="b"/>
            <a:pathLst>
              <a:path w="1727" h="1016">
                <a:moveTo>
                  <a:pt x="1690" y="555"/>
                </a:moveTo>
                <a:cubicBezTo>
                  <a:pt x="1727" y="647"/>
                  <a:pt x="1727" y="737"/>
                  <a:pt x="1690" y="825"/>
                </a:cubicBezTo>
                <a:cubicBezTo>
                  <a:pt x="1674" y="850"/>
                  <a:pt x="1653" y="873"/>
                  <a:pt x="1627" y="894"/>
                </a:cubicBezTo>
                <a:cubicBezTo>
                  <a:pt x="1616" y="903"/>
                  <a:pt x="1605" y="911"/>
                  <a:pt x="1593" y="918"/>
                </a:cubicBezTo>
                <a:cubicBezTo>
                  <a:pt x="1537" y="954"/>
                  <a:pt x="1473" y="975"/>
                  <a:pt x="1400" y="981"/>
                </a:cubicBezTo>
                <a:cubicBezTo>
                  <a:pt x="1354" y="985"/>
                  <a:pt x="1305" y="982"/>
                  <a:pt x="1252" y="974"/>
                </a:cubicBezTo>
                <a:cubicBezTo>
                  <a:pt x="1249" y="974"/>
                  <a:pt x="1247" y="974"/>
                  <a:pt x="1245" y="973"/>
                </a:cubicBezTo>
                <a:cubicBezTo>
                  <a:pt x="1145" y="970"/>
                  <a:pt x="1053" y="984"/>
                  <a:pt x="968" y="1016"/>
                </a:cubicBezTo>
                <a:cubicBezTo>
                  <a:pt x="901" y="960"/>
                  <a:pt x="835" y="913"/>
                  <a:pt x="769" y="874"/>
                </a:cubicBezTo>
                <a:cubicBezTo>
                  <a:pt x="507" y="717"/>
                  <a:pt x="250" y="687"/>
                  <a:pt x="0" y="784"/>
                </a:cubicBezTo>
                <a:cubicBezTo>
                  <a:pt x="35" y="673"/>
                  <a:pt x="109" y="569"/>
                  <a:pt x="223" y="471"/>
                </a:cubicBezTo>
                <a:cubicBezTo>
                  <a:pt x="293" y="238"/>
                  <a:pt x="446" y="83"/>
                  <a:pt x="684" y="6"/>
                </a:cubicBezTo>
                <a:cubicBezTo>
                  <a:pt x="679" y="4"/>
                  <a:pt x="673" y="2"/>
                  <a:pt x="667" y="0"/>
                </a:cubicBezTo>
                <a:cubicBezTo>
                  <a:pt x="673" y="2"/>
                  <a:pt x="678" y="4"/>
                  <a:pt x="684" y="6"/>
                </a:cubicBezTo>
                <a:cubicBezTo>
                  <a:pt x="684" y="6"/>
                  <a:pt x="684" y="6"/>
                  <a:pt x="684" y="6"/>
                </a:cubicBezTo>
                <a:cubicBezTo>
                  <a:pt x="983" y="121"/>
                  <a:pt x="1161" y="255"/>
                  <a:pt x="1218" y="409"/>
                </a:cubicBezTo>
                <a:cubicBezTo>
                  <a:pt x="1223" y="424"/>
                  <a:pt x="1233" y="435"/>
                  <a:pt x="1247" y="443"/>
                </a:cubicBezTo>
                <a:cubicBezTo>
                  <a:pt x="1261" y="450"/>
                  <a:pt x="1276" y="453"/>
                  <a:pt x="1291" y="449"/>
                </a:cubicBezTo>
                <a:cubicBezTo>
                  <a:pt x="1422" y="420"/>
                  <a:pt x="1522" y="423"/>
                  <a:pt x="1593" y="457"/>
                </a:cubicBezTo>
                <a:cubicBezTo>
                  <a:pt x="1636" y="478"/>
                  <a:pt x="1668" y="511"/>
                  <a:pt x="1690" y="555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375467"/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C7FB012-C1E7-4BAA-AB5E-98AC93F6AE67}"/>
              </a:ext>
            </a:extLst>
          </p:cNvPr>
          <p:cNvSpPr>
            <a:spLocks/>
          </p:cNvSpPr>
          <p:nvPr/>
        </p:nvSpPr>
        <p:spPr bwMode="auto">
          <a:xfrm>
            <a:off x="9795379" y="2786497"/>
            <a:ext cx="1233066" cy="1570536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593" y="900"/>
              </a:cxn>
              <a:cxn ang="0">
                <a:pos x="292" y="797"/>
              </a:cxn>
              <a:cxn ang="0">
                <a:pos x="0" y="364"/>
              </a:cxn>
              <a:cxn ang="0">
                <a:pos x="284" y="0"/>
              </a:cxn>
            </a:cxnLst>
            <a:rect l="0" t="0" r="r" b="b"/>
            <a:pathLst>
              <a:path w="707" h="900">
                <a:moveTo>
                  <a:pt x="284" y="0"/>
                </a:moveTo>
                <a:cubicBezTo>
                  <a:pt x="604" y="216"/>
                  <a:pt x="707" y="517"/>
                  <a:pt x="593" y="900"/>
                </a:cubicBezTo>
                <a:cubicBezTo>
                  <a:pt x="496" y="834"/>
                  <a:pt x="396" y="800"/>
                  <a:pt x="292" y="797"/>
                </a:cubicBezTo>
                <a:cubicBezTo>
                  <a:pt x="279" y="629"/>
                  <a:pt x="181" y="485"/>
                  <a:pt x="0" y="364"/>
                </a:cubicBezTo>
                <a:cubicBezTo>
                  <a:pt x="161" y="274"/>
                  <a:pt x="255" y="153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375467"/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7038584-9145-4CAF-A41C-0BAAEF4347A9}"/>
              </a:ext>
            </a:extLst>
          </p:cNvPr>
          <p:cNvSpPr>
            <a:spLocks/>
          </p:cNvSpPr>
          <p:nvPr/>
        </p:nvSpPr>
        <p:spPr bwMode="auto">
          <a:xfrm>
            <a:off x="7279927" y="3458844"/>
            <a:ext cx="3512287" cy="2754277"/>
          </a:xfrm>
          <a:custGeom>
            <a:avLst/>
            <a:gdLst/>
            <a:ahLst/>
            <a:cxnLst>
              <a:cxn ang="0">
                <a:pos x="1678" y="541"/>
              </a:cxn>
              <a:cxn ang="0">
                <a:pos x="2005" y="648"/>
              </a:cxn>
              <a:cxn ang="0">
                <a:pos x="2006" y="648"/>
              </a:cxn>
              <a:cxn ang="0">
                <a:pos x="2009" y="651"/>
              </a:cxn>
              <a:cxn ang="0">
                <a:pos x="1428" y="1227"/>
              </a:cxn>
              <a:cxn ang="0">
                <a:pos x="1520" y="1543"/>
              </a:cxn>
              <a:cxn ang="0">
                <a:pos x="1520" y="1578"/>
              </a:cxn>
              <a:cxn ang="0">
                <a:pos x="963" y="1056"/>
              </a:cxn>
              <a:cxn ang="0">
                <a:pos x="634" y="1030"/>
              </a:cxn>
              <a:cxn ang="0">
                <a:pos x="599" y="1055"/>
              </a:cxn>
              <a:cxn ang="0">
                <a:pos x="0" y="898"/>
              </a:cxn>
              <a:cxn ang="0">
                <a:pos x="2" y="877"/>
              </a:cxn>
              <a:cxn ang="0">
                <a:pos x="5" y="834"/>
              </a:cxn>
              <a:cxn ang="0">
                <a:pos x="108" y="548"/>
              </a:cxn>
              <a:cxn ang="0">
                <a:pos x="179" y="510"/>
              </a:cxn>
              <a:cxn ang="0">
                <a:pos x="181" y="509"/>
              </a:cxn>
              <a:cxn ang="0">
                <a:pos x="181" y="509"/>
              </a:cxn>
              <a:cxn ang="0">
                <a:pos x="183" y="508"/>
              </a:cxn>
              <a:cxn ang="0">
                <a:pos x="435" y="462"/>
              </a:cxn>
              <a:cxn ang="0">
                <a:pos x="599" y="471"/>
              </a:cxn>
              <a:cxn ang="0">
                <a:pos x="792" y="425"/>
              </a:cxn>
              <a:cxn ang="0">
                <a:pos x="906" y="355"/>
              </a:cxn>
              <a:cxn ang="0">
                <a:pos x="1047" y="17"/>
              </a:cxn>
              <a:cxn ang="0">
                <a:pos x="1283" y="32"/>
              </a:cxn>
              <a:cxn ang="0">
                <a:pos x="1609" y="475"/>
              </a:cxn>
              <a:cxn ang="0">
                <a:pos x="1617" y="510"/>
              </a:cxn>
              <a:cxn ang="0">
                <a:pos x="1643" y="534"/>
              </a:cxn>
              <a:cxn ang="0">
                <a:pos x="1678" y="541"/>
              </a:cxn>
            </a:cxnLst>
            <a:rect l="0" t="0" r="r" b="b"/>
            <a:pathLst>
              <a:path w="2013" h="1578">
                <a:moveTo>
                  <a:pt x="1678" y="541"/>
                </a:moveTo>
                <a:cubicBezTo>
                  <a:pt x="1772" y="532"/>
                  <a:pt x="1881" y="568"/>
                  <a:pt x="2005" y="648"/>
                </a:cubicBezTo>
                <a:cubicBezTo>
                  <a:pt x="2000" y="645"/>
                  <a:pt x="2000" y="645"/>
                  <a:pt x="2006" y="648"/>
                </a:cubicBezTo>
                <a:cubicBezTo>
                  <a:pt x="2012" y="651"/>
                  <a:pt x="2013" y="652"/>
                  <a:pt x="2009" y="651"/>
                </a:cubicBezTo>
                <a:cubicBezTo>
                  <a:pt x="1987" y="975"/>
                  <a:pt x="1793" y="1167"/>
                  <a:pt x="1428" y="1227"/>
                </a:cubicBezTo>
                <a:cubicBezTo>
                  <a:pt x="1389" y="1326"/>
                  <a:pt x="1420" y="1432"/>
                  <a:pt x="1520" y="1543"/>
                </a:cubicBezTo>
                <a:cubicBezTo>
                  <a:pt x="1520" y="1578"/>
                  <a:pt x="1520" y="1578"/>
                  <a:pt x="1520" y="1578"/>
                </a:cubicBezTo>
                <a:cubicBezTo>
                  <a:pt x="1203" y="1534"/>
                  <a:pt x="1017" y="1360"/>
                  <a:pt x="963" y="1056"/>
                </a:cubicBezTo>
                <a:cubicBezTo>
                  <a:pt x="844" y="1099"/>
                  <a:pt x="734" y="1090"/>
                  <a:pt x="634" y="1030"/>
                </a:cubicBezTo>
                <a:cubicBezTo>
                  <a:pt x="623" y="1039"/>
                  <a:pt x="611" y="1047"/>
                  <a:pt x="599" y="1055"/>
                </a:cubicBezTo>
                <a:cubicBezTo>
                  <a:pt x="415" y="1175"/>
                  <a:pt x="215" y="1123"/>
                  <a:pt x="0" y="898"/>
                </a:cubicBezTo>
                <a:cubicBezTo>
                  <a:pt x="1" y="890"/>
                  <a:pt x="1" y="883"/>
                  <a:pt x="2" y="877"/>
                </a:cubicBezTo>
                <a:cubicBezTo>
                  <a:pt x="4" y="850"/>
                  <a:pt x="5" y="835"/>
                  <a:pt x="5" y="834"/>
                </a:cubicBezTo>
                <a:cubicBezTo>
                  <a:pt x="8" y="704"/>
                  <a:pt x="42" y="608"/>
                  <a:pt x="108" y="548"/>
                </a:cubicBezTo>
                <a:cubicBezTo>
                  <a:pt x="131" y="533"/>
                  <a:pt x="155" y="520"/>
                  <a:pt x="179" y="510"/>
                </a:cubicBezTo>
                <a:cubicBezTo>
                  <a:pt x="181" y="509"/>
                  <a:pt x="181" y="509"/>
                  <a:pt x="181" y="509"/>
                </a:cubicBezTo>
                <a:cubicBezTo>
                  <a:pt x="181" y="509"/>
                  <a:pt x="181" y="509"/>
                  <a:pt x="181" y="509"/>
                </a:cubicBezTo>
                <a:cubicBezTo>
                  <a:pt x="183" y="508"/>
                  <a:pt x="183" y="508"/>
                  <a:pt x="183" y="508"/>
                </a:cubicBezTo>
                <a:cubicBezTo>
                  <a:pt x="259" y="474"/>
                  <a:pt x="343" y="459"/>
                  <a:pt x="435" y="462"/>
                </a:cubicBezTo>
                <a:cubicBezTo>
                  <a:pt x="493" y="471"/>
                  <a:pt x="548" y="474"/>
                  <a:pt x="599" y="471"/>
                </a:cubicBezTo>
                <a:cubicBezTo>
                  <a:pt x="670" y="467"/>
                  <a:pt x="734" y="452"/>
                  <a:pt x="792" y="425"/>
                </a:cubicBezTo>
                <a:cubicBezTo>
                  <a:pt x="833" y="407"/>
                  <a:pt x="871" y="384"/>
                  <a:pt x="906" y="355"/>
                </a:cubicBezTo>
                <a:cubicBezTo>
                  <a:pt x="1020" y="262"/>
                  <a:pt x="1067" y="149"/>
                  <a:pt x="1047" y="17"/>
                </a:cubicBezTo>
                <a:cubicBezTo>
                  <a:pt x="1124" y="0"/>
                  <a:pt x="1203" y="5"/>
                  <a:pt x="1283" y="32"/>
                </a:cubicBezTo>
                <a:cubicBezTo>
                  <a:pt x="1503" y="150"/>
                  <a:pt x="1611" y="298"/>
                  <a:pt x="1609" y="475"/>
                </a:cubicBezTo>
                <a:cubicBezTo>
                  <a:pt x="1608" y="488"/>
                  <a:pt x="1611" y="499"/>
                  <a:pt x="1617" y="510"/>
                </a:cubicBezTo>
                <a:cubicBezTo>
                  <a:pt x="1624" y="520"/>
                  <a:pt x="1632" y="528"/>
                  <a:pt x="1643" y="534"/>
                </a:cubicBezTo>
                <a:cubicBezTo>
                  <a:pt x="1654" y="540"/>
                  <a:pt x="1666" y="542"/>
                  <a:pt x="1678" y="5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375467"/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C60745BB-060A-44B9-B0B4-D4BEDE4870F9}"/>
              </a:ext>
            </a:extLst>
          </p:cNvPr>
          <p:cNvSpPr>
            <a:spLocks/>
          </p:cNvSpPr>
          <p:nvPr/>
        </p:nvSpPr>
        <p:spPr bwMode="auto">
          <a:xfrm>
            <a:off x="5839190" y="3819680"/>
            <a:ext cx="1513426" cy="1108461"/>
          </a:xfrm>
          <a:custGeom>
            <a:avLst/>
            <a:gdLst/>
            <a:ahLst/>
            <a:cxnLst>
              <a:cxn ang="0">
                <a:pos x="861" y="238"/>
              </a:cxn>
              <a:cxn ang="0">
                <a:pos x="855" y="242"/>
              </a:cxn>
              <a:cxn ang="0">
                <a:pos x="703" y="625"/>
              </a:cxn>
              <a:cxn ang="0">
                <a:pos x="703" y="631"/>
              </a:cxn>
              <a:cxn ang="0">
                <a:pos x="424" y="604"/>
              </a:cxn>
              <a:cxn ang="0">
                <a:pos x="21" y="245"/>
              </a:cxn>
              <a:cxn ang="0">
                <a:pos x="0" y="89"/>
              </a:cxn>
              <a:cxn ang="0">
                <a:pos x="32" y="74"/>
              </a:cxn>
              <a:cxn ang="0">
                <a:pos x="453" y="30"/>
              </a:cxn>
              <a:cxn ang="0">
                <a:pos x="867" y="234"/>
              </a:cxn>
              <a:cxn ang="0">
                <a:pos x="861" y="238"/>
              </a:cxn>
            </a:cxnLst>
            <a:rect l="0" t="0" r="r" b="b"/>
            <a:pathLst>
              <a:path w="867" h="635">
                <a:moveTo>
                  <a:pt x="861" y="238"/>
                </a:moveTo>
                <a:cubicBezTo>
                  <a:pt x="859" y="239"/>
                  <a:pt x="857" y="241"/>
                  <a:pt x="855" y="242"/>
                </a:cubicBezTo>
                <a:cubicBezTo>
                  <a:pt x="758" y="321"/>
                  <a:pt x="707" y="448"/>
                  <a:pt x="703" y="625"/>
                </a:cubicBezTo>
                <a:cubicBezTo>
                  <a:pt x="703" y="627"/>
                  <a:pt x="703" y="629"/>
                  <a:pt x="703" y="631"/>
                </a:cubicBezTo>
                <a:cubicBezTo>
                  <a:pt x="600" y="635"/>
                  <a:pt x="507" y="626"/>
                  <a:pt x="424" y="604"/>
                </a:cubicBezTo>
                <a:cubicBezTo>
                  <a:pt x="234" y="554"/>
                  <a:pt x="100" y="434"/>
                  <a:pt x="21" y="245"/>
                </a:cubicBezTo>
                <a:cubicBezTo>
                  <a:pt x="7" y="192"/>
                  <a:pt x="0" y="139"/>
                  <a:pt x="0" y="89"/>
                </a:cubicBezTo>
                <a:cubicBezTo>
                  <a:pt x="17" y="81"/>
                  <a:pt x="28" y="76"/>
                  <a:pt x="32" y="74"/>
                </a:cubicBezTo>
                <a:cubicBezTo>
                  <a:pt x="170" y="15"/>
                  <a:pt x="310" y="0"/>
                  <a:pt x="453" y="30"/>
                </a:cubicBezTo>
                <a:cubicBezTo>
                  <a:pt x="589" y="58"/>
                  <a:pt x="727" y="126"/>
                  <a:pt x="867" y="234"/>
                </a:cubicBezTo>
                <a:cubicBezTo>
                  <a:pt x="865" y="235"/>
                  <a:pt x="863" y="237"/>
                  <a:pt x="861" y="238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375467"/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A96AA9-BDE8-4EDF-9643-D3CC19AFE189}"/>
              </a:ext>
            </a:extLst>
          </p:cNvPr>
          <p:cNvSpPr txBox="1"/>
          <p:nvPr/>
        </p:nvSpPr>
        <p:spPr>
          <a:xfrm>
            <a:off x="9178832" y="4427874"/>
            <a:ext cx="649258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Roboto Medium" charset="0"/>
                <a:cs typeface="Roboto Medium" charset="0"/>
              </a:rPr>
              <a:t>01.</a:t>
            </a:r>
            <a:endParaRPr lang="en-US" sz="2400" dirty="0">
              <a:solidFill>
                <a:schemeClr val="bg1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71BFAB-37B3-458F-A158-C4CAB99E79AA}"/>
              </a:ext>
            </a:extLst>
          </p:cNvPr>
          <p:cNvSpPr txBox="1"/>
          <p:nvPr/>
        </p:nvSpPr>
        <p:spPr>
          <a:xfrm>
            <a:off x="10356580" y="3348513"/>
            <a:ext cx="649258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Roboto Medium" charset="0"/>
                <a:cs typeface="Roboto Medium" charset="0"/>
              </a:rPr>
              <a:t>02.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725667-533F-4BAE-8F81-3C167B1E52C3}"/>
              </a:ext>
            </a:extLst>
          </p:cNvPr>
          <p:cNvSpPr txBox="1"/>
          <p:nvPr/>
        </p:nvSpPr>
        <p:spPr>
          <a:xfrm>
            <a:off x="8942075" y="2461503"/>
            <a:ext cx="649258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Roboto Medium" charset="0"/>
                <a:cs typeface="Roboto Medium" charset="0"/>
              </a:rPr>
              <a:t>03.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6FDA8C-F32C-4607-8EB2-8BCB5B0A943F}"/>
              </a:ext>
            </a:extLst>
          </p:cNvPr>
          <p:cNvSpPr txBox="1"/>
          <p:nvPr/>
        </p:nvSpPr>
        <p:spPr>
          <a:xfrm>
            <a:off x="7194818" y="3091244"/>
            <a:ext cx="649258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Roboto Medium" charset="0"/>
                <a:cs typeface="Roboto Medium" charset="0"/>
              </a:rPr>
              <a:t>04.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EA08C4-6651-4211-8EF6-F7A028B81664}"/>
              </a:ext>
            </a:extLst>
          </p:cNvPr>
          <p:cNvSpPr txBox="1"/>
          <p:nvPr/>
        </p:nvSpPr>
        <p:spPr>
          <a:xfrm>
            <a:off x="6337470" y="4134949"/>
            <a:ext cx="649258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Roboto Medium" charset="0"/>
                <a:cs typeface="Roboto Medium" charset="0"/>
              </a:rPr>
              <a:t>05.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7BE2E9-ECB0-468F-8F34-37B1A50DA402}"/>
              </a:ext>
            </a:extLst>
          </p:cNvPr>
          <p:cNvSpPr txBox="1"/>
          <p:nvPr/>
        </p:nvSpPr>
        <p:spPr>
          <a:xfrm>
            <a:off x="1216479" y="1916730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ea typeface="Roboto Medium" charset="0"/>
                <a:cs typeface="Roboto Medium" charset="0"/>
              </a:rPr>
              <a:t>01.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91BFE4-470D-427E-82CF-7F06E11C76EB}"/>
              </a:ext>
            </a:extLst>
          </p:cNvPr>
          <p:cNvSpPr txBox="1"/>
          <p:nvPr/>
        </p:nvSpPr>
        <p:spPr>
          <a:xfrm>
            <a:off x="1216477" y="2833862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ea typeface="Roboto Medium" charset="0"/>
                <a:cs typeface="Roboto Medium" charset="0"/>
              </a:rPr>
              <a:t>02.</a:t>
            </a:r>
            <a:r>
              <a:rPr lang="en-US" sz="2000" b="1" dirty="0">
                <a:solidFill>
                  <a:schemeClr val="accent5"/>
                </a:solidFill>
              </a:rPr>
              <a:t>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84FEE2-A986-4D41-AA74-05EA7FAC9904}"/>
              </a:ext>
            </a:extLst>
          </p:cNvPr>
          <p:cNvSpPr txBox="1"/>
          <p:nvPr/>
        </p:nvSpPr>
        <p:spPr>
          <a:xfrm>
            <a:off x="1216477" y="3750993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ea typeface="Roboto Medium" charset="0"/>
                <a:cs typeface="Roboto Medium" charset="0"/>
              </a:rPr>
              <a:t>03.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67EA1C-F221-449B-8D3B-5C440E85A845}"/>
              </a:ext>
            </a:extLst>
          </p:cNvPr>
          <p:cNvSpPr txBox="1"/>
          <p:nvPr/>
        </p:nvSpPr>
        <p:spPr>
          <a:xfrm>
            <a:off x="1216477" y="4668126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a typeface="Roboto Medium" charset="0"/>
                <a:cs typeface="Roboto Medium" charset="0"/>
              </a:rPr>
              <a:t>04.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3A329F-4ADF-4C74-B264-E8A41EAE5E32}"/>
              </a:ext>
            </a:extLst>
          </p:cNvPr>
          <p:cNvSpPr txBox="1"/>
          <p:nvPr/>
        </p:nvSpPr>
        <p:spPr>
          <a:xfrm>
            <a:off x="1216477" y="5585258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ea typeface="Roboto Medium" charset="0"/>
                <a:cs typeface="Roboto Medium" charset="0"/>
              </a:rPr>
              <a:t>05.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126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852E0B1-0F03-48F0-9F2C-83D22922FB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 b="9287"/>
          <a:stretch>
            <a:fillRect/>
          </a:stretch>
        </p:blipFill>
        <p:spPr/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576E502-5287-406C-889C-74C2C5C3F2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75000"/>
            </a:schemeClr>
          </a:solidFill>
        </p:spPr>
      </p:sp>
      <p:sp>
        <p:nvSpPr>
          <p:cNvPr id="2" name="Shape">
            <a:extLst>
              <a:ext uri="{FF2B5EF4-FFF2-40B4-BE49-F238E27FC236}">
                <a16:creationId xmlns:a16="http://schemas.microsoft.com/office/drawing/2014/main" id="{62A32B2A-3E43-424B-8826-255BF7577BFB}"/>
              </a:ext>
            </a:extLst>
          </p:cNvPr>
          <p:cNvSpPr/>
          <p:nvPr/>
        </p:nvSpPr>
        <p:spPr>
          <a:xfrm>
            <a:off x="-741680" y="1127158"/>
            <a:ext cx="4862203" cy="3759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1" h="15801" extrusionOk="0">
                <a:moveTo>
                  <a:pt x="9950" y="4401"/>
                </a:moveTo>
                <a:cubicBezTo>
                  <a:pt x="13839" y="7242"/>
                  <a:pt x="21117" y="7142"/>
                  <a:pt x="20595" y="12351"/>
                </a:cubicBezTo>
                <a:cubicBezTo>
                  <a:pt x="19882" y="19475"/>
                  <a:pt x="8696" y="14683"/>
                  <a:pt x="1879" y="5995"/>
                </a:cubicBezTo>
                <a:cubicBezTo>
                  <a:pt x="796" y="4613"/>
                  <a:pt x="-483" y="3102"/>
                  <a:pt x="185" y="1530"/>
                </a:cubicBezTo>
                <a:cubicBezTo>
                  <a:pt x="1740" y="-2125"/>
                  <a:pt x="6049" y="1551"/>
                  <a:pt x="9950" y="440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D4C03D5F-6D76-4890-9175-A64653E63FA7}"/>
              </a:ext>
            </a:extLst>
          </p:cNvPr>
          <p:cNvSpPr/>
          <p:nvPr/>
        </p:nvSpPr>
        <p:spPr>
          <a:xfrm>
            <a:off x="293413" y="4821048"/>
            <a:ext cx="4239678" cy="3904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84" h="16464" extrusionOk="0">
                <a:moveTo>
                  <a:pt x="11556" y="5373"/>
                </a:moveTo>
                <a:cubicBezTo>
                  <a:pt x="13662" y="8441"/>
                  <a:pt x="18774" y="10052"/>
                  <a:pt x="17615" y="13903"/>
                </a:cubicBezTo>
                <a:cubicBezTo>
                  <a:pt x="16142" y="18795"/>
                  <a:pt x="10222" y="15786"/>
                  <a:pt x="4968" y="12288"/>
                </a:cubicBezTo>
                <a:cubicBezTo>
                  <a:pt x="3618" y="11390"/>
                  <a:pt x="2087" y="10679"/>
                  <a:pt x="1164" y="9333"/>
                </a:cubicBezTo>
                <a:cubicBezTo>
                  <a:pt x="-2826" y="3517"/>
                  <a:pt x="4344" y="-2805"/>
                  <a:pt x="9091" y="1326"/>
                </a:cubicBezTo>
                <a:cubicBezTo>
                  <a:pt x="10300" y="2378"/>
                  <a:pt x="10654" y="4060"/>
                  <a:pt x="11556" y="537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2069D6DA-8636-422F-BEDE-B02584EF4993}"/>
              </a:ext>
            </a:extLst>
          </p:cNvPr>
          <p:cNvSpPr/>
          <p:nvPr/>
        </p:nvSpPr>
        <p:spPr>
          <a:xfrm>
            <a:off x="920745" y="-1347955"/>
            <a:ext cx="4241810" cy="2724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50" h="17172" extrusionOk="0">
                <a:moveTo>
                  <a:pt x="3962" y="8171"/>
                </a:moveTo>
                <a:cubicBezTo>
                  <a:pt x="9171" y="3934"/>
                  <a:pt x="14593" y="-4107"/>
                  <a:pt x="17826" y="2530"/>
                </a:cubicBezTo>
                <a:cubicBezTo>
                  <a:pt x="21136" y="9326"/>
                  <a:pt x="13944" y="15102"/>
                  <a:pt x="5724" y="16892"/>
                </a:cubicBezTo>
                <a:cubicBezTo>
                  <a:pt x="3327" y="17414"/>
                  <a:pt x="619" y="17493"/>
                  <a:pt x="77" y="14498"/>
                </a:cubicBezTo>
                <a:cubicBezTo>
                  <a:pt x="-464" y="11504"/>
                  <a:pt x="1952" y="9806"/>
                  <a:pt x="3962" y="817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CA31689D-C4FE-4B24-926E-3D5416044DF3}"/>
              </a:ext>
            </a:extLst>
          </p:cNvPr>
          <p:cNvSpPr/>
          <p:nvPr/>
        </p:nvSpPr>
        <p:spPr>
          <a:xfrm>
            <a:off x="4020146" y="2821054"/>
            <a:ext cx="2318589" cy="3662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11" h="17261" extrusionOk="0">
                <a:moveTo>
                  <a:pt x="14219" y="2619"/>
                </a:moveTo>
                <a:cubicBezTo>
                  <a:pt x="20197" y="12098"/>
                  <a:pt x="3687" y="21491"/>
                  <a:pt x="318" y="15241"/>
                </a:cubicBezTo>
                <a:cubicBezTo>
                  <a:pt x="-1403" y="12047"/>
                  <a:pt x="4342" y="10218"/>
                  <a:pt x="6041" y="7348"/>
                </a:cubicBezTo>
                <a:cubicBezTo>
                  <a:pt x="7015" y="5704"/>
                  <a:pt x="6446" y="3706"/>
                  <a:pt x="7275" y="1956"/>
                </a:cubicBezTo>
                <a:cubicBezTo>
                  <a:pt x="7740" y="973"/>
                  <a:pt x="8714" y="90"/>
                  <a:pt x="10142" y="7"/>
                </a:cubicBezTo>
                <a:cubicBezTo>
                  <a:pt x="12123" y="-109"/>
                  <a:pt x="13368" y="1270"/>
                  <a:pt x="14219" y="2619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B53AA6DD-5E79-40B8-96E3-6F438682649D}"/>
              </a:ext>
            </a:extLst>
          </p:cNvPr>
          <p:cNvSpPr/>
          <p:nvPr/>
        </p:nvSpPr>
        <p:spPr>
          <a:xfrm>
            <a:off x="8366143" y="-719819"/>
            <a:ext cx="4726798" cy="2506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6" h="17345" extrusionOk="0">
                <a:moveTo>
                  <a:pt x="17149" y="2184"/>
                </a:moveTo>
                <a:cubicBezTo>
                  <a:pt x="19086" y="4584"/>
                  <a:pt x="19931" y="8853"/>
                  <a:pt x="18532" y="11773"/>
                </a:cubicBezTo>
                <a:cubicBezTo>
                  <a:pt x="16391" y="16243"/>
                  <a:pt x="12662" y="11891"/>
                  <a:pt x="9613" y="12829"/>
                </a:cubicBezTo>
                <a:cubicBezTo>
                  <a:pt x="6527" y="13779"/>
                  <a:pt x="3535" y="19999"/>
                  <a:pt x="978" y="16039"/>
                </a:cubicBezTo>
                <a:cubicBezTo>
                  <a:pt x="-1669" y="11942"/>
                  <a:pt x="1360" y="4785"/>
                  <a:pt x="6423" y="2184"/>
                </a:cubicBezTo>
                <a:cubicBezTo>
                  <a:pt x="10099" y="296"/>
                  <a:pt x="14095" y="-1601"/>
                  <a:pt x="17149" y="218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4BBE5D24-3F8F-48C7-8D30-335954B01CAF}"/>
              </a:ext>
            </a:extLst>
          </p:cNvPr>
          <p:cNvSpPr/>
          <p:nvPr/>
        </p:nvSpPr>
        <p:spPr>
          <a:xfrm>
            <a:off x="8290218" y="4653166"/>
            <a:ext cx="4295687" cy="5169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09" h="15409" extrusionOk="0">
                <a:moveTo>
                  <a:pt x="15259" y="3477"/>
                </a:moveTo>
                <a:cubicBezTo>
                  <a:pt x="9554" y="6482"/>
                  <a:pt x="9165" y="19780"/>
                  <a:pt x="1119" y="13947"/>
                </a:cubicBezTo>
                <a:cubicBezTo>
                  <a:pt x="-2365" y="11421"/>
                  <a:pt x="3183" y="8589"/>
                  <a:pt x="5527" y="5545"/>
                </a:cubicBezTo>
                <a:cubicBezTo>
                  <a:pt x="9331" y="605"/>
                  <a:pt x="19235" y="-1820"/>
                  <a:pt x="18122" y="1591"/>
                </a:cubicBezTo>
                <a:cubicBezTo>
                  <a:pt x="17814" y="2534"/>
                  <a:pt x="16348" y="2903"/>
                  <a:pt x="15259" y="3477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52E8A575-5E61-486C-9496-B6E815824F24}"/>
              </a:ext>
            </a:extLst>
          </p:cNvPr>
          <p:cNvSpPr/>
          <p:nvPr/>
        </p:nvSpPr>
        <p:spPr>
          <a:xfrm>
            <a:off x="5580663" y="-1067562"/>
            <a:ext cx="2992936" cy="3633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48" h="18057" extrusionOk="0">
                <a:moveTo>
                  <a:pt x="12528" y="8338"/>
                </a:moveTo>
                <a:cubicBezTo>
                  <a:pt x="9372" y="11162"/>
                  <a:pt x="11922" y="17326"/>
                  <a:pt x="6122" y="18013"/>
                </a:cubicBezTo>
                <a:cubicBezTo>
                  <a:pt x="1766" y="18529"/>
                  <a:pt x="-298" y="14396"/>
                  <a:pt x="34" y="10222"/>
                </a:cubicBezTo>
                <a:cubicBezTo>
                  <a:pt x="871" y="-277"/>
                  <a:pt x="21302" y="-3071"/>
                  <a:pt x="19541" y="3630"/>
                </a:cubicBezTo>
                <a:cubicBezTo>
                  <a:pt x="18879" y="6148"/>
                  <a:pt x="14603" y="6482"/>
                  <a:pt x="12528" y="833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AC0D6268-777A-4900-AD21-F470A30715EB}"/>
              </a:ext>
            </a:extLst>
          </p:cNvPr>
          <p:cNvSpPr/>
          <p:nvPr/>
        </p:nvSpPr>
        <p:spPr>
          <a:xfrm>
            <a:off x="9464300" y="1373254"/>
            <a:ext cx="2318590" cy="3662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11" h="17261" extrusionOk="0">
                <a:moveTo>
                  <a:pt x="14219" y="2619"/>
                </a:moveTo>
                <a:cubicBezTo>
                  <a:pt x="20197" y="12098"/>
                  <a:pt x="3687" y="21491"/>
                  <a:pt x="318" y="15241"/>
                </a:cubicBezTo>
                <a:cubicBezTo>
                  <a:pt x="-1403" y="12047"/>
                  <a:pt x="4342" y="10218"/>
                  <a:pt x="6041" y="7348"/>
                </a:cubicBezTo>
                <a:cubicBezTo>
                  <a:pt x="7015" y="5704"/>
                  <a:pt x="6446" y="3706"/>
                  <a:pt x="7275" y="1956"/>
                </a:cubicBezTo>
                <a:cubicBezTo>
                  <a:pt x="7740" y="973"/>
                  <a:pt x="8714" y="90"/>
                  <a:pt x="10142" y="7"/>
                </a:cubicBezTo>
                <a:cubicBezTo>
                  <a:pt x="12123" y="-109"/>
                  <a:pt x="13368" y="1270"/>
                  <a:pt x="14219" y="2619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16DB2BFA-51EE-433A-A25B-A74CA0CFDB1D}"/>
              </a:ext>
            </a:extLst>
          </p:cNvPr>
          <p:cNvSpPr/>
          <p:nvPr/>
        </p:nvSpPr>
        <p:spPr>
          <a:xfrm>
            <a:off x="6682912" y="3303844"/>
            <a:ext cx="2437212" cy="3987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9" h="18531" extrusionOk="0">
                <a:moveTo>
                  <a:pt x="15428" y="9478"/>
                </a:moveTo>
                <a:cubicBezTo>
                  <a:pt x="13235" y="13094"/>
                  <a:pt x="14334" y="18314"/>
                  <a:pt x="7518" y="18525"/>
                </a:cubicBezTo>
                <a:cubicBezTo>
                  <a:pt x="2095" y="18693"/>
                  <a:pt x="26" y="14900"/>
                  <a:pt x="0" y="11240"/>
                </a:cubicBezTo>
                <a:cubicBezTo>
                  <a:pt x="-65" y="2281"/>
                  <a:pt x="14342" y="-2907"/>
                  <a:pt x="18995" y="1732"/>
                </a:cubicBezTo>
                <a:cubicBezTo>
                  <a:pt x="21535" y="4264"/>
                  <a:pt x="17056" y="6793"/>
                  <a:pt x="15428" y="947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79" name="Who is joining us this week"/>
          <p:cNvSpPr txBox="1"/>
          <p:nvPr/>
        </p:nvSpPr>
        <p:spPr>
          <a:xfrm>
            <a:off x="619916" y="2651146"/>
            <a:ext cx="10124284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20000" b="1" spc="-60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10000" kern="0" spc="-300" dirty="0">
                <a:latin typeface="+mj-lt"/>
              </a:rPr>
              <a:t>What we will learn this week?</a:t>
            </a:r>
            <a:endParaRPr sz="10000" kern="0" spc="-300" dirty="0">
              <a:latin typeface="+mj-lt"/>
            </a:endParaRPr>
          </a:p>
        </p:txBody>
      </p:sp>
      <p:sp>
        <p:nvSpPr>
          <p:cNvPr id="180" name="Introductions"/>
          <p:cNvSpPr txBox="1"/>
          <p:nvPr/>
        </p:nvSpPr>
        <p:spPr>
          <a:xfrm>
            <a:off x="701335" y="1224118"/>
            <a:ext cx="2653290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000" b="1" spc="-18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sz="3000" kern="0" spc="-90">
                <a:latin typeface="+mj-lt"/>
              </a:rPr>
              <a:t>Introductions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0" y="525330"/>
            <a:ext cx="9721849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Infographic</a:t>
            </a:r>
            <a:endParaRPr sz="5000" b="1" kern="0" spc="-150" dirty="0">
              <a:solidFill>
                <a:schemeClr val="accent1"/>
              </a:solidFill>
              <a:latin typeface="+mj-lt"/>
              <a:sym typeface="Karl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B273C7-A92B-45BC-B222-9579B0D9A0BB}"/>
              </a:ext>
            </a:extLst>
          </p:cNvPr>
          <p:cNvSpPr/>
          <p:nvPr/>
        </p:nvSpPr>
        <p:spPr>
          <a:xfrm>
            <a:off x="1216478" y="2079521"/>
            <a:ext cx="9721848" cy="17594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  <a:ea typeface="linea-basic-10" charset="0"/>
              <a:cs typeface="linea-basic-10" charset="0"/>
            </a:endParaRPr>
          </a:p>
        </p:txBody>
      </p:sp>
      <p:sp>
        <p:nvSpPr>
          <p:cNvPr id="7" name="Shape 3753">
            <a:extLst>
              <a:ext uri="{FF2B5EF4-FFF2-40B4-BE49-F238E27FC236}">
                <a16:creationId xmlns:a16="http://schemas.microsoft.com/office/drawing/2014/main" id="{9AFD4596-52E0-40B5-A37B-F82377FD2063}"/>
              </a:ext>
            </a:extLst>
          </p:cNvPr>
          <p:cNvSpPr/>
          <p:nvPr/>
        </p:nvSpPr>
        <p:spPr>
          <a:xfrm>
            <a:off x="5458189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9" name="Shape 3754">
            <a:extLst>
              <a:ext uri="{FF2B5EF4-FFF2-40B4-BE49-F238E27FC236}">
                <a16:creationId xmlns:a16="http://schemas.microsoft.com/office/drawing/2014/main" id="{7D7D943C-41F4-43D8-952D-E9385C2915A4}"/>
              </a:ext>
            </a:extLst>
          </p:cNvPr>
          <p:cNvSpPr/>
          <p:nvPr/>
        </p:nvSpPr>
        <p:spPr>
          <a:xfrm>
            <a:off x="5536069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1" name="Shape 3755">
            <a:extLst>
              <a:ext uri="{FF2B5EF4-FFF2-40B4-BE49-F238E27FC236}">
                <a16:creationId xmlns:a16="http://schemas.microsoft.com/office/drawing/2014/main" id="{8268E6B6-F574-49E6-8AAD-729642686D34}"/>
              </a:ext>
            </a:extLst>
          </p:cNvPr>
          <p:cNvSpPr/>
          <p:nvPr/>
        </p:nvSpPr>
        <p:spPr>
          <a:xfrm>
            <a:off x="5922708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3" name="Shape 3756">
            <a:extLst>
              <a:ext uri="{FF2B5EF4-FFF2-40B4-BE49-F238E27FC236}">
                <a16:creationId xmlns:a16="http://schemas.microsoft.com/office/drawing/2014/main" id="{744CC9EA-8D8F-4C98-98B8-0CC7B1EB2115}"/>
              </a:ext>
            </a:extLst>
          </p:cNvPr>
          <p:cNvSpPr/>
          <p:nvPr/>
        </p:nvSpPr>
        <p:spPr>
          <a:xfrm>
            <a:off x="6000589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4" name="Shape 3757">
            <a:extLst>
              <a:ext uri="{FF2B5EF4-FFF2-40B4-BE49-F238E27FC236}">
                <a16:creationId xmlns:a16="http://schemas.microsoft.com/office/drawing/2014/main" id="{2D361AC8-087E-4DB2-A3C7-1E43738A4B5C}"/>
              </a:ext>
            </a:extLst>
          </p:cNvPr>
          <p:cNvSpPr/>
          <p:nvPr/>
        </p:nvSpPr>
        <p:spPr>
          <a:xfrm>
            <a:off x="6387226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5" name="Shape 3758">
            <a:extLst>
              <a:ext uri="{FF2B5EF4-FFF2-40B4-BE49-F238E27FC236}">
                <a16:creationId xmlns:a16="http://schemas.microsoft.com/office/drawing/2014/main" id="{54D6D728-5C4A-48CA-9EE6-DA0C2EB77941}"/>
              </a:ext>
            </a:extLst>
          </p:cNvPr>
          <p:cNvSpPr/>
          <p:nvPr/>
        </p:nvSpPr>
        <p:spPr>
          <a:xfrm>
            <a:off x="6465108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6" name="Shape 3759">
            <a:extLst>
              <a:ext uri="{FF2B5EF4-FFF2-40B4-BE49-F238E27FC236}">
                <a16:creationId xmlns:a16="http://schemas.microsoft.com/office/drawing/2014/main" id="{FD827034-44C7-411F-90AA-BF7B991F74FC}"/>
              </a:ext>
            </a:extLst>
          </p:cNvPr>
          <p:cNvSpPr/>
          <p:nvPr/>
        </p:nvSpPr>
        <p:spPr>
          <a:xfrm>
            <a:off x="6851745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7" name="Shape 3760">
            <a:extLst>
              <a:ext uri="{FF2B5EF4-FFF2-40B4-BE49-F238E27FC236}">
                <a16:creationId xmlns:a16="http://schemas.microsoft.com/office/drawing/2014/main" id="{4BD4D5C4-265B-4DBF-BCAB-747C1F00ACCB}"/>
              </a:ext>
            </a:extLst>
          </p:cNvPr>
          <p:cNvSpPr/>
          <p:nvPr/>
        </p:nvSpPr>
        <p:spPr>
          <a:xfrm>
            <a:off x="6929625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0" name="Shape 3761">
            <a:extLst>
              <a:ext uri="{FF2B5EF4-FFF2-40B4-BE49-F238E27FC236}">
                <a16:creationId xmlns:a16="http://schemas.microsoft.com/office/drawing/2014/main" id="{09B81D54-497C-41CF-9790-7554B078873E}"/>
              </a:ext>
            </a:extLst>
          </p:cNvPr>
          <p:cNvSpPr/>
          <p:nvPr/>
        </p:nvSpPr>
        <p:spPr>
          <a:xfrm>
            <a:off x="7316258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2" name="Shape 3762">
            <a:extLst>
              <a:ext uri="{FF2B5EF4-FFF2-40B4-BE49-F238E27FC236}">
                <a16:creationId xmlns:a16="http://schemas.microsoft.com/office/drawing/2014/main" id="{DD912667-0BF5-402D-869D-1B0A6CB1B82C}"/>
              </a:ext>
            </a:extLst>
          </p:cNvPr>
          <p:cNvSpPr/>
          <p:nvPr/>
        </p:nvSpPr>
        <p:spPr>
          <a:xfrm>
            <a:off x="7394140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4" name="Shape 3753">
            <a:extLst>
              <a:ext uri="{FF2B5EF4-FFF2-40B4-BE49-F238E27FC236}">
                <a16:creationId xmlns:a16="http://schemas.microsoft.com/office/drawing/2014/main" id="{19EEB9C2-2F62-4EB1-A7EA-5F22CE008214}"/>
              </a:ext>
            </a:extLst>
          </p:cNvPr>
          <p:cNvSpPr/>
          <p:nvPr/>
        </p:nvSpPr>
        <p:spPr>
          <a:xfrm>
            <a:off x="3135598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44" name="Shape 3754">
            <a:extLst>
              <a:ext uri="{FF2B5EF4-FFF2-40B4-BE49-F238E27FC236}">
                <a16:creationId xmlns:a16="http://schemas.microsoft.com/office/drawing/2014/main" id="{A72D8CC1-4FD2-4E5E-98B2-5EAB26FB293E}"/>
              </a:ext>
            </a:extLst>
          </p:cNvPr>
          <p:cNvSpPr/>
          <p:nvPr/>
        </p:nvSpPr>
        <p:spPr>
          <a:xfrm>
            <a:off x="3213478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46" name="Shape 3755">
            <a:extLst>
              <a:ext uri="{FF2B5EF4-FFF2-40B4-BE49-F238E27FC236}">
                <a16:creationId xmlns:a16="http://schemas.microsoft.com/office/drawing/2014/main" id="{3C376019-F36B-47AE-B80A-8D10DA8074D1}"/>
              </a:ext>
            </a:extLst>
          </p:cNvPr>
          <p:cNvSpPr/>
          <p:nvPr/>
        </p:nvSpPr>
        <p:spPr>
          <a:xfrm>
            <a:off x="3600116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48" name="Shape 3756">
            <a:extLst>
              <a:ext uri="{FF2B5EF4-FFF2-40B4-BE49-F238E27FC236}">
                <a16:creationId xmlns:a16="http://schemas.microsoft.com/office/drawing/2014/main" id="{F8D3424E-17CA-4AE9-BD6C-2BCDCB1D7AB1}"/>
              </a:ext>
            </a:extLst>
          </p:cNvPr>
          <p:cNvSpPr/>
          <p:nvPr/>
        </p:nvSpPr>
        <p:spPr>
          <a:xfrm>
            <a:off x="3677998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50" name="Shape 3757">
            <a:extLst>
              <a:ext uri="{FF2B5EF4-FFF2-40B4-BE49-F238E27FC236}">
                <a16:creationId xmlns:a16="http://schemas.microsoft.com/office/drawing/2014/main" id="{BE2ED5C8-B263-4F9B-AF43-7115AB3AEAF8}"/>
              </a:ext>
            </a:extLst>
          </p:cNvPr>
          <p:cNvSpPr/>
          <p:nvPr/>
        </p:nvSpPr>
        <p:spPr>
          <a:xfrm>
            <a:off x="4064634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52" name="Shape 3758">
            <a:extLst>
              <a:ext uri="{FF2B5EF4-FFF2-40B4-BE49-F238E27FC236}">
                <a16:creationId xmlns:a16="http://schemas.microsoft.com/office/drawing/2014/main" id="{883A1D8F-FF1D-4784-99EB-808A06B15694}"/>
              </a:ext>
            </a:extLst>
          </p:cNvPr>
          <p:cNvSpPr/>
          <p:nvPr/>
        </p:nvSpPr>
        <p:spPr>
          <a:xfrm>
            <a:off x="4142516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54" name="Shape 3759">
            <a:extLst>
              <a:ext uri="{FF2B5EF4-FFF2-40B4-BE49-F238E27FC236}">
                <a16:creationId xmlns:a16="http://schemas.microsoft.com/office/drawing/2014/main" id="{7C7B9169-1069-42EE-B9DE-BE4A241CADCD}"/>
              </a:ext>
            </a:extLst>
          </p:cNvPr>
          <p:cNvSpPr/>
          <p:nvPr/>
        </p:nvSpPr>
        <p:spPr>
          <a:xfrm>
            <a:off x="4529152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56" name="Shape 3760">
            <a:extLst>
              <a:ext uri="{FF2B5EF4-FFF2-40B4-BE49-F238E27FC236}">
                <a16:creationId xmlns:a16="http://schemas.microsoft.com/office/drawing/2014/main" id="{665C5691-1D8B-4E13-AFF7-68AA1BE32FEE}"/>
              </a:ext>
            </a:extLst>
          </p:cNvPr>
          <p:cNvSpPr/>
          <p:nvPr/>
        </p:nvSpPr>
        <p:spPr>
          <a:xfrm>
            <a:off x="4607033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58" name="Shape 3761">
            <a:extLst>
              <a:ext uri="{FF2B5EF4-FFF2-40B4-BE49-F238E27FC236}">
                <a16:creationId xmlns:a16="http://schemas.microsoft.com/office/drawing/2014/main" id="{2B95C5E9-B497-436E-881A-839541BDE8B4}"/>
              </a:ext>
            </a:extLst>
          </p:cNvPr>
          <p:cNvSpPr/>
          <p:nvPr/>
        </p:nvSpPr>
        <p:spPr>
          <a:xfrm>
            <a:off x="4993671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60" name="Shape 3762">
            <a:extLst>
              <a:ext uri="{FF2B5EF4-FFF2-40B4-BE49-F238E27FC236}">
                <a16:creationId xmlns:a16="http://schemas.microsoft.com/office/drawing/2014/main" id="{98451D85-9D8D-43A0-90A7-95850A06961B}"/>
              </a:ext>
            </a:extLst>
          </p:cNvPr>
          <p:cNvSpPr/>
          <p:nvPr/>
        </p:nvSpPr>
        <p:spPr>
          <a:xfrm>
            <a:off x="5071552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62" name="Shape 3753">
            <a:extLst>
              <a:ext uri="{FF2B5EF4-FFF2-40B4-BE49-F238E27FC236}">
                <a16:creationId xmlns:a16="http://schemas.microsoft.com/office/drawing/2014/main" id="{0FCF917B-CABA-45AA-89E7-D051F956F0D4}"/>
              </a:ext>
            </a:extLst>
          </p:cNvPr>
          <p:cNvSpPr/>
          <p:nvPr/>
        </p:nvSpPr>
        <p:spPr>
          <a:xfrm>
            <a:off x="1742043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64" name="Shape 3754">
            <a:extLst>
              <a:ext uri="{FF2B5EF4-FFF2-40B4-BE49-F238E27FC236}">
                <a16:creationId xmlns:a16="http://schemas.microsoft.com/office/drawing/2014/main" id="{7086E423-2BBB-48FE-A8D1-2B7848C6D040}"/>
              </a:ext>
            </a:extLst>
          </p:cNvPr>
          <p:cNvSpPr/>
          <p:nvPr/>
        </p:nvSpPr>
        <p:spPr>
          <a:xfrm>
            <a:off x="1819923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66" name="Shape 3755">
            <a:extLst>
              <a:ext uri="{FF2B5EF4-FFF2-40B4-BE49-F238E27FC236}">
                <a16:creationId xmlns:a16="http://schemas.microsoft.com/office/drawing/2014/main" id="{A2A44B0E-7933-4738-9D72-60B3E4FC3F1B}"/>
              </a:ext>
            </a:extLst>
          </p:cNvPr>
          <p:cNvSpPr/>
          <p:nvPr/>
        </p:nvSpPr>
        <p:spPr>
          <a:xfrm>
            <a:off x="2206561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68" name="Shape 3756">
            <a:extLst>
              <a:ext uri="{FF2B5EF4-FFF2-40B4-BE49-F238E27FC236}">
                <a16:creationId xmlns:a16="http://schemas.microsoft.com/office/drawing/2014/main" id="{1FA9690B-6A63-41D0-92B3-2D6A59F6DAB0}"/>
              </a:ext>
            </a:extLst>
          </p:cNvPr>
          <p:cNvSpPr/>
          <p:nvPr/>
        </p:nvSpPr>
        <p:spPr>
          <a:xfrm>
            <a:off x="2284443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70" name="Shape 3757">
            <a:extLst>
              <a:ext uri="{FF2B5EF4-FFF2-40B4-BE49-F238E27FC236}">
                <a16:creationId xmlns:a16="http://schemas.microsoft.com/office/drawing/2014/main" id="{E3591261-07F1-4D6E-854F-4FD9697D8286}"/>
              </a:ext>
            </a:extLst>
          </p:cNvPr>
          <p:cNvSpPr/>
          <p:nvPr/>
        </p:nvSpPr>
        <p:spPr>
          <a:xfrm>
            <a:off x="2671079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72" name="Shape 3758">
            <a:extLst>
              <a:ext uri="{FF2B5EF4-FFF2-40B4-BE49-F238E27FC236}">
                <a16:creationId xmlns:a16="http://schemas.microsoft.com/office/drawing/2014/main" id="{5E3D64FD-16CC-437F-B456-17654194EE96}"/>
              </a:ext>
            </a:extLst>
          </p:cNvPr>
          <p:cNvSpPr/>
          <p:nvPr/>
        </p:nvSpPr>
        <p:spPr>
          <a:xfrm>
            <a:off x="2748961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74" name="Shape 3753">
            <a:extLst>
              <a:ext uri="{FF2B5EF4-FFF2-40B4-BE49-F238E27FC236}">
                <a16:creationId xmlns:a16="http://schemas.microsoft.com/office/drawing/2014/main" id="{7BCBB324-1DB4-47EC-A6AE-D9BD7E60DD98}"/>
              </a:ext>
            </a:extLst>
          </p:cNvPr>
          <p:cNvSpPr/>
          <p:nvPr/>
        </p:nvSpPr>
        <p:spPr>
          <a:xfrm>
            <a:off x="5458189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76" name="Shape 3754">
            <a:extLst>
              <a:ext uri="{FF2B5EF4-FFF2-40B4-BE49-F238E27FC236}">
                <a16:creationId xmlns:a16="http://schemas.microsoft.com/office/drawing/2014/main" id="{3ACC855D-6657-4D2F-A103-6ED1E3672D4E}"/>
              </a:ext>
            </a:extLst>
          </p:cNvPr>
          <p:cNvSpPr/>
          <p:nvPr/>
        </p:nvSpPr>
        <p:spPr>
          <a:xfrm>
            <a:off x="5536069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78" name="Shape 3753">
            <a:extLst>
              <a:ext uri="{FF2B5EF4-FFF2-40B4-BE49-F238E27FC236}">
                <a16:creationId xmlns:a16="http://schemas.microsoft.com/office/drawing/2014/main" id="{281A2751-0062-4BB1-9C35-79A5C48AB2AA}"/>
              </a:ext>
            </a:extLst>
          </p:cNvPr>
          <p:cNvSpPr/>
          <p:nvPr/>
        </p:nvSpPr>
        <p:spPr>
          <a:xfrm>
            <a:off x="3135598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80" name="Shape 3754">
            <a:extLst>
              <a:ext uri="{FF2B5EF4-FFF2-40B4-BE49-F238E27FC236}">
                <a16:creationId xmlns:a16="http://schemas.microsoft.com/office/drawing/2014/main" id="{76D6DD9C-EE1C-4B10-864E-1F5E26EF6F30}"/>
              </a:ext>
            </a:extLst>
          </p:cNvPr>
          <p:cNvSpPr/>
          <p:nvPr/>
        </p:nvSpPr>
        <p:spPr>
          <a:xfrm>
            <a:off x="3213478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82" name="Shape 3755">
            <a:extLst>
              <a:ext uri="{FF2B5EF4-FFF2-40B4-BE49-F238E27FC236}">
                <a16:creationId xmlns:a16="http://schemas.microsoft.com/office/drawing/2014/main" id="{858FB22C-5266-494A-BA37-D65979F27F75}"/>
              </a:ext>
            </a:extLst>
          </p:cNvPr>
          <p:cNvSpPr/>
          <p:nvPr/>
        </p:nvSpPr>
        <p:spPr>
          <a:xfrm>
            <a:off x="3600116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84" name="Shape 3756">
            <a:extLst>
              <a:ext uri="{FF2B5EF4-FFF2-40B4-BE49-F238E27FC236}">
                <a16:creationId xmlns:a16="http://schemas.microsoft.com/office/drawing/2014/main" id="{EECFC0BC-4709-4F8A-9EED-B184A40143D2}"/>
              </a:ext>
            </a:extLst>
          </p:cNvPr>
          <p:cNvSpPr/>
          <p:nvPr/>
        </p:nvSpPr>
        <p:spPr>
          <a:xfrm>
            <a:off x="3677998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86" name="Shape 3757">
            <a:extLst>
              <a:ext uri="{FF2B5EF4-FFF2-40B4-BE49-F238E27FC236}">
                <a16:creationId xmlns:a16="http://schemas.microsoft.com/office/drawing/2014/main" id="{49415461-E3A1-4D9B-9B66-950D8777E241}"/>
              </a:ext>
            </a:extLst>
          </p:cNvPr>
          <p:cNvSpPr/>
          <p:nvPr/>
        </p:nvSpPr>
        <p:spPr>
          <a:xfrm>
            <a:off x="4064634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88" name="Shape 3758">
            <a:extLst>
              <a:ext uri="{FF2B5EF4-FFF2-40B4-BE49-F238E27FC236}">
                <a16:creationId xmlns:a16="http://schemas.microsoft.com/office/drawing/2014/main" id="{54652B77-083F-4521-9472-9F63FD8EFEF2}"/>
              </a:ext>
            </a:extLst>
          </p:cNvPr>
          <p:cNvSpPr/>
          <p:nvPr/>
        </p:nvSpPr>
        <p:spPr>
          <a:xfrm>
            <a:off x="4142516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90" name="Shape 3759">
            <a:extLst>
              <a:ext uri="{FF2B5EF4-FFF2-40B4-BE49-F238E27FC236}">
                <a16:creationId xmlns:a16="http://schemas.microsoft.com/office/drawing/2014/main" id="{946851E8-D196-4B9B-B404-4E6355CC6C22}"/>
              </a:ext>
            </a:extLst>
          </p:cNvPr>
          <p:cNvSpPr/>
          <p:nvPr/>
        </p:nvSpPr>
        <p:spPr>
          <a:xfrm>
            <a:off x="4529152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92" name="Shape 3760">
            <a:extLst>
              <a:ext uri="{FF2B5EF4-FFF2-40B4-BE49-F238E27FC236}">
                <a16:creationId xmlns:a16="http://schemas.microsoft.com/office/drawing/2014/main" id="{ECDCE7CE-420A-4A1A-AE4D-1AA1A2AD71C0}"/>
              </a:ext>
            </a:extLst>
          </p:cNvPr>
          <p:cNvSpPr/>
          <p:nvPr/>
        </p:nvSpPr>
        <p:spPr>
          <a:xfrm>
            <a:off x="4607033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94" name="Shape 3761">
            <a:extLst>
              <a:ext uri="{FF2B5EF4-FFF2-40B4-BE49-F238E27FC236}">
                <a16:creationId xmlns:a16="http://schemas.microsoft.com/office/drawing/2014/main" id="{E8259EFE-55AF-4470-B045-D6A8ACF16B75}"/>
              </a:ext>
            </a:extLst>
          </p:cNvPr>
          <p:cNvSpPr/>
          <p:nvPr/>
        </p:nvSpPr>
        <p:spPr>
          <a:xfrm>
            <a:off x="4993671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96" name="Shape 3762">
            <a:extLst>
              <a:ext uri="{FF2B5EF4-FFF2-40B4-BE49-F238E27FC236}">
                <a16:creationId xmlns:a16="http://schemas.microsoft.com/office/drawing/2014/main" id="{5CAA6E79-41EF-432F-96EA-EB4DF366877B}"/>
              </a:ext>
            </a:extLst>
          </p:cNvPr>
          <p:cNvSpPr/>
          <p:nvPr/>
        </p:nvSpPr>
        <p:spPr>
          <a:xfrm>
            <a:off x="5071552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98" name="Shape 3753">
            <a:extLst>
              <a:ext uri="{FF2B5EF4-FFF2-40B4-BE49-F238E27FC236}">
                <a16:creationId xmlns:a16="http://schemas.microsoft.com/office/drawing/2014/main" id="{B2EA3FE8-A33C-49EA-A42D-910B0FC16762}"/>
              </a:ext>
            </a:extLst>
          </p:cNvPr>
          <p:cNvSpPr/>
          <p:nvPr/>
        </p:nvSpPr>
        <p:spPr>
          <a:xfrm>
            <a:off x="1742043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00" name="Shape 3754">
            <a:extLst>
              <a:ext uri="{FF2B5EF4-FFF2-40B4-BE49-F238E27FC236}">
                <a16:creationId xmlns:a16="http://schemas.microsoft.com/office/drawing/2014/main" id="{F63657DE-9BD7-48CD-AA45-F3217104EE20}"/>
              </a:ext>
            </a:extLst>
          </p:cNvPr>
          <p:cNvSpPr/>
          <p:nvPr/>
        </p:nvSpPr>
        <p:spPr>
          <a:xfrm>
            <a:off x="1819923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02" name="Shape 3755">
            <a:extLst>
              <a:ext uri="{FF2B5EF4-FFF2-40B4-BE49-F238E27FC236}">
                <a16:creationId xmlns:a16="http://schemas.microsoft.com/office/drawing/2014/main" id="{C344C608-512D-4CB8-8309-043F1EB2D072}"/>
              </a:ext>
            </a:extLst>
          </p:cNvPr>
          <p:cNvSpPr/>
          <p:nvPr/>
        </p:nvSpPr>
        <p:spPr>
          <a:xfrm>
            <a:off x="2206561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04" name="Shape 3756">
            <a:extLst>
              <a:ext uri="{FF2B5EF4-FFF2-40B4-BE49-F238E27FC236}">
                <a16:creationId xmlns:a16="http://schemas.microsoft.com/office/drawing/2014/main" id="{D4AD9E6D-79D7-4240-880D-6F41FD81F755}"/>
              </a:ext>
            </a:extLst>
          </p:cNvPr>
          <p:cNvSpPr/>
          <p:nvPr/>
        </p:nvSpPr>
        <p:spPr>
          <a:xfrm>
            <a:off x="2284443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06" name="Shape 3757">
            <a:extLst>
              <a:ext uri="{FF2B5EF4-FFF2-40B4-BE49-F238E27FC236}">
                <a16:creationId xmlns:a16="http://schemas.microsoft.com/office/drawing/2014/main" id="{8CABEF4B-8111-4053-82CE-E949399C15BD}"/>
              </a:ext>
            </a:extLst>
          </p:cNvPr>
          <p:cNvSpPr/>
          <p:nvPr/>
        </p:nvSpPr>
        <p:spPr>
          <a:xfrm>
            <a:off x="2671079" y="2713950"/>
            <a:ext cx="252769" cy="566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38" y="0"/>
                </a:moveTo>
                <a:cubicBezTo>
                  <a:pt x="5538" y="0"/>
                  <a:pt x="5538" y="0"/>
                  <a:pt x="5538" y="0"/>
                </a:cubicBezTo>
                <a:cubicBezTo>
                  <a:pt x="1662" y="0"/>
                  <a:pt x="0" y="1580"/>
                  <a:pt x="0" y="2107"/>
                </a:cubicBezTo>
                <a:cubicBezTo>
                  <a:pt x="0" y="9746"/>
                  <a:pt x="0" y="9746"/>
                  <a:pt x="0" y="9746"/>
                </a:cubicBezTo>
                <a:cubicBezTo>
                  <a:pt x="0" y="10141"/>
                  <a:pt x="831" y="10537"/>
                  <a:pt x="1938" y="10537"/>
                </a:cubicBezTo>
                <a:cubicBezTo>
                  <a:pt x="3046" y="10537"/>
                  <a:pt x="3600" y="10141"/>
                  <a:pt x="3600" y="9746"/>
                </a:cubicBezTo>
                <a:cubicBezTo>
                  <a:pt x="3600" y="3424"/>
                  <a:pt x="3600" y="3424"/>
                  <a:pt x="3600" y="3424"/>
                </a:cubicBezTo>
                <a:cubicBezTo>
                  <a:pt x="5262" y="3424"/>
                  <a:pt x="5262" y="3424"/>
                  <a:pt x="5262" y="3424"/>
                </a:cubicBezTo>
                <a:cubicBezTo>
                  <a:pt x="5262" y="9483"/>
                  <a:pt x="5262" y="9483"/>
                  <a:pt x="5262" y="9483"/>
                </a:cubicBezTo>
                <a:cubicBezTo>
                  <a:pt x="5262" y="9483"/>
                  <a:pt x="5262" y="9615"/>
                  <a:pt x="5262" y="9746"/>
                </a:cubicBezTo>
                <a:cubicBezTo>
                  <a:pt x="5262" y="20283"/>
                  <a:pt x="5262" y="20283"/>
                  <a:pt x="5262" y="20283"/>
                </a:cubicBezTo>
                <a:cubicBezTo>
                  <a:pt x="5262" y="21073"/>
                  <a:pt x="6369" y="21600"/>
                  <a:pt x="7754" y="21600"/>
                </a:cubicBezTo>
                <a:cubicBezTo>
                  <a:pt x="9138" y="21600"/>
                  <a:pt x="10246" y="21073"/>
                  <a:pt x="10246" y="20283"/>
                </a:cubicBezTo>
                <a:cubicBezTo>
                  <a:pt x="10246" y="10932"/>
                  <a:pt x="10246" y="10932"/>
                  <a:pt x="10246" y="10932"/>
                </a:cubicBezTo>
                <a:cubicBezTo>
                  <a:pt x="11354" y="10932"/>
                  <a:pt x="11354" y="10932"/>
                  <a:pt x="11354" y="10932"/>
                </a:cubicBezTo>
                <a:cubicBezTo>
                  <a:pt x="11354" y="20283"/>
                  <a:pt x="11354" y="20283"/>
                  <a:pt x="11354" y="20283"/>
                </a:cubicBezTo>
                <a:cubicBezTo>
                  <a:pt x="11354" y="21073"/>
                  <a:pt x="12462" y="21600"/>
                  <a:pt x="13846" y="21600"/>
                </a:cubicBezTo>
                <a:cubicBezTo>
                  <a:pt x="15231" y="21600"/>
                  <a:pt x="16338" y="21073"/>
                  <a:pt x="16338" y="20283"/>
                </a:cubicBezTo>
                <a:cubicBezTo>
                  <a:pt x="16338" y="3424"/>
                  <a:pt x="16338" y="3424"/>
                  <a:pt x="16338" y="3424"/>
                </a:cubicBezTo>
                <a:cubicBezTo>
                  <a:pt x="17723" y="3424"/>
                  <a:pt x="17723" y="3424"/>
                  <a:pt x="17723" y="3424"/>
                </a:cubicBezTo>
                <a:cubicBezTo>
                  <a:pt x="17723" y="9746"/>
                  <a:pt x="17723" y="9746"/>
                  <a:pt x="17723" y="9746"/>
                </a:cubicBezTo>
                <a:cubicBezTo>
                  <a:pt x="17723" y="10141"/>
                  <a:pt x="18554" y="10537"/>
                  <a:pt x="19662" y="10537"/>
                </a:cubicBezTo>
                <a:cubicBezTo>
                  <a:pt x="20769" y="10537"/>
                  <a:pt x="21600" y="10141"/>
                  <a:pt x="21600" y="9746"/>
                </a:cubicBezTo>
                <a:cubicBezTo>
                  <a:pt x="21600" y="1976"/>
                  <a:pt x="21600" y="1976"/>
                  <a:pt x="21600" y="1976"/>
                </a:cubicBezTo>
                <a:cubicBezTo>
                  <a:pt x="21600" y="1317"/>
                  <a:pt x="19938" y="0"/>
                  <a:pt x="16338" y="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08" name="Shape 3758">
            <a:extLst>
              <a:ext uri="{FF2B5EF4-FFF2-40B4-BE49-F238E27FC236}">
                <a16:creationId xmlns:a16="http://schemas.microsoft.com/office/drawing/2014/main" id="{85384FD4-359B-42B8-8F21-6CBED48D8083}"/>
              </a:ext>
            </a:extLst>
          </p:cNvPr>
          <p:cNvSpPr/>
          <p:nvPr/>
        </p:nvSpPr>
        <p:spPr>
          <a:xfrm>
            <a:off x="2748961" y="2596837"/>
            <a:ext cx="101109" cy="106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C781D85-6BC8-44DF-9EB1-4176BC82D68F}"/>
              </a:ext>
            </a:extLst>
          </p:cNvPr>
          <p:cNvSpPr/>
          <p:nvPr/>
        </p:nvSpPr>
        <p:spPr>
          <a:xfrm>
            <a:off x="8648875" y="2469478"/>
            <a:ext cx="2053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400" b="1" spc="300" dirty="0">
                <a:solidFill>
                  <a:schemeClr val="bg1"/>
                </a:solidFill>
                <a:latin typeface="+mj-lt"/>
                <a:ea typeface="Bebas Neue Book" charset="0"/>
                <a:cs typeface="Bebas Neue Book" charset="0"/>
              </a:rPr>
              <a:t>75.6%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C47B7D0-0931-45A9-BEE3-85B63D744C9E}"/>
              </a:ext>
            </a:extLst>
          </p:cNvPr>
          <p:cNvSpPr txBox="1"/>
          <p:nvPr/>
        </p:nvSpPr>
        <p:spPr>
          <a:xfrm>
            <a:off x="8055429" y="3234388"/>
            <a:ext cx="2647213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  <a:ea typeface="Roboto Medium" charset="0"/>
                <a:cs typeface="Roboto Medium" charset="0"/>
              </a:rPr>
              <a:t>Man title text here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27B4D53-7B4E-4082-867C-8A9EE1FE4BB2}"/>
              </a:ext>
            </a:extLst>
          </p:cNvPr>
          <p:cNvSpPr/>
          <p:nvPr/>
        </p:nvSpPr>
        <p:spPr>
          <a:xfrm>
            <a:off x="1216478" y="4016750"/>
            <a:ext cx="9721848" cy="17163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+mj-lt"/>
              <a:ea typeface="linea-basic-10" charset="0"/>
              <a:cs typeface="linea-basic-10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369C013-39B5-4CFA-893D-FD1AA72D7A81}"/>
              </a:ext>
            </a:extLst>
          </p:cNvPr>
          <p:cNvSpPr/>
          <p:nvPr/>
        </p:nvSpPr>
        <p:spPr>
          <a:xfrm>
            <a:off x="8603990" y="4386205"/>
            <a:ext cx="20986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400" b="1" spc="300" dirty="0">
                <a:solidFill>
                  <a:schemeClr val="bg1"/>
                </a:solidFill>
                <a:latin typeface="+mj-lt"/>
                <a:ea typeface="Bebas Neue Book" charset="0"/>
                <a:cs typeface="Bebas Neue Book" charset="0"/>
              </a:rPr>
              <a:t>88.3%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8E95103-1FCE-4970-B468-EE93F63E97B6}"/>
              </a:ext>
            </a:extLst>
          </p:cNvPr>
          <p:cNvSpPr txBox="1"/>
          <p:nvPr/>
        </p:nvSpPr>
        <p:spPr>
          <a:xfrm>
            <a:off x="8055429" y="5171617"/>
            <a:ext cx="2647213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+mj-lt"/>
                <a:ea typeface="Roboto Medium" charset="0"/>
                <a:cs typeface="Roboto Medium" charset="0"/>
              </a:rPr>
              <a:t>Woman title text here</a:t>
            </a:r>
          </a:p>
        </p:txBody>
      </p:sp>
      <p:sp>
        <p:nvSpPr>
          <p:cNvPr id="120" name="Shape 3788">
            <a:extLst>
              <a:ext uri="{FF2B5EF4-FFF2-40B4-BE49-F238E27FC236}">
                <a16:creationId xmlns:a16="http://schemas.microsoft.com/office/drawing/2014/main" id="{AD6F1E87-4B61-42FF-87CC-0E2426527ECE}"/>
              </a:ext>
            </a:extLst>
          </p:cNvPr>
          <p:cNvSpPr/>
          <p:nvPr/>
        </p:nvSpPr>
        <p:spPr>
          <a:xfrm>
            <a:off x="2264149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22" name="Shape 3789">
            <a:extLst>
              <a:ext uri="{FF2B5EF4-FFF2-40B4-BE49-F238E27FC236}">
                <a16:creationId xmlns:a16="http://schemas.microsoft.com/office/drawing/2014/main" id="{0B3AA9AE-0429-49D4-98A3-5FF817F9917B}"/>
              </a:ext>
            </a:extLst>
          </p:cNvPr>
          <p:cNvSpPr/>
          <p:nvPr/>
        </p:nvSpPr>
        <p:spPr>
          <a:xfrm>
            <a:off x="2166802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24" name="Shape 3790">
            <a:extLst>
              <a:ext uri="{FF2B5EF4-FFF2-40B4-BE49-F238E27FC236}">
                <a16:creationId xmlns:a16="http://schemas.microsoft.com/office/drawing/2014/main" id="{193933BD-5FAC-484B-A91F-BA424B94A1D9}"/>
              </a:ext>
            </a:extLst>
          </p:cNvPr>
          <p:cNvSpPr/>
          <p:nvPr/>
        </p:nvSpPr>
        <p:spPr>
          <a:xfrm>
            <a:off x="2730753" y="4533143"/>
            <a:ext cx="94277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26" name="Shape 3791">
            <a:extLst>
              <a:ext uri="{FF2B5EF4-FFF2-40B4-BE49-F238E27FC236}">
                <a16:creationId xmlns:a16="http://schemas.microsoft.com/office/drawing/2014/main" id="{4E60BCDB-901D-4E5A-90E8-711B87F834C6}"/>
              </a:ext>
            </a:extLst>
          </p:cNvPr>
          <p:cNvSpPr/>
          <p:nvPr/>
        </p:nvSpPr>
        <p:spPr>
          <a:xfrm>
            <a:off x="2633407" y="4654648"/>
            <a:ext cx="293392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28" name="Shape 3792">
            <a:extLst>
              <a:ext uri="{FF2B5EF4-FFF2-40B4-BE49-F238E27FC236}">
                <a16:creationId xmlns:a16="http://schemas.microsoft.com/office/drawing/2014/main" id="{A9C863A5-68CD-4D4C-B8F7-AEC0360AC742}"/>
              </a:ext>
            </a:extLst>
          </p:cNvPr>
          <p:cNvSpPr/>
          <p:nvPr/>
        </p:nvSpPr>
        <p:spPr>
          <a:xfrm>
            <a:off x="3197357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30" name="Shape 3793">
            <a:extLst>
              <a:ext uri="{FF2B5EF4-FFF2-40B4-BE49-F238E27FC236}">
                <a16:creationId xmlns:a16="http://schemas.microsoft.com/office/drawing/2014/main" id="{60D61C20-3858-4FF4-AA8C-9FD50EF5969C}"/>
              </a:ext>
            </a:extLst>
          </p:cNvPr>
          <p:cNvSpPr/>
          <p:nvPr/>
        </p:nvSpPr>
        <p:spPr>
          <a:xfrm>
            <a:off x="3100012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32" name="Shape 3794">
            <a:extLst>
              <a:ext uri="{FF2B5EF4-FFF2-40B4-BE49-F238E27FC236}">
                <a16:creationId xmlns:a16="http://schemas.microsoft.com/office/drawing/2014/main" id="{2FABA009-A113-4102-8F63-86E0CFD57D48}"/>
              </a:ext>
            </a:extLst>
          </p:cNvPr>
          <p:cNvSpPr/>
          <p:nvPr/>
        </p:nvSpPr>
        <p:spPr>
          <a:xfrm>
            <a:off x="3663963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34" name="Shape 3795">
            <a:extLst>
              <a:ext uri="{FF2B5EF4-FFF2-40B4-BE49-F238E27FC236}">
                <a16:creationId xmlns:a16="http://schemas.microsoft.com/office/drawing/2014/main" id="{F21C47E5-5D77-47B9-9E27-68C1F13CC8EA}"/>
              </a:ext>
            </a:extLst>
          </p:cNvPr>
          <p:cNvSpPr/>
          <p:nvPr/>
        </p:nvSpPr>
        <p:spPr>
          <a:xfrm>
            <a:off x="3566616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36" name="Shape 3796">
            <a:extLst>
              <a:ext uri="{FF2B5EF4-FFF2-40B4-BE49-F238E27FC236}">
                <a16:creationId xmlns:a16="http://schemas.microsoft.com/office/drawing/2014/main" id="{4259CBEE-1CCA-4274-B688-BCD992BEDD3C}"/>
              </a:ext>
            </a:extLst>
          </p:cNvPr>
          <p:cNvSpPr/>
          <p:nvPr/>
        </p:nvSpPr>
        <p:spPr>
          <a:xfrm>
            <a:off x="4130567" y="4533143"/>
            <a:ext cx="94277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38" name="Shape 3797">
            <a:extLst>
              <a:ext uri="{FF2B5EF4-FFF2-40B4-BE49-F238E27FC236}">
                <a16:creationId xmlns:a16="http://schemas.microsoft.com/office/drawing/2014/main" id="{12A450A6-1C44-4008-8587-AD733DD25B40}"/>
              </a:ext>
            </a:extLst>
          </p:cNvPr>
          <p:cNvSpPr/>
          <p:nvPr/>
        </p:nvSpPr>
        <p:spPr>
          <a:xfrm>
            <a:off x="4033220" y="4654648"/>
            <a:ext cx="293392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40" name="Shape 3798">
            <a:extLst>
              <a:ext uri="{FF2B5EF4-FFF2-40B4-BE49-F238E27FC236}">
                <a16:creationId xmlns:a16="http://schemas.microsoft.com/office/drawing/2014/main" id="{568DB737-686A-43AF-8502-FCAA472872C1}"/>
              </a:ext>
            </a:extLst>
          </p:cNvPr>
          <p:cNvSpPr/>
          <p:nvPr/>
        </p:nvSpPr>
        <p:spPr>
          <a:xfrm>
            <a:off x="4597171" y="4533143"/>
            <a:ext cx="94277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42" name="Shape 3799">
            <a:extLst>
              <a:ext uri="{FF2B5EF4-FFF2-40B4-BE49-F238E27FC236}">
                <a16:creationId xmlns:a16="http://schemas.microsoft.com/office/drawing/2014/main" id="{E1DF1EAD-CB89-48AC-BC3C-640214394FE0}"/>
              </a:ext>
            </a:extLst>
          </p:cNvPr>
          <p:cNvSpPr/>
          <p:nvPr/>
        </p:nvSpPr>
        <p:spPr>
          <a:xfrm>
            <a:off x="4499825" y="4654648"/>
            <a:ext cx="293392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44" name="Shape 3818">
            <a:extLst>
              <a:ext uri="{FF2B5EF4-FFF2-40B4-BE49-F238E27FC236}">
                <a16:creationId xmlns:a16="http://schemas.microsoft.com/office/drawing/2014/main" id="{EC752918-996D-45C7-A8DB-030B11AC8A0B}"/>
              </a:ext>
            </a:extLst>
          </p:cNvPr>
          <p:cNvSpPr/>
          <p:nvPr/>
        </p:nvSpPr>
        <p:spPr>
          <a:xfrm>
            <a:off x="1797544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46" name="Shape 3819">
            <a:extLst>
              <a:ext uri="{FF2B5EF4-FFF2-40B4-BE49-F238E27FC236}">
                <a16:creationId xmlns:a16="http://schemas.microsoft.com/office/drawing/2014/main" id="{BA96488D-7594-4241-8F47-8ABD51233450}"/>
              </a:ext>
            </a:extLst>
          </p:cNvPr>
          <p:cNvSpPr/>
          <p:nvPr/>
        </p:nvSpPr>
        <p:spPr>
          <a:xfrm>
            <a:off x="1700198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48" name="Shape 3788">
            <a:extLst>
              <a:ext uri="{FF2B5EF4-FFF2-40B4-BE49-F238E27FC236}">
                <a16:creationId xmlns:a16="http://schemas.microsoft.com/office/drawing/2014/main" id="{8D8B767B-10B8-4FC5-8514-741B27E1E55D}"/>
              </a:ext>
            </a:extLst>
          </p:cNvPr>
          <p:cNvSpPr/>
          <p:nvPr/>
        </p:nvSpPr>
        <p:spPr>
          <a:xfrm>
            <a:off x="5530381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50" name="Shape 3789">
            <a:extLst>
              <a:ext uri="{FF2B5EF4-FFF2-40B4-BE49-F238E27FC236}">
                <a16:creationId xmlns:a16="http://schemas.microsoft.com/office/drawing/2014/main" id="{5022617C-0919-4F72-9D06-3D50668BE1CE}"/>
              </a:ext>
            </a:extLst>
          </p:cNvPr>
          <p:cNvSpPr/>
          <p:nvPr/>
        </p:nvSpPr>
        <p:spPr>
          <a:xfrm>
            <a:off x="5433035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52" name="Shape 3790">
            <a:extLst>
              <a:ext uri="{FF2B5EF4-FFF2-40B4-BE49-F238E27FC236}">
                <a16:creationId xmlns:a16="http://schemas.microsoft.com/office/drawing/2014/main" id="{4ECBB8AE-6385-46CD-9935-68F714DCCA8E}"/>
              </a:ext>
            </a:extLst>
          </p:cNvPr>
          <p:cNvSpPr/>
          <p:nvPr/>
        </p:nvSpPr>
        <p:spPr>
          <a:xfrm>
            <a:off x="5996986" y="4533143"/>
            <a:ext cx="94277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54" name="Shape 3791">
            <a:extLst>
              <a:ext uri="{FF2B5EF4-FFF2-40B4-BE49-F238E27FC236}">
                <a16:creationId xmlns:a16="http://schemas.microsoft.com/office/drawing/2014/main" id="{66BBD866-259A-42CC-A70E-B7D9163223FA}"/>
              </a:ext>
            </a:extLst>
          </p:cNvPr>
          <p:cNvSpPr/>
          <p:nvPr/>
        </p:nvSpPr>
        <p:spPr>
          <a:xfrm>
            <a:off x="5899639" y="4654648"/>
            <a:ext cx="293392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56" name="Shape 3792">
            <a:extLst>
              <a:ext uri="{FF2B5EF4-FFF2-40B4-BE49-F238E27FC236}">
                <a16:creationId xmlns:a16="http://schemas.microsoft.com/office/drawing/2014/main" id="{CFC37992-6CD6-4F7E-8B2E-D352556B1A21}"/>
              </a:ext>
            </a:extLst>
          </p:cNvPr>
          <p:cNvSpPr/>
          <p:nvPr/>
        </p:nvSpPr>
        <p:spPr>
          <a:xfrm>
            <a:off x="6463589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58" name="Shape 3793">
            <a:extLst>
              <a:ext uri="{FF2B5EF4-FFF2-40B4-BE49-F238E27FC236}">
                <a16:creationId xmlns:a16="http://schemas.microsoft.com/office/drawing/2014/main" id="{EE5BA798-7DA0-4EE4-A203-1992486C11DE}"/>
              </a:ext>
            </a:extLst>
          </p:cNvPr>
          <p:cNvSpPr/>
          <p:nvPr/>
        </p:nvSpPr>
        <p:spPr>
          <a:xfrm>
            <a:off x="6366244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60" name="Shape 3794">
            <a:extLst>
              <a:ext uri="{FF2B5EF4-FFF2-40B4-BE49-F238E27FC236}">
                <a16:creationId xmlns:a16="http://schemas.microsoft.com/office/drawing/2014/main" id="{6DC8B944-F0B8-4C13-A7AB-4062950BB1AE}"/>
              </a:ext>
            </a:extLst>
          </p:cNvPr>
          <p:cNvSpPr/>
          <p:nvPr/>
        </p:nvSpPr>
        <p:spPr>
          <a:xfrm>
            <a:off x="6930196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62" name="Shape 3795">
            <a:extLst>
              <a:ext uri="{FF2B5EF4-FFF2-40B4-BE49-F238E27FC236}">
                <a16:creationId xmlns:a16="http://schemas.microsoft.com/office/drawing/2014/main" id="{13FE8CCA-8A1E-4667-A39E-3AC863E39A62}"/>
              </a:ext>
            </a:extLst>
          </p:cNvPr>
          <p:cNvSpPr/>
          <p:nvPr/>
        </p:nvSpPr>
        <p:spPr>
          <a:xfrm>
            <a:off x="6832849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64" name="Shape 3796">
            <a:extLst>
              <a:ext uri="{FF2B5EF4-FFF2-40B4-BE49-F238E27FC236}">
                <a16:creationId xmlns:a16="http://schemas.microsoft.com/office/drawing/2014/main" id="{8BE48248-A048-4E07-BD9A-B917A731C464}"/>
              </a:ext>
            </a:extLst>
          </p:cNvPr>
          <p:cNvSpPr/>
          <p:nvPr/>
        </p:nvSpPr>
        <p:spPr>
          <a:xfrm>
            <a:off x="7396802" y="4533143"/>
            <a:ext cx="94277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66" name="Shape 3797">
            <a:extLst>
              <a:ext uri="{FF2B5EF4-FFF2-40B4-BE49-F238E27FC236}">
                <a16:creationId xmlns:a16="http://schemas.microsoft.com/office/drawing/2014/main" id="{08A8502C-BB44-429A-9C78-879288DD5C1C}"/>
              </a:ext>
            </a:extLst>
          </p:cNvPr>
          <p:cNvSpPr/>
          <p:nvPr/>
        </p:nvSpPr>
        <p:spPr>
          <a:xfrm>
            <a:off x="7299455" y="4654648"/>
            <a:ext cx="293392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68" name="Shape 3818">
            <a:extLst>
              <a:ext uri="{FF2B5EF4-FFF2-40B4-BE49-F238E27FC236}">
                <a16:creationId xmlns:a16="http://schemas.microsoft.com/office/drawing/2014/main" id="{4D4D6BCF-BD01-4C4F-B01C-AF04B36BE5D8}"/>
              </a:ext>
            </a:extLst>
          </p:cNvPr>
          <p:cNvSpPr/>
          <p:nvPr/>
        </p:nvSpPr>
        <p:spPr>
          <a:xfrm>
            <a:off x="5063777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70" name="Shape 3819">
            <a:extLst>
              <a:ext uri="{FF2B5EF4-FFF2-40B4-BE49-F238E27FC236}">
                <a16:creationId xmlns:a16="http://schemas.microsoft.com/office/drawing/2014/main" id="{C4D86541-72E5-4F90-A8A4-D218EA588D3F}"/>
              </a:ext>
            </a:extLst>
          </p:cNvPr>
          <p:cNvSpPr/>
          <p:nvPr/>
        </p:nvSpPr>
        <p:spPr>
          <a:xfrm>
            <a:off x="4966431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>
              <a:alpha val="2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72" name="Shape 3788">
            <a:extLst>
              <a:ext uri="{FF2B5EF4-FFF2-40B4-BE49-F238E27FC236}">
                <a16:creationId xmlns:a16="http://schemas.microsoft.com/office/drawing/2014/main" id="{BA002426-7461-4F52-8A38-D2D75CE87FCB}"/>
              </a:ext>
            </a:extLst>
          </p:cNvPr>
          <p:cNvSpPr/>
          <p:nvPr/>
        </p:nvSpPr>
        <p:spPr>
          <a:xfrm>
            <a:off x="2264149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74" name="Shape 3789">
            <a:extLst>
              <a:ext uri="{FF2B5EF4-FFF2-40B4-BE49-F238E27FC236}">
                <a16:creationId xmlns:a16="http://schemas.microsoft.com/office/drawing/2014/main" id="{BF14A699-B848-4F54-828F-2C4D4E747FA2}"/>
              </a:ext>
            </a:extLst>
          </p:cNvPr>
          <p:cNvSpPr/>
          <p:nvPr/>
        </p:nvSpPr>
        <p:spPr>
          <a:xfrm>
            <a:off x="2166802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76" name="Shape 3790">
            <a:extLst>
              <a:ext uri="{FF2B5EF4-FFF2-40B4-BE49-F238E27FC236}">
                <a16:creationId xmlns:a16="http://schemas.microsoft.com/office/drawing/2014/main" id="{AE589C66-3250-4F09-8780-EAA991DAA539}"/>
              </a:ext>
            </a:extLst>
          </p:cNvPr>
          <p:cNvSpPr/>
          <p:nvPr/>
        </p:nvSpPr>
        <p:spPr>
          <a:xfrm>
            <a:off x="2730753" y="4533143"/>
            <a:ext cx="94277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78" name="Shape 3791">
            <a:extLst>
              <a:ext uri="{FF2B5EF4-FFF2-40B4-BE49-F238E27FC236}">
                <a16:creationId xmlns:a16="http://schemas.microsoft.com/office/drawing/2014/main" id="{94075E4E-BE14-407C-8573-73AE2200E722}"/>
              </a:ext>
            </a:extLst>
          </p:cNvPr>
          <p:cNvSpPr/>
          <p:nvPr/>
        </p:nvSpPr>
        <p:spPr>
          <a:xfrm>
            <a:off x="2633407" y="4654648"/>
            <a:ext cx="293392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80" name="Shape 3792">
            <a:extLst>
              <a:ext uri="{FF2B5EF4-FFF2-40B4-BE49-F238E27FC236}">
                <a16:creationId xmlns:a16="http://schemas.microsoft.com/office/drawing/2014/main" id="{1E91257D-E481-4095-80AD-98E82D7D931B}"/>
              </a:ext>
            </a:extLst>
          </p:cNvPr>
          <p:cNvSpPr/>
          <p:nvPr/>
        </p:nvSpPr>
        <p:spPr>
          <a:xfrm>
            <a:off x="3197357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82" name="Shape 3793">
            <a:extLst>
              <a:ext uri="{FF2B5EF4-FFF2-40B4-BE49-F238E27FC236}">
                <a16:creationId xmlns:a16="http://schemas.microsoft.com/office/drawing/2014/main" id="{B80974E3-5486-45D5-9FDA-842D59FB780A}"/>
              </a:ext>
            </a:extLst>
          </p:cNvPr>
          <p:cNvSpPr/>
          <p:nvPr/>
        </p:nvSpPr>
        <p:spPr>
          <a:xfrm>
            <a:off x="3100012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84" name="Shape 3794">
            <a:extLst>
              <a:ext uri="{FF2B5EF4-FFF2-40B4-BE49-F238E27FC236}">
                <a16:creationId xmlns:a16="http://schemas.microsoft.com/office/drawing/2014/main" id="{A9821260-8CDF-4BFD-9E5D-8570032C158E}"/>
              </a:ext>
            </a:extLst>
          </p:cNvPr>
          <p:cNvSpPr/>
          <p:nvPr/>
        </p:nvSpPr>
        <p:spPr>
          <a:xfrm>
            <a:off x="3663963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86" name="Shape 3795">
            <a:extLst>
              <a:ext uri="{FF2B5EF4-FFF2-40B4-BE49-F238E27FC236}">
                <a16:creationId xmlns:a16="http://schemas.microsoft.com/office/drawing/2014/main" id="{0DE490F2-49EF-4B82-8F0F-15A2AE991319}"/>
              </a:ext>
            </a:extLst>
          </p:cNvPr>
          <p:cNvSpPr/>
          <p:nvPr/>
        </p:nvSpPr>
        <p:spPr>
          <a:xfrm>
            <a:off x="3566616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88" name="Shape 3796">
            <a:extLst>
              <a:ext uri="{FF2B5EF4-FFF2-40B4-BE49-F238E27FC236}">
                <a16:creationId xmlns:a16="http://schemas.microsoft.com/office/drawing/2014/main" id="{097075B3-D341-4AF5-AEB0-750935FA6789}"/>
              </a:ext>
            </a:extLst>
          </p:cNvPr>
          <p:cNvSpPr/>
          <p:nvPr/>
        </p:nvSpPr>
        <p:spPr>
          <a:xfrm>
            <a:off x="4130567" y="4533143"/>
            <a:ext cx="94277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90" name="Shape 3797">
            <a:extLst>
              <a:ext uri="{FF2B5EF4-FFF2-40B4-BE49-F238E27FC236}">
                <a16:creationId xmlns:a16="http://schemas.microsoft.com/office/drawing/2014/main" id="{4D8A4E88-370B-4469-8737-22F0B1ECC9BA}"/>
              </a:ext>
            </a:extLst>
          </p:cNvPr>
          <p:cNvSpPr/>
          <p:nvPr/>
        </p:nvSpPr>
        <p:spPr>
          <a:xfrm>
            <a:off x="4033220" y="4654648"/>
            <a:ext cx="293392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92" name="Shape 3798">
            <a:extLst>
              <a:ext uri="{FF2B5EF4-FFF2-40B4-BE49-F238E27FC236}">
                <a16:creationId xmlns:a16="http://schemas.microsoft.com/office/drawing/2014/main" id="{572CDFEE-E8CD-406D-B132-5889732C504F}"/>
              </a:ext>
            </a:extLst>
          </p:cNvPr>
          <p:cNvSpPr/>
          <p:nvPr/>
        </p:nvSpPr>
        <p:spPr>
          <a:xfrm>
            <a:off x="4597171" y="4533143"/>
            <a:ext cx="94277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94" name="Shape 3799">
            <a:extLst>
              <a:ext uri="{FF2B5EF4-FFF2-40B4-BE49-F238E27FC236}">
                <a16:creationId xmlns:a16="http://schemas.microsoft.com/office/drawing/2014/main" id="{994D172E-3534-4DA8-A389-4360BF6B092A}"/>
              </a:ext>
            </a:extLst>
          </p:cNvPr>
          <p:cNvSpPr/>
          <p:nvPr/>
        </p:nvSpPr>
        <p:spPr>
          <a:xfrm>
            <a:off x="4499825" y="4654648"/>
            <a:ext cx="293392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96" name="Shape 3818">
            <a:extLst>
              <a:ext uri="{FF2B5EF4-FFF2-40B4-BE49-F238E27FC236}">
                <a16:creationId xmlns:a16="http://schemas.microsoft.com/office/drawing/2014/main" id="{7C21595F-7CFC-41F5-89B0-90AEAC0BD59D}"/>
              </a:ext>
            </a:extLst>
          </p:cNvPr>
          <p:cNvSpPr/>
          <p:nvPr/>
        </p:nvSpPr>
        <p:spPr>
          <a:xfrm>
            <a:off x="1797544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198" name="Shape 3819">
            <a:extLst>
              <a:ext uri="{FF2B5EF4-FFF2-40B4-BE49-F238E27FC236}">
                <a16:creationId xmlns:a16="http://schemas.microsoft.com/office/drawing/2014/main" id="{C159F05A-D5ED-478D-B0C0-7BD18DC6D8B9}"/>
              </a:ext>
            </a:extLst>
          </p:cNvPr>
          <p:cNvSpPr/>
          <p:nvPr/>
        </p:nvSpPr>
        <p:spPr>
          <a:xfrm>
            <a:off x="1700198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00" name="Shape 3788">
            <a:extLst>
              <a:ext uri="{FF2B5EF4-FFF2-40B4-BE49-F238E27FC236}">
                <a16:creationId xmlns:a16="http://schemas.microsoft.com/office/drawing/2014/main" id="{426DE7D3-73E4-40E2-8959-B6A4EC700699}"/>
              </a:ext>
            </a:extLst>
          </p:cNvPr>
          <p:cNvSpPr/>
          <p:nvPr/>
        </p:nvSpPr>
        <p:spPr>
          <a:xfrm>
            <a:off x="5530382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02" name="Shape 3789">
            <a:extLst>
              <a:ext uri="{FF2B5EF4-FFF2-40B4-BE49-F238E27FC236}">
                <a16:creationId xmlns:a16="http://schemas.microsoft.com/office/drawing/2014/main" id="{7FE9037E-BE56-41B6-9C75-A9FADEF96447}"/>
              </a:ext>
            </a:extLst>
          </p:cNvPr>
          <p:cNvSpPr/>
          <p:nvPr/>
        </p:nvSpPr>
        <p:spPr>
          <a:xfrm>
            <a:off x="5433036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04" name="Shape 3790">
            <a:extLst>
              <a:ext uri="{FF2B5EF4-FFF2-40B4-BE49-F238E27FC236}">
                <a16:creationId xmlns:a16="http://schemas.microsoft.com/office/drawing/2014/main" id="{21B69914-47AB-459E-A149-5AC1EC8C02D9}"/>
              </a:ext>
            </a:extLst>
          </p:cNvPr>
          <p:cNvSpPr/>
          <p:nvPr/>
        </p:nvSpPr>
        <p:spPr>
          <a:xfrm>
            <a:off x="5996986" y="4533143"/>
            <a:ext cx="94277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06" name="Shape 3791">
            <a:extLst>
              <a:ext uri="{FF2B5EF4-FFF2-40B4-BE49-F238E27FC236}">
                <a16:creationId xmlns:a16="http://schemas.microsoft.com/office/drawing/2014/main" id="{8645599F-5B72-4DDB-9E28-55913400415C}"/>
              </a:ext>
            </a:extLst>
          </p:cNvPr>
          <p:cNvSpPr/>
          <p:nvPr/>
        </p:nvSpPr>
        <p:spPr>
          <a:xfrm>
            <a:off x="5899640" y="4654648"/>
            <a:ext cx="293392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08" name="Shape 3792">
            <a:extLst>
              <a:ext uri="{FF2B5EF4-FFF2-40B4-BE49-F238E27FC236}">
                <a16:creationId xmlns:a16="http://schemas.microsoft.com/office/drawing/2014/main" id="{D66FA91E-591D-46D9-9114-587C1E7692AB}"/>
              </a:ext>
            </a:extLst>
          </p:cNvPr>
          <p:cNvSpPr/>
          <p:nvPr/>
        </p:nvSpPr>
        <p:spPr>
          <a:xfrm>
            <a:off x="6463590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10" name="Shape 3793">
            <a:extLst>
              <a:ext uri="{FF2B5EF4-FFF2-40B4-BE49-F238E27FC236}">
                <a16:creationId xmlns:a16="http://schemas.microsoft.com/office/drawing/2014/main" id="{D19BDA5C-479B-4E89-9686-EC06CDA9AF62}"/>
              </a:ext>
            </a:extLst>
          </p:cNvPr>
          <p:cNvSpPr/>
          <p:nvPr/>
        </p:nvSpPr>
        <p:spPr>
          <a:xfrm>
            <a:off x="6366245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12" name="Shape 3818">
            <a:extLst>
              <a:ext uri="{FF2B5EF4-FFF2-40B4-BE49-F238E27FC236}">
                <a16:creationId xmlns:a16="http://schemas.microsoft.com/office/drawing/2014/main" id="{17B630BA-81E4-4B5A-B723-4FCAE4A9E9E4}"/>
              </a:ext>
            </a:extLst>
          </p:cNvPr>
          <p:cNvSpPr/>
          <p:nvPr/>
        </p:nvSpPr>
        <p:spPr>
          <a:xfrm>
            <a:off x="5063778" y="4533143"/>
            <a:ext cx="94276" cy="101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  <p:sp>
        <p:nvSpPr>
          <p:cNvPr id="214" name="Shape 3819">
            <a:extLst>
              <a:ext uri="{FF2B5EF4-FFF2-40B4-BE49-F238E27FC236}">
                <a16:creationId xmlns:a16="http://schemas.microsoft.com/office/drawing/2014/main" id="{4DC1156A-96A4-436D-8364-59459E44628A}"/>
              </a:ext>
            </a:extLst>
          </p:cNvPr>
          <p:cNvSpPr/>
          <p:nvPr/>
        </p:nvSpPr>
        <p:spPr>
          <a:xfrm>
            <a:off x="4966431" y="4654648"/>
            <a:ext cx="293391" cy="560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21191" y="8000"/>
                </a:moveTo>
                <a:cubicBezTo>
                  <a:pt x="17435" y="1333"/>
                  <a:pt x="17435" y="1333"/>
                  <a:pt x="17435" y="1333"/>
                </a:cubicBezTo>
                <a:cubicBezTo>
                  <a:pt x="17200" y="533"/>
                  <a:pt x="16261" y="0"/>
                  <a:pt x="14852" y="0"/>
                </a:cubicBezTo>
                <a:cubicBezTo>
                  <a:pt x="6400" y="0"/>
                  <a:pt x="6400" y="0"/>
                  <a:pt x="6400" y="0"/>
                </a:cubicBezTo>
                <a:cubicBezTo>
                  <a:pt x="5461" y="0"/>
                  <a:pt x="4756" y="267"/>
                  <a:pt x="4287" y="667"/>
                </a:cubicBezTo>
                <a:cubicBezTo>
                  <a:pt x="4052" y="800"/>
                  <a:pt x="4052" y="800"/>
                  <a:pt x="4052" y="933"/>
                </a:cubicBezTo>
                <a:lnTo>
                  <a:pt x="4052" y="933"/>
                </a:lnTo>
                <a:lnTo>
                  <a:pt x="3817" y="1067"/>
                </a:lnTo>
                <a:cubicBezTo>
                  <a:pt x="61" y="8000"/>
                  <a:pt x="61" y="8000"/>
                  <a:pt x="61" y="8000"/>
                </a:cubicBezTo>
                <a:cubicBezTo>
                  <a:pt x="-174" y="8400"/>
                  <a:pt x="296" y="8933"/>
                  <a:pt x="1000" y="9067"/>
                </a:cubicBezTo>
                <a:cubicBezTo>
                  <a:pt x="1939" y="9200"/>
                  <a:pt x="2878" y="8933"/>
                  <a:pt x="3113" y="8533"/>
                </a:cubicBezTo>
                <a:cubicBezTo>
                  <a:pt x="5930" y="3067"/>
                  <a:pt x="5930" y="3067"/>
                  <a:pt x="5930" y="3067"/>
                </a:cubicBezTo>
                <a:cubicBezTo>
                  <a:pt x="6165" y="3067"/>
                  <a:pt x="6165" y="3067"/>
                  <a:pt x="6400" y="3067"/>
                </a:cubicBezTo>
                <a:cubicBezTo>
                  <a:pt x="6635" y="3067"/>
                  <a:pt x="6635" y="3067"/>
                  <a:pt x="6635" y="3067"/>
                </a:cubicBezTo>
                <a:cubicBezTo>
                  <a:pt x="1939" y="12800"/>
                  <a:pt x="1939" y="12800"/>
                  <a:pt x="1939" y="12800"/>
                </a:cubicBezTo>
                <a:cubicBezTo>
                  <a:pt x="6635" y="12800"/>
                  <a:pt x="6635" y="12800"/>
                  <a:pt x="6635" y="12800"/>
                </a:cubicBezTo>
                <a:cubicBezTo>
                  <a:pt x="6635" y="20667"/>
                  <a:pt x="6635" y="20667"/>
                  <a:pt x="6635" y="20667"/>
                </a:cubicBezTo>
                <a:cubicBezTo>
                  <a:pt x="6635" y="21200"/>
                  <a:pt x="7574" y="21600"/>
                  <a:pt x="8513" y="21600"/>
                </a:cubicBezTo>
                <a:cubicBezTo>
                  <a:pt x="9452" y="21600"/>
                  <a:pt x="10156" y="21200"/>
                  <a:pt x="10156" y="20667"/>
                </a:cubicBezTo>
                <a:cubicBezTo>
                  <a:pt x="10156" y="12800"/>
                  <a:pt x="10156" y="12800"/>
                  <a:pt x="10156" y="12800"/>
                </a:cubicBezTo>
                <a:cubicBezTo>
                  <a:pt x="11330" y="12800"/>
                  <a:pt x="11330" y="12800"/>
                  <a:pt x="11330" y="12800"/>
                </a:cubicBezTo>
                <a:cubicBezTo>
                  <a:pt x="11330" y="20667"/>
                  <a:pt x="11330" y="20667"/>
                  <a:pt x="11330" y="20667"/>
                </a:cubicBezTo>
                <a:cubicBezTo>
                  <a:pt x="11330" y="21200"/>
                  <a:pt x="12035" y="21600"/>
                  <a:pt x="12974" y="21600"/>
                </a:cubicBezTo>
                <a:cubicBezTo>
                  <a:pt x="13913" y="21600"/>
                  <a:pt x="14852" y="21200"/>
                  <a:pt x="14852" y="20667"/>
                </a:cubicBezTo>
                <a:cubicBezTo>
                  <a:pt x="14852" y="12800"/>
                  <a:pt x="14852" y="12800"/>
                  <a:pt x="14852" y="12800"/>
                </a:cubicBezTo>
                <a:cubicBezTo>
                  <a:pt x="19313" y="12800"/>
                  <a:pt x="19313" y="12800"/>
                  <a:pt x="19313" y="12800"/>
                </a:cubicBezTo>
                <a:cubicBezTo>
                  <a:pt x="14617" y="3067"/>
                  <a:pt x="14617" y="3067"/>
                  <a:pt x="14617" y="3067"/>
                </a:cubicBezTo>
                <a:cubicBezTo>
                  <a:pt x="14852" y="3067"/>
                  <a:pt x="14852" y="3067"/>
                  <a:pt x="14852" y="3067"/>
                </a:cubicBezTo>
                <a:cubicBezTo>
                  <a:pt x="15087" y="3067"/>
                  <a:pt x="15087" y="3067"/>
                  <a:pt x="15087" y="3067"/>
                </a:cubicBezTo>
                <a:cubicBezTo>
                  <a:pt x="18374" y="8533"/>
                  <a:pt x="18374" y="8533"/>
                  <a:pt x="18374" y="8533"/>
                </a:cubicBezTo>
                <a:cubicBezTo>
                  <a:pt x="18609" y="8933"/>
                  <a:pt x="19548" y="9200"/>
                  <a:pt x="20252" y="9067"/>
                </a:cubicBezTo>
                <a:cubicBezTo>
                  <a:pt x="21191" y="8933"/>
                  <a:pt x="21426" y="8400"/>
                  <a:pt x="21191" y="8000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>
              <a:latin typeface="+mj-l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630960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0" y="525330"/>
            <a:ext cx="9721849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Infographic</a:t>
            </a:r>
            <a:endParaRPr sz="5000" b="1" kern="0" spc="-150" dirty="0">
              <a:solidFill>
                <a:schemeClr val="accent1"/>
              </a:solidFill>
              <a:latin typeface="+mj-lt"/>
              <a:sym typeface="Karl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7BE2E9-ECB0-468F-8F34-37B1A50DA402}"/>
              </a:ext>
            </a:extLst>
          </p:cNvPr>
          <p:cNvSpPr txBox="1"/>
          <p:nvPr/>
        </p:nvSpPr>
        <p:spPr>
          <a:xfrm>
            <a:off x="1216479" y="1916730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ea typeface="Roboto Medium" charset="0"/>
                <a:cs typeface="Roboto Medium" charset="0"/>
              </a:rPr>
              <a:t>01.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91BFE4-470D-427E-82CF-7F06E11C76EB}"/>
              </a:ext>
            </a:extLst>
          </p:cNvPr>
          <p:cNvSpPr txBox="1"/>
          <p:nvPr/>
        </p:nvSpPr>
        <p:spPr>
          <a:xfrm>
            <a:off x="1216477" y="2833862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ea typeface="Roboto Medium" charset="0"/>
                <a:cs typeface="Roboto Medium" charset="0"/>
              </a:rPr>
              <a:t>02.</a:t>
            </a:r>
            <a:r>
              <a:rPr lang="en-US" sz="2000" b="1" dirty="0">
                <a:solidFill>
                  <a:schemeClr val="accent5"/>
                </a:solidFill>
              </a:rPr>
              <a:t>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84FEE2-A986-4D41-AA74-05EA7FAC9904}"/>
              </a:ext>
            </a:extLst>
          </p:cNvPr>
          <p:cNvSpPr txBox="1"/>
          <p:nvPr/>
        </p:nvSpPr>
        <p:spPr>
          <a:xfrm>
            <a:off x="1216477" y="3750993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ea typeface="Roboto Medium" charset="0"/>
                <a:cs typeface="Roboto Medium" charset="0"/>
              </a:rPr>
              <a:t>03.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67EA1C-F221-449B-8D3B-5C440E85A845}"/>
              </a:ext>
            </a:extLst>
          </p:cNvPr>
          <p:cNvSpPr txBox="1"/>
          <p:nvPr/>
        </p:nvSpPr>
        <p:spPr>
          <a:xfrm>
            <a:off x="1216477" y="4668126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a typeface="Roboto Medium" charset="0"/>
                <a:cs typeface="Roboto Medium" charset="0"/>
              </a:rPr>
              <a:t>04.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3A329F-4ADF-4C74-B264-E8A41EAE5E32}"/>
              </a:ext>
            </a:extLst>
          </p:cNvPr>
          <p:cNvSpPr txBox="1"/>
          <p:nvPr/>
        </p:nvSpPr>
        <p:spPr>
          <a:xfrm>
            <a:off x="1216477" y="5585258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ea typeface="Roboto Medium" charset="0"/>
                <a:cs typeface="Roboto Medium" charset="0"/>
              </a:rPr>
              <a:t>05.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96F9F-79A1-499E-8FBC-EF94ECDA5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48" y="1636063"/>
            <a:ext cx="4595526" cy="45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774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0" y="525330"/>
            <a:ext cx="9721849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Infographic</a:t>
            </a:r>
            <a:endParaRPr sz="5000" b="1" kern="0" spc="-150" dirty="0">
              <a:solidFill>
                <a:schemeClr val="accent1"/>
              </a:solidFill>
              <a:latin typeface="+mj-lt"/>
              <a:sym typeface="Karl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7BE2E9-ECB0-468F-8F34-37B1A50DA402}"/>
              </a:ext>
            </a:extLst>
          </p:cNvPr>
          <p:cNvSpPr txBox="1"/>
          <p:nvPr/>
        </p:nvSpPr>
        <p:spPr>
          <a:xfrm>
            <a:off x="1216479" y="1916730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ea typeface="Roboto Medium" charset="0"/>
                <a:cs typeface="Roboto Medium" charset="0"/>
              </a:rPr>
              <a:t>01.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91BFE4-470D-427E-82CF-7F06E11C76EB}"/>
              </a:ext>
            </a:extLst>
          </p:cNvPr>
          <p:cNvSpPr txBox="1"/>
          <p:nvPr/>
        </p:nvSpPr>
        <p:spPr>
          <a:xfrm>
            <a:off x="1216477" y="2833862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ea typeface="Roboto Medium" charset="0"/>
                <a:cs typeface="Roboto Medium" charset="0"/>
              </a:rPr>
              <a:t>02.</a:t>
            </a:r>
            <a:r>
              <a:rPr lang="en-US" sz="2000" b="1" dirty="0">
                <a:solidFill>
                  <a:schemeClr val="accent5"/>
                </a:solidFill>
              </a:rPr>
              <a:t>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84FEE2-A986-4D41-AA74-05EA7FAC9904}"/>
              </a:ext>
            </a:extLst>
          </p:cNvPr>
          <p:cNvSpPr txBox="1"/>
          <p:nvPr/>
        </p:nvSpPr>
        <p:spPr>
          <a:xfrm>
            <a:off x="1216477" y="3750993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ea typeface="Roboto Medium" charset="0"/>
                <a:cs typeface="Roboto Medium" charset="0"/>
              </a:rPr>
              <a:t>03.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67EA1C-F221-449B-8D3B-5C440E85A845}"/>
              </a:ext>
            </a:extLst>
          </p:cNvPr>
          <p:cNvSpPr txBox="1"/>
          <p:nvPr/>
        </p:nvSpPr>
        <p:spPr>
          <a:xfrm>
            <a:off x="1216477" y="4668126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a typeface="Roboto Medium" charset="0"/>
                <a:cs typeface="Roboto Medium" charset="0"/>
              </a:rPr>
              <a:t>04.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3A329F-4ADF-4C74-B264-E8A41EAE5E32}"/>
              </a:ext>
            </a:extLst>
          </p:cNvPr>
          <p:cNvSpPr txBox="1"/>
          <p:nvPr/>
        </p:nvSpPr>
        <p:spPr>
          <a:xfrm>
            <a:off x="1216477" y="5585258"/>
            <a:ext cx="357948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ea typeface="Roboto Medium" charset="0"/>
                <a:cs typeface="Roboto Medium" charset="0"/>
              </a:rPr>
              <a:t>05. </a:t>
            </a:r>
            <a:r>
              <a:rPr lang="en-US" sz="1600" dirty="0">
                <a:solidFill>
                  <a:schemeClr val="bg2"/>
                </a:solidFill>
              </a:rPr>
              <a:t>We welcome you to the colorful world of ABC.com. </a:t>
            </a:r>
            <a:endParaRPr lang="en-US" sz="1600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23930-B130-493C-BDF5-E53328189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38" y="1698171"/>
            <a:ext cx="4518903" cy="45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991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980B426-6877-4DF1-AD66-6697BC25C4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D949FDE0-0702-47AA-AEBC-EDF8FAE5C0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</p:sp>
      <p:sp>
        <p:nvSpPr>
          <p:cNvPr id="2" name="Shape">
            <a:extLst>
              <a:ext uri="{FF2B5EF4-FFF2-40B4-BE49-F238E27FC236}">
                <a16:creationId xmlns:a16="http://schemas.microsoft.com/office/drawing/2014/main" id="{62A32B2A-3E43-424B-8826-255BF7577BFB}"/>
              </a:ext>
            </a:extLst>
          </p:cNvPr>
          <p:cNvSpPr/>
          <p:nvPr/>
        </p:nvSpPr>
        <p:spPr>
          <a:xfrm>
            <a:off x="-741680" y="1127158"/>
            <a:ext cx="4862203" cy="3759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1" h="15801" extrusionOk="0">
                <a:moveTo>
                  <a:pt x="9950" y="4401"/>
                </a:moveTo>
                <a:cubicBezTo>
                  <a:pt x="13839" y="7242"/>
                  <a:pt x="21117" y="7142"/>
                  <a:pt x="20595" y="12351"/>
                </a:cubicBezTo>
                <a:cubicBezTo>
                  <a:pt x="19882" y="19475"/>
                  <a:pt x="8696" y="14683"/>
                  <a:pt x="1879" y="5995"/>
                </a:cubicBezTo>
                <a:cubicBezTo>
                  <a:pt x="796" y="4613"/>
                  <a:pt x="-483" y="3102"/>
                  <a:pt x="185" y="1530"/>
                </a:cubicBezTo>
                <a:cubicBezTo>
                  <a:pt x="1740" y="-2125"/>
                  <a:pt x="6049" y="1551"/>
                  <a:pt x="9950" y="4401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D4C03D5F-6D76-4890-9175-A64653E63FA7}"/>
              </a:ext>
            </a:extLst>
          </p:cNvPr>
          <p:cNvSpPr/>
          <p:nvPr/>
        </p:nvSpPr>
        <p:spPr>
          <a:xfrm>
            <a:off x="293413" y="4821048"/>
            <a:ext cx="4239678" cy="3904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84" h="16464" extrusionOk="0">
                <a:moveTo>
                  <a:pt x="11556" y="5373"/>
                </a:moveTo>
                <a:cubicBezTo>
                  <a:pt x="13662" y="8441"/>
                  <a:pt x="18774" y="10052"/>
                  <a:pt x="17615" y="13903"/>
                </a:cubicBezTo>
                <a:cubicBezTo>
                  <a:pt x="16142" y="18795"/>
                  <a:pt x="10222" y="15786"/>
                  <a:pt x="4968" y="12288"/>
                </a:cubicBezTo>
                <a:cubicBezTo>
                  <a:pt x="3618" y="11390"/>
                  <a:pt x="2087" y="10679"/>
                  <a:pt x="1164" y="9333"/>
                </a:cubicBezTo>
                <a:cubicBezTo>
                  <a:pt x="-2826" y="3517"/>
                  <a:pt x="4344" y="-2805"/>
                  <a:pt x="9091" y="1326"/>
                </a:cubicBezTo>
                <a:cubicBezTo>
                  <a:pt x="10300" y="2378"/>
                  <a:pt x="10654" y="4060"/>
                  <a:pt x="11556" y="537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2069D6DA-8636-422F-BEDE-B02584EF4993}"/>
              </a:ext>
            </a:extLst>
          </p:cNvPr>
          <p:cNvSpPr/>
          <p:nvPr/>
        </p:nvSpPr>
        <p:spPr>
          <a:xfrm>
            <a:off x="920745" y="-1347955"/>
            <a:ext cx="4241810" cy="2724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50" h="17172" extrusionOk="0">
                <a:moveTo>
                  <a:pt x="3962" y="8171"/>
                </a:moveTo>
                <a:cubicBezTo>
                  <a:pt x="9171" y="3934"/>
                  <a:pt x="14593" y="-4107"/>
                  <a:pt x="17826" y="2530"/>
                </a:cubicBezTo>
                <a:cubicBezTo>
                  <a:pt x="21136" y="9326"/>
                  <a:pt x="13944" y="15102"/>
                  <a:pt x="5724" y="16892"/>
                </a:cubicBezTo>
                <a:cubicBezTo>
                  <a:pt x="3327" y="17414"/>
                  <a:pt x="619" y="17493"/>
                  <a:pt x="77" y="14498"/>
                </a:cubicBezTo>
                <a:cubicBezTo>
                  <a:pt x="-464" y="11504"/>
                  <a:pt x="1952" y="9806"/>
                  <a:pt x="3962" y="8171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CA31689D-C4FE-4B24-926E-3D5416044DF3}"/>
              </a:ext>
            </a:extLst>
          </p:cNvPr>
          <p:cNvSpPr/>
          <p:nvPr/>
        </p:nvSpPr>
        <p:spPr>
          <a:xfrm>
            <a:off x="4020146" y="2821054"/>
            <a:ext cx="2318589" cy="3662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11" h="17261" extrusionOk="0">
                <a:moveTo>
                  <a:pt x="14219" y="2619"/>
                </a:moveTo>
                <a:cubicBezTo>
                  <a:pt x="20197" y="12098"/>
                  <a:pt x="3687" y="21491"/>
                  <a:pt x="318" y="15241"/>
                </a:cubicBezTo>
                <a:cubicBezTo>
                  <a:pt x="-1403" y="12047"/>
                  <a:pt x="4342" y="10218"/>
                  <a:pt x="6041" y="7348"/>
                </a:cubicBezTo>
                <a:cubicBezTo>
                  <a:pt x="7015" y="5704"/>
                  <a:pt x="6446" y="3706"/>
                  <a:pt x="7275" y="1956"/>
                </a:cubicBezTo>
                <a:cubicBezTo>
                  <a:pt x="7740" y="973"/>
                  <a:pt x="8714" y="90"/>
                  <a:pt x="10142" y="7"/>
                </a:cubicBezTo>
                <a:cubicBezTo>
                  <a:pt x="12123" y="-109"/>
                  <a:pt x="13368" y="1270"/>
                  <a:pt x="14219" y="2619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B53AA6DD-5E79-40B8-96E3-6F438682649D}"/>
              </a:ext>
            </a:extLst>
          </p:cNvPr>
          <p:cNvSpPr/>
          <p:nvPr/>
        </p:nvSpPr>
        <p:spPr>
          <a:xfrm>
            <a:off x="8366143" y="-719819"/>
            <a:ext cx="4726798" cy="2506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6" h="17345" extrusionOk="0">
                <a:moveTo>
                  <a:pt x="17149" y="2184"/>
                </a:moveTo>
                <a:cubicBezTo>
                  <a:pt x="19086" y="4584"/>
                  <a:pt x="19931" y="8853"/>
                  <a:pt x="18532" y="11773"/>
                </a:cubicBezTo>
                <a:cubicBezTo>
                  <a:pt x="16391" y="16243"/>
                  <a:pt x="12662" y="11891"/>
                  <a:pt x="9613" y="12829"/>
                </a:cubicBezTo>
                <a:cubicBezTo>
                  <a:pt x="6527" y="13779"/>
                  <a:pt x="3535" y="19999"/>
                  <a:pt x="978" y="16039"/>
                </a:cubicBezTo>
                <a:cubicBezTo>
                  <a:pt x="-1669" y="11942"/>
                  <a:pt x="1360" y="4785"/>
                  <a:pt x="6423" y="2184"/>
                </a:cubicBezTo>
                <a:cubicBezTo>
                  <a:pt x="10099" y="296"/>
                  <a:pt x="14095" y="-1601"/>
                  <a:pt x="17149" y="2184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4BBE5D24-3F8F-48C7-8D30-335954B01CAF}"/>
              </a:ext>
            </a:extLst>
          </p:cNvPr>
          <p:cNvSpPr/>
          <p:nvPr/>
        </p:nvSpPr>
        <p:spPr>
          <a:xfrm>
            <a:off x="8290218" y="4653166"/>
            <a:ext cx="4295687" cy="5169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09" h="15409" extrusionOk="0">
                <a:moveTo>
                  <a:pt x="15259" y="3477"/>
                </a:moveTo>
                <a:cubicBezTo>
                  <a:pt x="9554" y="6482"/>
                  <a:pt x="9165" y="19780"/>
                  <a:pt x="1119" y="13947"/>
                </a:cubicBezTo>
                <a:cubicBezTo>
                  <a:pt x="-2365" y="11421"/>
                  <a:pt x="3183" y="8589"/>
                  <a:pt x="5527" y="5545"/>
                </a:cubicBezTo>
                <a:cubicBezTo>
                  <a:pt x="9331" y="605"/>
                  <a:pt x="19235" y="-1820"/>
                  <a:pt x="18122" y="1591"/>
                </a:cubicBezTo>
                <a:cubicBezTo>
                  <a:pt x="17814" y="2534"/>
                  <a:pt x="16348" y="2903"/>
                  <a:pt x="15259" y="347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52E8A575-5E61-486C-9496-B6E815824F24}"/>
              </a:ext>
            </a:extLst>
          </p:cNvPr>
          <p:cNvSpPr/>
          <p:nvPr/>
        </p:nvSpPr>
        <p:spPr>
          <a:xfrm>
            <a:off x="5580663" y="-1067562"/>
            <a:ext cx="2992936" cy="3633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48" h="18057" extrusionOk="0">
                <a:moveTo>
                  <a:pt x="12528" y="8338"/>
                </a:moveTo>
                <a:cubicBezTo>
                  <a:pt x="9372" y="11162"/>
                  <a:pt x="11922" y="17326"/>
                  <a:pt x="6122" y="18013"/>
                </a:cubicBezTo>
                <a:cubicBezTo>
                  <a:pt x="1766" y="18529"/>
                  <a:pt x="-298" y="14396"/>
                  <a:pt x="34" y="10222"/>
                </a:cubicBezTo>
                <a:cubicBezTo>
                  <a:pt x="871" y="-277"/>
                  <a:pt x="21302" y="-3071"/>
                  <a:pt x="19541" y="3630"/>
                </a:cubicBezTo>
                <a:cubicBezTo>
                  <a:pt x="18879" y="6148"/>
                  <a:pt x="14603" y="6482"/>
                  <a:pt x="12528" y="8338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AC0D6268-777A-4900-AD21-F470A30715EB}"/>
              </a:ext>
            </a:extLst>
          </p:cNvPr>
          <p:cNvSpPr/>
          <p:nvPr/>
        </p:nvSpPr>
        <p:spPr>
          <a:xfrm>
            <a:off x="9464300" y="1373254"/>
            <a:ext cx="2318590" cy="3662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511" h="17261" extrusionOk="0">
                <a:moveTo>
                  <a:pt x="14219" y="2619"/>
                </a:moveTo>
                <a:cubicBezTo>
                  <a:pt x="20197" y="12098"/>
                  <a:pt x="3687" y="21491"/>
                  <a:pt x="318" y="15241"/>
                </a:cubicBezTo>
                <a:cubicBezTo>
                  <a:pt x="-1403" y="12047"/>
                  <a:pt x="4342" y="10218"/>
                  <a:pt x="6041" y="7348"/>
                </a:cubicBezTo>
                <a:cubicBezTo>
                  <a:pt x="7015" y="5704"/>
                  <a:pt x="6446" y="3706"/>
                  <a:pt x="7275" y="1956"/>
                </a:cubicBezTo>
                <a:cubicBezTo>
                  <a:pt x="7740" y="973"/>
                  <a:pt x="8714" y="90"/>
                  <a:pt x="10142" y="7"/>
                </a:cubicBezTo>
                <a:cubicBezTo>
                  <a:pt x="12123" y="-109"/>
                  <a:pt x="13368" y="1270"/>
                  <a:pt x="14219" y="2619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16DB2BFA-51EE-433A-A25B-A74CA0CFDB1D}"/>
              </a:ext>
            </a:extLst>
          </p:cNvPr>
          <p:cNvSpPr/>
          <p:nvPr/>
        </p:nvSpPr>
        <p:spPr>
          <a:xfrm>
            <a:off x="6682912" y="3303844"/>
            <a:ext cx="2437212" cy="3987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9" h="18531" extrusionOk="0">
                <a:moveTo>
                  <a:pt x="15428" y="9478"/>
                </a:moveTo>
                <a:cubicBezTo>
                  <a:pt x="13235" y="13094"/>
                  <a:pt x="14334" y="18314"/>
                  <a:pt x="7518" y="18525"/>
                </a:cubicBezTo>
                <a:cubicBezTo>
                  <a:pt x="2095" y="18693"/>
                  <a:pt x="26" y="14900"/>
                  <a:pt x="0" y="11240"/>
                </a:cubicBezTo>
                <a:cubicBezTo>
                  <a:pt x="-65" y="2281"/>
                  <a:pt x="14342" y="-2907"/>
                  <a:pt x="18995" y="1732"/>
                </a:cubicBezTo>
                <a:cubicBezTo>
                  <a:pt x="21535" y="4264"/>
                  <a:pt x="17056" y="6793"/>
                  <a:pt x="15428" y="9478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79" name="Who is joining us this week"/>
          <p:cNvSpPr txBox="1"/>
          <p:nvPr/>
        </p:nvSpPr>
        <p:spPr>
          <a:xfrm>
            <a:off x="1033858" y="2762151"/>
            <a:ext cx="10124284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20000" b="1" spc="-60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algn="ctr" defTabSz="412750" hangingPunct="0"/>
            <a:r>
              <a:rPr lang="en-US" sz="10000" kern="0" spc="-300" dirty="0">
                <a:latin typeface="+mj-lt"/>
              </a:rPr>
              <a:t>Any Question?</a:t>
            </a:r>
            <a:endParaRPr sz="10000" kern="0" spc="-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93860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ECBE94B-7383-4574-9ED5-03CAEFDCFB38}"/>
              </a:ext>
            </a:extLst>
          </p:cNvPr>
          <p:cNvSpPr txBox="1">
            <a:spLocks/>
          </p:cNvSpPr>
          <p:nvPr/>
        </p:nvSpPr>
        <p:spPr>
          <a:xfrm>
            <a:off x="1808487" y="2565269"/>
            <a:ext cx="3593101" cy="52613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2"/>
                </a:solidFill>
                <a:latin typeface="+mj-lt"/>
              </a:rPr>
              <a:t>kinderhaus@gmail.com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45917E80-EDAD-448C-A0E4-6453499F8C02}"/>
              </a:ext>
            </a:extLst>
          </p:cNvPr>
          <p:cNvSpPr txBox="1">
            <a:spLocks/>
          </p:cNvSpPr>
          <p:nvPr/>
        </p:nvSpPr>
        <p:spPr>
          <a:xfrm>
            <a:off x="1808487" y="3243241"/>
            <a:ext cx="3593101" cy="52613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2"/>
                </a:solidFill>
                <a:latin typeface="+mj-lt"/>
              </a:rPr>
              <a:t>facebook.com/</a:t>
            </a:r>
            <a:r>
              <a:rPr lang="en-GB" sz="1600" dirty="0" err="1">
                <a:solidFill>
                  <a:schemeClr val="bg2"/>
                </a:solidFill>
                <a:latin typeface="+mj-lt"/>
              </a:rPr>
              <a:t>kinderhaus</a:t>
            </a:r>
            <a:endParaRPr lang="en-GB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2C5C73F4-0AF6-40A9-B579-2E6237F6EE76}"/>
              </a:ext>
            </a:extLst>
          </p:cNvPr>
          <p:cNvSpPr txBox="1">
            <a:spLocks/>
          </p:cNvSpPr>
          <p:nvPr/>
        </p:nvSpPr>
        <p:spPr>
          <a:xfrm>
            <a:off x="1808487" y="3986797"/>
            <a:ext cx="3593101" cy="52613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2"/>
                </a:solidFill>
                <a:latin typeface="+mj-lt"/>
              </a:rPr>
              <a:t>twitter.com/</a:t>
            </a:r>
            <a:r>
              <a:rPr lang="en-GB" sz="1600" dirty="0" err="1">
                <a:solidFill>
                  <a:schemeClr val="bg2"/>
                </a:solidFill>
                <a:latin typeface="+mj-lt"/>
              </a:rPr>
              <a:t>kinderhaus</a:t>
            </a:r>
            <a:endParaRPr lang="en-GB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5D4109A5-F656-40D2-B869-37DFF15D008F}"/>
              </a:ext>
            </a:extLst>
          </p:cNvPr>
          <p:cNvSpPr txBox="1">
            <a:spLocks/>
          </p:cNvSpPr>
          <p:nvPr/>
        </p:nvSpPr>
        <p:spPr>
          <a:xfrm>
            <a:off x="1808487" y="4728150"/>
            <a:ext cx="3593101" cy="52613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2"/>
                </a:solidFill>
                <a:latin typeface="+mj-lt"/>
              </a:rPr>
              <a:t>behance.com/</a:t>
            </a:r>
            <a:r>
              <a:rPr lang="en-GB" sz="1600" dirty="0" err="1">
                <a:solidFill>
                  <a:schemeClr val="bg2"/>
                </a:solidFill>
                <a:latin typeface="+mj-lt"/>
              </a:rPr>
              <a:t>kinderhaus</a:t>
            </a:r>
            <a:endParaRPr lang="en-GB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8EC125B-E147-4806-AD4F-85FA8CC6F817}"/>
              </a:ext>
            </a:extLst>
          </p:cNvPr>
          <p:cNvSpPr txBox="1">
            <a:spLocks/>
          </p:cNvSpPr>
          <p:nvPr/>
        </p:nvSpPr>
        <p:spPr>
          <a:xfrm>
            <a:off x="1808487" y="5453948"/>
            <a:ext cx="3593101" cy="52613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2"/>
                </a:solidFill>
                <a:latin typeface="+mj-lt"/>
              </a:rPr>
              <a:t>Graphicriver.net/</a:t>
            </a:r>
            <a:r>
              <a:rPr lang="en-GB" sz="1600" dirty="0" err="1">
                <a:solidFill>
                  <a:schemeClr val="bg2"/>
                </a:solidFill>
                <a:latin typeface="+mj-lt"/>
              </a:rPr>
              <a:t>kinderhaus</a:t>
            </a:r>
            <a:endParaRPr lang="en-GB" sz="1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4" name="Shape 2836">
            <a:extLst>
              <a:ext uri="{FF2B5EF4-FFF2-40B4-BE49-F238E27FC236}">
                <a16:creationId xmlns:a16="http://schemas.microsoft.com/office/drawing/2014/main" id="{6D4B1D46-DBAC-4F60-8BC5-BA79A2CE9BD7}"/>
              </a:ext>
            </a:extLst>
          </p:cNvPr>
          <p:cNvSpPr/>
          <p:nvPr/>
        </p:nvSpPr>
        <p:spPr>
          <a:xfrm>
            <a:off x="1216478" y="2656896"/>
            <a:ext cx="438586" cy="313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 spc="6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6" name="Shape 2859">
            <a:extLst>
              <a:ext uri="{FF2B5EF4-FFF2-40B4-BE49-F238E27FC236}">
                <a16:creationId xmlns:a16="http://schemas.microsoft.com/office/drawing/2014/main" id="{531A861D-D160-4AFB-BF57-C1DFA475538F}"/>
              </a:ext>
            </a:extLst>
          </p:cNvPr>
          <p:cNvSpPr/>
          <p:nvPr/>
        </p:nvSpPr>
        <p:spPr>
          <a:xfrm>
            <a:off x="1216478" y="4030570"/>
            <a:ext cx="438586" cy="43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 spc="6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8" name="Shape 2860">
            <a:extLst>
              <a:ext uri="{FF2B5EF4-FFF2-40B4-BE49-F238E27FC236}">
                <a16:creationId xmlns:a16="http://schemas.microsoft.com/office/drawing/2014/main" id="{92BDA4F1-43E3-4A94-823A-D82CE9CBD4A6}"/>
              </a:ext>
            </a:extLst>
          </p:cNvPr>
          <p:cNvSpPr/>
          <p:nvPr/>
        </p:nvSpPr>
        <p:spPr>
          <a:xfrm>
            <a:off x="1216478" y="3287014"/>
            <a:ext cx="438586" cy="43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4" y="7858"/>
                </a:lnTo>
                <a:lnTo>
                  <a:pt x="13244" y="6381"/>
                </a:lnTo>
                <a:lnTo>
                  <a:pt x="11938" y="6381"/>
                </a:lnTo>
                <a:cubicBezTo>
                  <a:pt x="10369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 spc="6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0" name="Shape 2865">
            <a:extLst>
              <a:ext uri="{FF2B5EF4-FFF2-40B4-BE49-F238E27FC236}">
                <a16:creationId xmlns:a16="http://schemas.microsoft.com/office/drawing/2014/main" id="{4EE98283-C8BE-4048-9C8B-A7B99207B068}"/>
              </a:ext>
            </a:extLst>
          </p:cNvPr>
          <p:cNvSpPr/>
          <p:nvPr/>
        </p:nvSpPr>
        <p:spPr>
          <a:xfrm>
            <a:off x="1216478" y="5497721"/>
            <a:ext cx="438586" cy="43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3430" y="9320"/>
                </a:moveTo>
                <a:cubicBezTo>
                  <a:pt x="11975" y="9320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0"/>
                  <a:pt x="13430" y="9320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0"/>
                </a:lnTo>
                <a:lnTo>
                  <a:pt x="6873" y="9320"/>
                </a:lnTo>
                <a:cubicBezTo>
                  <a:pt x="6873" y="9320"/>
                  <a:pt x="6873" y="14727"/>
                  <a:pt x="6873" y="14727"/>
                </a:cubicBezTo>
                <a:close/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 spc="6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2" name="Shape 2871">
            <a:extLst>
              <a:ext uri="{FF2B5EF4-FFF2-40B4-BE49-F238E27FC236}">
                <a16:creationId xmlns:a16="http://schemas.microsoft.com/office/drawing/2014/main" id="{2B52F529-5883-40D8-846C-8A98F6A51C93}"/>
              </a:ext>
            </a:extLst>
          </p:cNvPr>
          <p:cNvSpPr/>
          <p:nvPr/>
        </p:nvSpPr>
        <p:spPr>
          <a:xfrm>
            <a:off x="1216478" y="4771923"/>
            <a:ext cx="438586" cy="43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4236" y="10309"/>
                </a:moveTo>
                <a:cubicBezTo>
                  <a:pt x="13552" y="10309"/>
                  <a:pt x="12889" y="10401"/>
                  <a:pt x="12252" y="10556"/>
                </a:cubicBezTo>
                <a:cubicBezTo>
                  <a:pt x="12104" y="10191"/>
                  <a:pt x="11941" y="9834"/>
                  <a:pt x="11763" y="9484"/>
                </a:cubicBezTo>
                <a:cubicBezTo>
                  <a:pt x="12783" y="9001"/>
                  <a:pt x="13728" y="8390"/>
                  <a:pt x="14592" y="7682"/>
                </a:cubicBezTo>
                <a:cubicBezTo>
                  <a:pt x="15222" y="8448"/>
                  <a:pt x="15619" y="9407"/>
                  <a:pt x="15692" y="10457"/>
                </a:cubicBezTo>
                <a:cubicBezTo>
                  <a:pt x="15218" y="10370"/>
                  <a:pt x="14736" y="10309"/>
                  <a:pt x="14236" y="10309"/>
                </a:cubicBezTo>
                <a:moveTo>
                  <a:pt x="13226" y="15065"/>
                </a:moveTo>
                <a:cubicBezTo>
                  <a:pt x="13168" y="13821"/>
                  <a:pt x="12957" y="12618"/>
                  <a:pt x="12590" y="11483"/>
                </a:cubicBezTo>
                <a:cubicBezTo>
                  <a:pt x="13120" y="11361"/>
                  <a:pt x="13669" y="11291"/>
                  <a:pt x="14236" y="11291"/>
                </a:cubicBezTo>
                <a:cubicBezTo>
                  <a:pt x="14726" y="11291"/>
                  <a:pt x="15199" y="11358"/>
                  <a:pt x="15661" y="11451"/>
                </a:cubicBezTo>
                <a:cubicBezTo>
                  <a:pt x="15455" y="13001"/>
                  <a:pt x="14529" y="14322"/>
                  <a:pt x="13226" y="15065"/>
                </a:cubicBezTo>
                <a:moveTo>
                  <a:pt x="10800" y="15709"/>
                </a:moveTo>
                <a:cubicBezTo>
                  <a:pt x="9746" y="15709"/>
                  <a:pt x="8772" y="15374"/>
                  <a:pt x="7971" y="14808"/>
                </a:cubicBezTo>
                <a:cubicBezTo>
                  <a:pt x="8822" y="13429"/>
                  <a:pt x="10108" y="12348"/>
                  <a:pt x="11646" y="11769"/>
                </a:cubicBezTo>
                <a:cubicBezTo>
                  <a:pt x="12027" y="12943"/>
                  <a:pt x="12241" y="14191"/>
                  <a:pt x="12264" y="15487"/>
                </a:cubicBezTo>
                <a:cubicBezTo>
                  <a:pt x="11801" y="15631"/>
                  <a:pt x="11310" y="15709"/>
                  <a:pt x="10800" y="15709"/>
                </a:cubicBezTo>
                <a:moveTo>
                  <a:pt x="5891" y="10800"/>
                </a:moveTo>
                <a:cubicBezTo>
                  <a:pt x="7641" y="10800"/>
                  <a:pt x="9313" y="10470"/>
                  <a:pt x="10852" y="9873"/>
                </a:cubicBezTo>
                <a:cubicBezTo>
                  <a:pt x="11016" y="10192"/>
                  <a:pt x="11171" y="10515"/>
                  <a:pt x="11309" y="10848"/>
                </a:cubicBezTo>
                <a:cubicBezTo>
                  <a:pt x="9614" y="11484"/>
                  <a:pt x="8190" y="12658"/>
                  <a:pt x="7225" y="14157"/>
                </a:cubicBezTo>
                <a:cubicBezTo>
                  <a:pt x="6400" y="13279"/>
                  <a:pt x="5891" y="12100"/>
                  <a:pt x="5891" y="10800"/>
                </a:cubicBezTo>
                <a:moveTo>
                  <a:pt x="8358" y="6546"/>
                </a:moveTo>
                <a:cubicBezTo>
                  <a:pt x="9117" y="7279"/>
                  <a:pt x="9793" y="8099"/>
                  <a:pt x="10353" y="9000"/>
                </a:cubicBezTo>
                <a:cubicBezTo>
                  <a:pt x="8991" y="9509"/>
                  <a:pt x="7526" y="9801"/>
                  <a:pt x="5990" y="9813"/>
                </a:cubicBezTo>
                <a:cubicBezTo>
                  <a:pt x="6276" y="8414"/>
                  <a:pt x="7158" y="7236"/>
                  <a:pt x="8358" y="6546"/>
                </a:cubicBezTo>
                <a:moveTo>
                  <a:pt x="10800" y="5891"/>
                </a:moveTo>
                <a:cubicBezTo>
                  <a:pt x="11968" y="5891"/>
                  <a:pt x="13040" y="6300"/>
                  <a:pt x="13882" y="6982"/>
                </a:cubicBezTo>
                <a:cubicBezTo>
                  <a:pt x="13087" y="7622"/>
                  <a:pt x="12217" y="8174"/>
                  <a:pt x="11282" y="8612"/>
                </a:cubicBezTo>
                <a:cubicBezTo>
                  <a:pt x="10732" y="7702"/>
                  <a:pt x="10073" y="6869"/>
                  <a:pt x="9333" y="6114"/>
                </a:cubicBezTo>
                <a:cubicBezTo>
                  <a:pt x="9797" y="5970"/>
                  <a:pt x="10289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3"/>
                  <a:pt x="7547" y="16691"/>
                  <a:pt x="10800" y="16691"/>
                </a:cubicBezTo>
                <a:cubicBezTo>
                  <a:pt x="14053" y="16691"/>
                  <a:pt x="16691" y="14053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8560" tIns="28560" rIns="28560" bIns="28560" anchor="ctr"/>
          <a:lstStyle/>
          <a:p>
            <a:pPr defTabSz="34270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400" spc="6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Introductions">
            <a:extLst>
              <a:ext uri="{FF2B5EF4-FFF2-40B4-BE49-F238E27FC236}">
                <a16:creationId xmlns:a16="http://schemas.microsoft.com/office/drawing/2014/main" id="{BE710398-431D-473C-892F-CE70D827814B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bg2"/>
                </a:solidFill>
                <a:latin typeface="+mj-lt"/>
              </a:rPr>
              <a:t>Kinderhaus</a:t>
            </a:r>
          </a:p>
        </p:txBody>
      </p:sp>
      <p:sp>
        <p:nvSpPr>
          <p:cNvPr id="57" name="Framework to support divergent…">
            <a:extLst>
              <a:ext uri="{FF2B5EF4-FFF2-40B4-BE49-F238E27FC236}">
                <a16:creationId xmlns:a16="http://schemas.microsoft.com/office/drawing/2014/main" id="{FEE9F88F-B373-4DD1-9AD9-88B63E98BA82}"/>
              </a:ext>
            </a:extLst>
          </p:cNvPr>
          <p:cNvSpPr txBox="1"/>
          <p:nvPr/>
        </p:nvSpPr>
        <p:spPr>
          <a:xfrm>
            <a:off x="1187450" y="910050"/>
            <a:ext cx="9721849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bg2"/>
                </a:solidFill>
                <a:latin typeface="+mj-lt"/>
                <a:sym typeface="Karla"/>
              </a:rPr>
              <a:t>Get In Touch</a:t>
            </a:r>
          </a:p>
        </p:txBody>
      </p:sp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47C0C3BE-61B5-4EB6-AB53-E5305E7454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r="26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878255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8688170-AD90-43C1-B737-998E2512894A}"/>
              </a:ext>
            </a:extLst>
          </p:cNvPr>
          <p:cNvGrpSpPr/>
          <p:nvPr/>
        </p:nvGrpSpPr>
        <p:grpSpPr>
          <a:xfrm>
            <a:off x="-855980" y="-1347955"/>
            <a:ext cx="13834621" cy="11170965"/>
            <a:chOff x="-741680" y="-1347955"/>
            <a:chExt cx="13834621" cy="11170965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6092C1D5-0EE4-4D43-984F-B10506C1ABF8}"/>
                </a:ext>
              </a:extLst>
            </p:cNvPr>
            <p:cNvSpPr/>
            <p:nvPr/>
          </p:nvSpPr>
          <p:spPr>
            <a:xfrm>
              <a:off x="-741680" y="1127158"/>
              <a:ext cx="4862203" cy="3759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1" h="15801" extrusionOk="0">
                  <a:moveTo>
                    <a:pt x="9950" y="4401"/>
                  </a:moveTo>
                  <a:cubicBezTo>
                    <a:pt x="13839" y="7242"/>
                    <a:pt x="21117" y="7142"/>
                    <a:pt x="20595" y="12351"/>
                  </a:cubicBezTo>
                  <a:cubicBezTo>
                    <a:pt x="19882" y="19475"/>
                    <a:pt x="8696" y="14683"/>
                    <a:pt x="1879" y="5995"/>
                  </a:cubicBezTo>
                  <a:cubicBezTo>
                    <a:pt x="796" y="4613"/>
                    <a:pt x="-483" y="3102"/>
                    <a:pt x="185" y="1530"/>
                  </a:cubicBezTo>
                  <a:cubicBezTo>
                    <a:pt x="1740" y="-2125"/>
                    <a:pt x="6049" y="1551"/>
                    <a:pt x="9950" y="440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+mj-lt"/>
                <a:sym typeface="Helvetica Neue Medium"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5D2841B0-243F-4A54-AFD7-68A5CBA1AF27}"/>
                </a:ext>
              </a:extLst>
            </p:cNvPr>
            <p:cNvSpPr/>
            <p:nvPr/>
          </p:nvSpPr>
          <p:spPr>
            <a:xfrm>
              <a:off x="293413" y="4821048"/>
              <a:ext cx="4239678" cy="3904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4" h="16464" extrusionOk="0">
                  <a:moveTo>
                    <a:pt x="11556" y="5373"/>
                  </a:moveTo>
                  <a:cubicBezTo>
                    <a:pt x="13662" y="8441"/>
                    <a:pt x="18774" y="10052"/>
                    <a:pt x="17615" y="13903"/>
                  </a:cubicBezTo>
                  <a:cubicBezTo>
                    <a:pt x="16142" y="18795"/>
                    <a:pt x="10222" y="15786"/>
                    <a:pt x="4968" y="12288"/>
                  </a:cubicBezTo>
                  <a:cubicBezTo>
                    <a:pt x="3618" y="11390"/>
                    <a:pt x="2087" y="10679"/>
                    <a:pt x="1164" y="9333"/>
                  </a:cubicBezTo>
                  <a:cubicBezTo>
                    <a:pt x="-2826" y="3517"/>
                    <a:pt x="4344" y="-2805"/>
                    <a:pt x="9091" y="1326"/>
                  </a:cubicBezTo>
                  <a:cubicBezTo>
                    <a:pt x="10300" y="2378"/>
                    <a:pt x="10654" y="4060"/>
                    <a:pt x="11556" y="5373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+mj-lt"/>
                <a:sym typeface="Helvetica Neue Medium"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8A0C8A4A-268C-49A2-8349-C198249EEB1B}"/>
                </a:ext>
              </a:extLst>
            </p:cNvPr>
            <p:cNvSpPr/>
            <p:nvPr/>
          </p:nvSpPr>
          <p:spPr>
            <a:xfrm>
              <a:off x="920745" y="-1347955"/>
              <a:ext cx="4241810" cy="2724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0" h="17172" extrusionOk="0">
                  <a:moveTo>
                    <a:pt x="3962" y="8171"/>
                  </a:moveTo>
                  <a:cubicBezTo>
                    <a:pt x="9171" y="3934"/>
                    <a:pt x="14593" y="-4107"/>
                    <a:pt x="17826" y="2530"/>
                  </a:cubicBezTo>
                  <a:cubicBezTo>
                    <a:pt x="21136" y="9326"/>
                    <a:pt x="13944" y="15102"/>
                    <a:pt x="5724" y="16892"/>
                  </a:cubicBezTo>
                  <a:cubicBezTo>
                    <a:pt x="3327" y="17414"/>
                    <a:pt x="619" y="17493"/>
                    <a:pt x="77" y="14498"/>
                  </a:cubicBezTo>
                  <a:cubicBezTo>
                    <a:pt x="-464" y="11504"/>
                    <a:pt x="1952" y="9806"/>
                    <a:pt x="3962" y="817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+mj-lt"/>
                <a:sym typeface="Helvetica Neue Medium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9A9E789D-C15F-4F23-BDB6-B8021A927FBE}"/>
                </a:ext>
              </a:extLst>
            </p:cNvPr>
            <p:cNvSpPr/>
            <p:nvPr/>
          </p:nvSpPr>
          <p:spPr>
            <a:xfrm>
              <a:off x="4020146" y="2821054"/>
              <a:ext cx="2318589" cy="366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11" h="17261" extrusionOk="0">
                  <a:moveTo>
                    <a:pt x="14219" y="2619"/>
                  </a:moveTo>
                  <a:cubicBezTo>
                    <a:pt x="20197" y="12098"/>
                    <a:pt x="3687" y="21491"/>
                    <a:pt x="318" y="15241"/>
                  </a:cubicBezTo>
                  <a:cubicBezTo>
                    <a:pt x="-1403" y="12047"/>
                    <a:pt x="4342" y="10218"/>
                    <a:pt x="6041" y="7348"/>
                  </a:cubicBezTo>
                  <a:cubicBezTo>
                    <a:pt x="7015" y="5704"/>
                    <a:pt x="6446" y="3706"/>
                    <a:pt x="7275" y="1956"/>
                  </a:cubicBezTo>
                  <a:cubicBezTo>
                    <a:pt x="7740" y="973"/>
                    <a:pt x="8714" y="90"/>
                    <a:pt x="10142" y="7"/>
                  </a:cubicBezTo>
                  <a:cubicBezTo>
                    <a:pt x="12123" y="-109"/>
                    <a:pt x="13368" y="1270"/>
                    <a:pt x="14219" y="261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+mj-lt"/>
                <a:sym typeface="Helvetica Neue Medium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D5CAE2B7-FD95-4F77-A6C6-6863C6EA30B6}"/>
                </a:ext>
              </a:extLst>
            </p:cNvPr>
            <p:cNvSpPr/>
            <p:nvPr/>
          </p:nvSpPr>
          <p:spPr>
            <a:xfrm>
              <a:off x="8366143" y="-719819"/>
              <a:ext cx="4726798" cy="2506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6" h="17345" extrusionOk="0">
                  <a:moveTo>
                    <a:pt x="17149" y="2184"/>
                  </a:moveTo>
                  <a:cubicBezTo>
                    <a:pt x="19086" y="4584"/>
                    <a:pt x="19931" y="8853"/>
                    <a:pt x="18532" y="11773"/>
                  </a:cubicBezTo>
                  <a:cubicBezTo>
                    <a:pt x="16391" y="16243"/>
                    <a:pt x="12662" y="11891"/>
                    <a:pt x="9613" y="12829"/>
                  </a:cubicBezTo>
                  <a:cubicBezTo>
                    <a:pt x="6527" y="13779"/>
                    <a:pt x="3535" y="19999"/>
                    <a:pt x="978" y="16039"/>
                  </a:cubicBezTo>
                  <a:cubicBezTo>
                    <a:pt x="-1669" y="11942"/>
                    <a:pt x="1360" y="4785"/>
                    <a:pt x="6423" y="2184"/>
                  </a:cubicBezTo>
                  <a:cubicBezTo>
                    <a:pt x="10099" y="296"/>
                    <a:pt x="14095" y="-1601"/>
                    <a:pt x="17149" y="2184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+mj-lt"/>
                <a:sym typeface="Helvetica Neue Medium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61E6991A-52BF-4A9E-9DC9-0C4FAB5242A3}"/>
                </a:ext>
              </a:extLst>
            </p:cNvPr>
            <p:cNvSpPr/>
            <p:nvPr/>
          </p:nvSpPr>
          <p:spPr>
            <a:xfrm>
              <a:off x="8290218" y="4653166"/>
              <a:ext cx="4295687" cy="516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09" h="15409" extrusionOk="0">
                  <a:moveTo>
                    <a:pt x="15259" y="3477"/>
                  </a:moveTo>
                  <a:cubicBezTo>
                    <a:pt x="9554" y="6482"/>
                    <a:pt x="9165" y="19780"/>
                    <a:pt x="1119" y="13947"/>
                  </a:cubicBezTo>
                  <a:cubicBezTo>
                    <a:pt x="-2365" y="11421"/>
                    <a:pt x="3183" y="8589"/>
                    <a:pt x="5527" y="5545"/>
                  </a:cubicBezTo>
                  <a:cubicBezTo>
                    <a:pt x="9331" y="605"/>
                    <a:pt x="19235" y="-1820"/>
                    <a:pt x="18122" y="1591"/>
                  </a:cubicBezTo>
                  <a:cubicBezTo>
                    <a:pt x="17814" y="2534"/>
                    <a:pt x="16348" y="2903"/>
                    <a:pt x="15259" y="3477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+mj-lt"/>
                <a:sym typeface="Helvetica Neue Medium"/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D1BC21CD-45D3-4E07-8251-531942665037}"/>
                </a:ext>
              </a:extLst>
            </p:cNvPr>
            <p:cNvSpPr/>
            <p:nvPr/>
          </p:nvSpPr>
          <p:spPr>
            <a:xfrm>
              <a:off x="5580663" y="-1067562"/>
              <a:ext cx="2992936" cy="3633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8" h="18057" extrusionOk="0">
                  <a:moveTo>
                    <a:pt x="12528" y="8338"/>
                  </a:moveTo>
                  <a:cubicBezTo>
                    <a:pt x="9372" y="11162"/>
                    <a:pt x="11922" y="17326"/>
                    <a:pt x="6122" y="18013"/>
                  </a:cubicBezTo>
                  <a:cubicBezTo>
                    <a:pt x="1766" y="18529"/>
                    <a:pt x="-298" y="14396"/>
                    <a:pt x="34" y="10222"/>
                  </a:cubicBezTo>
                  <a:cubicBezTo>
                    <a:pt x="871" y="-277"/>
                    <a:pt x="21302" y="-3071"/>
                    <a:pt x="19541" y="3630"/>
                  </a:cubicBezTo>
                  <a:cubicBezTo>
                    <a:pt x="18879" y="6148"/>
                    <a:pt x="14603" y="6482"/>
                    <a:pt x="12528" y="8338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+mj-lt"/>
                <a:sym typeface="Helvetica Neue Medium"/>
              </a:endParaRPr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A2CCDFF7-7014-457E-891B-B454D8AFF798}"/>
                </a:ext>
              </a:extLst>
            </p:cNvPr>
            <p:cNvSpPr/>
            <p:nvPr/>
          </p:nvSpPr>
          <p:spPr>
            <a:xfrm>
              <a:off x="9464300" y="1373254"/>
              <a:ext cx="2318590" cy="366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11" h="17261" extrusionOk="0">
                  <a:moveTo>
                    <a:pt x="14219" y="2619"/>
                  </a:moveTo>
                  <a:cubicBezTo>
                    <a:pt x="20197" y="12098"/>
                    <a:pt x="3687" y="21491"/>
                    <a:pt x="318" y="15241"/>
                  </a:cubicBezTo>
                  <a:cubicBezTo>
                    <a:pt x="-1403" y="12047"/>
                    <a:pt x="4342" y="10218"/>
                    <a:pt x="6041" y="7348"/>
                  </a:cubicBezTo>
                  <a:cubicBezTo>
                    <a:pt x="7015" y="5704"/>
                    <a:pt x="6446" y="3706"/>
                    <a:pt x="7275" y="1956"/>
                  </a:cubicBezTo>
                  <a:cubicBezTo>
                    <a:pt x="7740" y="973"/>
                    <a:pt x="8714" y="90"/>
                    <a:pt x="10142" y="7"/>
                  </a:cubicBezTo>
                  <a:cubicBezTo>
                    <a:pt x="12123" y="-109"/>
                    <a:pt x="13368" y="1270"/>
                    <a:pt x="14219" y="261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+mj-lt"/>
                <a:sym typeface="Helvetica Neue Medium"/>
              </a:endParaRPr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A828FEC5-7460-4408-A7E7-38F798E59FFC}"/>
                </a:ext>
              </a:extLst>
            </p:cNvPr>
            <p:cNvSpPr/>
            <p:nvPr/>
          </p:nvSpPr>
          <p:spPr>
            <a:xfrm>
              <a:off x="6682912" y="3303844"/>
              <a:ext cx="2437212" cy="398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9" h="18531" extrusionOk="0">
                  <a:moveTo>
                    <a:pt x="15428" y="9478"/>
                  </a:moveTo>
                  <a:cubicBezTo>
                    <a:pt x="13235" y="13094"/>
                    <a:pt x="14334" y="18314"/>
                    <a:pt x="7518" y="18525"/>
                  </a:cubicBezTo>
                  <a:cubicBezTo>
                    <a:pt x="2095" y="18693"/>
                    <a:pt x="26" y="14900"/>
                    <a:pt x="0" y="11240"/>
                  </a:cubicBezTo>
                  <a:cubicBezTo>
                    <a:pt x="-65" y="2281"/>
                    <a:pt x="14342" y="-2907"/>
                    <a:pt x="18995" y="1732"/>
                  </a:cubicBezTo>
                  <a:cubicBezTo>
                    <a:pt x="21535" y="4264"/>
                    <a:pt x="17056" y="6793"/>
                    <a:pt x="15428" y="9478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+mj-lt"/>
                <a:sym typeface="Helvetica Neue Medium"/>
              </a:endParaRPr>
            </a:p>
          </p:txBody>
        </p:sp>
      </p:grpSp>
      <p:sp>
        <p:nvSpPr>
          <p:cNvPr id="179" name="Who is joining us this week"/>
          <p:cNvSpPr txBox="1"/>
          <p:nvPr/>
        </p:nvSpPr>
        <p:spPr>
          <a:xfrm>
            <a:off x="1033858" y="2633911"/>
            <a:ext cx="10124284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20000" b="1" spc="-60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algn="ctr" defTabSz="412750" hangingPunct="0">
              <a:lnSpc>
                <a:spcPct val="100000"/>
              </a:lnSpc>
            </a:pPr>
            <a:r>
              <a:rPr lang="en-US" sz="10000" kern="0" spc="-300" dirty="0">
                <a:latin typeface="+mj-lt"/>
              </a:rPr>
              <a:t>Thank You</a:t>
            </a:r>
            <a:endParaRPr sz="10000" kern="0" spc="-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20058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B0E4D2-EE91-4498-A0D8-E556E482A3F3}"/>
              </a:ext>
            </a:extLst>
          </p:cNvPr>
          <p:cNvSpPr/>
          <p:nvPr/>
        </p:nvSpPr>
        <p:spPr>
          <a:xfrm>
            <a:off x="725715" y="2075543"/>
            <a:ext cx="11466285" cy="11709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0" y="525330"/>
            <a:ext cx="9721849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About Us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1C24DC1-ACE7-42D5-AB1A-0F41C0FC0C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r="25567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4BD908-D6C0-4E37-9A75-EA6F8B207071}"/>
              </a:ext>
            </a:extLst>
          </p:cNvPr>
          <p:cNvSpPr txBox="1"/>
          <p:nvPr/>
        </p:nvSpPr>
        <p:spPr>
          <a:xfrm>
            <a:off x="1245506" y="2366883"/>
            <a:ext cx="3674838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We Welcome You To The Colorful World Of Kinderhaus</a:t>
            </a:r>
            <a:endParaRPr lang="en-US" b="1" dirty="0">
              <a:solidFill>
                <a:schemeClr val="bg2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77B52D-2F0B-4814-BF65-37EA542712ED}"/>
              </a:ext>
            </a:extLst>
          </p:cNvPr>
          <p:cNvSpPr/>
          <p:nvPr/>
        </p:nvSpPr>
        <p:spPr>
          <a:xfrm>
            <a:off x="1158422" y="3738886"/>
            <a:ext cx="4676322" cy="200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to provide support. </a:t>
            </a:r>
          </a:p>
          <a:p>
            <a:pPr>
              <a:lnSpc>
                <a:spcPct val="150000"/>
              </a:lnSpc>
            </a:pPr>
            <a:endParaRPr lang="en-GB" sz="12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to provide support. </a:t>
            </a:r>
          </a:p>
        </p:txBody>
      </p:sp>
    </p:spTree>
    <p:extLst>
      <p:ext uri="{BB962C8B-B14F-4D97-AF65-F5344CB8AC3E}">
        <p14:creationId xmlns:p14="http://schemas.microsoft.com/office/powerpoint/2010/main" val="20562924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53393DB-85F2-498B-A4DE-4EBF84B38C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51" name="The Sprint Plan"/>
          <p:cNvSpPr txBox="1"/>
          <p:nvPr/>
        </p:nvSpPr>
        <p:spPr>
          <a:xfrm rot="5400000">
            <a:off x="-404786" y="1070525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latin typeface="+mj-lt"/>
              </a:rPr>
              <a:t>Kinderhaus</a:t>
            </a:r>
          </a:p>
        </p:txBody>
      </p:sp>
      <p:sp>
        <p:nvSpPr>
          <p:cNvPr id="152" name="Day 1 Schedule"/>
          <p:cNvSpPr txBox="1"/>
          <p:nvPr/>
        </p:nvSpPr>
        <p:spPr>
          <a:xfrm>
            <a:off x="1206500" y="338932"/>
            <a:ext cx="3076163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0000" b="1" spc="-30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sz="5000" kern="0" spc="-150" dirty="0">
                <a:latin typeface="+mj-lt"/>
              </a:rPr>
              <a:t>Schedule </a:t>
            </a:r>
          </a:p>
        </p:txBody>
      </p:sp>
      <p:sp>
        <p:nvSpPr>
          <p:cNvPr id="153" name="Rectangle"/>
          <p:cNvSpPr/>
          <p:nvPr/>
        </p:nvSpPr>
        <p:spPr>
          <a:xfrm>
            <a:off x="1289617" y="1524000"/>
            <a:ext cx="9612767" cy="4765388"/>
          </a:xfrm>
          <a:prstGeom prst="rect">
            <a:avLst/>
          </a:prstGeom>
          <a:solidFill>
            <a:schemeClr val="accent4">
              <a:alpha val="88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320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+mj-lt"/>
              <a:sym typeface="Helvetica Neue Medium"/>
            </a:endParaRPr>
          </a:p>
        </p:txBody>
      </p:sp>
      <p:sp>
        <p:nvSpPr>
          <p:cNvPr id="154" name="09:00"/>
          <p:cNvSpPr txBox="1"/>
          <p:nvPr/>
        </p:nvSpPr>
        <p:spPr>
          <a:xfrm>
            <a:off x="2288996" y="2394272"/>
            <a:ext cx="742191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1" spc="-119">
                <a:solidFill>
                  <a:srgbClr val="FED40A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sz="2000" kern="0" spc="-60" dirty="0">
                <a:solidFill>
                  <a:schemeClr val="bg2"/>
                </a:solidFill>
                <a:latin typeface="+mj-lt"/>
              </a:rPr>
              <a:t>09:00</a:t>
            </a:r>
          </a:p>
        </p:txBody>
      </p:sp>
      <p:sp>
        <p:nvSpPr>
          <p:cNvPr id="155" name="Welcome &amp; Introductions"/>
          <p:cNvSpPr txBox="1"/>
          <p:nvPr/>
        </p:nvSpPr>
        <p:spPr>
          <a:xfrm>
            <a:off x="2295351" y="2784843"/>
            <a:ext cx="254691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lnSpc>
                <a:spcPct val="130000"/>
              </a:lnSpc>
              <a:defRPr sz="3200" spc="-96">
                <a:solidFill>
                  <a:srgbClr val="000000"/>
                </a:solidFill>
                <a:latin typeface="sharpie"/>
                <a:ea typeface="sharpie"/>
                <a:cs typeface="sharpie"/>
                <a:sym typeface="sharpie"/>
              </a:defRPr>
            </a:lvl1pPr>
          </a:lstStyle>
          <a:p>
            <a:pPr defTabSz="412750" hangingPunct="0"/>
            <a:r>
              <a:rPr sz="1600" kern="0" spc="-48" dirty="0">
                <a:solidFill>
                  <a:schemeClr val="bg2"/>
                </a:solidFill>
                <a:latin typeface="+mj-lt"/>
              </a:rPr>
              <a:t>Welcome &amp; Introductions </a:t>
            </a:r>
          </a:p>
        </p:txBody>
      </p:sp>
      <p:sp>
        <p:nvSpPr>
          <p:cNvPr id="156" name="10:00"/>
          <p:cNvSpPr txBox="1"/>
          <p:nvPr/>
        </p:nvSpPr>
        <p:spPr>
          <a:xfrm>
            <a:off x="2288996" y="3448408"/>
            <a:ext cx="68127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1" spc="-119">
                <a:solidFill>
                  <a:srgbClr val="FED40A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sz="2000" kern="0" spc="-60" dirty="0">
                <a:solidFill>
                  <a:schemeClr val="bg2"/>
                </a:solidFill>
                <a:latin typeface="+mj-lt"/>
              </a:rPr>
              <a:t>10:00</a:t>
            </a:r>
          </a:p>
        </p:txBody>
      </p:sp>
      <p:sp>
        <p:nvSpPr>
          <p:cNvPr id="157" name="11:30"/>
          <p:cNvSpPr txBox="1"/>
          <p:nvPr/>
        </p:nvSpPr>
        <p:spPr>
          <a:xfrm>
            <a:off x="2288996" y="4642280"/>
            <a:ext cx="599523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1" spc="-119">
                <a:solidFill>
                  <a:srgbClr val="FED40A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sz="2000" kern="0" spc="-60" dirty="0">
                <a:solidFill>
                  <a:schemeClr val="bg2"/>
                </a:solidFill>
                <a:latin typeface="+mj-lt"/>
              </a:rPr>
              <a:t>11:30</a:t>
            </a:r>
          </a:p>
        </p:txBody>
      </p:sp>
      <p:sp>
        <p:nvSpPr>
          <p:cNvPr id="158" name="12:00"/>
          <p:cNvSpPr txBox="1"/>
          <p:nvPr/>
        </p:nvSpPr>
        <p:spPr>
          <a:xfrm>
            <a:off x="6690971" y="2394272"/>
            <a:ext cx="66043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1" spc="-119">
                <a:solidFill>
                  <a:srgbClr val="FED40A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sz="2000" kern="0" spc="-60" dirty="0">
                <a:solidFill>
                  <a:schemeClr val="bg2"/>
                </a:solidFill>
                <a:latin typeface="+mj-lt"/>
              </a:rPr>
              <a:t>12:00</a:t>
            </a:r>
          </a:p>
        </p:txBody>
      </p:sp>
      <p:sp>
        <p:nvSpPr>
          <p:cNvPr id="159" name="Understand: Lightning Talks"/>
          <p:cNvSpPr txBox="1"/>
          <p:nvPr/>
        </p:nvSpPr>
        <p:spPr>
          <a:xfrm>
            <a:off x="2295351" y="3868116"/>
            <a:ext cx="274030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lnSpc>
                <a:spcPct val="130000"/>
              </a:lnSpc>
              <a:defRPr sz="3200" spc="-96">
                <a:solidFill>
                  <a:srgbClr val="000000"/>
                </a:solidFill>
                <a:latin typeface="sharpie"/>
                <a:ea typeface="sharpie"/>
                <a:cs typeface="sharpie"/>
                <a:sym typeface="sharpie"/>
              </a:defRPr>
            </a:lvl1pPr>
          </a:lstStyle>
          <a:p>
            <a:pPr defTabSz="412750" hangingPunct="0"/>
            <a:r>
              <a:rPr sz="1600" kern="0" spc="-48" dirty="0">
                <a:solidFill>
                  <a:schemeClr val="bg2"/>
                </a:solidFill>
                <a:latin typeface="+mj-lt"/>
              </a:rPr>
              <a:t>Understand: Lightning Talks </a:t>
            </a:r>
          </a:p>
        </p:txBody>
      </p:sp>
      <p:sp>
        <p:nvSpPr>
          <p:cNvPr id="160" name="“How Might We’s” Affinity mapping"/>
          <p:cNvSpPr txBox="1"/>
          <p:nvPr/>
        </p:nvSpPr>
        <p:spPr>
          <a:xfrm>
            <a:off x="2295351" y="5065866"/>
            <a:ext cx="338599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lnSpc>
                <a:spcPct val="130000"/>
              </a:lnSpc>
              <a:defRPr sz="3200" spc="-96">
                <a:solidFill>
                  <a:srgbClr val="000000"/>
                </a:solidFill>
                <a:latin typeface="sharpie"/>
                <a:ea typeface="sharpie"/>
                <a:cs typeface="sharpie"/>
                <a:sym typeface="sharpie"/>
              </a:defRPr>
            </a:lvl1pPr>
          </a:lstStyle>
          <a:p>
            <a:pPr defTabSz="412750" hangingPunct="0"/>
            <a:r>
              <a:rPr sz="1600" kern="0" spc="-48" dirty="0">
                <a:solidFill>
                  <a:schemeClr val="bg2"/>
                </a:solidFill>
                <a:latin typeface="+mj-lt"/>
              </a:rPr>
              <a:t>How Might Web's</a:t>
            </a:r>
            <a:r>
              <a:rPr lang="en-US" sz="1600" kern="0" spc="-48" dirty="0">
                <a:solidFill>
                  <a:schemeClr val="bg2"/>
                </a:solidFill>
                <a:latin typeface="+mj-lt"/>
              </a:rPr>
              <a:t> </a:t>
            </a:r>
            <a:r>
              <a:rPr sz="1600" kern="0" spc="-48" dirty="0">
                <a:solidFill>
                  <a:schemeClr val="bg2"/>
                </a:solidFill>
                <a:latin typeface="+mj-lt"/>
              </a:rPr>
              <a:t>Affinity mapping </a:t>
            </a:r>
          </a:p>
        </p:txBody>
      </p:sp>
      <p:sp>
        <p:nvSpPr>
          <p:cNvPr id="161" name="Lunch"/>
          <p:cNvSpPr txBox="1"/>
          <p:nvPr/>
        </p:nvSpPr>
        <p:spPr>
          <a:xfrm>
            <a:off x="6697326" y="2784843"/>
            <a:ext cx="62805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lnSpc>
                <a:spcPct val="130000"/>
              </a:lnSpc>
              <a:defRPr sz="3200" spc="-96">
                <a:solidFill>
                  <a:srgbClr val="000000"/>
                </a:solidFill>
                <a:latin typeface="sharpie"/>
                <a:ea typeface="sharpie"/>
                <a:cs typeface="sharpie"/>
                <a:sym typeface="sharpie"/>
              </a:defRPr>
            </a:lvl1pPr>
          </a:lstStyle>
          <a:p>
            <a:pPr defTabSz="412750" hangingPunct="0"/>
            <a:r>
              <a:rPr sz="1600" kern="0" spc="-48" dirty="0">
                <a:solidFill>
                  <a:schemeClr val="bg2"/>
                </a:solidFill>
                <a:latin typeface="+mj-lt"/>
              </a:rPr>
              <a:t>Lunch</a:t>
            </a:r>
          </a:p>
        </p:txBody>
      </p:sp>
      <p:sp>
        <p:nvSpPr>
          <p:cNvPr id="162" name="13:00"/>
          <p:cNvSpPr txBox="1"/>
          <p:nvPr/>
        </p:nvSpPr>
        <p:spPr>
          <a:xfrm>
            <a:off x="6690971" y="3544067"/>
            <a:ext cx="67005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1" spc="-119">
                <a:solidFill>
                  <a:srgbClr val="FED40A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sz="2000" kern="0" spc="-60">
                <a:solidFill>
                  <a:schemeClr val="bg2"/>
                </a:solidFill>
                <a:latin typeface="+mj-lt"/>
              </a:rPr>
              <a:t>13:00</a:t>
            </a:r>
          </a:p>
        </p:txBody>
      </p:sp>
      <p:sp>
        <p:nvSpPr>
          <p:cNvPr id="163" name="Experience Maps"/>
          <p:cNvSpPr txBox="1"/>
          <p:nvPr/>
        </p:nvSpPr>
        <p:spPr>
          <a:xfrm>
            <a:off x="6697326" y="3929734"/>
            <a:ext cx="168219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lnSpc>
                <a:spcPct val="130000"/>
              </a:lnSpc>
              <a:defRPr sz="3200" spc="-96">
                <a:solidFill>
                  <a:srgbClr val="000000"/>
                </a:solidFill>
                <a:latin typeface="sharpie"/>
                <a:ea typeface="sharpie"/>
                <a:cs typeface="sharpie"/>
                <a:sym typeface="sharpie"/>
              </a:defRPr>
            </a:lvl1pPr>
          </a:lstStyle>
          <a:p>
            <a:pPr defTabSz="412750" hangingPunct="0"/>
            <a:r>
              <a:rPr sz="1600" kern="0" spc="-48" dirty="0">
                <a:solidFill>
                  <a:schemeClr val="bg2"/>
                </a:solidFill>
                <a:latin typeface="+mj-lt"/>
              </a:rPr>
              <a:t>Experience Maps</a:t>
            </a:r>
          </a:p>
        </p:txBody>
      </p:sp>
      <p:sp>
        <p:nvSpPr>
          <p:cNvPr id="25" name="10:00">
            <a:extLst>
              <a:ext uri="{FF2B5EF4-FFF2-40B4-BE49-F238E27FC236}">
                <a16:creationId xmlns:a16="http://schemas.microsoft.com/office/drawing/2014/main" id="{94DF4A52-728E-44D6-86EB-E625C8B9B1FD}"/>
              </a:ext>
            </a:extLst>
          </p:cNvPr>
          <p:cNvSpPr txBox="1"/>
          <p:nvPr/>
        </p:nvSpPr>
        <p:spPr>
          <a:xfrm>
            <a:off x="6690971" y="4642280"/>
            <a:ext cx="68127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1" spc="-119">
                <a:solidFill>
                  <a:srgbClr val="FED40A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sz="2000" kern="0" spc="-60" dirty="0">
                <a:solidFill>
                  <a:schemeClr val="bg2"/>
                </a:solidFill>
                <a:latin typeface="+mj-lt"/>
              </a:rPr>
              <a:t>10:00</a:t>
            </a:r>
          </a:p>
        </p:txBody>
      </p:sp>
      <p:sp>
        <p:nvSpPr>
          <p:cNvPr id="26" name="Understand: Lightning Talks">
            <a:extLst>
              <a:ext uri="{FF2B5EF4-FFF2-40B4-BE49-F238E27FC236}">
                <a16:creationId xmlns:a16="http://schemas.microsoft.com/office/drawing/2014/main" id="{0BFFC916-1651-461A-97DB-0B44D8FD4BFD}"/>
              </a:ext>
            </a:extLst>
          </p:cNvPr>
          <p:cNvSpPr txBox="1"/>
          <p:nvPr/>
        </p:nvSpPr>
        <p:spPr>
          <a:xfrm>
            <a:off x="6697326" y="5065866"/>
            <a:ext cx="274030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lnSpc>
                <a:spcPct val="130000"/>
              </a:lnSpc>
              <a:defRPr sz="3200" spc="-96">
                <a:solidFill>
                  <a:srgbClr val="000000"/>
                </a:solidFill>
                <a:latin typeface="sharpie"/>
                <a:ea typeface="sharpie"/>
                <a:cs typeface="sharpie"/>
                <a:sym typeface="sharpie"/>
              </a:defRPr>
            </a:lvl1pPr>
          </a:lstStyle>
          <a:p>
            <a:pPr defTabSz="412750" hangingPunct="0"/>
            <a:r>
              <a:rPr sz="1600" kern="0" spc="-48" dirty="0">
                <a:solidFill>
                  <a:schemeClr val="bg2"/>
                </a:solidFill>
                <a:latin typeface="+mj-lt"/>
              </a:rPr>
              <a:t>Understand: Lightning Talks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1C24DC1-ACE7-42D5-AB1A-0F41C0FC0C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3" b="30803"/>
          <a:stretch/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E8EF6C-585D-4358-B918-AE57B836B819}"/>
              </a:ext>
            </a:extLst>
          </p:cNvPr>
          <p:cNvSpPr/>
          <p:nvPr/>
        </p:nvSpPr>
        <p:spPr>
          <a:xfrm>
            <a:off x="0" y="1"/>
            <a:ext cx="12192000" cy="2524478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0E4D2-EE91-4498-A0D8-E556E482A3F3}"/>
              </a:ext>
            </a:extLst>
          </p:cNvPr>
          <p:cNvSpPr/>
          <p:nvPr/>
        </p:nvSpPr>
        <p:spPr>
          <a:xfrm>
            <a:off x="1" y="2525935"/>
            <a:ext cx="12192000" cy="593180"/>
          </a:xfrm>
          <a:prstGeom prst="rect">
            <a:avLst/>
          </a:prstGeom>
          <a:solidFill>
            <a:schemeClr val="accent6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2" name="Introductions">
            <a:extLst>
              <a:ext uri="{FF2B5EF4-FFF2-40B4-BE49-F238E27FC236}">
                <a16:creationId xmlns:a16="http://schemas.microsoft.com/office/drawing/2014/main" id="{45F3DBBD-976D-4D44-B0F2-75757B8FE71C}"/>
              </a:ext>
            </a:extLst>
          </p:cNvPr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bg1"/>
                </a:solidFill>
                <a:latin typeface="+mj-lt"/>
              </a:rPr>
              <a:t>Kinderhaus</a:t>
            </a:r>
          </a:p>
        </p:txBody>
      </p:sp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1" y="525330"/>
            <a:ext cx="448290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bg1"/>
                </a:solidFill>
                <a:latin typeface="+mj-lt"/>
                <a:sym typeface="Karla"/>
              </a:rPr>
              <a:t>Work Smart Not Hard.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BD908-D6C0-4E37-9A75-EA6F8B207071}"/>
              </a:ext>
            </a:extLst>
          </p:cNvPr>
          <p:cNvSpPr txBox="1"/>
          <p:nvPr/>
        </p:nvSpPr>
        <p:spPr>
          <a:xfrm>
            <a:off x="1245505" y="2647904"/>
            <a:ext cx="9277352" cy="40009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We Welcome You To The World Of Kinderhaus</a:t>
            </a:r>
            <a:endParaRPr lang="en-US" sz="2000" b="1" dirty="0">
              <a:solidFill>
                <a:schemeClr val="bg1"/>
              </a:solidFill>
              <a:ea typeface="Roboto Medium" charset="0"/>
              <a:cs typeface="Roboto Medium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77B52D-2F0B-4814-BF65-37EA542712ED}"/>
              </a:ext>
            </a:extLst>
          </p:cNvPr>
          <p:cNvSpPr/>
          <p:nvPr/>
        </p:nvSpPr>
        <p:spPr>
          <a:xfrm>
            <a:off x="1158422" y="3658959"/>
            <a:ext cx="4110263" cy="255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to provide support. </a:t>
            </a:r>
          </a:p>
          <a:p>
            <a:pPr algn="just">
              <a:lnSpc>
                <a:spcPct val="150000"/>
              </a:lnSpc>
            </a:pPr>
            <a:endParaRPr lang="en-GB" sz="12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to provide support.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23CDB-7BC0-4BC7-A804-60A93A304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63" y="756710"/>
            <a:ext cx="5344581" cy="53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34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Introductions"/>
          <p:cNvSpPr txBox="1"/>
          <p:nvPr/>
        </p:nvSpPr>
        <p:spPr>
          <a:xfrm rot="5400000">
            <a:off x="-404787" y="114088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6"/>
                </a:solidFill>
                <a:latin typeface="+mj-lt"/>
              </a:rPr>
              <a:t>Kinderhaus</a:t>
            </a:r>
          </a:p>
        </p:txBody>
      </p:sp>
      <p:sp>
        <p:nvSpPr>
          <p:cNvPr id="201" name="Framework to support divergent…"/>
          <p:cNvSpPr txBox="1"/>
          <p:nvPr/>
        </p:nvSpPr>
        <p:spPr>
          <a:xfrm>
            <a:off x="1187451" y="525330"/>
            <a:ext cx="11004549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6"/>
                </a:solidFill>
                <a:latin typeface="+mj-lt"/>
                <a:sym typeface="Karla"/>
              </a:rPr>
              <a:t>We empower students to become the best version of their selves.</a:t>
            </a:r>
            <a:endParaRPr sz="5000" b="1" kern="0" spc="-150" dirty="0">
              <a:solidFill>
                <a:schemeClr val="accent6"/>
              </a:solidFill>
              <a:latin typeface="+mj-lt"/>
              <a:sym typeface="Karl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560489-94F0-449A-8C5F-491E87CCCF10}"/>
              </a:ext>
            </a:extLst>
          </p:cNvPr>
          <p:cNvSpPr/>
          <p:nvPr/>
        </p:nvSpPr>
        <p:spPr>
          <a:xfrm>
            <a:off x="1187451" y="3831259"/>
            <a:ext cx="2876473" cy="200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international environment is to encourage her to provide support. </a:t>
            </a:r>
            <a:endParaRPr lang="en-US" sz="1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D6506-B16D-48C9-A6F5-1C346087D711}"/>
              </a:ext>
            </a:extLst>
          </p:cNvPr>
          <p:cNvSpPr txBox="1"/>
          <p:nvPr/>
        </p:nvSpPr>
        <p:spPr>
          <a:xfrm>
            <a:off x="1187451" y="316957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Title Goes Here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0288BA-6E6A-4E60-A744-7A58BD21403D}"/>
              </a:ext>
            </a:extLst>
          </p:cNvPr>
          <p:cNvSpPr/>
          <p:nvPr/>
        </p:nvSpPr>
        <p:spPr>
          <a:xfrm>
            <a:off x="4883189" y="3831259"/>
            <a:ext cx="2876473" cy="200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international environment is to encourage her to provide support. </a:t>
            </a:r>
            <a:endParaRPr lang="en-US" sz="1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61A92-9216-4CA3-AB3B-AF6698845E6C}"/>
              </a:ext>
            </a:extLst>
          </p:cNvPr>
          <p:cNvSpPr txBox="1"/>
          <p:nvPr/>
        </p:nvSpPr>
        <p:spPr>
          <a:xfrm>
            <a:off x="4883189" y="316957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Title Goes Here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11E4BC-D518-4404-8A5F-26E878E8D4CD}"/>
              </a:ext>
            </a:extLst>
          </p:cNvPr>
          <p:cNvSpPr/>
          <p:nvPr/>
        </p:nvSpPr>
        <p:spPr>
          <a:xfrm>
            <a:off x="8578927" y="3831259"/>
            <a:ext cx="2876473" cy="200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In addition, working in a professional, international environment is to encourage her to provide support. </a:t>
            </a:r>
            <a:endParaRPr lang="en-US" sz="1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A04CD-553C-4153-8DF1-5F892412872F}"/>
              </a:ext>
            </a:extLst>
          </p:cNvPr>
          <p:cNvSpPr txBox="1"/>
          <p:nvPr/>
        </p:nvSpPr>
        <p:spPr>
          <a:xfrm>
            <a:off x="8578927" y="316957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Title Goes Here</a:t>
            </a:r>
            <a:endParaRPr lang="en-US" sz="1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9034EC5-B5FE-4399-BB67-6DE77ECEDB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D920CF67-6989-4F5C-BC22-DB124BE2C1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5000"/>
            </a:schemeClr>
          </a:solid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82ECA9-24F7-4272-B118-E3A6DE7FB4F4}"/>
              </a:ext>
            </a:extLst>
          </p:cNvPr>
          <p:cNvGrpSpPr/>
          <p:nvPr/>
        </p:nvGrpSpPr>
        <p:grpSpPr>
          <a:xfrm>
            <a:off x="-741680" y="-1347955"/>
            <a:ext cx="13834621" cy="11170965"/>
            <a:chOff x="-741680" y="-1347955"/>
            <a:chExt cx="13834621" cy="11170965"/>
          </a:xfrm>
        </p:grpSpPr>
        <p:sp>
          <p:nvSpPr>
            <p:cNvPr id="2" name="Shape">
              <a:extLst>
                <a:ext uri="{FF2B5EF4-FFF2-40B4-BE49-F238E27FC236}">
                  <a16:creationId xmlns:a16="http://schemas.microsoft.com/office/drawing/2014/main" id="{B5D72E9E-F5EE-4E26-A9AF-31597841BA30}"/>
                </a:ext>
              </a:extLst>
            </p:cNvPr>
            <p:cNvSpPr/>
            <p:nvPr/>
          </p:nvSpPr>
          <p:spPr>
            <a:xfrm>
              <a:off x="-741680" y="1127158"/>
              <a:ext cx="4862203" cy="3759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1" h="15801" extrusionOk="0">
                  <a:moveTo>
                    <a:pt x="9950" y="4401"/>
                  </a:moveTo>
                  <a:cubicBezTo>
                    <a:pt x="13839" y="7242"/>
                    <a:pt x="21117" y="7142"/>
                    <a:pt x="20595" y="12351"/>
                  </a:cubicBezTo>
                  <a:cubicBezTo>
                    <a:pt x="19882" y="19475"/>
                    <a:pt x="8696" y="14683"/>
                    <a:pt x="1879" y="5995"/>
                  </a:cubicBezTo>
                  <a:cubicBezTo>
                    <a:pt x="796" y="4613"/>
                    <a:pt x="-483" y="3102"/>
                    <a:pt x="185" y="1530"/>
                  </a:cubicBezTo>
                  <a:cubicBezTo>
                    <a:pt x="1740" y="-2125"/>
                    <a:pt x="6049" y="1551"/>
                    <a:pt x="9950" y="440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3" name="Shape">
              <a:extLst>
                <a:ext uri="{FF2B5EF4-FFF2-40B4-BE49-F238E27FC236}">
                  <a16:creationId xmlns:a16="http://schemas.microsoft.com/office/drawing/2014/main" id="{041F705A-141B-42C2-A0D6-C977EDF60F39}"/>
                </a:ext>
              </a:extLst>
            </p:cNvPr>
            <p:cNvSpPr/>
            <p:nvPr/>
          </p:nvSpPr>
          <p:spPr>
            <a:xfrm>
              <a:off x="293413" y="4821048"/>
              <a:ext cx="4239678" cy="3904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4" h="16464" extrusionOk="0">
                  <a:moveTo>
                    <a:pt x="11556" y="5373"/>
                  </a:moveTo>
                  <a:cubicBezTo>
                    <a:pt x="13662" y="8441"/>
                    <a:pt x="18774" y="10052"/>
                    <a:pt x="17615" y="13903"/>
                  </a:cubicBezTo>
                  <a:cubicBezTo>
                    <a:pt x="16142" y="18795"/>
                    <a:pt x="10222" y="15786"/>
                    <a:pt x="4968" y="12288"/>
                  </a:cubicBezTo>
                  <a:cubicBezTo>
                    <a:pt x="3618" y="11390"/>
                    <a:pt x="2087" y="10679"/>
                    <a:pt x="1164" y="9333"/>
                  </a:cubicBezTo>
                  <a:cubicBezTo>
                    <a:pt x="-2826" y="3517"/>
                    <a:pt x="4344" y="-2805"/>
                    <a:pt x="9091" y="1326"/>
                  </a:cubicBezTo>
                  <a:cubicBezTo>
                    <a:pt x="10300" y="2378"/>
                    <a:pt x="10654" y="4060"/>
                    <a:pt x="11556" y="5373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5AAF39BB-F61E-4132-8D67-A10234F2F2AB}"/>
                </a:ext>
              </a:extLst>
            </p:cNvPr>
            <p:cNvSpPr/>
            <p:nvPr/>
          </p:nvSpPr>
          <p:spPr>
            <a:xfrm>
              <a:off x="920745" y="-1347955"/>
              <a:ext cx="4241810" cy="2724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0" h="17172" extrusionOk="0">
                  <a:moveTo>
                    <a:pt x="3962" y="8171"/>
                  </a:moveTo>
                  <a:cubicBezTo>
                    <a:pt x="9171" y="3934"/>
                    <a:pt x="14593" y="-4107"/>
                    <a:pt x="17826" y="2530"/>
                  </a:cubicBezTo>
                  <a:cubicBezTo>
                    <a:pt x="21136" y="9326"/>
                    <a:pt x="13944" y="15102"/>
                    <a:pt x="5724" y="16892"/>
                  </a:cubicBezTo>
                  <a:cubicBezTo>
                    <a:pt x="3327" y="17414"/>
                    <a:pt x="619" y="17493"/>
                    <a:pt x="77" y="14498"/>
                  </a:cubicBezTo>
                  <a:cubicBezTo>
                    <a:pt x="-464" y="11504"/>
                    <a:pt x="1952" y="9806"/>
                    <a:pt x="3962" y="817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632CFBC1-22D0-4D16-B113-0159BC5E3FDD}"/>
                </a:ext>
              </a:extLst>
            </p:cNvPr>
            <p:cNvSpPr/>
            <p:nvPr/>
          </p:nvSpPr>
          <p:spPr>
            <a:xfrm>
              <a:off x="4020146" y="2821054"/>
              <a:ext cx="2318589" cy="366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11" h="17261" extrusionOk="0">
                  <a:moveTo>
                    <a:pt x="14219" y="2619"/>
                  </a:moveTo>
                  <a:cubicBezTo>
                    <a:pt x="20197" y="12098"/>
                    <a:pt x="3687" y="21491"/>
                    <a:pt x="318" y="15241"/>
                  </a:cubicBezTo>
                  <a:cubicBezTo>
                    <a:pt x="-1403" y="12047"/>
                    <a:pt x="4342" y="10218"/>
                    <a:pt x="6041" y="7348"/>
                  </a:cubicBezTo>
                  <a:cubicBezTo>
                    <a:pt x="7015" y="5704"/>
                    <a:pt x="6446" y="3706"/>
                    <a:pt x="7275" y="1956"/>
                  </a:cubicBezTo>
                  <a:cubicBezTo>
                    <a:pt x="7740" y="973"/>
                    <a:pt x="8714" y="90"/>
                    <a:pt x="10142" y="7"/>
                  </a:cubicBezTo>
                  <a:cubicBezTo>
                    <a:pt x="12123" y="-109"/>
                    <a:pt x="13368" y="1270"/>
                    <a:pt x="14219" y="261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B16F693-5116-46DA-9B6C-752D9427C6D2}"/>
                </a:ext>
              </a:extLst>
            </p:cNvPr>
            <p:cNvSpPr/>
            <p:nvPr/>
          </p:nvSpPr>
          <p:spPr>
            <a:xfrm>
              <a:off x="8366143" y="-719819"/>
              <a:ext cx="4726798" cy="2506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6" h="17345" extrusionOk="0">
                  <a:moveTo>
                    <a:pt x="17149" y="2184"/>
                  </a:moveTo>
                  <a:cubicBezTo>
                    <a:pt x="19086" y="4584"/>
                    <a:pt x="19931" y="8853"/>
                    <a:pt x="18532" y="11773"/>
                  </a:cubicBezTo>
                  <a:cubicBezTo>
                    <a:pt x="16391" y="16243"/>
                    <a:pt x="12662" y="11891"/>
                    <a:pt x="9613" y="12829"/>
                  </a:cubicBezTo>
                  <a:cubicBezTo>
                    <a:pt x="6527" y="13779"/>
                    <a:pt x="3535" y="19999"/>
                    <a:pt x="978" y="16039"/>
                  </a:cubicBezTo>
                  <a:cubicBezTo>
                    <a:pt x="-1669" y="11942"/>
                    <a:pt x="1360" y="4785"/>
                    <a:pt x="6423" y="2184"/>
                  </a:cubicBezTo>
                  <a:cubicBezTo>
                    <a:pt x="10099" y="296"/>
                    <a:pt x="14095" y="-1601"/>
                    <a:pt x="17149" y="2184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EF1D4465-B50F-4603-BE3E-54D1255B9FD3}"/>
                </a:ext>
              </a:extLst>
            </p:cNvPr>
            <p:cNvSpPr/>
            <p:nvPr/>
          </p:nvSpPr>
          <p:spPr>
            <a:xfrm>
              <a:off x="8290218" y="4653166"/>
              <a:ext cx="4295687" cy="516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09" h="15409" extrusionOk="0">
                  <a:moveTo>
                    <a:pt x="15259" y="3477"/>
                  </a:moveTo>
                  <a:cubicBezTo>
                    <a:pt x="9554" y="6482"/>
                    <a:pt x="9165" y="19780"/>
                    <a:pt x="1119" y="13947"/>
                  </a:cubicBezTo>
                  <a:cubicBezTo>
                    <a:pt x="-2365" y="11421"/>
                    <a:pt x="3183" y="8589"/>
                    <a:pt x="5527" y="5545"/>
                  </a:cubicBezTo>
                  <a:cubicBezTo>
                    <a:pt x="9331" y="605"/>
                    <a:pt x="19235" y="-1820"/>
                    <a:pt x="18122" y="1591"/>
                  </a:cubicBezTo>
                  <a:cubicBezTo>
                    <a:pt x="17814" y="2534"/>
                    <a:pt x="16348" y="2903"/>
                    <a:pt x="15259" y="3477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7F3DE8AA-61CE-4403-A0EE-5BB08512D2E8}"/>
                </a:ext>
              </a:extLst>
            </p:cNvPr>
            <p:cNvSpPr/>
            <p:nvPr/>
          </p:nvSpPr>
          <p:spPr>
            <a:xfrm>
              <a:off x="5580663" y="-1067562"/>
              <a:ext cx="2992936" cy="3633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8" h="18057" extrusionOk="0">
                  <a:moveTo>
                    <a:pt x="12528" y="8338"/>
                  </a:moveTo>
                  <a:cubicBezTo>
                    <a:pt x="9372" y="11162"/>
                    <a:pt x="11922" y="17326"/>
                    <a:pt x="6122" y="18013"/>
                  </a:cubicBezTo>
                  <a:cubicBezTo>
                    <a:pt x="1766" y="18529"/>
                    <a:pt x="-298" y="14396"/>
                    <a:pt x="34" y="10222"/>
                  </a:cubicBezTo>
                  <a:cubicBezTo>
                    <a:pt x="871" y="-277"/>
                    <a:pt x="21302" y="-3071"/>
                    <a:pt x="19541" y="3630"/>
                  </a:cubicBezTo>
                  <a:cubicBezTo>
                    <a:pt x="18879" y="6148"/>
                    <a:pt x="14603" y="6482"/>
                    <a:pt x="12528" y="8338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3AE8D387-455A-4C8C-933F-E9839FCC47EF}"/>
                </a:ext>
              </a:extLst>
            </p:cNvPr>
            <p:cNvSpPr/>
            <p:nvPr/>
          </p:nvSpPr>
          <p:spPr>
            <a:xfrm>
              <a:off x="9464300" y="1373254"/>
              <a:ext cx="2318590" cy="366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11" h="17261" extrusionOk="0">
                  <a:moveTo>
                    <a:pt x="14219" y="2619"/>
                  </a:moveTo>
                  <a:cubicBezTo>
                    <a:pt x="20197" y="12098"/>
                    <a:pt x="3687" y="21491"/>
                    <a:pt x="318" y="15241"/>
                  </a:cubicBezTo>
                  <a:cubicBezTo>
                    <a:pt x="-1403" y="12047"/>
                    <a:pt x="4342" y="10218"/>
                    <a:pt x="6041" y="7348"/>
                  </a:cubicBezTo>
                  <a:cubicBezTo>
                    <a:pt x="7015" y="5704"/>
                    <a:pt x="6446" y="3706"/>
                    <a:pt x="7275" y="1956"/>
                  </a:cubicBezTo>
                  <a:cubicBezTo>
                    <a:pt x="7740" y="973"/>
                    <a:pt x="8714" y="90"/>
                    <a:pt x="10142" y="7"/>
                  </a:cubicBezTo>
                  <a:cubicBezTo>
                    <a:pt x="12123" y="-109"/>
                    <a:pt x="13368" y="1270"/>
                    <a:pt x="14219" y="261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8607B524-3BAD-447E-B796-24E936DFA6AA}"/>
                </a:ext>
              </a:extLst>
            </p:cNvPr>
            <p:cNvSpPr/>
            <p:nvPr/>
          </p:nvSpPr>
          <p:spPr>
            <a:xfrm>
              <a:off x="6682912" y="3303844"/>
              <a:ext cx="2437212" cy="398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9" h="18531" extrusionOk="0">
                  <a:moveTo>
                    <a:pt x="15428" y="9478"/>
                  </a:moveTo>
                  <a:cubicBezTo>
                    <a:pt x="13235" y="13094"/>
                    <a:pt x="14334" y="18314"/>
                    <a:pt x="7518" y="18525"/>
                  </a:cubicBezTo>
                  <a:cubicBezTo>
                    <a:pt x="2095" y="18693"/>
                    <a:pt x="26" y="14900"/>
                    <a:pt x="0" y="11240"/>
                  </a:cubicBezTo>
                  <a:cubicBezTo>
                    <a:pt x="-65" y="2281"/>
                    <a:pt x="14342" y="-2907"/>
                    <a:pt x="18995" y="1732"/>
                  </a:cubicBezTo>
                  <a:cubicBezTo>
                    <a:pt x="21535" y="4264"/>
                    <a:pt x="17056" y="6793"/>
                    <a:pt x="15428" y="9478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</p:grpSp>
      <p:sp>
        <p:nvSpPr>
          <p:cNvPr id="222" name="Let’s dive in"/>
          <p:cNvSpPr txBox="1"/>
          <p:nvPr/>
        </p:nvSpPr>
        <p:spPr>
          <a:xfrm>
            <a:off x="3035868" y="2633911"/>
            <a:ext cx="6120265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20000" b="1" spc="-60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algn="ctr" defTabSz="412750" hangingPunct="0">
              <a:lnSpc>
                <a:spcPct val="100000"/>
              </a:lnSpc>
            </a:pPr>
            <a:r>
              <a:rPr lang="en-US" sz="10000" kern="0" spc="-300" dirty="0">
                <a:solidFill>
                  <a:schemeClr val="bg1"/>
                </a:solidFill>
                <a:latin typeface="+mn-lt"/>
              </a:rPr>
              <a:t>Start Now</a:t>
            </a:r>
          </a:p>
        </p:txBody>
      </p:sp>
    </p:spTree>
    <p:extLst>
      <p:ext uri="{BB962C8B-B14F-4D97-AF65-F5344CB8AC3E}">
        <p14:creationId xmlns:p14="http://schemas.microsoft.com/office/powerpoint/2010/main" val="36096427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work to support divergent…">
            <a:extLst>
              <a:ext uri="{FF2B5EF4-FFF2-40B4-BE49-F238E27FC236}">
                <a16:creationId xmlns:a16="http://schemas.microsoft.com/office/drawing/2014/main" id="{3FABACE8-5E70-4260-80DA-27D2E5EC66F3}"/>
              </a:ext>
            </a:extLst>
          </p:cNvPr>
          <p:cNvSpPr txBox="1"/>
          <p:nvPr/>
        </p:nvSpPr>
        <p:spPr>
          <a:xfrm>
            <a:off x="1187451" y="2366830"/>
            <a:ext cx="3930650" cy="389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750" hangingPunct="0">
              <a:defRPr sz="10000" b="1" spc="-300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pPr>
            <a:r>
              <a:rPr lang="en-US" sz="5000" b="1" kern="0" spc="-150" dirty="0">
                <a:solidFill>
                  <a:schemeClr val="accent1"/>
                </a:solidFill>
                <a:latin typeface="+mj-lt"/>
                <a:sym typeface="Karla"/>
              </a:rPr>
              <a:t>Learning well today will provide comfort tomorrow.</a:t>
            </a:r>
            <a:endParaRPr sz="5000" b="1" kern="0" spc="-150" dirty="0">
              <a:solidFill>
                <a:schemeClr val="accent1"/>
              </a:solidFill>
              <a:latin typeface="+mj-lt"/>
              <a:sym typeface="Karl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A18857-69CC-42A7-B746-2A17498A8CBC}"/>
              </a:ext>
            </a:extLst>
          </p:cNvPr>
          <p:cNvSpPr/>
          <p:nvPr/>
        </p:nvSpPr>
        <p:spPr>
          <a:xfrm>
            <a:off x="9141803" y="1986384"/>
            <a:ext cx="2745398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</a:t>
            </a:r>
            <a:endParaRPr lang="en-US" sz="1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06EC9A-F6D2-4108-84CF-837E77092EF2}"/>
              </a:ext>
            </a:extLst>
          </p:cNvPr>
          <p:cNvSpPr txBox="1"/>
          <p:nvPr/>
        </p:nvSpPr>
        <p:spPr>
          <a:xfrm>
            <a:off x="9141803" y="1531529"/>
            <a:ext cx="166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Title Goes Here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48EA0E-BE8A-4E4A-84F6-083F6B393D7A}"/>
              </a:ext>
            </a:extLst>
          </p:cNvPr>
          <p:cNvSpPr/>
          <p:nvPr/>
        </p:nvSpPr>
        <p:spPr>
          <a:xfrm>
            <a:off x="9074228" y="5057499"/>
            <a:ext cx="2745398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</a:t>
            </a:r>
            <a:endParaRPr lang="en-US" sz="1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AE2E68-EC8B-4F61-9C09-5EDB2E0AE7F3}"/>
              </a:ext>
            </a:extLst>
          </p:cNvPr>
          <p:cNvSpPr txBox="1"/>
          <p:nvPr/>
        </p:nvSpPr>
        <p:spPr>
          <a:xfrm>
            <a:off x="9074228" y="4602644"/>
            <a:ext cx="166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Title Goes Here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BB1649-E53B-4A17-A203-ED34DE088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03" y="3722848"/>
            <a:ext cx="533046" cy="5584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BF6D16-78AA-49EF-9DB6-5098458E7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52" y="651733"/>
            <a:ext cx="533046" cy="558495"/>
          </a:xfrm>
          <a:prstGeom prst="rect">
            <a:avLst/>
          </a:prstGeom>
        </p:spPr>
      </p:pic>
      <p:sp>
        <p:nvSpPr>
          <p:cNvPr id="27" name="Introductions">
            <a:extLst>
              <a:ext uri="{FF2B5EF4-FFF2-40B4-BE49-F238E27FC236}">
                <a16:creationId xmlns:a16="http://schemas.microsoft.com/office/drawing/2014/main" id="{573F6F0E-E39C-4275-BFA4-F6979A57B680}"/>
              </a:ext>
            </a:extLst>
          </p:cNvPr>
          <p:cNvSpPr txBox="1"/>
          <p:nvPr/>
        </p:nvSpPr>
        <p:spPr>
          <a:xfrm>
            <a:off x="1212851" y="626333"/>
            <a:ext cx="150842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 b="1" spc="-119">
                <a:solidFill>
                  <a:srgbClr val="1BBADD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defTabSz="412750" hangingPunct="0"/>
            <a:r>
              <a:rPr lang="en-US" sz="2000" kern="0" spc="-60" dirty="0">
                <a:solidFill>
                  <a:schemeClr val="accent6"/>
                </a:solidFill>
                <a:latin typeface="+mj-lt"/>
              </a:rPr>
              <a:t>Kinderhaus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761BEA-2EAB-438D-AB92-E57C1E609D14}"/>
              </a:ext>
            </a:extLst>
          </p:cNvPr>
          <p:cNvSpPr/>
          <p:nvPr/>
        </p:nvSpPr>
        <p:spPr>
          <a:xfrm>
            <a:off x="5927765" y="1986384"/>
            <a:ext cx="2745398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</a:t>
            </a:r>
            <a:endParaRPr lang="en-US" sz="1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CDB781-4153-455D-BBCD-0FF6B6BF0B21}"/>
              </a:ext>
            </a:extLst>
          </p:cNvPr>
          <p:cNvSpPr txBox="1"/>
          <p:nvPr/>
        </p:nvSpPr>
        <p:spPr>
          <a:xfrm>
            <a:off x="5927765" y="1531529"/>
            <a:ext cx="166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Title Goes Here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B5E238-0C87-4F64-81D4-212E89199B27}"/>
              </a:ext>
            </a:extLst>
          </p:cNvPr>
          <p:cNvSpPr/>
          <p:nvPr/>
        </p:nvSpPr>
        <p:spPr>
          <a:xfrm>
            <a:off x="5860190" y="5057499"/>
            <a:ext cx="2745398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Helen always knows what is expected from her and she is a good planner and an organizer, with great eye for detail. </a:t>
            </a:r>
            <a:endParaRPr lang="en-US" sz="12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E4DD01-845A-4AAD-9050-60F253879D5E}"/>
              </a:ext>
            </a:extLst>
          </p:cNvPr>
          <p:cNvSpPr txBox="1"/>
          <p:nvPr/>
        </p:nvSpPr>
        <p:spPr>
          <a:xfrm>
            <a:off x="5860190" y="4602644"/>
            <a:ext cx="166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2"/>
                </a:solidFill>
              </a:rPr>
              <a:t>Title Goes Here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F660AF1-3517-4BE8-88C5-7EC4BFDAF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65" y="3722848"/>
            <a:ext cx="533046" cy="5584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3B835E-4E60-4CD9-B1A4-33B21F532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14" y="651733"/>
            <a:ext cx="533046" cy="5584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182ECA9-24F7-4272-B118-E3A6DE7FB4F4}"/>
              </a:ext>
            </a:extLst>
          </p:cNvPr>
          <p:cNvGrpSpPr/>
          <p:nvPr/>
        </p:nvGrpSpPr>
        <p:grpSpPr>
          <a:xfrm>
            <a:off x="-741680" y="-1347955"/>
            <a:ext cx="13834621" cy="11170965"/>
            <a:chOff x="-741680" y="-1347955"/>
            <a:chExt cx="13834621" cy="11170965"/>
          </a:xfrm>
        </p:grpSpPr>
        <p:sp>
          <p:nvSpPr>
            <p:cNvPr id="2" name="Shape">
              <a:extLst>
                <a:ext uri="{FF2B5EF4-FFF2-40B4-BE49-F238E27FC236}">
                  <a16:creationId xmlns:a16="http://schemas.microsoft.com/office/drawing/2014/main" id="{B5D72E9E-F5EE-4E26-A9AF-31597841BA30}"/>
                </a:ext>
              </a:extLst>
            </p:cNvPr>
            <p:cNvSpPr/>
            <p:nvPr/>
          </p:nvSpPr>
          <p:spPr>
            <a:xfrm>
              <a:off x="-741680" y="1127158"/>
              <a:ext cx="4862203" cy="3759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1" h="15801" extrusionOk="0">
                  <a:moveTo>
                    <a:pt x="9950" y="4401"/>
                  </a:moveTo>
                  <a:cubicBezTo>
                    <a:pt x="13839" y="7242"/>
                    <a:pt x="21117" y="7142"/>
                    <a:pt x="20595" y="12351"/>
                  </a:cubicBezTo>
                  <a:cubicBezTo>
                    <a:pt x="19882" y="19475"/>
                    <a:pt x="8696" y="14683"/>
                    <a:pt x="1879" y="5995"/>
                  </a:cubicBezTo>
                  <a:cubicBezTo>
                    <a:pt x="796" y="4613"/>
                    <a:pt x="-483" y="3102"/>
                    <a:pt x="185" y="1530"/>
                  </a:cubicBezTo>
                  <a:cubicBezTo>
                    <a:pt x="1740" y="-2125"/>
                    <a:pt x="6049" y="1551"/>
                    <a:pt x="9950" y="440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3" name="Shape">
              <a:extLst>
                <a:ext uri="{FF2B5EF4-FFF2-40B4-BE49-F238E27FC236}">
                  <a16:creationId xmlns:a16="http://schemas.microsoft.com/office/drawing/2014/main" id="{041F705A-141B-42C2-A0D6-C977EDF60F39}"/>
                </a:ext>
              </a:extLst>
            </p:cNvPr>
            <p:cNvSpPr/>
            <p:nvPr/>
          </p:nvSpPr>
          <p:spPr>
            <a:xfrm>
              <a:off x="293413" y="4821048"/>
              <a:ext cx="4239678" cy="3904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4" h="16464" extrusionOk="0">
                  <a:moveTo>
                    <a:pt x="11556" y="5373"/>
                  </a:moveTo>
                  <a:cubicBezTo>
                    <a:pt x="13662" y="8441"/>
                    <a:pt x="18774" y="10052"/>
                    <a:pt x="17615" y="13903"/>
                  </a:cubicBezTo>
                  <a:cubicBezTo>
                    <a:pt x="16142" y="18795"/>
                    <a:pt x="10222" y="15786"/>
                    <a:pt x="4968" y="12288"/>
                  </a:cubicBezTo>
                  <a:cubicBezTo>
                    <a:pt x="3618" y="11390"/>
                    <a:pt x="2087" y="10679"/>
                    <a:pt x="1164" y="9333"/>
                  </a:cubicBezTo>
                  <a:cubicBezTo>
                    <a:pt x="-2826" y="3517"/>
                    <a:pt x="4344" y="-2805"/>
                    <a:pt x="9091" y="1326"/>
                  </a:cubicBezTo>
                  <a:cubicBezTo>
                    <a:pt x="10300" y="2378"/>
                    <a:pt x="10654" y="4060"/>
                    <a:pt x="11556" y="5373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5AAF39BB-F61E-4132-8D67-A10234F2F2AB}"/>
                </a:ext>
              </a:extLst>
            </p:cNvPr>
            <p:cNvSpPr/>
            <p:nvPr/>
          </p:nvSpPr>
          <p:spPr>
            <a:xfrm>
              <a:off x="920745" y="-1347955"/>
              <a:ext cx="4241810" cy="2724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0" h="17172" extrusionOk="0">
                  <a:moveTo>
                    <a:pt x="3962" y="8171"/>
                  </a:moveTo>
                  <a:cubicBezTo>
                    <a:pt x="9171" y="3934"/>
                    <a:pt x="14593" y="-4107"/>
                    <a:pt x="17826" y="2530"/>
                  </a:cubicBezTo>
                  <a:cubicBezTo>
                    <a:pt x="21136" y="9326"/>
                    <a:pt x="13944" y="15102"/>
                    <a:pt x="5724" y="16892"/>
                  </a:cubicBezTo>
                  <a:cubicBezTo>
                    <a:pt x="3327" y="17414"/>
                    <a:pt x="619" y="17493"/>
                    <a:pt x="77" y="14498"/>
                  </a:cubicBezTo>
                  <a:cubicBezTo>
                    <a:pt x="-464" y="11504"/>
                    <a:pt x="1952" y="9806"/>
                    <a:pt x="3962" y="817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632CFBC1-22D0-4D16-B113-0159BC5E3FDD}"/>
                </a:ext>
              </a:extLst>
            </p:cNvPr>
            <p:cNvSpPr/>
            <p:nvPr/>
          </p:nvSpPr>
          <p:spPr>
            <a:xfrm>
              <a:off x="4020146" y="2821054"/>
              <a:ext cx="2318589" cy="366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11" h="17261" extrusionOk="0">
                  <a:moveTo>
                    <a:pt x="14219" y="2619"/>
                  </a:moveTo>
                  <a:cubicBezTo>
                    <a:pt x="20197" y="12098"/>
                    <a:pt x="3687" y="21491"/>
                    <a:pt x="318" y="15241"/>
                  </a:cubicBezTo>
                  <a:cubicBezTo>
                    <a:pt x="-1403" y="12047"/>
                    <a:pt x="4342" y="10218"/>
                    <a:pt x="6041" y="7348"/>
                  </a:cubicBezTo>
                  <a:cubicBezTo>
                    <a:pt x="7015" y="5704"/>
                    <a:pt x="6446" y="3706"/>
                    <a:pt x="7275" y="1956"/>
                  </a:cubicBezTo>
                  <a:cubicBezTo>
                    <a:pt x="7740" y="973"/>
                    <a:pt x="8714" y="90"/>
                    <a:pt x="10142" y="7"/>
                  </a:cubicBezTo>
                  <a:cubicBezTo>
                    <a:pt x="12123" y="-109"/>
                    <a:pt x="13368" y="1270"/>
                    <a:pt x="14219" y="261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B16F693-5116-46DA-9B6C-752D9427C6D2}"/>
                </a:ext>
              </a:extLst>
            </p:cNvPr>
            <p:cNvSpPr/>
            <p:nvPr/>
          </p:nvSpPr>
          <p:spPr>
            <a:xfrm>
              <a:off x="8366143" y="-719819"/>
              <a:ext cx="4726798" cy="2506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6" h="17345" extrusionOk="0">
                  <a:moveTo>
                    <a:pt x="17149" y="2184"/>
                  </a:moveTo>
                  <a:cubicBezTo>
                    <a:pt x="19086" y="4584"/>
                    <a:pt x="19931" y="8853"/>
                    <a:pt x="18532" y="11773"/>
                  </a:cubicBezTo>
                  <a:cubicBezTo>
                    <a:pt x="16391" y="16243"/>
                    <a:pt x="12662" y="11891"/>
                    <a:pt x="9613" y="12829"/>
                  </a:cubicBezTo>
                  <a:cubicBezTo>
                    <a:pt x="6527" y="13779"/>
                    <a:pt x="3535" y="19999"/>
                    <a:pt x="978" y="16039"/>
                  </a:cubicBezTo>
                  <a:cubicBezTo>
                    <a:pt x="-1669" y="11942"/>
                    <a:pt x="1360" y="4785"/>
                    <a:pt x="6423" y="2184"/>
                  </a:cubicBezTo>
                  <a:cubicBezTo>
                    <a:pt x="10099" y="296"/>
                    <a:pt x="14095" y="-1601"/>
                    <a:pt x="17149" y="2184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EF1D4465-B50F-4603-BE3E-54D1255B9FD3}"/>
                </a:ext>
              </a:extLst>
            </p:cNvPr>
            <p:cNvSpPr/>
            <p:nvPr/>
          </p:nvSpPr>
          <p:spPr>
            <a:xfrm>
              <a:off x="8290218" y="4653166"/>
              <a:ext cx="4295687" cy="516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09" h="15409" extrusionOk="0">
                  <a:moveTo>
                    <a:pt x="15259" y="3477"/>
                  </a:moveTo>
                  <a:cubicBezTo>
                    <a:pt x="9554" y="6482"/>
                    <a:pt x="9165" y="19780"/>
                    <a:pt x="1119" y="13947"/>
                  </a:cubicBezTo>
                  <a:cubicBezTo>
                    <a:pt x="-2365" y="11421"/>
                    <a:pt x="3183" y="8589"/>
                    <a:pt x="5527" y="5545"/>
                  </a:cubicBezTo>
                  <a:cubicBezTo>
                    <a:pt x="9331" y="605"/>
                    <a:pt x="19235" y="-1820"/>
                    <a:pt x="18122" y="1591"/>
                  </a:cubicBezTo>
                  <a:cubicBezTo>
                    <a:pt x="17814" y="2534"/>
                    <a:pt x="16348" y="2903"/>
                    <a:pt x="15259" y="3477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7F3DE8AA-61CE-4403-A0EE-5BB08512D2E8}"/>
                </a:ext>
              </a:extLst>
            </p:cNvPr>
            <p:cNvSpPr/>
            <p:nvPr/>
          </p:nvSpPr>
          <p:spPr>
            <a:xfrm>
              <a:off x="5580663" y="-1067562"/>
              <a:ext cx="2992936" cy="3633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8" h="18057" extrusionOk="0">
                  <a:moveTo>
                    <a:pt x="12528" y="8338"/>
                  </a:moveTo>
                  <a:cubicBezTo>
                    <a:pt x="9372" y="11162"/>
                    <a:pt x="11922" y="17326"/>
                    <a:pt x="6122" y="18013"/>
                  </a:cubicBezTo>
                  <a:cubicBezTo>
                    <a:pt x="1766" y="18529"/>
                    <a:pt x="-298" y="14396"/>
                    <a:pt x="34" y="10222"/>
                  </a:cubicBezTo>
                  <a:cubicBezTo>
                    <a:pt x="871" y="-277"/>
                    <a:pt x="21302" y="-3071"/>
                    <a:pt x="19541" y="3630"/>
                  </a:cubicBezTo>
                  <a:cubicBezTo>
                    <a:pt x="18879" y="6148"/>
                    <a:pt x="14603" y="6482"/>
                    <a:pt x="12528" y="8338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3AE8D387-455A-4C8C-933F-E9839FCC47EF}"/>
                </a:ext>
              </a:extLst>
            </p:cNvPr>
            <p:cNvSpPr/>
            <p:nvPr/>
          </p:nvSpPr>
          <p:spPr>
            <a:xfrm>
              <a:off x="9464300" y="1373254"/>
              <a:ext cx="2318590" cy="366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11" h="17261" extrusionOk="0">
                  <a:moveTo>
                    <a:pt x="14219" y="2619"/>
                  </a:moveTo>
                  <a:cubicBezTo>
                    <a:pt x="20197" y="12098"/>
                    <a:pt x="3687" y="21491"/>
                    <a:pt x="318" y="15241"/>
                  </a:cubicBezTo>
                  <a:cubicBezTo>
                    <a:pt x="-1403" y="12047"/>
                    <a:pt x="4342" y="10218"/>
                    <a:pt x="6041" y="7348"/>
                  </a:cubicBezTo>
                  <a:cubicBezTo>
                    <a:pt x="7015" y="5704"/>
                    <a:pt x="6446" y="3706"/>
                    <a:pt x="7275" y="1956"/>
                  </a:cubicBezTo>
                  <a:cubicBezTo>
                    <a:pt x="7740" y="973"/>
                    <a:pt x="8714" y="90"/>
                    <a:pt x="10142" y="7"/>
                  </a:cubicBezTo>
                  <a:cubicBezTo>
                    <a:pt x="12123" y="-109"/>
                    <a:pt x="13368" y="1270"/>
                    <a:pt x="14219" y="261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8607B524-3BAD-447E-B796-24E936DFA6AA}"/>
                </a:ext>
              </a:extLst>
            </p:cNvPr>
            <p:cNvSpPr/>
            <p:nvPr/>
          </p:nvSpPr>
          <p:spPr>
            <a:xfrm>
              <a:off x="6682912" y="3303844"/>
              <a:ext cx="2437212" cy="398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9" h="18531" extrusionOk="0">
                  <a:moveTo>
                    <a:pt x="15428" y="9478"/>
                  </a:moveTo>
                  <a:cubicBezTo>
                    <a:pt x="13235" y="13094"/>
                    <a:pt x="14334" y="18314"/>
                    <a:pt x="7518" y="18525"/>
                  </a:cubicBezTo>
                  <a:cubicBezTo>
                    <a:pt x="2095" y="18693"/>
                    <a:pt x="26" y="14900"/>
                    <a:pt x="0" y="11240"/>
                  </a:cubicBezTo>
                  <a:cubicBezTo>
                    <a:pt x="-65" y="2281"/>
                    <a:pt x="14342" y="-2907"/>
                    <a:pt x="18995" y="1732"/>
                  </a:cubicBezTo>
                  <a:cubicBezTo>
                    <a:pt x="21535" y="4264"/>
                    <a:pt x="17056" y="6793"/>
                    <a:pt x="15428" y="9478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/>
            <a:p>
              <a:pPr algn="ctr" defTabSz="412750" hangingPunct="0">
                <a:defRPr sz="320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</p:grpSp>
      <p:sp>
        <p:nvSpPr>
          <p:cNvPr id="222" name="Let’s dive in"/>
          <p:cNvSpPr txBox="1"/>
          <p:nvPr/>
        </p:nvSpPr>
        <p:spPr>
          <a:xfrm>
            <a:off x="2368217" y="3009802"/>
            <a:ext cx="745556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20000" b="1" spc="-60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algn="ctr" defTabSz="412750" hangingPunct="0"/>
            <a:r>
              <a:rPr sz="10000" kern="0" spc="-300" dirty="0">
                <a:solidFill>
                  <a:schemeClr val="bg1"/>
                </a:solidFill>
                <a:latin typeface="+mn-lt"/>
              </a:rPr>
              <a:t>Let’s dive in </a:t>
            </a:r>
          </a:p>
        </p:txBody>
      </p:sp>
      <p:sp>
        <p:nvSpPr>
          <p:cNvPr id="223" name="Why are we here today?"/>
          <p:cNvSpPr txBox="1"/>
          <p:nvPr/>
        </p:nvSpPr>
        <p:spPr>
          <a:xfrm>
            <a:off x="3791363" y="2148321"/>
            <a:ext cx="4609275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000" b="1" spc="-180">
                <a:solidFill>
                  <a:srgbClr val="EEFCF8"/>
                </a:solidFill>
                <a:latin typeface="Karla"/>
                <a:ea typeface="Karla"/>
                <a:cs typeface="Karla"/>
                <a:sym typeface="Karla"/>
              </a:defRPr>
            </a:lvl1pPr>
          </a:lstStyle>
          <a:p>
            <a:pPr algn="ctr" defTabSz="412750" hangingPunct="0"/>
            <a:r>
              <a:rPr sz="3000" kern="0" spc="-90">
                <a:solidFill>
                  <a:schemeClr val="bg1"/>
                </a:solidFill>
                <a:latin typeface="+mn-lt"/>
              </a:rPr>
              <a:t>Why are we here today?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leo Regular"/>
            <a:ea typeface="Aleo Regular"/>
            <a:cs typeface="Aleo Regular"/>
            <a:sym typeface="Ale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1426</Words>
  <Application>Microsoft Office PowerPoint</Application>
  <PresentationFormat>Widescreen</PresentationFormat>
  <Paragraphs>173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Helvetica Neue</vt:lpstr>
      <vt:lpstr>Karla</vt:lpstr>
      <vt:lpstr>linea-basic-10</vt:lpstr>
      <vt:lpstr>Poppins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16</cp:revision>
  <dcterms:created xsi:type="dcterms:W3CDTF">2020-11-02T15:06:17Z</dcterms:created>
  <dcterms:modified xsi:type="dcterms:W3CDTF">2020-11-03T06:47:47Z</dcterms:modified>
</cp:coreProperties>
</file>