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5" r:id="rId8"/>
    <p:sldId id="263" r:id="rId9"/>
    <p:sldId id="264"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showGuides="1">
      <p:cViewPr varScale="1">
        <p:scale>
          <a:sx n="83" d="100"/>
          <a:sy n="83" d="100"/>
        </p:scale>
        <p:origin x="126" y="6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22771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BC530-9236-4D7B-A395-D06B05A996FE}"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255041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BC530-9236-4D7B-A395-D06B05A996FE}"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34299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672064" y="4005065"/>
            <a:ext cx="5184576" cy="1536172"/>
          </a:xfrm>
          <a:prstGeom prst="rect">
            <a:avLst/>
          </a:prstGeom>
        </p:spPr>
        <p:txBody>
          <a:bodyPr anchor="ctr"/>
          <a:lstStyle>
            <a:lvl1pPr marL="0" indent="0" algn="r">
              <a:lnSpc>
                <a:spcPct val="100000"/>
              </a:lnSpc>
              <a:buNone/>
              <a:defRPr sz="4800" b="1" baseline="0">
                <a:solidFill>
                  <a:schemeClr val="accent2"/>
                </a:solidFill>
                <a:latin typeface="+mj-lt"/>
                <a:cs typeface="Arial" pitchFamily="34" charset="0"/>
              </a:defRPr>
            </a:lvl1pPr>
          </a:lstStyle>
          <a:p>
            <a:r>
              <a:rPr lang="en-US" altLang="ko-KR" dirty="0">
                <a:ea typeface="+mn-ea"/>
              </a:rPr>
              <a:t>FREE PPT TEMPLATES</a:t>
            </a:r>
            <a:endParaRPr lang="en-US" altLang="ko-KR" b="1" dirty="0"/>
          </a:p>
        </p:txBody>
      </p:sp>
      <p:sp>
        <p:nvSpPr>
          <p:cNvPr id="11" name="Text Placeholder 9"/>
          <p:cNvSpPr>
            <a:spLocks noGrp="1"/>
          </p:cNvSpPr>
          <p:nvPr>
            <p:ph type="body" sz="quarter" idx="11" hasCustomPrompt="1"/>
          </p:nvPr>
        </p:nvSpPr>
        <p:spPr>
          <a:xfrm>
            <a:off x="6671867" y="5541235"/>
            <a:ext cx="5184576" cy="672075"/>
          </a:xfrm>
          <a:prstGeom prst="rect">
            <a:avLst/>
          </a:prstGeom>
        </p:spPr>
        <p:txBody>
          <a:bodyPr anchor="ctr"/>
          <a:lstStyle>
            <a:lvl1pPr marL="0" indent="0" algn="r">
              <a:lnSpc>
                <a:spcPct val="100000"/>
              </a:lnSpc>
              <a:spcBef>
                <a:spcPts val="0"/>
              </a:spcBef>
              <a:buNone/>
              <a:defRPr sz="1600" b="0" baseline="0">
                <a:solidFill>
                  <a:schemeClr val="accent2"/>
                </a:solidFill>
                <a:latin typeface="+mn-lt"/>
                <a:cs typeface="Arial" pitchFamily="34" charset="0"/>
              </a:defRPr>
            </a:lvl1pPr>
          </a:lstStyle>
          <a:p>
            <a:pPr>
              <a:spcBef>
                <a:spcPts val="0"/>
              </a:spcBef>
              <a:defRPr/>
            </a:pPr>
            <a:r>
              <a:rPr lang="en-US" altLang="ko-KR" sz="1600" b="1" dirty="0"/>
              <a:t>INSERT THE TITLE </a:t>
            </a:r>
          </a:p>
          <a:p>
            <a:pPr>
              <a:spcBef>
                <a:spcPts val="0"/>
              </a:spcBef>
              <a:defRPr/>
            </a:pPr>
            <a:r>
              <a:rPr lang="en-US" altLang="ko-KR" sz="1600" b="1" dirty="0"/>
              <a:t>OF YOUR PRESENTATION HERE</a:t>
            </a:r>
            <a:endParaRPr lang="en-US" altLang="ko-KR" sz="1600" dirty="0"/>
          </a:p>
        </p:txBody>
      </p:sp>
    </p:spTree>
    <p:extLst>
      <p:ext uri="{BB962C8B-B14F-4D97-AF65-F5344CB8AC3E}">
        <p14:creationId xmlns:p14="http://schemas.microsoft.com/office/powerpoint/2010/main" val="2191993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7143409" y="382057"/>
            <a:ext cx="2928000" cy="2928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5563699" y="1969028"/>
            <a:ext cx="2928000" cy="2928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7143409" y="3550409"/>
            <a:ext cx="2928000" cy="2928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8723120" y="1969028"/>
            <a:ext cx="2928000" cy="2928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987893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asic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465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Images and Contents Layout">
    <p:bg>
      <p:bgPr>
        <a:solidFill>
          <a:srgbClr val="444342"/>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3" hasCustomPrompt="1"/>
          </p:nvPr>
        </p:nvSpPr>
        <p:spPr>
          <a:xfrm>
            <a:off x="0" y="452669"/>
            <a:ext cx="8112224" cy="2880320"/>
          </a:xfrm>
          <a:prstGeom prst="rect">
            <a:avLst/>
          </a:prstGeom>
          <a:solidFill>
            <a:schemeClr val="bg1">
              <a:lumMod val="95000"/>
            </a:schemeClr>
          </a:solidFill>
        </p:spPr>
        <p:txBody>
          <a:bodyPr anchor="ctr"/>
          <a:lstStyle>
            <a:lvl1pPr marL="0" indent="0" algn="ctr">
              <a:buNone/>
              <a:defRPr sz="1600" baseline="0">
                <a:latin typeface="Arial" pitchFamily="34" charset="0"/>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4079776" y="3499611"/>
            <a:ext cx="8112224" cy="2880320"/>
          </a:xfrm>
          <a:prstGeom prst="rect">
            <a:avLst/>
          </a:prstGeom>
          <a:solidFill>
            <a:schemeClr val="bg1">
              <a:lumMod val="95000"/>
            </a:schemeClr>
          </a:solidFill>
        </p:spPr>
        <p:txBody>
          <a:bodyPr anchor="ctr"/>
          <a:lstStyle>
            <a:lvl1pPr marL="0" indent="0" algn="ctr">
              <a:buNone/>
              <a:defRPr sz="1600" baseline="0">
                <a:latin typeface="Arial" pitchFamily="34" charset="0"/>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090059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475060" y="260648"/>
            <a:ext cx="2592288" cy="624069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1" hasCustomPrompt="1"/>
          </p:nvPr>
        </p:nvSpPr>
        <p:spPr>
          <a:xfrm>
            <a:off x="6235700" y="260648"/>
            <a:ext cx="2592288" cy="624069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18588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6096000"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015641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hasCustomPrompt="1"/>
          </p:nvPr>
        </p:nvSpPr>
        <p:spPr>
          <a:xfrm>
            <a:off x="0" y="-1"/>
            <a:ext cx="12192000" cy="4102100"/>
          </a:xfrm>
          <a:prstGeom prst="rect">
            <a:avLst/>
          </a:prstGeom>
          <a:solidFill>
            <a:schemeClr val="bg1">
              <a:lumMod val="8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43616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Images and Contents Layou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818F7804-9A99-482C-9BFA-8B2E895ADDDC}"/>
              </a:ext>
            </a:extLst>
          </p:cNvPr>
          <p:cNvSpPr>
            <a:spLocks noGrp="1"/>
          </p:cNvSpPr>
          <p:nvPr>
            <p:ph type="pic" idx="20" hasCustomPrompt="1"/>
          </p:nvPr>
        </p:nvSpPr>
        <p:spPr>
          <a:xfrm>
            <a:off x="4655241" y="-15091"/>
            <a:ext cx="7534438" cy="6888458"/>
          </a:xfrm>
          <a:custGeom>
            <a:avLst/>
            <a:gdLst>
              <a:gd name="connsiteX0" fmla="*/ 5804746 w 7534438"/>
              <a:gd name="connsiteY0" fmla="*/ 5335569 h 6888458"/>
              <a:gd name="connsiteX1" fmla="*/ 7354317 w 7534438"/>
              <a:gd name="connsiteY1" fmla="*/ 6877855 h 6888458"/>
              <a:gd name="connsiteX2" fmla="*/ 2646600 w 7534438"/>
              <a:gd name="connsiteY2" fmla="*/ 6888458 h 6888458"/>
              <a:gd name="connsiteX3" fmla="*/ 4192181 w 7534438"/>
              <a:gd name="connsiteY3" fmla="*/ 5336221 h 6888458"/>
              <a:gd name="connsiteX4" fmla="*/ 4998137 w 7534438"/>
              <a:gd name="connsiteY4" fmla="*/ 6142178 h 6888458"/>
              <a:gd name="connsiteX5" fmla="*/ 4995157 w 7534438"/>
              <a:gd name="connsiteY5" fmla="*/ 4529786 h 6888458"/>
              <a:gd name="connsiteX6" fmla="*/ 5722772 w 7534438"/>
              <a:gd name="connsiteY6" fmla="*/ 5253980 h 6888458"/>
              <a:gd name="connsiteX7" fmla="*/ 4998137 w 7534438"/>
              <a:gd name="connsiteY7" fmla="*/ 5978614 h 6888458"/>
              <a:gd name="connsiteX8" fmla="*/ 4273786 w 7534438"/>
              <a:gd name="connsiteY8" fmla="*/ 5254264 h 6888458"/>
              <a:gd name="connsiteX9" fmla="*/ 4191834 w 7534438"/>
              <a:gd name="connsiteY9" fmla="*/ 3730506 h 6888458"/>
              <a:gd name="connsiteX10" fmla="*/ 4909149 w 7534438"/>
              <a:gd name="connsiteY10" fmla="*/ 4441482 h 6888458"/>
              <a:gd name="connsiteX11" fmla="*/ 4181864 w 7534438"/>
              <a:gd name="connsiteY11" fmla="*/ 5162341 h 6888458"/>
              <a:gd name="connsiteX12" fmla="*/ 3470932 w 7534438"/>
              <a:gd name="connsiteY12" fmla="*/ 4451409 h 6888458"/>
              <a:gd name="connsiteX13" fmla="*/ 5800826 w 7534438"/>
              <a:gd name="connsiteY13" fmla="*/ 3726892 h 6888458"/>
              <a:gd name="connsiteX14" fmla="*/ 6525343 w 7534438"/>
              <a:gd name="connsiteY14" fmla="*/ 4451409 h 6888458"/>
              <a:gd name="connsiteX15" fmla="*/ 5810796 w 7534438"/>
              <a:gd name="connsiteY15" fmla="*/ 5165955 h 6888458"/>
              <a:gd name="connsiteX16" fmla="*/ 5079863 w 7534438"/>
              <a:gd name="connsiteY16" fmla="*/ 4441482 h 6888458"/>
              <a:gd name="connsiteX17" fmla="*/ 4998136 w 7534438"/>
              <a:gd name="connsiteY17" fmla="*/ 2924203 h 6888458"/>
              <a:gd name="connsiteX18" fmla="*/ 5716174 w 7534438"/>
              <a:gd name="connsiteY18" fmla="*/ 3642240 h 6888458"/>
              <a:gd name="connsiteX19" fmla="*/ 4995156 w 7534438"/>
              <a:gd name="connsiteY19" fmla="*/ 4356885 h 6888458"/>
              <a:gd name="connsiteX20" fmla="*/ 4277132 w 7534438"/>
              <a:gd name="connsiteY20" fmla="*/ 3645207 h 6888458"/>
              <a:gd name="connsiteX21" fmla="*/ 7534438 w 7534438"/>
              <a:gd name="connsiteY21" fmla="*/ 2008598 h 6888458"/>
              <a:gd name="connsiteX22" fmla="*/ 7534438 w 7534438"/>
              <a:gd name="connsiteY22" fmla="*/ 6874366 h 6888458"/>
              <a:gd name="connsiteX23" fmla="*/ 5892942 w 7534438"/>
              <a:gd name="connsiteY23" fmla="*/ 5247375 h 6888458"/>
              <a:gd name="connsiteX24" fmla="*/ 6688907 w 7534438"/>
              <a:gd name="connsiteY24" fmla="*/ 4451409 h 6888458"/>
              <a:gd name="connsiteX25" fmla="*/ 5882971 w 7534438"/>
              <a:gd name="connsiteY25" fmla="*/ 3645472 h 6888458"/>
              <a:gd name="connsiteX26" fmla="*/ 2454575 w 7534438"/>
              <a:gd name="connsiteY26" fmla="*/ 2008598 h 6888458"/>
              <a:gd name="connsiteX27" fmla="*/ 4109689 w 7534438"/>
              <a:gd name="connsiteY27" fmla="*/ 3649088 h 6888458"/>
              <a:gd name="connsiteX28" fmla="*/ 3307368 w 7534438"/>
              <a:gd name="connsiteY28" fmla="*/ 4451409 h 6888458"/>
              <a:gd name="connsiteX29" fmla="*/ 4099718 w 7534438"/>
              <a:gd name="connsiteY29" fmla="*/ 5243759 h 6888458"/>
              <a:gd name="connsiteX30" fmla="*/ 2454575 w 7534438"/>
              <a:gd name="connsiteY30" fmla="*/ 6874366 h 6888458"/>
              <a:gd name="connsiteX31" fmla="*/ 0 w 7534438"/>
              <a:gd name="connsiteY31" fmla="*/ 4441482 h 6888458"/>
              <a:gd name="connsiteX32" fmla="*/ 4496876 w 7534438"/>
              <a:gd name="connsiteY32" fmla="*/ 0 h 6888458"/>
              <a:gd name="connsiteX33" fmla="*/ 5586038 w 7534438"/>
              <a:gd name="connsiteY33" fmla="*/ 25692 h 6888458"/>
              <a:gd name="connsiteX34" fmla="*/ 7449731 w 7534438"/>
              <a:gd name="connsiteY34" fmla="*/ 1924001 h 6888458"/>
              <a:gd name="connsiteX35" fmla="*/ 5798319 w 7534438"/>
              <a:gd name="connsiteY35" fmla="*/ 3560821 h 6888458"/>
              <a:gd name="connsiteX36" fmla="*/ 4998136 w 7534438"/>
              <a:gd name="connsiteY36" fmla="*/ 2760639 h 6888458"/>
              <a:gd name="connsiteX37" fmla="*/ 4194988 w 7534438"/>
              <a:gd name="connsiteY37" fmla="*/ 3563788 h 6888458"/>
              <a:gd name="connsiteX38" fmla="*/ 2540582 w 7534438"/>
              <a:gd name="connsiteY38" fmla="*/ 1924001 h 688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534438" h="6888458">
                <a:moveTo>
                  <a:pt x="5804746" y="5335569"/>
                </a:moveTo>
                <a:lnTo>
                  <a:pt x="7354317" y="6877855"/>
                </a:lnTo>
                <a:lnTo>
                  <a:pt x="2646600" y="6888458"/>
                </a:lnTo>
                <a:lnTo>
                  <a:pt x="4192181" y="5336221"/>
                </a:lnTo>
                <a:lnTo>
                  <a:pt x="4998137" y="6142178"/>
                </a:lnTo>
                <a:close/>
                <a:moveTo>
                  <a:pt x="4995157" y="4529786"/>
                </a:moveTo>
                <a:lnTo>
                  <a:pt x="5722772" y="5253980"/>
                </a:lnTo>
                <a:lnTo>
                  <a:pt x="4998137" y="5978614"/>
                </a:lnTo>
                <a:lnTo>
                  <a:pt x="4273786" y="5254264"/>
                </a:lnTo>
                <a:close/>
                <a:moveTo>
                  <a:pt x="4191834" y="3730506"/>
                </a:moveTo>
                <a:lnTo>
                  <a:pt x="4909149" y="4441482"/>
                </a:lnTo>
                <a:lnTo>
                  <a:pt x="4181864" y="5162341"/>
                </a:lnTo>
                <a:lnTo>
                  <a:pt x="3470932" y="4451409"/>
                </a:lnTo>
                <a:close/>
                <a:moveTo>
                  <a:pt x="5800826" y="3726892"/>
                </a:moveTo>
                <a:lnTo>
                  <a:pt x="6525343" y="4451409"/>
                </a:lnTo>
                <a:lnTo>
                  <a:pt x="5810796" y="5165955"/>
                </a:lnTo>
                <a:lnTo>
                  <a:pt x="5079863" y="4441482"/>
                </a:lnTo>
                <a:close/>
                <a:moveTo>
                  <a:pt x="4998136" y="2924203"/>
                </a:moveTo>
                <a:lnTo>
                  <a:pt x="5716174" y="3642240"/>
                </a:lnTo>
                <a:lnTo>
                  <a:pt x="4995156" y="4356885"/>
                </a:lnTo>
                <a:lnTo>
                  <a:pt x="4277132" y="3645207"/>
                </a:lnTo>
                <a:close/>
                <a:moveTo>
                  <a:pt x="7534438" y="2008598"/>
                </a:moveTo>
                <a:lnTo>
                  <a:pt x="7534438" y="6874366"/>
                </a:lnTo>
                <a:lnTo>
                  <a:pt x="5892942" y="5247375"/>
                </a:lnTo>
                <a:lnTo>
                  <a:pt x="6688907" y="4451409"/>
                </a:lnTo>
                <a:lnTo>
                  <a:pt x="5882971" y="3645472"/>
                </a:lnTo>
                <a:close/>
                <a:moveTo>
                  <a:pt x="2454575" y="2008598"/>
                </a:moveTo>
                <a:lnTo>
                  <a:pt x="4109689" y="3649088"/>
                </a:lnTo>
                <a:lnTo>
                  <a:pt x="3307368" y="4451409"/>
                </a:lnTo>
                <a:lnTo>
                  <a:pt x="4099718" y="5243759"/>
                </a:lnTo>
                <a:lnTo>
                  <a:pt x="2454575" y="6874366"/>
                </a:lnTo>
                <a:lnTo>
                  <a:pt x="0" y="4441482"/>
                </a:lnTo>
                <a:close/>
                <a:moveTo>
                  <a:pt x="4496876" y="0"/>
                </a:moveTo>
                <a:cubicBezTo>
                  <a:pt x="4983616" y="5031"/>
                  <a:pt x="5099296" y="-541"/>
                  <a:pt x="5586038" y="25692"/>
                </a:cubicBezTo>
                <a:lnTo>
                  <a:pt x="7449731" y="1924001"/>
                </a:lnTo>
                <a:lnTo>
                  <a:pt x="5798319" y="3560821"/>
                </a:lnTo>
                <a:lnTo>
                  <a:pt x="4998136" y="2760639"/>
                </a:lnTo>
                <a:lnTo>
                  <a:pt x="4194988" y="3563788"/>
                </a:lnTo>
                <a:lnTo>
                  <a:pt x="2540582" y="1924001"/>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28554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BC530-9236-4D7B-A395-D06B05A996FE}"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3995212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Images and Contents Layout">
    <p:bg>
      <p:bgPr>
        <a:solidFill>
          <a:srgbClr val="FFCE29"/>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12192000" cy="6858001"/>
          </a:xfrm>
          <a:prstGeom prst="rect">
            <a:avLst/>
          </a:prstGeom>
          <a:solidFill>
            <a:schemeClr val="bg1">
              <a:lumMod val="8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8786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1BC530-9236-4D7B-A395-D06B05A996FE}"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67283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1BC530-9236-4D7B-A395-D06B05A996FE}"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23429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1BC530-9236-4D7B-A395-D06B05A996FE}" type="datetimeFigureOut">
              <a:rPr lang="en-US" smtClean="0"/>
              <a:t>6/21/2019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1590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1BC530-9236-4D7B-A395-D06B05A996FE}" type="datetimeFigureOut">
              <a:rPr lang="en-US" smtClean="0"/>
              <a:t>6/21/2019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2554674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BC530-9236-4D7B-A395-D06B05A996FE}" type="datetimeFigureOut">
              <a:rPr lang="en-US" smtClean="0"/>
              <a:t>6/21/2019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806957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BC530-9236-4D7B-A395-D06B05A996FE}"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31186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BC530-9236-4D7B-A395-D06B05A996FE}"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8CC5C-3D53-47F9-B6B7-8560009EAE81}" type="slidenum">
              <a:rPr lang="en-US" smtClean="0"/>
              <a:t>‹#›</a:t>
            </a:fld>
            <a:endParaRPr lang="en-US"/>
          </a:p>
        </p:txBody>
      </p:sp>
    </p:spTree>
    <p:extLst>
      <p:ext uri="{BB962C8B-B14F-4D97-AF65-F5344CB8AC3E}">
        <p14:creationId xmlns:p14="http://schemas.microsoft.com/office/powerpoint/2010/main" val="392303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BC530-9236-4D7B-A395-D06B05A996FE}" type="datetimeFigureOut">
              <a:rPr lang="en-US" smtClean="0"/>
              <a:t>6/21/2019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68CC5C-3D53-47F9-B6B7-8560009EAE81}" type="slidenum">
              <a:rPr lang="en-US" smtClean="0"/>
              <a:t>‹#›</a:t>
            </a:fld>
            <a:endParaRPr lang="en-US"/>
          </a:p>
        </p:txBody>
      </p:sp>
    </p:spTree>
    <p:extLst>
      <p:ext uri="{BB962C8B-B14F-4D97-AF65-F5344CB8AC3E}">
        <p14:creationId xmlns:p14="http://schemas.microsoft.com/office/powerpoint/2010/main" val="3337412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51654" y="2324355"/>
            <a:ext cx="2980235" cy="646331"/>
          </a:xfrm>
          <a:prstGeom prst="rect">
            <a:avLst/>
          </a:prstGeom>
          <a:noFill/>
        </p:spPr>
        <p:txBody>
          <a:bodyPr wrap="square" rtlCol="0">
            <a:spAutoFit/>
          </a:bodyPr>
          <a:lstStyle/>
          <a:p>
            <a:pPr algn="r"/>
            <a:r>
              <a:rPr lang="en-US" altLang="ko-KR" sz="3600" dirty="0" smtClean="0">
                <a:solidFill>
                  <a:schemeClr val="bg1"/>
                </a:solidFill>
                <a:latin typeface="Arial Black" panose="020B0A04020102020204" pitchFamily="34" charset="0"/>
                <a:cs typeface="Arial" pitchFamily="34" charset="0"/>
              </a:rPr>
              <a:t>LOGOTYPE</a:t>
            </a:r>
            <a:endParaRPr lang="ko-KR" altLang="en-US" sz="3600" dirty="0">
              <a:solidFill>
                <a:schemeClr val="bg1"/>
              </a:solidFill>
              <a:latin typeface="Arial Black" panose="020B0A04020102020204" pitchFamily="34" charset="0"/>
              <a:cs typeface="Arial" pitchFamily="34" charset="0"/>
            </a:endParaRPr>
          </a:p>
        </p:txBody>
      </p:sp>
      <p:sp>
        <p:nvSpPr>
          <p:cNvPr id="9" name="Rectangle 8"/>
          <p:cNvSpPr/>
          <p:nvPr/>
        </p:nvSpPr>
        <p:spPr>
          <a:xfrm>
            <a:off x="3645183" y="2832186"/>
            <a:ext cx="6096000" cy="276999"/>
          </a:xfrm>
          <a:prstGeom prst="rect">
            <a:avLst/>
          </a:prstGeom>
        </p:spPr>
        <p:txBody>
          <a:bodyPr>
            <a:spAutoFit/>
          </a:bodyPr>
          <a:lstStyle/>
          <a:p>
            <a:r>
              <a:rPr lang="en-US" sz="1200" b="1" dirty="0">
                <a:solidFill>
                  <a:schemeClr val="bg1"/>
                </a:solidFill>
                <a:latin typeface="Segoe UI" panose="020B0502040204020203" pitchFamily="34" charset="0"/>
                <a:cs typeface="Segoe UI" panose="020B0502040204020203" pitchFamily="34" charset="0"/>
              </a:rPr>
              <a:t>Lorem Ipsum</a:t>
            </a:r>
            <a:r>
              <a:rPr lang="en-US" sz="1200" dirty="0">
                <a:solidFill>
                  <a:schemeClr val="bg1"/>
                </a:solidFill>
                <a:latin typeface="Segoe UI" panose="020B0502040204020203" pitchFamily="34" charset="0"/>
                <a:cs typeface="Segoe UI" panose="020B0502040204020203" pitchFamily="34" charset="0"/>
              </a:rPr>
              <a:t> is simply dummy text of the printing and typesetting industry. </a:t>
            </a:r>
            <a:endParaRPr lang="en-US" sz="1200" dirty="0"/>
          </a:p>
        </p:txBody>
      </p:sp>
      <p:sp>
        <p:nvSpPr>
          <p:cNvPr id="10" name="Frame 9"/>
          <p:cNvSpPr/>
          <p:nvPr/>
        </p:nvSpPr>
        <p:spPr>
          <a:xfrm>
            <a:off x="251520" y="212643"/>
            <a:ext cx="11688960" cy="6432715"/>
          </a:xfrm>
          <a:prstGeom prst="frame">
            <a:avLst>
              <a:gd name="adj1" fmla="val 10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Tree>
    <p:extLst>
      <p:ext uri="{BB962C8B-B14F-4D97-AF65-F5344CB8AC3E}">
        <p14:creationId xmlns:p14="http://schemas.microsoft.com/office/powerpoint/2010/main" val="2545299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538" b="7538"/>
          <a:stretch>
            <a:fillRect/>
          </a:stretch>
        </p:blipFill>
        <p:spPr/>
      </p:pic>
      <p:sp>
        <p:nvSpPr>
          <p:cNvPr id="4" name="Rectangle 3"/>
          <p:cNvSpPr/>
          <p:nvPr/>
        </p:nvSpPr>
        <p:spPr>
          <a:xfrm>
            <a:off x="0" y="0"/>
            <a:ext cx="12192000" cy="6858000"/>
          </a:xfrm>
          <a:prstGeom prst="rect">
            <a:avLst/>
          </a:pr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82948" y="2882096"/>
            <a:ext cx="3395240"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rPr>
              <a:t>THANK YOU</a:t>
            </a:r>
            <a:endParaRPr lang="en-US" sz="3600" dirty="0">
              <a:solidFill>
                <a:schemeClr val="bg1"/>
              </a:solidFill>
              <a:latin typeface="Arial Black" panose="020B0A04020102020204" pitchFamily="34" charset="0"/>
            </a:endParaRPr>
          </a:p>
        </p:txBody>
      </p:sp>
      <p:sp>
        <p:nvSpPr>
          <p:cNvPr id="6" name="Frame 5"/>
          <p:cNvSpPr/>
          <p:nvPr/>
        </p:nvSpPr>
        <p:spPr>
          <a:xfrm>
            <a:off x="251520" y="212643"/>
            <a:ext cx="11688960" cy="6432715"/>
          </a:xfrm>
          <a:prstGeom prst="frame">
            <a:avLst>
              <a:gd name="adj1" fmla="val 10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Tree>
    <p:extLst>
      <p:ext uri="{BB962C8B-B14F-4D97-AF65-F5344CB8AC3E}">
        <p14:creationId xmlns:p14="http://schemas.microsoft.com/office/powerpoint/2010/main" val="4168345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TextBox 7"/>
          <p:cNvSpPr txBox="1"/>
          <p:nvPr/>
        </p:nvSpPr>
        <p:spPr>
          <a:xfrm>
            <a:off x="195499" y="1846057"/>
            <a:ext cx="3456384" cy="666786"/>
          </a:xfrm>
          <a:prstGeom prst="rect">
            <a:avLst/>
          </a:prstGeom>
          <a:noFill/>
        </p:spPr>
        <p:txBody>
          <a:bodyPr wrap="square" rtlCol="0">
            <a:spAutoFit/>
          </a:bodyPr>
          <a:lstStyle/>
          <a:p>
            <a:r>
              <a:rPr lang="en-US" altLang="ko-KR" sz="3600" b="1" dirty="0" smtClean="0">
                <a:solidFill>
                  <a:schemeClr val="bg1"/>
                </a:solidFill>
                <a:latin typeface="+mj-lt"/>
                <a:cs typeface="Arial" pitchFamily="34" charset="0"/>
              </a:rPr>
              <a:t>ABOUT US</a:t>
            </a:r>
            <a:endParaRPr lang="ko-KR" altLang="en-US" sz="3600" b="1" dirty="0">
              <a:solidFill>
                <a:schemeClr val="bg1"/>
              </a:solidFill>
              <a:latin typeface="+mj-lt"/>
              <a:cs typeface="Arial" pitchFamily="34" charset="0"/>
            </a:endParaRPr>
          </a:p>
        </p:txBody>
      </p:sp>
      <p:pic>
        <p:nvPicPr>
          <p:cNvPr id="4" name="Picture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6754" r="16754"/>
          <a:stretch>
            <a:fillRect/>
          </a:stretch>
        </p:blipFill>
        <p:spPr/>
      </p:pic>
      <p:pic>
        <p:nvPicPr>
          <p:cNvPr id="6" name="Picture Placeholder 5"/>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16688" r="16688"/>
          <a:stretch>
            <a:fillRect/>
          </a:stretch>
        </p:blipFill>
        <p:spPr/>
      </p:pic>
      <p:pic>
        <p:nvPicPr>
          <p:cNvPr id="12" name="Picture Placeholder 11"/>
          <p:cNvPicPr>
            <a:picLocks noGrp="1" noChangeAspect="1"/>
          </p:cNvPicPr>
          <p:nvPr>
            <p:ph type="pic" idx="11"/>
          </p:nvPr>
        </p:nvPicPr>
        <p:blipFill rotWithShape="1">
          <a:blip r:embed="rId4" cstate="print">
            <a:extLst>
              <a:ext uri="{28A0092B-C50C-407E-A947-70E740481C1C}">
                <a14:useLocalDpi xmlns:a14="http://schemas.microsoft.com/office/drawing/2010/main" val="0"/>
              </a:ext>
            </a:extLst>
          </a:blip>
          <a:srcRect l="20514" t="395" r="12579" b="-395"/>
          <a:stretch/>
        </p:blipFill>
        <p:spPr/>
      </p:pic>
      <p:pic>
        <p:nvPicPr>
          <p:cNvPr id="10" name="Picture Placeholder 9"/>
          <p:cNvPicPr>
            <a:picLocks noGrp="1" noChangeAspect="1"/>
          </p:cNvPicPr>
          <p:nvPr>
            <p:ph type="pic" idx="12"/>
          </p:nvPr>
        </p:nvPicPr>
        <p:blipFill rotWithShape="1">
          <a:blip r:embed="rId5" cstate="print">
            <a:extLst>
              <a:ext uri="{28A0092B-C50C-407E-A947-70E740481C1C}">
                <a14:useLocalDpi xmlns:a14="http://schemas.microsoft.com/office/drawing/2010/main" val="0"/>
              </a:ext>
            </a:extLst>
          </a:blip>
          <a:srcRect l="-172" t="-395" r="33542" b="395"/>
          <a:stretch/>
        </p:blipFill>
        <p:spPr/>
      </p:pic>
      <p:sp>
        <p:nvSpPr>
          <p:cNvPr id="2" name="Rectangle 1"/>
          <p:cNvSpPr/>
          <p:nvPr/>
        </p:nvSpPr>
        <p:spPr>
          <a:xfrm>
            <a:off x="195499" y="2512843"/>
            <a:ext cx="5252490" cy="2246769"/>
          </a:xfrm>
          <a:prstGeom prst="rect">
            <a:avLst/>
          </a:prstGeom>
        </p:spPr>
        <p:txBody>
          <a:bodyPr wrap="square">
            <a:spAutoFit/>
          </a:bodyPr>
          <a:lstStyle/>
          <a:p>
            <a:pPr algn="just"/>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37147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4" name="Picture Placeholder 3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701" b="7701"/>
          <a:stretch>
            <a:fillRect/>
          </a:stretch>
        </p:blipFill>
        <p:spPr>
          <a:xfrm>
            <a:off x="0" y="-16380"/>
            <a:ext cx="12192000" cy="6858000"/>
          </a:xfrm>
        </p:spPr>
      </p:pic>
      <p:sp>
        <p:nvSpPr>
          <p:cNvPr id="35" name="Rectangle 34"/>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4294967295"/>
          </p:nvPr>
        </p:nvSpPr>
        <p:spPr>
          <a:xfrm>
            <a:off x="4975045" y="1037969"/>
            <a:ext cx="2565400" cy="768350"/>
          </a:xfrm>
        </p:spPr>
        <p:txBody>
          <a:bodyPr>
            <a:normAutofit/>
          </a:bodyPr>
          <a:lstStyle/>
          <a:p>
            <a:pPr marL="0" indent="0">
              <a:buNone/>
            </a:pPr>
            <a:r>
              <a:rPr lang="en-US" altLang="ko-KR" sz="3600" b="1" dirty="0" smtClean="0">
                <a:solidFill>
                  <a:schemeClr val="bg1"/>
                </a:solidFill>
                <a:latin typeface="Arial Black" panose="020B0A04020102020204" pitchFamily="34" charset="0"/>
              </a:rPr>
              <a:t>HEADING</a:t>
            </a:r>
            <a:endParaRPr lang="ko-KR" altLang="en-US" sz="3600" b="1" dirty="0">
              <a:solidFill>
                <a:schemeClr val="bg1"/>
              </a:solidFill>
              <a:latin typeface="Arial Black" panose="020B0A04020102020204" pitchFamily="34" charset="0"/>
            </a:endParaRPr>
          </a:p>
        </p:txBody>
      </p:sp>
      <p:grpSp>
        <p:nvGrpSpPr>
          <p:cNvPr id="8" name="Group 7"/>
          <p:cNvGrpSpPr/>
          <p:nvPr/>
        </p:nvGrpSpPr>
        <p:grpSpPr>
          <a:xfrm>
            <a:off x="1324968" y="2283279"/>
            <a:ext cx="2969603" cy="3153715"/>
            <a:chOff x="993726" y="1566850"/>
            <a:chExt cx="2227202" cy="2365286"/>
          </a:xfrm>
        </p:grpSpPr>
        <p:sp>
          <p:nvSpPr>
            <p:cNvPr id="4" name="Rectangle 3"/>
            <p:cNvSpPr/>
            <p:nvPr/>
          </p:nvSpPr>
          <p:spPr>
            <a:xfrm>
              <a:off x="993726" y="2012949"/>
              <a:ext cx="2227202" cy="191918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
          <p:nvSpPr>
            <p:cNvPr id="5" name="Oval 4"/>
            <p:cNvSpPr/>
            <p:nvPr/>
          </p:nvSpPr>
          <p:spPr>
            <a:xfrm>
              <a:off x="1683824" y="1566850"/>
              <a:ext cx="847006" cy="84700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grpSp>
      <p:grpSp>
        <p:nvGrpSpPr>
          <p:cNvPr id="11" name="Group 10"/>
          <p:cNvGrpSpPr/>
          <p:nvPr/>
        </p:nvGrpSpPr>
        <p:grpSpPr>
          <a:xfrm>
            <a:off x="4616044" y="2283279"/>
            <a:ext cx="2969603" cy="3138651"/>
            <a:chOff x="3462033" y="1566850"/>
            <a:chExt cx="2227202" cy="2353988"/>
          </a:xfrm>
        </p:grpSpPr>
        <p:sp>
          <p:nvSpPr>
            <p:cNvPr id="6" name="Rectangle 5"/>
            <p:cNvSpPr/>
            <p:nvPr/>
          </p:nvSpPr>
          <p:spPr>
            <a:xfrm>
              <a:off x="3462033" y="2001651"/>
              <a:ext cx="2227202" cy="191918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sp>
          <p:nvSpPr>
            <p:cNvPr id="9" name="Oval 8"/>
            <p:cNvSpPr/>
            <p:nvPr/>
          </p:nvSpPr>
          <p:spPr>
            <a:xfrm>
              <a:off x="4148497" y="1566850"/>
              <a:ext cx="847006" cy="84700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grpSp>
        <p:nvGrpSpPr>
          <p:cNvPr id="12" name="Group 11"/>
          <p:cNvGrpSpPr/>
          <p:nvPr/>
        </p:nvGrpSpPr>
        <p:grpSpPr>
          <a:xfrm>
            <a:off x="7907120" y="2283279"/>
            <a:ext cx="2969603" cy="3123587"/>
            <a:chOff x="5930340" y="1566850"/>
            <a:chExt cx="2227202" cy="2342690"/>
          </a:xfrm>
        </p:grpSpPr>
        <p:sp>
          <p:nvSpPr>
            <p:cNvPr id="7" name="Rectangle 6"/>
            <p:cNvSpPr/>
            <p:nvPr/>
          </p:nvSpPr>
          <p:spPr>
            <a:xfrm>
              <a:off x="5930340" y="1990353"/>
              <a:ext cx="2227202" cy="191918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
          <p:nvSpPr>
            <p:cNvPr id="10" name="Oval 9"/>
            <p:cNvSpPr/>
            <p:nvPr/>
          </p:nvSpPr>
          <p:spPr>
            <a:xfrm>
              <a:off x="6620438" y="1566850"/>
              <a:ext cx="847006" cy="84700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sp>
        <p:nvSpPr>
          <p:cNvPr id="14" name="Block Arc 14"/>
          <p:cNvSpPr/>
          <p:nvPr/>
        </p:nvSpPr>
        <p:spPr>
          <a:xfrm rot="16200000">
            <a:off x="9120744" y="2568066"/>
            <a:ext cx="589507" cy="58989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
        <p:nvSpPr>
          <p:cNvPr id="15" name="Rectangle 36"/>
          <p:cNvSpPr/>
          <p:nvPr/>
        </p:nvSpPr>
        <p:spPr>
          <a:xfrm>
            <a:off x="2566049" y="2681866"/>
            <a:ext cx="487439" cy="407460"/>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6" name="Rounded Rectangle 25"/>
          <p:cNvSpPr/>
          <p:nvPr/>
        </p:nvSpPr>
        <p:spPr>
          <a:xfrm>
            <a:off x="5784954" y="2620002"/>
            <a:ext cx="622092" cy="455895"/>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nvGrpSpPr>
          <p:cNvPr id="17" name="Group 16"/>
          <p:cNvGrpSpPr/>
          <p:nvPr/>
        </p:nvGrpSpPr>
        <p:grpSpPr>
          <a:xfrm>
            <a:off x="1598403" y="3580593"/>
            <a:ext cx="2422732" cy="1137768"/>
            <a:chOff x="6228184" y="1730811"/>
            <a:chExt cx="2592288" cy="853326"/>
          </a:xfrm>
        </p:grpSpPr>
        <p:sp>
          <p:nvSpPr>
            <p:cNvPr id="18" name="TextBox 17"/>
            <p:cNvSpPr txBox="1"/>
            <p:nvPr/>
          </p:nvSpPr>
          <p:spPr>
            <a:xfrm>
              <a:off x="6228184" y="2030139"/>
              <a:ext cx="2592288" cy="553998"/>
            </a:xfrm>
            <a:prstGeom prst="rect">
              <a:avLst/>
            </a:prstGeom>
            <a:noFill/>
          </p:spPr>
          <p:txBody>
            <a:bodyPr wrap="square" rtlCol="0">
              <a:spAutoFit/>
            </a:bodyPr>
            <a:lstStyle/>
            <a:p>
              <a:pPr algn="ctr"/>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a:t>
              </a:r>
              <a:endParaRPr lang="en-US" altLang="ko-KR" sz="1400" dirty="0">
                <a:solidFill>
                  <a:schemeClr val="bg1"/>
                </a:solidFill>
                <a:cs typeface="Arial" pitchFamily="34" charset="0"/>
              </a:endParaRPr>
            </a:p>
          </p:txBody>
        </p:sp>
        <p:sp>
          <p:nvSpPr>
            <p:cNvPr id="19" name="TextBox 18"/>
            <p:cNvSpPr txBox="1"/>
            <p:nvPr/>
          </p:nvSpPr>
          <p:spPr>
            <a:xfrm>
              <a:off x="6228184" y="1730811"/>
              <a:ext cx="2592288" cy="253916"/>
            </a:xfrm>
            <a:prstGeom prst="rect">
              <a:avLst/>
            </a:prstGeom>
            <a:noFill/>
          </p:spPr>
          <p:txBody>
            <a:bodyPr wrap="square" rtlCol="0">
              <a:spAutoFit/>
            </a:bodyPr>
            <a:lstStyle/>
            <a:p>
              <a:pPr algn="ctr"/>
              <a:r>
                <a:rPr lang="en-US" altLang="ko-KR" sz="1600" b="1" dirty="0">
                  <a:solidFill>
                    <a:schemeClr val="bg1"/>
                  </a:solidFill>
                  <a:latin typeface="Arial Black" panose="020B0A04020102020204" pitchFamily="34" charset="0"/>
                  <a:cs typeface="Arial" pitchFamily="34" charset="0"/>
                </a:rPr>
                <a:t>Your Text  Here</a:t>
              </a:r>
              <a:endParaRPr lang="ko-KR" altLang="en-US" sz="1600" b="1" dirty="0">
                <a:solidFill>
                  <a:schemeClr val="bg1"/>
                </a:solidFill>
                <a:latin typeface="Arial Black" panose="020B0A04020102020204" pitchFamily="34" charset="0"/>
                <a:cs typeface="Arial" pitchFamily="34" charset="0"/>
              </a:endParaRPr>
            </a:p>
          </p:txBody>
        </p:sp>
      </p:grpSp>
      <p:grpSp>
        <p:nvGrpSpPr>
          <p:cNvPr id="20" name="Group 19"/>
          <p:cNvGrpSpPr/>
          <p:nvPr/>
        </p:nvGrpSpPr>
        <p:grpSpPr>
          <a:xfrm>
            <a:off x="4889479" y="3580593"/>
            <a:ext cx="2422732" cy="1137768"/>
            <a:chOff x="6228184" y="1730811"/>
            <a:chExt cx="2592288" cy="853326"/>
          </a:xfrm>
        </p:grpSpPr>
        <p:sp>
          <p:nvSpPr>
            <p:cNvPr id="21" name="TextBox 20"/>
            <p:cNvSpPr txBox="1"/>
            <p:nvPr/>
          </p:nvSpPr>
          <p:spPr>
            <a:xfrm>
              <a:off x="6228184" y="2030139"/>
              <a:ext cx="2592288" cy="553998"/>
            </a:xfrm>
            <a:prstGeom prst="rect">
              <a:avLst/>
            </a:prstGeom>
            <a:noFill/>
          </p:spPr>
          <p:txBody>
            <a:bodyPr wrap="square" rtlCol="0">
              <a:spAutoFit/>
            </a:bodyPr>
            <a:lstStyle/>
            <a:p>
              <a:pPr algn="ctr"/>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a:t>
              </a:r>
              <a:endParaRPr lang="en-US" altLang="ko-KR" sz="1400" dirty="0">
                <a:solidFill>
                  <a:schemeClr val="bg1"/>
                </a:solidFill>
                <a:cs typeface="Arial" pitchFamily="34" charset="0"/>
              </a:endParaRPr>
            </a:p>
          </p:txBody>
        </p:sp>
        <p:sp>
          <p:nvSpPr>
            <p:cNvPr id="22" name="TextBox 21"/>
            <p:cNvSpPr txBox="1"/>
            <p:nvPr/>
          </p:nvSpPr>
          <p:spPr>
            <a:xfrm>
              <a:off x="6228184" y="1730811"/>
              <a:ext cx="2592288" cy="253916"/>
            </a:xfrm>
            <a:prstGeom prst="rect">
              <a:avLst/>
            </a:prstGeom>
            <a:noFill/>
          </p:spPr>
          <p:txBody>
            <a:bodyPr wrap="square" rtlCol="0">
              <a:spAutoFit/>
            </a:bodyPr>
            <a:lstStyle/>
            <a:p>
              <a:pPr algn="ctr"/>
              <a:r>
                <a:rPr lang="en-US" altLang="ko-KR" sz="1600" b="1" dirty="0">
                  <a:solidFill>
                    <a:schemeClr val="bg1"/>
                  </a:solidFill>
                  <a:latin typeface="Arial Black" panose="020B0A04020102020204" pitchFamily="34" charset="0"/>
                  <a:cs typeface="Arial" pitchFamily="34" charset="0"/>
                </a:rPr>
                <a:t>Your Text  Here</a:t>
              </a:r>
              <a:endParaRPr lang="ko-KR" altLang="en-US" sz="1600" b="1" dirty="0">
                <a:solidFill>
                  <a:schemeClr val="bg1"/>
                </a:solidFill>
                <a:latin typeface="Arial Black" panose="020B0A04020102020204" pitchFamily="34" charset="0"/>
                <a:cs typeface="Arial" pitchFamily="34" charset="0"/>
              </a:endParaRPr>
            </a:p>
          </p:txBody>
        </p:sp>
      </p:grpSp>
      <p:grpSp>
        <p:nvGrpSpPr>
          <p:cNvPr id="23" name="Group 22"/>
          <p:cNvGrpSpPr/>
          <p:nvPr/>
        </p:nvGrpSpPr>
        <p:grpSpPr>
          <a:xfrm>
            <a:off x="8180555" y="3580593"/>
            <a:ext cx="2422732" cy="1137768"/>
            <a:chOff x="6228184" y="1730811"/>
            <a:chExt cx="2592288" cy="853326"/>
          </a:xfrm>
        </p:grpSpPr>
        <p:sp>
          <p:nvSpPr>
            <p:cNvPr id="24" name="TextBox 23"/>
            <p:cNvSpPr txBox="1"/>
            <p:nvPr/>
          </p:nvSpPr>
          <p:spPr>
            <a:xfrm>
              <a:off x="6228184" y="2030139"/>
              <a:ext cx="2592288" cy="553998"/>
            </a:xfrm>
            <a:prstGeom prst="rect">
              <a:avLst/>
            </a:prstGeom>
            <a:noFill/>
          </p:spPr>
          <p:txBody>
            <a:bodyPr wrap="square" rtlCol="0">
              <a:spAutoFit/>
            </a:bodyPr>
            <a:lstStyle/>
            <a:p>
              <a:pPr algn="ctr"/>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a:t>
              </a:r>
              <a:endParaRPr lang="en-US" altLang="ko-KR" sz="1400" dirty="0">
                <a:solidFill>
                  <a:schemeClr val="bg1"/>
                </a:solidFill>
                <a:cs typeface="Arial" pitchFamily="34" charset="0"/>
              </a:endParaRPr>
            </a:p>
          </p:txBody>
        </p:sp>
        <p:sp>
          <p:nvSpPr>
            <p:cNvPr id="25" name="TextBox 24"/>
            <p:cNvSpPr txBox="1"/>
            <p:nvPr/>
          </p:nvSpPr>
          <p:spPr>
            <a:xfrm>
              <a:off x="6228184" y="1730811"/>
              <a:ext cx="2592288" cy="253916"/>
            </a:xfrm>
            <a:prstGeom prst="rect">
              <a:avLst/>
            </a:prstGeom>
            <a:noFill/>
          </p:spPr>
          <p:txBody>
            <a:bodyPr wrap="square" rtlCol="0">
              <a:spAutoFit/>
            </a:bodyPr>
            <a:lstStyle/>
            <a:p>
              <a:pPr algn="ctr"/>
              <a:r>
                <a:rPr lang="en-US" altLang="ko-KR" sz="1600" b="1" dirty="0">
                  <a:solidFill>
                    <a:schemeClr val="bg1"/>
                  </a:solidFill>
                  <a:latin typeface="Arial Black" panose="020B0A04020102020204" pitchFamily="34" charset="0"/>
                  <a:cs typeface="Arial" pitchFamily="34" charset="0"/>
                </a:rPr>
                <a:t>Your Text  Here</a:t>
              </a:r>
              <a:endParaRPr lang="ko-KR" altLang="en-US" sz="1600" b="1" dirty="0">
                <a:solidFill>
                  <a:schemeClr val="bg1"/>
                </a:solidFill>
                <a:latin typeface="Arial Black" panose="020B0A04020102020204" pitchFamily="34" charset="0"/>
                <a:cs typeface="Arial" pitchFamily="34" charset="0"/>
              </a:endParaRPr>
            </a:p>
          </p:txBody>
        </p:sp>
      </p:grpSp>
      <p:grpSp>
        <p:nvGrpSpPr>
          <p:cNvPr id="28" name="Group 27"/>
          <p:cNvGrpSpPr/>
          <p:nvPr/>
        </p:nvGrpSpPr>
        <p:grpSpPr>
          <a:xfrm>
            <a:off x="4051132" y="3765960"/>
            <a:ext cx="768085" cy="768085"/>
            <a:chOff x="3038349" y="2678861"/>
            <a:chExt cx="576064" cy="576064"/>
          </a:xfrm>
        </p:grpSpPr>
        <p:sp>
          <p:nvSpPr>
            <p:cNvPr id="13" name="Oval 12"/>
            <p:cNvSpPr/>
            <p:nvPr/>
          </p:nvSpPr>
          <p:spPr>
            <a:xfrm>
              <a:off x="3038349" y="2678861"/>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
          <p:nvSpPr>
            <p:cNvPr id="26" name="Chevron 25"/>
            <p:cNvSpPr/>
            <p:nvPr/>
          </p:nvSpPr>
          <p:spPr>
            <a:xfrm>
              <a:off x="3161802" y="2786873"/>
              <a:ext cx="360040" cy="36004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grpSp>
        <p:nvGrpSpPr>
          <p:cNvPr id="30" name="Group 29"/>
          <p:cNvGrpSpPr/>
          <p:nvPr/>
        </p:nvGrpSpPr>
        <p:grpSpPr>
          <a:xfrm>
            <a:off x="7380287" y="3765960"/>
            <a:ext cx="768085" cy="768085"/>
            <a:chOff x="5535215" y="2678861"/>
            <a:chExt cx="576064" cy="576064"/>
          </a:xfrm>
        </p:grpSpPr>
        <p:sp>
          <p:nvSpPr>
            <p:cNvPr id="27" name="Oval 26"/>
            <p:cNvSpPr/>
            <p:nvPr/>
          </p:nvSpPr>
          <p:spPr>
            <a:xfrm>
              <a:off x="5535215" y="2678861"/>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sp>
          <p:nvSpPr>
            <p:cNvPr id="29" name="Chevron 28"/>
            <p:cNvSpPr/>
            <p:nvPr/>
          </p:nvSpPr>
          <p:spPr>
            <a:xfrm>
              <a:off x="5689235" y="2786873"/>
              <a:ext cx="360040" cy="36004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sp>
        <p:nvSpPr>
          <p:cNvPr id="32" name="Rectangle 31"/>
          <p:cNvSpPr/>
          <p:nvPr/>
        </p:nvSpPr>
        <p:spPr>
          <a:xfrm>
            <a:off x="3614445" y="1569512"/>
            <a:ext cx="6096000" cy="276999"/>
          </a:xfrm>
          <a:prstGeom prst="rect">
            <a:avLst/>
          </a:prstGeom>
        </p:spPr>
        <p:txBody>
          <a:bodyPr>
            <a:spAutoFit/>
          </a:bodyPr>
          <a:lstStyle/>
          <a:p>
            <a:r>
              <a:rPr lang="en-US" sz="1200" b="1" dirty="0">
                <a:solidFill>
                  <a:schemeClr val="bg1"/>
                </a:solidFill>
                <a:latin typeface="Segoe UI" panose="020B0502040204020203" pitchFamily="34" charset="0"/>
                <a:cs typeface="Segoe UI" panose="020B0502040204020203" pitchFamily="34" charset="0"/>
              </a:rPr>
              <a:t>Lorem Ipsum</a:t>
            </a:r>
            <a:r>
              <a:rPr lang="en-US" sz="1200" dirty="0">
                <a:solidFill>
                  <a:schemeClr val="bg1"/>
                </a:solidFill>
                <a:latin typeface="Segoe UI" panose="020B0502040204020203" pitchFamily="34" charset="0"/>
                <a:cs typeface="Segoe UI" panose="020B0502040204020203" pitchFamily="34" charset="0"/>
              </a:rPr>
              <a:t> is simply dummy text of the printing and typesetting industry. </a:t>
            </a:r>
            <a:endParaRPr lang="en-US" sz="1200" dirty="0"/>
          </a:p>
        </p:txBody>
      </p:sp>
    </p:spTree>
    <p:extLst>
      <p:ext uri="{BB962C8B-B14F-4D97-AF65-F5344CB8AC3E}">
        <p14:creationId xmlns:p14="http://schemas.microsoft.com/office/powerpoint/2010/main" val="2998893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Text Placeholder 1"/>
          <p:cNvSpPr txBox="1">
            <a:spLocks/>
          </p:cNvSpPr>
          <p:nvPr/>
        </p:nvSpPr>
        <p:spPr>
          <a:xfrm>
            <a:off x="715562" y="3835277"/>
            <a:ext cx="2565400" cy="76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3600" b="1" dirty="0" smtClean="0">
                <a:solidFill>
                  <a:schemeClr val="bg1"/>
                </a:solidFill>
                <a:latin typeface="Arial Black" panose="020B0A04020102020204" pitchFamily="34" charset="0"/>
              </a:rPr>
              <a:t>HEADING</a:t>
            </a:r>
            <a:endParaRPr lang="ko-KR" altLang="en-US" sz="3600" b="1" dirty="0">
              <a:solidFill>
                <a:schemeClr val="bg1"/>
              </a:solidFill>
              <a:latin typeface="Arial Black" panose="020B0A04020102020204" pitchFamily="34" charset="0"/>
            </a:endParaRPr>
          </a:p>
        </p:txBody>
      </p:sp>
      <p:sp>
        <p:nvSpPr>
          <p:cNvPr id="2" name="Rectangle 1"/>
          <p:cNvSpPr/>
          <p:nvPr/>
        </p:nvSpPr>
        <p:spPr>
          <a:xfrm>
            <a:off x="73006" y="4348606"/>
            <a:ext cx="3850512" cy="2031325"/>
          </a:xfrm>
          <a:prstGeom prst="rect">
            <a:avLst/>
          </a:prstGeom>
        </p:spPr>
        <p:txBody>
          <a:bodyPr wrap="square">
            <a:spAutoFit/>
          </a:bodyPr>
          <a:lstStyle/>
          <a:p>
            <a:pPr algn="just"/>
            <a:r>
              <a:rPr lang="en-US" sz="1400" b="1" i="0" dirty="0" smtClean="0">
                <a:solidFill>
                  <a:schemeClr val="bg1"/>
                </a:solidFill>
                <a:effectLst/>
                <a:latin typeface="Open Sans"/>
              </a:rPr>
              <a:t>Lorem Ipsum</a:t>
            </a:r>
            <a:r>
              <a:rPr lang="en-US" sz="1400" b="0" i="0" dirty="0" smtClean="0">
                <a:solidFill>
                  <a:schemeClr val="bg1"/>
                </a:solidFill>
                <a:effectLst/>
                <a:latin typeface="Open Sans"/>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endParaRPr lang="en-US" sz="1400" dirty="0">
              <a:solidFill>
                <a:schemeClr val="bg1"/>
              </a:solidFill>
            </a:endParaRPr>
          </a:p>
        </p:txBody>
      </p:sp>
      <p:sp>
        <p:nvSpPr>
          <p:cNvPr id="10" name="Text Placeholder 1"/>
          <p:cNvSpPr txBox="1">
            <a:spLocks/>
          </p:cNvSpPr>
          <p:nvPr/>
        </p:nvSpPr>
        <p:spPr>
          <a:xfrm>
            <a:off x="8877643" y="452669"/>
            <a:ext cx="2565400" cy="76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3600" b="1" dirty="0" smtClean="0">
                <a:solidFill>
                  <a:schemeClr val="bg1"/>
                </a:solidFill>
                <a:latin typeface="Arial Black" panose="020B0A04020102020204" pitchFamily="34" charset="0"/>
              </a:rPr>
              <a:t>HEADING</a:t>
            </a:r>
            <a:endParaRPr lang="ko-KR" altLang="en-US" sz="3600" b="1" dirty="0">
              <a:solidFill>
                <a:schemeClr val="bg1"/>
              </a:solidFill>
              <a:latin typeface="Arial Black" panose="020B0A04020102020204" pitchFamily="34" charset="0"/>
            </a:endParaRPr>
          </a:p>
        </p:txBody>
      </p:sp>
      <p:sp>
        <p:nvSpPr>
          <p:cNvPr id="15" name="Rectangle 14"/>
          <p:cNvSpPr/>
          <p:nvPr/>
        </p:nvSpPr>
        <p:spPr>
          <a:xfrm>
            <a:off x="8235087" y="965998"/>
            <a:ext cx="3850512" cy="2031325"/>
          </a:xfrm>
          <a:prstGeom prst="rect">
            <a:avLst/>
          </a:prstGeom>
        </p:spPr>
        <p:txBody>
          <a:bodyPr wrap="square">
            <a:spAutoFit/>
          </a:bodyPr>
          <a:lstStyle/>
          <a:p>
            <a:pPr algn="just"/>
            <a:r>
              <a:rPr lang="en-US" sz="1400" b="1" i="0" dirty="0" smtClean="0">
                <a:solidFill>
                  <a:schemeClr val="bg1"/>
                </a:solidFill>
                <a:effectLst/>
                <a:latin typeface="Open Sans"/>
              </a:rPr>
              <a:t>Lorem Ipsum</a:t>
            </a:r>
            <a:r>
              <a:rPr lang="en-US" sz="1400" b="0" i="0" dirty="0" smtClean="0">
                <a:solidFill>
                  <a:schemeClr val="bg1"/>
                </a:solidFill>
                <a:effectLst/>
                <a:latin typeface="Open Sans"/>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endParaRPr lang="en-US" sz="1400" dirty="0">
              <a:solidFill>
                <a:schemeClr val="bg1"/>
              </a:solidFill>
            </a:endParaRPr>
          </a:p>
        </p:txBody>
      </p:sp>
      <p:pic>
        <p:nvPicPr>
          <p:cNvPr id="9" name="Picture Placeholder 8"/>
          <p:cNvPicPr>
            <a:picLocks noGrp="1" noChangeAspect="1"/>
          </p:cNvPicPr>
          <p:nvPr>
            <p:ph type="pic" idx="14"/>
          </p:nvPr>
        </p:nvPicPr>
        <p:blipFill>
          <a:blip r:embed="rId2" cstate="print">
            <a:extLst>
              <a:ext uri="{28A0092B-C50C-407E-A947-70E740481C1C}">
                <a14:useLocalDpi xmlns:a14="http://schemas.microsoft.com/office/drawing/2010/main" val="0"/>
              </a:ext>
            </a:extLst>
          </a:blip>
          <a:srcRect t="23361" b="23361"/>
          <a:stretch>
            <a:fillRect/>
          </a:stretch>
        </p:blipFill>
        <p:spPr/>
      </p:pic>
      <p:pic>
        <p:nvPicPr>
          <p:cNvPr id="17" name="Picture Placeholder 16"/>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23361" b="23361"/>
          <a:stretch>
            <a:fillRect/>
          </a:stretch>
        </p:blipFill>
        <p:spPr/>
      </p:pic>
    </p:spTree>
    <p:extLst>
      <p:ext uri="{BB962C8B-B14F-4D97-AF65-F5344CB8AC3E}">
        <p14:creationId xmlns:p14="http://schemas.microsoft.com/office/powerpoint/2010/main" val="3447359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Text Placeholder 1"/>
          <p:cNvSpPr txBox="1">
            <a:spLocks/>
          </p:cNvSpPr>
          <p:nvPr/>
        </p:nvSpPr>
        <p:spPr>
          <a:xfrm>
            <a:off x="3368824" y="1024577"/>
            <a:ext cx="2565400" cy="76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3600" b="1" dirty="0" smtClean="0">
                <a:solidFill>
                  <a:schemeClr val="bg1"/>
                </a:solidFill>
                <a:latin typeface="Arial Black" panose="020B0A04020102020204" pitchFamily="34" charset="0"/>
              </a:rPr>
              <a:t>HEADING</a:t>
            </a:r>
            <a:endParaRPr lang="ko-KR" altLang="en-US" sz="3600" b="1" dirty="0">
              <a:solidFill>
                <a:schemeClr val="bg1"/>
              </a:solidFill>
              <a:latin typeface="Arial Black" panose="020B0A04020102020204" pitchFamily="34" charset="0"/>
            </a:endParaRPr>
          </a:p>
        </p:txBody>
      </p:sp>
      <p:sp>
        <p:nvSpPr>
          <p:cNvPr id="9" name="Rectangle 8"/>
          <p:cNvSpPr/>
          <p:nvPr/>
        </p:nvSpPr>
        <p:spPr>
          <a:xfrm>
            <a:off x="3179543" y="1517421"/>
            <a:ext cx="2943963" cy="3970318"/>
          </a:xfrm>
          <a:prstGeom prst="rect">
            <a:avLst/>
          </a:prstGeom>
        </p:spPr>
        <p:txBody>
          <a:bodyPr wrap="square">
            <a:spAutoFit/>
          </a:bodyPr>
          <a:lstStyle/>
          <a:p>
            <a:pPr algn="just"/>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solidFill>
                <a:schemeClr val="bg1"/>
              </a:solidFill>
              <a:latin typeface="Segoe UI" panose="020B0502040204020203" pitchFamily="34" charset="0"/>
              <a:cs typeface="Segoe UI" panose="020B0502040204020203" pitchFamily="34" charset="0"/>
            </a:endParaRPr>
          </a:p>
        </p:txBody>
      </p:sp>
      <p:sp>
        <p:nvSpPr>
          <p:cNvPr id="10" name="Text Placeholder 1"/>
          <p:cNvSpPr txBox="1">
            <a:spLocks/>
          </p:cNvSpPr>
          <p:nvPr/>
        </p:nvSpPr>
        <p:spPr>
          <a:xfrm>
            <a:off x="9241658" y="1024577"/>
            <a:ext cx="2565400" cy="76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3600" b="1" dirty="0" smtClean="0">
                <a:solidFill>
                  <a:schemeClr val="bg1"/>
                </a:solidFill>
                <a:latin typeface="Arial Black" panose="020B0A04020102020204" pitchFamily="34" charset="0"/>
              </a:rPr>
              <a:t>HEADING</a:t>
            </a:r>
            <a:endParaRPr lang="ko-KR" altLang="en-US" sz="3600" b="1" dirty="0">
              <a:solidFill>
                <a:schemeClr val="bg1"/>
              </a:solidFill>
              <a:latin typeface="Arial Black" panose="020B0A04020102020204" pitchFamily="34" charset="0"/>
            </a:endParaRPr>
          </a:p>
        </p:txBody>
      </p:sp>
      <p:sp>
        <p:nvSpPr>
          <p:cNvPr id="12" name="Rectangle 11"/>
          <p:cNvSpPr/>
          <p:nvPr/>
        </p:nvSpPr>
        <p:spPr>
          <a:xfrm>
            <a:off x="9052377" y="1517421"/>
            <a:ext cx="2943963" cy="3970318"/>
          </a:xfrm>
          <a:prstGeom prst="rect">
            <a:avLst/>
          </a:prstGeom>
        </p:spPr>
        <p:txBody>
          <a:bodyPr wrap="square">
            <a:spAutoFit/>
          </a:bodyPr>
          <a:lstStyle/>
          <a:p>
            <a:pPr algn="just"/>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solidFill>
                <a:schemeClr val="bg1"/>
              </a:solidFill>
              <a:latin typeface="Segoe UI" panose="020B0502040204020203" pitchFamily="34" charset="0"/>
              <a:cs typeface="Segoe UI" panose="020B0502040204020203" pitchFamily="34" charset="0"/>
            </a:endParaRPr>
          </a:p>
        </p:txBody>
      </p:sp>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33870" r="3824"/>
          <a:stretch/>
        </p:blipFill>
        <p:spPr/>
      </p:pic>
      <p:pic>
        <p:nvPicPr>
          <p:cNvPr id="18" name="Picture Placeholder 17"/>
          <p:cNvPicPr>
            <a:picLocks noGrp="1" noChangeAspect="1"/>
          </p:cNvPicPr>
          <p:nvPr>
            <p:ph type="pic" idx="11"/>
          </p:nvPr>
        </p:nvPicPr>
        <p:blipFill>
          <a:blip r:embed="rId3" cstate="print">
            <a:extLst>
              <a:ext uri="{28A0092B-C50C-407E-A947-70E740481C1C}">
                <a14:useLocalDpi xmlns:a14="http://schemas.microsoft.com/office/drawing/2010/main" val="0"/>
              </a:ext>
            </a:extLst>
          </a:blip>
          <a:srcRect l="18844" r="18844"/>
          <a:stretch>
            <a:fillRect/>
          </a:stretch>
        </p:blipFill>
        <p:spPr/>
      </p:pic>
    </p:spTree>
    <p:extLst>
      <p:ext uri="{BB962C8B-B14F-4D97-AF65-F5344CB8AC3E}">
        <p14:creationId xmlns:p14="http://schemas.microsoft.com/office/powerpoint/2010/main" val="2094658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0367" r="20367"/>
          <a:stretch>
            <a:fillRect/>
          </a:stretch>
        </p:blipFill>
        <p:spPr/>
      </p:pic>
      <p:sp>
        <p:nvSpPr>
          <p:cNvPr id="6" name="Frame 5"/>
          <p:cNvSpPr/>
          <p:nvPr/>
        </p:nvSpPr>
        <p:spPr>
          <a:xfrm>
            <a:off x="263691" y="212641"/>
            <a:ext cx="5568619" cy="6432715"/>
          </a:xfrm>
          <a:prstGeom prst="frame">
            <a:avLst>
              <a:gd name="adj1" fmla="val 10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
        <p:nvSpPr>
          <p:cNvPr id="7" name="Text Placeholder 1"/>
          <p:cNvSpPr txBox="1">
            <a:spLocks/>
          </p:cNvSpPr>
          <p:nvPr/>
        </p:nvSpPr>
        <p:spPr>
          <a:xfrm>
            <a:off x="6237484" y="1996850"/>
            <a:ext cx="2565400" cy="76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3600" b="1" dirty="0" smtClean="0">
                <a:solidFill>
                  <a:schemeClr val="bg1"/>
                </a:solidFill>
                <a:latin typeface="Arial Black" panose="020B0A04020102020204" pitchFamily="34" charset="0"/>
              </a:rPr>
              <a:t>HEADING</a:t>
            </a:r>
            <a:endParaRPr lang="ko-KR" altLang="en-US" sz="3600" b="1" dirty="0">
              <a:solidFill>
                <a:schemeClr val="bg1"/>
              </a:solidFill>
              <a:latin typeface="Arial Black" panose="020B0A04020102020204" pitchFamily="34" charset="0"/>
            </a:endParaRPr>
          </a:p>
        </p:txBody>
      </p:sp>
      <p:sp>
        <p:nvSpPr>
          <p:cNvPr id="8" name="Rectangle 7"/>
          <p:cNvSpPr/>
          <p:nvPr/>
        </p:nvSpPr>
        <p:spPr>
          <a:xfrm>
            <a:off x="6237484" y="2513957"/>
            <a:ext cx="5252490" cy="2246769"/>
          </a:xfrm>
          <a:prstGeom prst="rect">
            <a:avLst/>
          </a:prstGeom>
        </p:spPr>
        <p:txBody>
          <a:bodyPr wrap="square">
            <a:spAutoFit/>
          </a:bodyPr>
          <a:lstStyle/>
          <a:p>
            <a:pPr algn="just"/>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26779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544" b="12544"/>
          <a:stretch>
            <a:fillRect/>
          </a:stretch>
        </p:blipFill>
        <p:spPr/>
      </p:pic>
      <p:sp>
        <p:nvSpPr>
          <p:cNvPr id="18" name="Rectangle 17"/>
          <p:cNvSpPr/>
          <p:nvPr/>
        </p:nvSpPr>
        <p:spPr>
          <a:xfrm>
            <a:off x="0" y="0"/>
            <a:ext cx="12192000" cy="6858000"/>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7681" y="5541235"/>
            <a:ext cx="10369152" cy="105611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
        <p:nvSpPr>
          <p:cNvPr id="15" name="Frame 14"/>
          <p:cNvSpPr/>
          <p:nvPr/>
        </p:nvSpPr>
        <p:spPr>
          <a:xfrm>
            <a:off x="251520" y="212643"/>
            <a:ext cx="11688960" cy="6432715"/>
          </a:xfrm>
          <a:prstGeom prst="frame">
            <a:avLst>
              <a:gd name="adj1" fmla="val 10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
        <p:nvSpPr>
          <p:cNvPr id="16" name="Rectangle 15"/>
          <p:cNvSpPr/>
          <p:nvPr/>
        </p:nvSpPr>
        <p:spPr>
          <a:xfrm>
            <a:off x="1026288" y="5653794"/>
            <a:ext cx="10139423" cy="830997"/>
          </a:xfrm>
          <a:prstGeom prst="rect">
            <a:avLst/>
          </a:prstGeom>
        </p:spPr>
        <p:txBody>
          <a:bodyPr wrap="square">
            <a:spAutoFit/>
          </a:bodyPr>
          <a:lstStyle/>
          <a:p>
            <a:pPr algn="just"/>
            <a:r>
              <a:rPr lang="en-US" sz="1200" b="1" i="0" dirty="0" smtClean="0">
                <a:solidFill>
                  <a:schemeClr val="bg1"/>
                </a:solidFill>
                <a:effectLst/>
                <a:latin typeface="Segoe UI" panose="020B0502040204020203" pitchFamily="34" charset="0"/>
                <a:cs typeface="Segoe UI" panose="020B0502040204020203" pitchFamily="34" charset="0"/>
              </a:rPr>
              <a:t>Lorem Ipsum</a:t>
            </a:r>
            <a:r>
              <a:rPr lang="en-US" sz="12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2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50006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4766" b="24766"/>
          <a:stretch>
            <a:fillRect/>
          </a:stretch>
        </p:blipFill>
        <p:spPr/>
      </p:pic>
      <p:sp>
        <p:nvSpPr>
          <p:cNvPr id="4" name="Rectangle 3"/>
          <p:cNvSpPr/>
          <p:nvPr/>
        </p:nvSpPr>
        <p:spPr>
          <a:xfrm>
            <a:off x="0" y="0"/>
            <a:ext cx="12192000" cy="40974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p:cNvSpPr/>
          <p:nvPr/>
        </p:nvSpPr>
        <p:spPr>
          <a:xfrm>
            <a:off x="299526" y="250849"/>
            <a:ext cx="11592949" cy="3600401"/>
          </a:xfrm>
          <a:prstGeom prst="frame">
            <a:avLst>
              <a:gd name="adj1" fmla="val 10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
        <p:nvSpPr>
          <p:cNvPr id="12" name="Text Placeholder 1"/>
          <p:cNvSpPr txBox="1">
            <a:spLocks/>
          </p:cNvSpPr>
          <p:nvPr/>
        </p:nvSpPr>
        <p:spPr>
          <a:xfrm>
            <a:off x="1352966" y="4607592"/>
            <a:ext cx="2565400" cy="76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3600" b="1" dirty="0" smtClean="0">
                <a:solidFill>
                  <a:schemeClr val="bg1"/>
                </a:solidFill>
                <a:latin typeface="Arial Black" panose="020B0A04020102020204" pitchFamily="34" charset="0"/>
              </a:rPr>
              <a:t>HEADING</a:t>
            </a:r>
            <a:endParaRPr lang="ko-KR" altLang="en-US" sz="3600" b="1" dirty="0">
              <a:solidFill>
                <a:schemeClr val="bg1"/>
              </a:solidFill>
              <a:latin typeface="Arial Black" panose="020B0A04020102020204" pitchFamily="34" charset="0"/>
            </a:endParaRPr>
          </a:p>
        </p:txBody>
      </p:sp>
      <p:sp>
        <p:nvSpPr>
          <p:cNvPr id="13" name="Rectangle 12"/>
          <p:cNvSpPr/>
          <p:nvPr/>
        </p:nvSpPr>
        <p:spPr>
          <a:xfrm>
            <a:off x="1364541" y="5121299"/>
            <a:ext cx="9631407" cy="1169551"/>
          </a:xfrm>
          <a:prstGeom prst="rect">
            <a:avLst/>
          </a:prstGeom>
        </p:spPr>
        <p:txBody>
          <a:bodyPr wrap="square">
            <a:spAutoFit/>
          </a:bodyPr>
          <a:lstStyle/>
          <a:p>
            <a:pPr algn="just"/>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84779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8" name="Frame 17"/>
          <p:cNvSpPr/>
          <p:nvPr/>
        </p:nvSpPr>
        <p:spPr>
          <a:xfrm rot="18900000">
            <a:off x="8480972" y="3240763"/>
            <a:ext cx="2391109" cy="2391109"/>
          </a:xfrm>
          <a:prstGeom prst="frame">
            <a:avLst>
              <a:gd name="adj1" fmla="val 483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
        <p:nvSpPr>
          <p:cNvPr id="10" name="Text Placeholder 1"/>
          <p:cNvSpPr txBox="1">
            <a:spLocks/>
          </p:cNvSpPr>
          <p:nvPr/>
        </p:nvSpPr>
        <p:spPr>
          <a:xfrm>
            <a:off x="101291" y="468385"/>
            <a:ext cx="2565400" cy="76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3600" b="1" dirty="0" smtClean="0">
                <a:solidFill>
                  <a:schemeClr val="bg1"/>
                </a:solidFill>
                <a:latin typeface="Arial Black" panose="020B0A04020102020204" pitchFamily="34" charset="0"/>
              </a:rPr>
              <a:t>HEADING</a:t>
            </a:r>
            <a:endParaRPr lang="ko-KR" altLang="en-US" sz="3600" b="1" dirty="0">
              <a:solidFill>
                <a:schemeClr val="bg1"/>
              </a:solidFill>
              <a:latin typeface="Arial Black" panose="020B0A04020102020204" pitchFamily="34" charset="0"/>
            </a:endParaRPr>
          </a:p>
        </p:txBody>
      </p:sp>
      <p:sp>
        <p:nvSpPr>
          <p:cNvPr id="11" name="Rectangle 10"/>
          <p:cNvSpPr/>
          <p:nvPr/>
        </p:nvSpPr>
        <p:spPr>
          <a:xfrm>
            <a:off x="124441" y="987218"/>
            <a:ext cx="4507651" cy="2677656"/>
          </a:xfrm>
          <a:prstGeom prst="rect">
            <a:avLst/>
          </a:prstGeom>
        </p:spPr>
        <p:txBody>
          <a:bodyPr wrap="square">
            <a:spAutoFit/>
          </a:bodyPr>
          <a:lstStyle/>
          <a:p>
            <a:pPr algn="just"/>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solidFill>
                <a:schemeClr val="bg1"/>
              </a:solidFill>
              <a:latin typeface="Segoe UI" panose="020B0502040204020203" pitchFamily="34" charset="0"/>
              <a:cs typeface="Segoe UI" panose="020B0502040204020203" pitchFamily="34" charset="0"/>
            </a:endParaRPr>
          </a:p>
        </p:txBody>
      </p:sp>
      <p:sp>
        <p:nvSpPr>
          <p:cNvPr id="12" name="Rectangle 11"/>
          <p:cNvSpPr/>
          <p:nvPr/>
        </p:nvSpPr>
        <p:spPr>
          <a:xfrm>
            <a:off x="120759" y="3664874"/>
            <a:ext cx="4592358" cy="2462213"/>
          </a:xfrm>
          <a:prstGeom prst="rect">
            <a:avLst/>
          </a:prstGeom>
        </p:spPr>
        <p:txBody>
          <a:bodyPr wrap="square">
            <a:spAutoFit/>
          </a:bodyPr>
          <a:lstStyle/>
          <a:p>
            <a:pPr algn="just"/>
            <a:r>
              <a:rPr lang="en-US" sz="1400" b="1" i="0" dirty="0" smtClean="0">
                <a:solidFill>
                  <a:schemeClr val="bg1"/>
                </a:solidFill>
                <a:effectLst/>
                <a:latin typeface="Segoe UI" panose="020B0502040204020203" pitchFamily="34" charset="0"/>
                <a:cs typeface="Segoe UI" panose="020B0502040204020203" pitchFamily="34" charset="0"/>
              </a:rPr>
              <a:t>Lorem Ipsum</a:t>
            </a:r>
            <a:r>
              <a:rPr lang="en-US" sz="1400" b="0" i="0" dirty="0" smtClean="0">
                <a:solidFill>
                  <a:schemeClr val="bg1"/>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solidFill>
                <a:schemeClr val="bg1"/>
              </a:solidFill>
              <a:latin typeface="Segoe UI" panose="020B0502040204020203" pitchFamily="34" charset="0"/>
              <a:cs typeface="Segoe UI" panose="020B0502040204020203" pitchFamily="34" charset="0"/>
            </a:endParaRPr>
          </a:p>
        </p:txBody>
      </p:sp>
      <p:pic>
        <p:nvPicPr>
          <p:cNvPr id="23" name="Picture Placeholder 22"/>
          <p:cNvPicPr>
            <a:picLocks noGrp="1" noChangeAspect="1"/>
          </p:cNvPicPr>
          <p:nvPr>
            <p:ph type="pic" idx="20"/>
          </p:nvPr>
        </p:nvPicPr>
        <p:blipFill rotWithShape="1">
          <a:blip r:embed="rId2" cstate="print">
            <a:extLst>
              <a:ext uri="{28A0092B-C50C-407E-A947-70E740481C1C}">
                <a14:useLocalDpi xmlns:a14="http://schemas.microsoft.com/office/drawing/2010/main" val="0"/>
              </a:ext>
            </a:extLst>
          </a:blip>
          <a:srcRect l="6039" t="840" r="21049" b="-840"/>
          <a:stretch/>
        </p:blipFill>
        <p:spPr/>
      </p:pic>
    </p:spTree>
    <p:extLst>
      <p:ext uri="{BB962C8B-B14F-4D97-AF65-F5344CB8AC3E}">
        <p14:creationId xmlns:p14="http://schemas.microsoft.com/office/powerpoint/2010/main" val="2642813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52</Words>
  <Application>Microsoft Office PowerPoint</Application>
  <PresentationFormat>Widescreen</PresentationFormat>
  <Paragraphs>29</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맑은 고딕</vt:lpstr>
      <vt:lpstr>Arial</vt:lpstr>
      <vt:lpstr>Arial Black</vt:lpstr>
      <vt:lpstr>Calibri</vt:lpstr>
      <vt:lpstr>Calibri Light</vt:lpstr>
      <vt:lpstr>Open Sans</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Superman</dc:creator>
  <cp:lastModifiedBy>Superman</cp:lastModifiedBy>
  <cp:revision>14</cp:revision>
  <dcterms:created xsi:type="dcterms:W3CDTF">2019-06-21T11:16:02Z</dcterms:created>
  <dcterms:modified xsi:type="dcterms:W3CDTF">2019-06-21T12:06:01Z</dcterms:modified>
</cp:coreProperties>
</file>