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9" r:id="rId2"/>
    <p:sldId id="358" r:id="rId3"/>
    <p:sldId id="338" r:id="rId4"/>
    <p:sldId id="357" r:id="rId5"/>
    <p:sldId id="287" r:id="rId6"/>
    <p:sldId id="361" r:id="rId7"/>
    <p:sldId id="274" r:id="rId8"/>
    <p:sldId id="327" r:id="rId9"/>
    <p:sldId id="356" r:id="rId10"/>
    <p:sldId id="3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0DF70-3560-442C-8EFD-CA3524D7BF2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41203-3F8B-4032-A53C-03B3822F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6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B5F5D-25A9-466B-AF9F-30B3084C0BF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99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4882-3BFF-47BE-9C74-698417BC3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31509-5534-4AE8-80E6-F2D69EF80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CBA7E-C60A-4261-B967-8B422830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0261-FCE4-4D19-9D55-797EC0FB76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1A7E9-C72B-4607-A9E9-8362A819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3CC29-A2AC-4406-A3C8-294658CF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B3BC-34D6-4B5A-B7CF-0C3A1296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188E-1435-4369-BCC6-D39072FB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3A6FC-9D1D-4877-B960-631418701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4D709-9926-4C9D-892B-7C5854B8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0261-FCE4-4D19-9D55-797EC0FB76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D75A-7D20-4BC7-A12D-8AA62FA5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2A70A-7231-4897-816A-08591D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B3BC-34D6-4B5A-B7CF-0C3A1296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FDA819-6727-4E37-A945-090238D2E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F1AAA-19E9-40C2-8B07-D29D4FCD9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B3984-59D5-4656-B32E-0DE7074E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0261-FCE4-4D19-9D55-797EC0FB76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909E-E5F1-4523-ABE8-7FEA6E6E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529DE-E5A0-483B-8DC7-C5E64041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B3BC-34D6-4B5A-B7CF-0C3A1296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1"/>
          <p:cNvSpPr/>
          <p:nvPr userDrawn="1"/>
        </p:nvSpPr>
        <p:spPr>
          <a:xfrm>
            <a:off x="0" y="1"/>
            <a:ext cx="911424" cy="6857998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56107" y="0"/>
            <a:ext cx="480053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직사각형 1"/>
          <p:cNvSpPr/>
          <p:nvPr userDrawn="1"/>
        </p:nvSpPr>
        <p:spPr>
          <a:xfrm>
            <a:off x="911424" y="-1"/>
            <a:ext cx="6144683" cy="685799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9" name="직사각형 1"/>
          <p:cNvSpPr/>
          <p:nvPr userDrawn="1"/>
        </p:nvSpPr>
        <p:spPr>
          <a:xfrm>
            <a:off x="917047" y="-9525"/>
            <a:ext cx="474431" cy="6857998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" name="Oval 1"/>
          <p:cNvSpPr/>
          <p:nvPr userDrawn="1"/>
        </p:nvSpPr>
        <p:spPr>
          <a:xfrm>
            <a:off x="546432" y="2553801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직사각형 1"/>
          <p:cNvSpPr/>
          <p:nvPr userDrawn="1"/>
        </p:nvSpPr>
        <p:spPr>
          <a:xfrm>
            <a:off x="11856640" y="-9526"/>
            <a:ext cx="335360" cy="686752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3" name="Oval 32"/>
          <p:cNvSpPr/>
          <p:nvPr userDrawn="1"/>
        </p:nvSpPr>
        <p:spPr>
          <a:xfrm>
            <a:off x="546432" y="3679046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4" name="Oval 33"/>
          <p:cNvSpPr/>
          <p:nvPr userDrawn="1"/>
        </p:nvSpPr>
        <p:spPr>
          <a:xfrm>
            <a:off x="546432" y="4804291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제목 1"/>
          <p:cNvSpPr>
            <a:spLocks noGrp="1"/>
          </p:cNvSpPr>
          <p:nvPr>
            <p:ph type="title" hasCustomPrompt="1"/>
          </p:nvPr>
        </p:nvSpPr>
        <p:spPr>
          <a:xfrm>
            <a:off x="911424" y="200024"/>
            <a:ext cx="6144683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Image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416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95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3191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BFF976-9BF7-4FCF-A306-705DBDC6F05A}"/>
              </a:ext>
            </a:extLst>
          </p:cNvPr>
          <p:cNvSpPr/>
          <p:nvPr userDrawn="1"/>
        </p:nvSpPr>
        <p:spPr>
          <a:xfrm>
            <a:off x="733228" y="2722187"/>
            <a:ext cx="5292000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74B9CA6B-8459-4B44-999A-03DC736D66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009" y="1809347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2F0D6AE2-A34C-494C-8547-BE651C349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69495" y="1809347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401840A4-39CB-48CD-804A-447CC27C7C12}"/>
              </a:ext>
            </a:extLst>
          </p:cNvPr>
          <p:cNvSpPr/>
          <p:nvPr userDrawn="1"/>
        </p:nvSpPr>
        <p:spPr>
          <a:xfrm>
            <a:off x="6189393" y="2722187"/>
            <a:ext cx="5292000" cy="16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84E667C0-90BA-4C2C-904F-60A580EDC2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39142" y="1809347"/>
            <a:ext cx="180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7DD9C2C6-63A8-4F24-8995-BDA8CC629F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1645" y="1809347"/>
            <a:ext cx="180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07421492-F808-4BD3-8A8B-2E6310F3D175}"/>
              </a:ext>
            </a:extLst>
          </p:cNvPr>
          <p:cNvSpPr/>
          <p:nvPr userDrawn="1"/>
        </p:nvSpPr>
        <p:spPr>
          <a:xfrm>
            <a:off x="1181009" y="3775013"/>
            <a:ext cx="1980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7BDF215D-EA9B-432D-B9F2-8C4A0C527D07}"/>
              </a:ext>
            </a:extLst>
          </p:cNvPr>
          <p:cNvSpPr/>
          <p:nvPr userDrawn="1"/>
        </p:nvSpPr>
        <p:spPr>
          <a:xfrm>
            <a:off x="3573512" y="3775013"/>
            <a:ext cx="1980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AE17ABA-96BE-40B5-AE3F-F6F5A7D5F572}"/>
              </a:ext>
            </a:extLst>
          </p:cNvPr>
          <p:cNvSpPr/>
          <p:nvPr userDrawn="1"/>
        </p:nvSpPr>
        <p:spPr>
          <a:xfrm>
            <a:off x="6649142" y="3775013"/>
            <a:ext cx="198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20E09F85-473E-4112-908F-C53AEF99DDC8}"/>
              </a:ext>
            </a:extLst>
          </p:cNvPr>
          <p:cNvSpPr/>
          <p:nvPr userDrawn="1"/>
        </p:nvSpPr>
        <p:spPr>
          <a:xfrm>
            <a:off x="9041645" y="3775013"/>
            <a:ext cx="198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85556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1690" y="232660"/>
            <a:ext cx="881645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22098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623392" y="116633"/>
            <a:ext cx="11568608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37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3699-9A7C-499C-9839-0187E546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E794-5020-41D7-A2B9-C5A1B272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CCD49-3891-42EC-BADA-56DB2C95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0261-FCE4-4D19-9D55-797EC0FB76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6127D-75F4-4601-93E1-1255CA5F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BA4F-9075-4D79-A275-2A0CBF72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B3BC-34D6-4B5A-B7CF-0C3A1296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0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2C82C-D051-4959-AE63-25FA1114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2E984-D1D6-4F51-BCA1-DF9E6E390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4F74B-6BDB-4D21-9140-D98063CA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0261-FCE4-4D19-9D55-797EC0FB76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12AE-A444-4E5E-AE15-157BE40D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C72AF-8CB7-4AA1-A940-4936CAD0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B3BC-34D6-4B5A-B7CF-0C3A1296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0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0148-2066-4E64-8166-06A1FAD9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CFB36-3313-45B4-89E8-7A5BE14A1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A8DE6-EA41-48A5-B4F2-84847D519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FFC03-7787-4D74-B911-E4BB88CB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0261-FCE4-4D19-9D55-797EC0FB76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1795F-F00D-4010-8CFD-5694FB82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7928C-55B6-41D9-9D56-6F70A0E6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B3BC-34D6-4B5A-B7CF-0C3A1296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0B55-1D04-4A54-8DB3-1529DD01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6CC3-34E1-4877-8A87-C236D8198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ED62A-5DBB-443D-B96C-1C01BAA2C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8798C-E7A1-4B26-9920-95799BA69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E1EA68-C2F9-4D31-9679-4CC8BA53E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6CD47-E77D-4C94-BF97-025B1A47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0261-FCE4-4D19-9D55-797EC0FB76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27D7E-6840-44B9-B0B4-1145EF4D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65616-2999-4955-B996-5360CE11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B3BC-34D6-4B5A-B7CF-0C3A1296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4997-B8C0-48A6-8948-5D3EE3D8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722A1-7767-4A9F-98A9-72EE6659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0261-FCE4-4D19-9D55-797EC0FB76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5F227-E362-494F-8245-882E73CC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DD99F-3738-4BDC-BD65-036C6F13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B3BC-34D6-4B5A-B7CF-0C3A1296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AED2A-2463-4C8A-B27C-7F62824E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0261-FCE4-4D19-9D55-797EC0FB76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C0B0A-C15F-4F7A-86BD-4900D579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21DD0-CD95-4FF2-B993-BD32CAC3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B3BC-34D6-4B5A-B7CF-0C3A1296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2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CDD4-65F5-478D-9ED8-33BBABC9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61DA-2D9B-45EB-96BC-872D07B71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C53A9-34AB-4F84-A0CC-CCDEE3246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C6EA0-A033-45C6-9549-309D0441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0261-FCE4-4D19-9D55-797EC0FB76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C6467-BA7B-41DC-81AA-4709DF8A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48C66-606D-40C7-81FD-2603A253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B3BC-34D6-4B5A-B7CF-0C3A1296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8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577C-675B-4C89-9892-129943C3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98258-C0D6-4039-90E6-952234CCB0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1B96F-E17F-42CA-8657-FD3254CCF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672CB-1029-4B12-920E-CF5896E1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0261-FCE4-4D19-9D55-797EC0FB76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8672D-3C72-42CF-BD12-298F5925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A6CDF-A82D-4FBD-9E8C-401E2589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B3BC-34D6-4B5A-B7CF-0C3A1296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4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17216A-5FC3-4BEB-8B68-23B8FC41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DE1B5-3E80-42E5-ADA3-4745E6C3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A228E-0BBF-42DE-80E9-AC529D5DA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00261-FCE4-4D19-9D55-797EC0FB763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6B94E-4217-4BA1-ADF5-7F582961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153AE-4A40-4123-84F5-85D1CB2A5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5B3BC-34D6-4B5A-B7CF-0C3A1296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0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D2E8D87-CD37-4775-8A34-3C126C122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3"/>
          <a:stretch/>
        </p:blipFill>
        <p:spPr>
          <a:xfrm>
            <a:off x="0" y="0"/>
            <a:ext cx="122349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C4B021-E479-4379-8316-518E73CB76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6BFDF6-0AD6-4362-AEFD-DADC0267FB0C}"/>
              </a:ext>
            </a:extLst>
          </p:cNvPr>
          <p:cNvGrpSpPr/>
          <p:nvPr/>
        </p:nvGrpSpPr>
        <p:grpSpPr>
          <a:xfrm>
            <a:off x="3941858" y="2959680"/>
            <a:ext cx="4493055" cy="2003047"/>
            <a:chOff x="4085257" y="2673348"/>
            <a:chExt cx="4206257" cy="1716438"/>
          </a:xfrm>
          <a:solidFill>
            <a:srgbClr val="00B0F0"/>
          </a:solidFill>
        </p:grpSpPr>
        <p:sp>
          <p:nvSpPr>
            <p:cNvPr id="7" name="L-Shape 12">
              <a:extLst>
                <a:ext uri="{FF2B5EF4-FFF2-40B4-BE49-F238E27FC236}">
                  <a16:creationId xmlns:a16="http://schemas.microsoft.com/office/drawing/2014/main" id="{576DD7B0-FB77-4579-A061-8629512FE321}"/>
                </a:ext>
              </a:extLst>
            </p:cNvPr>
            <p:cNvSpPr/>
            <p:nvPr/>
          </p:nvSpPr>
          <p:spPr>
            <a:xfrm rot="5400000">
              <a:off x="4085257" y="2673348"/>
              <a:ext cx="457200" cy="457199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L-Shape 13">
              <a:extLst>
                <a:ext uri="{FF2B5EF4-FFF2-40B4-BE49-F238E27FC236}">
                  <a16:creationId xmlns:a16="http://schemas.microsoft.com/office/drawing/2014/main" id="{E2B63153-3774-4DD9-8098-2FEEE4B7B36A}"/>
                </a:ext>
              </a:extLst>
            </p:cNvPr>
            <p:cNvSpPr/>
            <p:nvPr/>
          </p:nvSpPr>
          <p:spPr>
            <a:xfrm rot="10800000">
              <a:off x="7834315" y="2673348"/>
              <a:ext cx="457199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L-Shape 14">
              <a:extLst>
                <a:ext uri="{FF2B5EF4-FFF2-40B4-BE49-F238E27FC236}">
                  <a16:creationId xmlns:a16="http://schemas.microsoft.com/office/drawing/2014/main" id="{B40DAF22-C4FF-44D3-9ABB-FBA1AB183025}"/>
                </a:ext>
              </a:extLst>
            </p:cNvPr>
            <p:cNvSpPr/>
            <p:nvPr/>
          </p:nvSpPr>
          <p:spPr>
            <a:xfrm>
              <a:off x="4085257" y="3932586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L-Shape 15">
              <a:extLst>
                <a:ext uri="{FF2B5EF4-FFF2-40B4-BE49-F238E27FC236}">
                  <a16:creationId xmlns:a16="http://schemas.microsoft.com/office/drawing/2014/main" id="{16F6C571-A18E-459D-A84A-782D3D310981}"/>
                </a:ext>
              </a:extLst>
            </p:cNvPr>
            <p:cNvSpPr/>
            <p:nvPr/>
          </p:nvSpPr>
          <p:spPr>
            <a:xfrm rot="16200000">
              <a:off x="7834314" y="3932586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16E54E2-3EEE-4899-8980-263A7E2DFC3A}"/>
              </a:ext>
            </a:extLst>
          </p:cNvPr>
          <p:cNvSpPr txBox="1"/>
          <p:nvPr/>
        </p:nvSpPr>
        <p:spPr>
          <a:xfrm>
            <a:off x="4121047" y="3023735"/>
            <a:ext cx="4134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LITERATURESTUDY</a:t>
            </a:r>
          </a:p>
        </p:txBody>
      </p:sp>
    </p:spTree>
    <p:extLst>
      <p:ext uri="{BB962C8B-B14F-4D97-AF65-F5344CB8AC3E}">
        <p14:creationId xmlns:p14="http://schemas.microsoft.com/office/powerpoint/2010/main" val="238498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E7658-8E2D-42E6-8D1C-0AB563747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C4B021-E479-4379-8316-518E73CB76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12">
            <a:extLst>
              <a:ext uri="{FF2B5EF4-FFF2-40B4-BE49-F238E27FC236}">
                <a16:creationId xmlns:a16="http://schemas.microsoft.com/office/drawing/2014/main" id="{576DD7B0-FB77-4579-A061-8629512FE321}"/>
              </a:ext>
            </a:extLst>
          </p:cNvPr>
          <p:cNvSpPr/>
          <p:nvPr/>
        </p:nvSpPr>
        <p:spPr>
          <a:xfrm rot="5400000">
            <a:off x="4085257" y="2673348"/>
            <a:ext cx="457200" cy="457199"/>
          </a:xfrm>
          <a:prstGeom prst="corner">
            <a:avLst>
              <a:gd name="adj1" fmla="val 27084"/>
              <a:gd name="adj2" fmla="val 2604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L-Shape 13">
            <a:extLst>
              <a:ext uri="{FF2B5EF4-FFF2-40B4-BE49-F238E27FC236}">
                <a16:creationId xmlns:a16="http://schemas.microsoft.com/office/drawing/2014/main" id="{E2B63153-3774-4DD9-8098-2FEEE4B7B36A}"/>
              </a:ext>
            </a:extLst>
          </p:cNvPr>
          <p:cNvSpPr/>
          <p:nvPr/>
        </p:nvSpPr>
        <p:spPr>
          <a:xfrm rot="10800000">
            <a:off x="7834315" y="2673348"/>
            <a:ext cx="457199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L-Shape 14">
            <a:extLst>
              <a:ext uri="{FF2B5EF4-FFF2-40B4-BE49-F238E27FC236}">
                <a16:creationId xmlns:a16="http://schemas.microsoft.com/office/drawing/2014/main" id="{B40DAF22-C4FF-44D3-9ABB-FBA1AB183025}"/>
              </a:ext>
            </a:extLst>
          </p:cNvPr>
          <p:cNvSpPr/>
          <p:nvPr/>
        </p:nvSpPr>
        <p:spPr>
          <a:xfrm>
            <a:off x="4085257" y="3932586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L-Shape 15">
            <a:extLst>
              <a:ext uri="{FF2B5EF4-FFF2-40B4-BE49-F238E27FC236}">
                <a16:creationId xmlns:a16="http://schemas.microsoft.com/office/drawing/2014/main" id="{16F6C571-A18E-459D-A84A-782D3D310981}"/>
              </a:ext>
            </a:extLst>
          </p:cNvPr>
          <p:cNvSpPr/>
          <p:nvPr/>
        </p:nvSpPr>
        <p:spPr>
          <a:xfrm rot="16200000">
            <a:off x="7834314" y="3932586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6E54E2-3EEE-4899-8980-263A7E2DFC3A}"/>
              </a:ext>
            </a:extLst>
          </p:cNvPr>
          <p:cNvSpPr txBox="1"/>
          <p:nvPr/>
        </p:nvSpPr>
        <p:spPr>
          <a:xfrm>
            <a:off x="4121047" y="3023735"/>
            <a:ext cx="4134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36749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7BE2AC4-DC82-4691-AFFE-0B2856B07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6927A6A-ADBB-4271-ABD7-C451B9096B85}"/>
              </a:ext>
            </a:extLst>
          </p:cNvPr>
          <p:cNvSpPr/>
          <p:nvPr/>
        </p:nvSpPr>
        <p:spPr>
          <a:xfrm>
            <a:off x="-1" y="0"/>
            <a:ext cx="10248539" cy="6858000"/>
          </a:xfrm>
          <a:custGeom>
            <a:avLst/>
            <a:gdLst>
              <a:gd name="connsiteX0" fmla="*/ 0 w 10248539"/>
              <a:gd name="connsiteY0" fmla="*/ 0 h 6858000"/>
              <a:gd name="connsiteX1" fmla="*/ 6868297 w 10248539"/>
              <a:gd name="connsiteY1" fmla="*/ 0 h 6858000"/>
              <a:gd name="connsiteX2" fmla="*/ 10248539 w 10248539"/>
              <a:gd name="connsiteY2" fmla="*/ 6858000 h 6858000"/>
              <a:gd name="connsiteX3" fmla="*/ 0 w 1024853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8539" h="6858000">
                <a:moveTo>
                  <a:pt x="0" y="0"/>
                </a:moveTo>
                <a:lnTo>
                  <a:pt x="6868297" y="0"/>
                </a:lnTo>
                <a:lnTo>
                  <a:pt x="1024853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FCE133D-0701-4AE2-867E-C7407540CFEE}"/>
              </a:ext>
            </a:extLst>
          </p:cNvPr>
          <p:cNvSpPr/>
          <p:nvPr/>
        </p:nvSpPr>
        <p:spPr>
          <a:xfrm>
            <a:off x="6868298" y="0"/>
            <a:ext cx="5323702" cy="6858000"/>
          </a:xfrm>
          <a:custGeom>
            <a:avLst/>
            <a:gdLst>
              <a:gd name="connsiteX0" fmla="*/ 0 w 5323702"/>
              <a:gd name="connsiteY0" fmla="*/ 0 h 6858000"/>
              <a:gd name="connsiteX1" fmla="*/ 5323702 w 5323702"/>
              <a:gd name="connsiteY1" fmla="*/ 0 h 6858000"/>
              <a:gd name="connsiteX2" fmla="*/ 5323702 w 5323702"/>
              <a:gd name="connsiteY2" fmla="*/ 6858000 h 6858000"/>
              <a:gd name="connsiteX3" fmla="*/ 3380243 w 53237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3702" h="6858000">
                <a:moveTo>
                  <a:pt x="0" y="0"/>
                </a:moveTo>
                <a:lnTo>
                  <a:pt x="5323702" y="0"/>
                </a:lnTo>
                <a:lnTo>
                  <a:pt x="5323702" y="6858000"/>
                </a:lnTo>
                <a:lnTo>
                  <a:pt x="3380243" y="685800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EC5347-5AC5-4B6D-A9AA-7EA45ECFB89B}"/>
              </a:ext>
            </a:extLst>
          </p:cNvPr>
          <p:cNvGrpSpPr/>
          <p:nvPr/>
        </p:nvGrpSpPr>
        <p:grpSpPr>
          <a:xfrm>
            <a:off x="745709" y="712022"/>
            <a:ext cx="6273598" cy="5520387"/>
            <a:chOff x="745709" y="712022"/>
            <a:chExt cx="6273598" cy="5520387"/>
          </a:xfrm>
          <a:solidFill>
            <a:srgbClr val="00B0F0"/>
          </a:solidFill>
        </p:grpSpPr>
        <p:sp>
          <p:nvSpPr>
            <p:cNvPr id="3" name="L-Shape 12">
              <a:extLst>
                <a:ext uri="{FF2B5EF4-FFF2-40B4-BE49-F238E27FC236}">
                  <a16:creationId xmlns:a16="http://schemas.microsoft.com/office/drawing/2014/main" id="{CFAFB72A-2C22-4994-82F0-63096EB406E3}"/>
                </a:ext>
              </a:extLst>
            </p:cNvPr>
            <p:cNvSpPr/>
            <p:nvPr/>
          </p:nvSpPr>
          <p:spPr>
            <a:xfrm rot="5400000">
              <a:off x="745709" y="712022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L-Shape 13">
              <a:extLst>
                <a:ext uri="{FF2B5EF4-FFF2-40B4-BE49-F238E27FC236}">
                  <a16:creationId xmlns:a16="http://schemas.microsoft.com/office/drawing/2014/main" id="{C69C2491-9D7D-4207-ADC7-0CE120D48DEB}"/>
                </a:ext>
              </a:extLst>
            </p:cNvPr>
            <p:cNvSpPr/>
            <p:nvPr/>
          </p:nvSpPr>
          <p:spPr>
            <a:xfrm rot="10800000">
              <a:off x="6562107" y="712022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L-Shape 14">
              <a:extLst>
                <a:ext uri="{FF2B5EF4-FFF2-40B4-BE49-F238E27FC236}">
                  <a16:creationId xmlns:a16="http://schemas.microsoft.com/office/drawing/2014/main" id="{9E6B2AF1-4292-41CA-8CED-6C0940740123}"/>
                </a:ext>
              </a:extLst>
            </p:cNvPr>
            <p:cNvSpPr/>
            <p:nvPr/>
          </p:nvSpPr>
          <p:spPr>
            <a:xfrm>
              <a:off x="745709" y="5775209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L-Shape 15">
              <a:extLst>
                <a:ext uri="{FF2B5EF4-FFF2-40B4-BE49-F238E27FC236}">
                  <a16:creationId xmlns:a16="http://schemas.microsoft.com/office/drawing/2014/main" id="{6452665C-FE61-4AB6-89B6-006909AD5E0D}"/>
                </a:ext>
              </a:extLst>
            </p:cNvPr>
            <p:cNvSpPr/>
            <p:nvPr/>
          </p:nvSpPr>
          <p:spPr>
            <a:xfrm rot="16200000">
              <a:off x="6562106" y="5775209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그룹 62">
            <a:extLst>
              <a:ext uri="{FF2B5EF4-FFF2-40B4-BE49-F238E27FC236}">
                <a16:creationId xmlns:a16="http://schemas.microsoft.com/office/drawing/2014/main" id="{C04B1016-987F-46F6-B990-4F107C61429D}"/>
              </a:ext>
            </a:extLst>
          </p:cNvPr>
          <p:cNvGrpSpPr/>
          <p:nvPr/>
        </p:nvGrpSpPr>
        <p:grpSpPr>
          <a:xfrm>
            <a:off x="1070894" y="1401531"/>
            <a:ext cx="5525760" cy="4531337"/>
            <a:chOff x="5315155" y="1223213"/>
            <a:chExt cx="5525760" cy="45313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829BE1-A258-4DE3-AC15-3B8DA4409E9D}"/>
                </a:ext>
              </a:extLst>
            </p:cNvPr>
            <p:cNvSpPr txBox="1"/>
            <p:nvPr/>
          </p:nvSpPr>
          <p:spPr>
            <a:xfrm>
              <a:off x="5315155" y="1223213"/>
              <a:ext cx="5525760" cy="616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 </a:t>
              </a:r>
              <a:r>
                <a:rPr lang="en-US" sz="1200" dirty="0" err="1">
                  <a:solidFill>
                    <a:schemeClr val="bg1"/>
                  </a:solidFill>
                </a:rPr>
                <a:t>Suspendisse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in </a:t>
              </a:r>
              <a:r>
                <a:rPr lang="en-US" sz="1200" dirty="0" err="1">
                  <a:solidFill>
                    <a:schemeClr val="bg1"/>
                  </a:solidFill>
                </a:rPr>
                <a:t>felis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eu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porttitor</a:t>
              </a:r>
              <a:r>
                <a:rPr lang="en-US" sz="1200" dirty="0">
                  <a:solidFill>
                    <a:schemeClr val="bg1"/>
                  </a:solidFill>
                </a:rPr>
                <a:t>. </a:t>
              </a:r>
              <a:endPara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F39C64-F495-4A2A-84B0-1DF27EB77819}"/>
                </a:ext>
              </a:extLst>
            </p:cNvPr>
            <p:cNvSpPr txBox="1"/>
            <p:nvPr/>
          </p:nvSpPr>
          <p:spPr>
            <a:xfrm>
              <a:off x="5315155" y="1817638"/>
              <a:ext cx="5525760" cy="3936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. Vestibulum vel </a:t>
              </a:r>
              <a:r>
                <a:rPr lang="en-US" sz="1400" dirty="0" err="1">
                  <a:solidFill>
                    <a:schemeClr val="bg1"/>
                  </a:solidFill>
                </a:rPr>
                <a:t>aliquet</a:t>
              </a:r>
              <a:r>
                <a:rPr lang="en-US" sz="1400" dirty="0">
                  <a:solidFill>
                    <a:schemeClr val="bg1"/>
                  </a:solidFill>
                </a:rPr>
                <a:t> nisi. </a:t>
              </a:r>
              <a:r>
                <a:rPr lang="en-US" sz="1400" dirty="0" err="1">
                  <a:solidFill>
                    <a:schemeClr val="bg1"/>
                  </a:solidFill>
                </a:rPr>
                <a:t>Suspendisse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ornare</a:t>
              </a:r>
              <a:r>
                <a:rPr lang="en-US" sz="1400" dirty="0">
                  <a:solidFill>
                    <a:schemeClr val="bg1"/>
                  </a:solidFill>
                </a:rPr>
                <a:t> in </a:t>
              </a:r>
              <a:r>
                <a:rPr lang="en-US" sz="1400" dirty="0" err="1">
                  <a:solidFill>
                    <a:schemeClr val="bg1"/>
                  </a:solidFill>
                </a:rPr>
                <a:t>felis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eu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porttitor</a:t>
              </a:r>
              <a:r>
                <a:rPr lang="en-US" sz="1400" dirty="0">
                  <a:solidFill>
                    <a:schemeClr val="bg1"/>
                  </a:solidFill>
                </a:rPr>
                <a:t>. </a:t>
              </a:r>
              <a:r>
                <a:rPr lang="en-US" sz="1400" dirty="0" err="1">
                  <a:solidFill>
                    <a:schemeClr val="bg1"/>
                  </a:solidFill>
                </a:rPr>
                <a:t>Suspendisse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eu</a:t>
              </a:r>
              <a:r>
                <a:rPr lang="en-US" sz="1400" dirty="0">
                  <a:solidFill>
                    <a:schemeClr val="bg1"/>
                  </a:solidFill>
                </a:rPr>
                <a:t> vestibulum </a:t>
              </a:r>
              <a:r>
                <a:rPr lang="en-US" sz="1400" dirty="0" err="1">
                  <a:solidFill>
                    <a:schemeClr val="bg1"/>
                  </a:solidFill>
                </a:rPr>
                <a:t>odio</a:t>
              </a:r>
              <a:r>
                <a:rPr lang="en-US" sz="1400" dirty="0">
                  <a:solidFill>
                    <a:schemeClr val="bg1"/>
                  </a:solidFill>
                </a:rPr>
                <a:t>. </a:t>
              </a:r>
              <a:r>
                <a:rPr lang="en-US" sz="1400" dirty="0" err="1">
                  <a:solidFill>
                    <a:schemeClr val="bg1"/>
                  </a:solidFill>
                </a:rPr>
                <a:t>Curabitur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suscipit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urna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nulla</a:t>
              </a:r>
              <a:r>
                <a:rPr lang="en-US" sz="1400" dirty="0">
                  <a:solidFill>
                    <a:schemeClr val="bg1"/>
                  </a:solidFill>
                </a:rPr>
                <a:t>, sed </a:t>
              </a:r>
              <a:r>
                <a:rPr lang="en-US" sz="1400" dirty="0" err="1">
                  <a:solidFill>
                    <a:schemeClr val="bg1"/>
                  </a:solidFill>
                </a:rPr>
                <a:t>ullamcorper</a:t>
              </a:r>
              <a:r>
                <a:rPr lang="en-US" sz="1400" dirty="0">
                  <a:solidFill>
                    <a:schemeClr val="bg1"/>
                  </a:solidFill>
                </a:rPr>
                <a:t> dolor </a:t>
              </a:r>
              <a:r>
                <a:rPr lang="en-US" sz="1400" dirty="0" err="1">
                  <a:solidFill>
                    <a:schemeClr val="bg1"/>
                  </a:solidFill>
                </a:rPr>
                <a:t>varius</a:t>
              </a:r>
              <a:r>
                <a:rPr lang="en-US" sz="1400" dirty="0">
                  <a:solidFill>
                    <a:schemeClr val="bg1"/>
                  </a:solidFill>
                </a:rPr>
                <a:t> id. Donec </a:t>
              </a:r>
              <a:r>
                <a:rPr lang="en-US" sz="1400" dirty="0" err="1">
                  <a:solidFill>
                    <a:schemeClr val="bg1"/>
                  </a:solidFill>
                </a:rPr>
                <a:t>molestie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enim</a:t>
              </a:r>
              <a:r>
                <a:rPr lang="en-US" sz="1400" dirty="0">
                  <a:solidFill>
                    <a:schemeClr val="bg1"/>
                  </a:solidFill>
                </a:rPr>
                <a:t> non semper </a:t>
              </a:r>
              <a:r>
                <a:rPr lang="en-US" sz="1400" dirty="0" err="1">
                  <a:solidFill>
                    <a:schemeClr val="bg1"/>
                  </a:solidFill>
                </a:rPr>
                <a:t>porttitor</a:t>
              </a:r>
              <a:r>
                <a:rPr lang="en-US" sz="1400" dirty="0">
                  <a:solidFill>
                    <a:schemeClr val="bg1"/>
                  </a:solidFill>
                </a:rPr>
                <a:t>. </a:t>
              </a:r>
              <a:r>
                <a:rPr lang="en-US" sz="1400" dirty="0" err="1">
                  <a:solidFill>
                    <a:schemeClr val="bg1"/>
                  </a:solidFill>
                </a:rPr>
                <a:t>Suspendisse</a:t>
              </a:r>
              <a:r>
                <a:rPr lang="en-US" sz="1400" dirty="0">
                  <a:solidFill>
                    <a:schemeClr val="bg1"/>
                  </a:solidFill>
                </a:rPr>
                <a:t> convallis </a:t>
              </a:r>
              <a:r>
                <a:rPr lang="en-US" sz="1400" dirty="0" err="1">
                  <a:solidFill>
                    <a:schemeClr val="bg1"/>
                  </a:solidFill>
                </a:rPr>
                <a:t>rutrum</a:t>
              </a:r>
              <a:r>
                <a:rPr lang="en-US" sz="1400" dirty="0">
                  <a:solidFill>
                    <a:schemeClr val="bg1"/>
                  </a:solidFill>
                </a:rPr>
                <a:t> dolor </a:t>
              </a:r>
              <a:r>
                <a:rPr lang="en-US" sz="1400" dirty="0" err="1">
                  <a:solidFill>
                    <a:schemeClr val="bg1"/>
                  </a:solidFill>
                </a:rPr>
                <a:t>quis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tincidunt</a:t>
              </a:r>
              <a:r>
                <a:rPr lang="en-US" sz="1400" dirty="0">
                  <a:solidFill>
                    <a:schemeClr val="bg1"/>
                  </a:solidFill>
                </a:rPr>
                <a:t>. </a:t>
              </a:r>
              <a:r>
                <a:rPr lang="en-US" sz="1400" dirty="0" err="1">
                  <a:solidFill>
                    <a:schemeClr val="bg1"/>
                  </a:solidFill>
                </a:rPr>
                <a:t>Suspendisse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eu</a:t>
              </a:r>
              <a:r>
                <a:rPr lang="en-US" sz="1400" dirty="0">
                  <a:solidFill>
                    <a:schemeClr val="bg1"/>
                  </a:solidFill>
                </a:rPr>
                <a:t> vestibulum </a:t>
              </a:r>
              <a:r>
                <a:rPr lang="en-US" sz="1400" dirty="0" err="1">
                  <a:solidFill>
                    <a:schemeClr val="bg1"/>
                  </a:solidFill>
                </a:rPr>
                <a:t>odio</a:t>
              </a:r>
              <a:r>
                <a:rPr lang="en-US" sz="1400" dirty="0">
                  <a:solidFill>
                    <a:schemeClr val="bg1"/>
                  </a:solidFill>
                </a:rPr>
                <a:t>. 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. Vestibulum vel </a:t>
              </a:r>
              <a:r>
                <a:rPr lang="en-US" sz="1400" dirty="0" err="1">
                  <a:solidFill>
                    <a:schemeClr val="bg1"/>
                  </a:solidFill>
                </a:rPr>
                <a:t>aliquet</a:t>
              </a:r>
              <a:r>
                <a:rPr lang="en-US" sz="1400" dirty="0">
                  <a:solidFill>
                    <a:schemeClr val="bg1"/>
                  </a:solidFill>
                </a:rPr>
                <a:t> nisi. </a:t>
              </a:r>
            </a:p>
            <a:p>
              <a:pPr algn="just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. Vestibulum vel </a:t>
              </a:r>
              <a:r>
                <a:rPr lang="en-US" sz="1400" dirty="0" err="1">
                  <a:solidFill>
                    <a:schemeClr val="bg1"/>
                  </a:solidFill>
                </a:rPr>
                <a:t>aliquet</a:t>
              </a:r>
              <a:r>
                <a:rPr lang="en-US" sz="1400" dirty="0">
                  <a:solidFill>
                    <a:schemeClr val="bg1"/>
                  </a:solidFill>
                </a:rPr>
                <a:t> nisi. </a:t>
              </a:r>
              <a:r>
                <a:rPr lang="en-US" sz="1400" dirty="0" err="1">
                  <a:solidFill>
                    <a:schemeClr val="bg1"/>
                  </a:solidFill>
                </a:rPr>
                <a:t>Suspendisse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ornare</a:t>
              </a:r>
              <a:r>
                <a:rPr lang="en-US" sz="1400" dirty="0">
                  <a:solidFill>
                    <a:schemeClr val="bg1"/>
                  </a:solidFill>
                </a:rPr>
                <a:t> in </a:t>
              </a:r>
              <a:r>
                <a:rPr lang="en-US" sz="1400" dirty="0" err="1">
                  <a:solidFill>
                    <a:schemeClr val="bg1"/>
                  </a:solidFill>
                </a:rPr>
                <a:t>felis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eu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porttitor</a:t>
              </a:r>
              <a:r>
                <a:rPr lang="en-US" sz="1400" dirty="0">
                  <a:solidFill>
                    <a:schemeClr val="bg1"/>
                  </a:solidFill>
                </a:rPr>
                <a:t>. </a:t>
              </a:r>
              <a:r>
                <a:rPr lang="en-US" sz="1400" dirty="0" err="1">
                  <a:solidFill>
                    <a:schemeClr val="bg1"/>
                  </a:solidFill>
                </a:rPr>
                <a:t>Suspendisse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eu</a:t>
              </a:r>
              <a:r>
                <a:rPr lang="en-US" sz="1400" dirty="0">
                  <a:solidFill>
                    <a:schemeClr val="bg1"/>
                  </a:solidFill>
                </a:rPr>
                <a:t> vestibulum </a:t>
              </a:r>
              <a:r>
                <a:rPr lang="en-US" sz="1400" dirty="0" err="1">
                  <a:solidFill>
                    <a:schemeClr val="bg1"/>
                  </a:solidFill>
                </a:rPr>
                <a:t>odio</a:t>
              </a:r>
              <a:r>
                <a:rPr lang="en-US" sz="1400" dirty="0">
                  <a:solidFill>
                    <a:schemeClr val="bg1"/>
                  </a:solidFill>
                </a:rPr>
                <a:t>. </a:t>
              </a:r>
              <a:r>
                <a:rPr lang="en-US" sz="1400" dirty="0" err="1">
                  <a:solidFill>
                    <a:schemeClr val="bg1"/>
                  </a:solidFill>
                </a:rPr>
                <a:t>Curabitur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suscipit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urna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nulla</a:t>
              </a:r>
              <a:r>
                <a:rPr lang="en-US" sz="1400" dirty="0">
                  <a:solidFill>
                    <a:schemeClr val="bg1"/>
                  </a:solidFill>
                </a:rPr>
                <a:t>, sed </a:t>
              </a:r>
              <a:r>
                <a:rPr lang="en-US" sz="1400" dirty="0" err="1">
                  <a:solidFill>
                    <a:schemeClr val="bg1"/>
                  </a:solidFill>
                </a:rPr>
                <a:t>ullamcorper</a:t>
              </a:r>
              <a:r>
                <a:rPr lang="en-US" sz="1400" dirty="0">
                  <a:solidFill>
                    <a:schemeClr val="bg1"/>
                  </a:solidFill>
                </a:rPr>
                <a:t> dolor </a:t>
              </a:r>
              <a:r>
                <a:rPr lang="en-US" sz="1400" dirty="0" err="1">
                  <a:solidFill>
                    <a:schemeClr val="bg1"/>
                  </a:solidFill>
                </a:rPr>
                <a:t>varius</a:t>
              </a:r>
              <a:r>
                <a:rPr lang="en-US" sz="1400" dirty="0">
                  <a:solidFill>
                    <a:schemeClr val="bg1"/>
                  </a:solidFill>
                </a:rPr>
                <a:t> id. Donec </a:t>
              </a:r>
              <a:r>
                <a:rPr lang="en-US" sz="1400" dirty="0" err="1">
                  <a:solidFill>
                    <a:schemeClr val="bg1"/>
                  </a:solidFill>
                </a:rPr>
                <a:t>molestie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enim</a:t>
              </a:r>
              <a:r>
                <a:rPr lang="en-US" sz="1400" dirty="0">
                  <a:solidFill>
                    <a:schemeClr val="bg1"/>
                  </a:solidFill>
                </a:rPr>
                <a:t> non semper </a:t>
              </a:r>
              <a:r>
                <a:rPr lang="en-US" sz="1400" dirty="0" err="1">
                  <a:solidFill>
                    <a:schemeClr val="bg1"/>
                  </a:solidFill>
                </a:rPr>
                <a:t>porttitor</a:t>
              </a:r>
              <a:r>
                <a:rPr lang="en-US" sz="1400" dirty="0">
                  <a:solidFill>
                    <a:schemeClr val="bg1"/>
                  </a:solidFill>
                </a:rPr>
                <a:t>. </a:t>
              </a:r>
              <a:r>
                <a:rPr lang="en-US" sz="1400" dirty="0" err="1">
                  <a:solidFill>
                    <a:schemeClr val="bg1"/>
                  </a:solidFill>
                </a:rPr>
                <a:t>Suspendisse</a:t>
              </a:r>
              <a:r>
                <a:rPr lang="en-US" sz="1400" dirty="0">
                  <a:solidFill>
                    <a:schemeClr val="bg1"/>
                  </a:solidFill>
                </a:rPr>
                <a:t> convallis </a:t>
              </a:r>
              <a:r>
                <a:rPr lang="en-US" sz="1400" dirty="0" err="1">
                  <a:solidFill>
                    <a:schemeClr val="bg1"/>
                  </a:solidFill>
                </a:rPr>
                <a:t>rutrum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E3E636D-66F9-4811-852C-3653E68CC897}"/>
              </a:ext>
            </a:extLst>
          </p:cNvPr>
          <p:cNvSpPr txBox="1">
            <a:spLocks/>
          </p:cNvSpPr>
          <p:nvPr/>
        </p:nvSpPr>
        <p:spPr>
          <a:xfrm>
            <a:off x="8642479" y="403810"/>
            <a:ext cx="2725991" cy="24571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6000" b="1" dirty="0">
                <a:solidFill>
                  <a:schemeClr val="bg1"/>
                </a:solidFill>
              </a:rPr>
              <a:t>TITLE OF THE SLIDE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E3C0B8-605E-49C0-8687-F4EC056A256F}"/>
              </a:ext>
            </a:extLst>
          </p:cNvPr>
          <p:cNvSpPr txBox="1"/>
          <p:nvPr/>
        </p:nvSpPr>
        <p:spPr>
          <a:xfrm>
            <a:off x="2955686" y="816756"/>
            <a:ext cx="175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29962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D87E9E-6DA0-4E28-B21F-B1F7C66A3954}"/>
              </a:ext>
            </a:extLst>
          </p:cNvPr>
          <p:cNvSpPr/>
          <p:nvPr/>
        </p:nvSpPr>
        <p:spPr>
          <a:xfrm>
            <a:off x="1378634" y="0"/>
            <a:ext cx="568775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15F1A-E3F2-4007-AC91-92C4990F79CC}"/>
              </a:ext>
            </a:extLst>
          </p:cNvPr>
          <p:cNvSpPr/>
          <p:nvPr/>
        </p:nvSpPr>
        <p:spPr>
          <a:xfrm>
            <a:off x="901145" y="0"/>
            <a:ext cx="477489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BB0925-1234-4207-B0F2-8327092DF04E}"/>
              </a:ext>
            </a:extLst>
          </p:cNvPr>
          <p:cNvSpPr/>
          <p:nvPr/>
        </p:nvSpPr>
        <p:spPr>
          <a:xfrm>
            <a:off x="520504" y="2503522"/>
            <a:ext cx="766881" cy="766881"/>
          </a:xfrm>
          <a:prstGeom prst="ellipse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2896DA-5458-435B-BE6D-A9A9F5C3EDB2}"/>
              </a:ext>
            </a:extLst>
          </p:cNvPr>
          <p:cNvSpPr/>
          <p:nvPr/>
        </p:nvSpPr>
        <p:spPr>
          <a:xfrm>
            <a:off x="521249" y="3633596"/>
            <a:ext cx="766881" cy="766881"/>
          </a:xfrm>
          <a:prstGeom prst="ellipse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4E5063-BDBA-4C8C-AC09-2C3F0DDE78E5}"/>
              </a:ext>
            </a:extLst>
          </p:cNvPr>
          <p:cNvSpPr/>
          <p:nvPr/>
        </p:nvSpPr>
        <p:spPr>
          <a:xfrm>
            <a:off x="527981" y="4778662"/>
            <a:ext cx="766881" cy="766881"/>
          </a:xfrm>
          <a:prstGeom prst="ellipse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F80541E-79E9-4532-8D46-014C4EA4D5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r="28090"/>
          <a:stretch>
            <a:fillRect/>
          </a:stretch>
        </p:blipFill>
        <p:spPr/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2F6E858-D565-46A7-890E-C38A959C58F0}"/>
              </a:ext>
            </a:extLst>
          </p:cNvPr>
          <p:cNvGrpSpPr/>
          <p:nvPr/>
        </p:nvGrpSpPr>
        <p:grpSpPr>
          <a:xfrm>
            <a:off x="1545123" y="2517590"/>
            <a:ext cx="4464000" cy="766881"/>
            <a:chOff x="1545123" y="2327090"/>
            <a:chExt cx="4464000" cy="766881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6FE0D5F4-C0A5-4013-AD01-25C0D4C81C49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HEADING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8658E64-CE25-4631-BB6F-76FEFD09F447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BDB413E-4262-44E4-9458-73F632826647}"/>
              </a:ext>
            </a:extLst>
          </p:cNvPr>
          <p:cNvGrpSpPr/>
          <p:nvPr/>
        </p:nvGrpSpPr>
        <p:grpSpPr>
          <a:xfrm>
            <a:off x="1545123" y="3645002"/>
            <a:ext cx="4464000" cy="766881"/>
            <a:chOff x="1545123" y="2327090"/>
            <a:chExt cx="4464000" cy="766881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41981B3-5F79-40C0-9221-E90D39B6B2A5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HEADING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A677EEB4-75AE-4164-B2DE-398CF86F467D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39BF814-0BC3-4242-874E-A064F8A13F4C}"/>
              </a:ext>
            </a:extLst>
          </p:cNvPr>
          <p:cNvGrpSpPr/>
          <p:nvPr/>
        </p:nvGrpSpPr>
        <p:grpSpPr>
          <a:xfrm>
            <a:off x="1545123" y="4772413"/>
            <a:ext cx="4464000" cy="766881"/>
            <a:chOff x="1545123" y="2327090"/>
            <a:chExt cx="4464000" cy="76688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A5FD49A-5709-40B9-A9D3-A32EAF227958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HEADING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634540CF-F7B5-48C4-9595-6D9ECDB3887F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36">
            <a:extLst>
              <a:ext uri="{FF2B5EF4-FFF2-40B4-BE49-F238E27FC236}">
                <a16:creationId xmlns:a16="http://schemas.microsoft.com/office/drawing/2014/main" id="{154996E5-318A-477E-B21B-54CF83EDC332}"/>
              </a:ext>
            </a:extLst>
          </p:cNvPr>
          <p:cNvSpPr/>
          <p:nvPr/>
        </p:nvSpPr>
        <p:spPr>
          <a:xfrm>
            <a:off x="705636" y="2716626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FF7C488-CDF6-489B-B335-8E769CC2F434}"/>
              </a:ext>
            </a:extLst>
          </p:cNvPr>
          <p:cNvSpPr/>
          <p:nvPr/>
        </p:nvSpPr>
        <p:spPr>
          <a:xfrm>
            <a:off x="720305" y="4996039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20323A7-2CDE-463B-A779-E0F851E81DC6}"/>
              </a:ext>
            </a:extLst>
          </p:cNvPr>
          <p:cNvSpPr/>
          <p:nvPr/>
        </p:nvSpPr>
        <p:spPr>
          <a:xfrm>
            <a:off x="695355" y="390066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22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7387C0-B5B4-4696-AAC4-40F4E695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4F6C90-E819-476F-9337-AA50A7008D6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036149E-074B-4C08-9B69-D2EE94D52EBB}"/>
              </a:ext>
            </a:extLst>
          </p:cNvPr>
          <p:cNvSpPr txBox="1">
            <a:spLocks/>
          </p:cNvSpPr>
          <p:nvPr/>
        </p:nvSpPr>
        <p:spPr>
          <a:xfrm>
            <a:off x="7165980" y="550823"/>
            <a:ext cx="3928364" cy="196139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6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TITLE OF THE 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A1FF2A-0E1C-4E36-B858-B0CEA37A2640}"/>
              </a:ext>
            </a:extLst>
          </p:cNvPr>
          <p:cNvSpPr txBox="1"/>
          <p:nvPr/>
        </p:nvSpPr>
        <p:spPr>
          <a:xfrm>
            <a:off x="6945923" y="4100584"/>
            <a:ext cx="4368480" cy="227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. Vestibulum vel </a:t>
            </a:r>
            <a:r>
              <a:rPr lang="en-US" sz="1200" dirty="0" err="1">
                <a:solidFill>
                  <a:schemeClr val="bg1"/>
                </a:solidFill>
              </a:rPr>
              <a:t>aliquet</a:t>
            </a:r>
            <a:r>
              <a:rPr lang="en-US" sz="1200" dirty="0">
                <a:solidFill>
                  <a:schemeClr val="bg1"/>
                </a:solidFill>
              </a:rPr>
              <a:t> nisi. </a:t>
            </a:r>
            <a:r>
              <a:rPr lang="en-US" sz="1200" dirty="0" err="1">
                <a:solidFill>
                  <a:schemeClr val="bg1"/>
                </a:solidFill>
              </a:rPr>
              <a:t>Suspendisse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ornare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felis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porttitor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Suspendisse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vestibulum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Curabitur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urna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, sed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dolor </a:t>
            </a:r>
            <a:r>
              <a:rPr lang="en-US" sz="1200" dirty="0" err="1">
                <a:solidFill>
                  <a:schemeClr val="bg1"/>
                </a:solidFill>
              </a:rPr>
              <a:t>varius</a:t>
            </a:r>
            <a:r>
              <a:rPr lang="en-US" sz="1200" dirty="0">
                <a:solidFill>
                  <a:schemeClr val="bg1"/>
                </a:solidFill>
              </a:rPr>
              <a:t> id. Donec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non semper </a:t>
            </a:r>
            <a:r>
              <a:rPr lang="en-US" sz="1200" dirty="0" err="1">
                <a:solidFill>
                  <a:schemeClr val="bg1"/>
                </a:solidFill>
              </a:rPr>
              <a:t>porttitor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Suspendisse</a:t>
            </a:r>
            <a:r>
              <a:rPr lang="en-US" sz="1200" dirty="0">
                <a:solidFill>
                  <a:schemeClr val="bg1"/>
                </a:solidFill>
              </a:rPr>
              <a:t> convallis </a:t>
            </a:r>
            <a:r>
              <a:rPr lang="en-US" sz="1200" dirty="0" err="1">
                <a:solidFill>
                  <a:schemeClr val="bg1"/>
                </a:solidFill>
              </a:rPr>
              <a:t>rutrum</a:t>
            </a:r>
            <a:r>
              <a:rPr lang="en-US" sz="1200" dirty="0">
                <a:solidFill>
                  <a:schemeClr val="bg1"/>
                </a:solidFill>
              </a:rPr>
              <a:t> dolor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Suspendisse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vestibulum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. 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. Vestibulum vel </a:t>
            </a:r>
            <a:r>
              <a:rPr lang="en-US" sz="1200" dirty="0" err="1">
                <a:solidFill>
                  <a:schemeClr val="bg1"/>
                </a:solidFill>
              </a:rPr>
              <a:t>aliquet</a:t>
            </a:r>
            <a:r>
              <a:rPr lang="en-US" sz="1200" dirty="0">
                <a:solidFill>
                  <a:schemeClr val="bg1"/>
                </a:solidFill>
              </a:rPr>
              <a:t> nisi. 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DC702D49-2EAB-4525-A93B-4E7A1D34EF47}"/>
              </a:ext>
            </a:extLst>
          </p:cNvPr>
          <p:cNvGrpSpPr/>
          <p:nvPr/>
        </p:nvGrpSpPr>
        <p:grpSpPr>
          <a:xfrm>
            <a:off x="8590102" y="2834776"/>
            <a:ext cx="1080120" cy="116632"/>
            <a:chOff x="4031940" y="0"/>
            <a:chExt cx="1080120" cy="116632"/>
          </a:xfrm>
          <a:solidFill>
            <a:schemeClr val="bg1"/>
          </a:solidFill>
        </p:grpSpPr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F39DAA1F-2B3C-4755-AE07-F2B31136C4BC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FE7DBC9-9FBE-43F3-A186-F622B78B6109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6519F8A-99C8-4723-998C-3CF9F899E024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8CE2F2-A9E8-409D-9B05-C6AA504A7681}"/>
              </a:ext>
            </a:extLst>
          </p:cNvPr>
          <p:cNvSpPr/>
          <p:nvPr/>
        </p:nvSpPr>
        <p:spPr>
          <a:xfrm>
            <a:off x="8837326" y="3458718"/>
            <a:ext cx="616768" cy="40534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5ACF00-B343-48CA-84B9-B8F5B004066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b="7770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A25CA4E-A6DD-4183-887F-9BEAB9F3862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010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AD9682F-C078-4B1F-8E39-9942716F1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82DCD20-73B6-4F6A-B44C-F2FEB957D6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5CDC2-5258-4FAF-9D67-B87C0102F822}"/>
              </a:ext>
            </a:extLst>
          </p:cNvPr>
          <p:cNvSpPr txBox="1"/>
          <p:nvPr/>
        </p:nvSpPr>
        <p:spPr>
          <a:xfrm>
            <a:off x="5618476" y="1188829"/>
            <a:ext cx="5315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. Vestibulum vel </a:t>
            </a:r>
            <a:r>
              <a:rPr lang="en-US" sz="1200" dirty="0" err="1">
                <a:solidFill>
                  <a:schemeClr val="bg1"/>
                </a:solidFill>
              </a:rPr>
              <a:t>aliquet</a:t>
            </a:r>
            <a:r>
              <a:rPr lang="en-US" sz="1200" dirty="0">
                <a:solidFill>
                  <a:schemeClr val="bg1"/>
                </a:solidFill>
              </a:rPr>
              <a:t> nisi. </a:t>
            </a:r>
            <a:r>
              <a:rPr lang="en-US" sz="1200" dirty="0" err="1">
                <a:solidFill>
                  <a:schemeClr val="bg1"/>
                </a:solidFill>
              </a:rPr>
              <a:t>Suspendisse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ornare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felis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porttitor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Suspendisse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vestibulum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Curabitur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urna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, sed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dolor </a:t>
            </a:r>
            <a:r>
              <a:rPr lang="en-US" sz="1200" dirty="0" err="1">
                <a:solidFill>
                  <a:schemeClr val="bg1"/>
                </a:solidFill>
              </a:rPr>
              <a:t>varius</a:t>
            </a:r>
            <a:r>
              <a:rPr lang="en-US" sz="1200" dirty="0">
                <a:solidFill>
                  <a:schemeClr val="bg1"/>
                </a:solidFill>
              </a:rPr>
              <a:t> id. Donec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non semper </a:t>
            </a:r>
            <a:r>
              <a:rPr lang="en-US" sz="1200" dirty="0" err="1">
                <a:solidFill>
                  <a:schemeClr val="bg1"/>
                </a:solidFill>
              </a:rPr>
              <a:t>porttitor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Suspendisse</a:t>
            </a:r>
            <a:r>
              <a:rPr lang="en-US" sz="1200" dirty="0">
                <a:solidFill>
                  <a:schemeClr val="bg1"/>
                </a:solidFill>
              </a:rPr>
              <a:t> convallis </a:t>
            </a:r>
            <a:r>
              <a:rPr lang="en-US" sz="1200" dirty="0" err="1">
                <a:solidFill>
                  <a:schemeClr val="bg1"/>
                </a:solidFill>
              </a:rPr>
              <a:t>rutrum</a:t>
            </a:r>
            <a:r>
              <a:rPr lang="en-US" sz="1200" dirty="0">
                <a:solidFill>
                  <a:schemeClr val="bg1"/>
                </a:solidFill>
              </a:rPr>
              <a:t> dolor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Suspendisse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vestibulum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. 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. Vestibulum vel </a:t>
            </a:r>
            <a:r>
              <a:rPr lang="en-US" sz="1200" dirty="0" err="1">
                <a:solidFill>
                  <a:schemeClr val="bg1"/>
                </a:solidFill>
              </a:rPr>
              <a:t>aliquet</a:t>
            </a:r>
            <a:r>
              <a:rPr lang="en-US" sz="1200" dirty="0">
                <a:solidFill>
                  <a:schemeClr val="bg1"/>
                </a:solidFill>
              </a:rPr>
              <a:t> nisi.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46BD4-C27A-443D-B017-BE4090968308}"/>
              </a:ext>
            </a:extLst>
          </p:cNvPr>
          <p:cNvSpPr txBox="1"/>
          <p:nvPr/>
        </p:nvSpPr>
        <p:spPr>
          <a:xfrm>
            <a:off x="5618476" y="4047201"/>
            <a:ext cx="5315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. Vestibulum vel </a:t>
            </a:r>
            <a:r>
              <a:rPr lang="en-US" sz="1200" dirty="0" err="1">
                <a:solidFill>
                  <a:schemeClr val="bg1"/>
                </a:solidFill>
              </a:rPr>
              <a:t>aliquet</a:t>
            </a:r>
            <a:r>
              <a:rPr lang="en-US" sz="1200" dirty="0">
                <a:solidFill>
                  <a:schemeClr val="bg1"/>
                </a:solidFill>
              </a:rPr>
              <a:t> nisi. </a:t>
            </a:r>
            <a:r>
              <a:rPr lang="en-US" sz="1200" dirty="0" err="1">
                <a:solidFill>
                  <a:schemeClr val="bg1"/>
                </a:solidFill>
              </a:rPr>
              <a:t>Suspendisse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ornare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felis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porttitor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Suspendisse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vestibulum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Curabitur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urna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, sed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dolor </a:t>
            </a:r>
            <a:r>
              <a:rPr lang="en-US" sz="1200" dirty="0" err="1">
                <a:solidFill>
                  <a:schemeClr val="bg1"/>
                </a:solidFill>
              </a:rPr>
              <a:t>varius</a:t>
            </a:r>
            <a:r>
              <a:rPr lang="en-US" sz="1200" dirty="0">
                <a:solidFill>
                  <a:schemeClr val="bg1"/>
                </a:solidFill>
              </a:rPr>
              <a:t> id. Donec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non semper </a:t>
            </a:r>
            <a:r>
              <a:rPr lang="en-US" sz="1200" dirty="0" err="1">
                <a:solidFill>
                  <a:schemeClr val="bg1"/>
                </a:solidFill>
              </a:rPr>
              <a:t>porttitor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Suspendisse</a:t>
            </a:r>
            <a:r>
              <a:rPr lang="en-US" sz="1200" dirty="0">
                <a:solidFill>
                  <a:schemeClr val="bg1"/>
                </a:solidFill>
              </a:rPr>
              <a:t> convallis </a:t>
            </a:r>
            <a:r>
              <a:rPr lang="en-US" sz="1200" dirty="0" err="1">
                <a:solidFill>
                  <a:schemeClr val="bg1"/>
                </a:solidFill>
              </a:rPr>
              <a:t>rutrum</a:t>
            </a:r>
            <a:r>
              <a:rPr lang="en-US" sz="1200" dirty="0">
                <a:solidFill>
                  <a:schemeClr val="bg1"/>
                </a:solidFill>
              </a:rPr>
              <a:t> dolor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Suspendisse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vestibulum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. 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. Vestibulum vel </a:t>
            </a:r>
            <a:r>
              <a:rPr lang="en-US" sz="1200" dirty="0" err="1">
                <a:solidFill>
                  <a:schemeClr val="bg1"/>
                </a:solidFill>
              </a:rPr>
              <a:t>aliquet</a:t>
            </a:r>
            <a:r>
              <a:rPr lang="en-US" sz="1200" dirty="0">
                <a:solidFill>
                  <a:schemeClr val="bg1"/>
                </a:solidFill>
              </a:rPr>
              <a:t> nisi.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2B6D87A-2B92-424B-87DC-E2E8248FDDAE}"/>
              </a:ext>
            </a:extLst>
          </p:cNvPr>
          <p:cNvGrpSpPr/>
          <p:nvPr/>
        </p:nvGrpSpPr>
        <p:grpSpPr>
          <a:xfrm>
            <a:off x="5161276" y="662452"/>
            <a:ext cx="6229634" cy="2807080"/>
            <a:chOff x="5044540" y="545720"/>
            <a:chExt cx="6229634" cy="2807080"/>
          </a:xfrm>
          <a:solidFill>
            <a:srgbClr val="00B0F0"/>
          </a:solidFill>
        </p:grpSpPr>
        <p:sp>
          <p:nvSpPr>
            <p:cNvPr id="6" name="L-Shape 8">
              <a:extLst>
                <a:ext uri="{FF2B5EF4-FFF2-40B4-BE49-F238E27FC236}">
                  <a16:creationId xmlns:a16="http://schemas.microsoft.com/office/drawing/2014/main" id="{56F5699E-7093-4014-8BC3-329F21EB7874}"/>
                </a:ext>
              </a:extLst>
            </p:cNvPr>
            <p:cNvSpPr/>
            <p:nvPr/>
          </p:nvSpPr>
          <p:spPr>
            <a:xfrm>
              <a:off x="5044540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L-Shape 10">
              <a:extLst>
                <a:ext uri="{FF2B5EF4-FFF2-40B4-BE49-F238E27FC236}">
                  <a16:creationId xmlns:a16="http://schemas.microsoft.com/office/drawing/2014/main" id="{D67605A8-9CE7-4277-8136-93E2E50EEF58}"/>
                </a:ext>
              </a:extLst>
            </p:cNvPr>
            <p:cNvSpPr/>
            <p:nvPr/>
          </p:nvSpPr>
          <p:spPr>
            <a:xfrm rot="16200000">
              <a:off x="10816974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L-Shape 6">
              <a:extLst>
                <a:ext uri="{FF2B5EF4-FFF2-40B4-BE49-F238E27FC236}">
                  <a16:creationId xmlns:a16="http://schemas.microsoft.com/office/drawing/2014/main" id="{5E3072ED-DAF3-4E7B-9112-2D4E047D219A}"/>
                </a:ext>
              </a:extLst>
            </p:cNvPr>
            <p:cNvSpPr/>
            <p:nvPr/>
          </p:nvSpPr>
          <p:spPr>
            <a:xfrm rot="5400000">
              <a:off x="5044540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L-Shape 7">
              <a:extLst>
                <a:ext uri="{FF2B5EF4-FFF2-40B4-BE49-F238E27FC236}">
                  <a16:creationId xmlns:a16="http://schemas.microsoft.com/office/drawing/2014/main" id="{A120D2F9-6647-4353-8C69-ABD53EB2E728}"/>
                </a:ext>
              </a:extLst>
            </p:cNvPr>
            <p:cNvSpPr/>
            <p:nvPr/>
          </p:nvSpPr>
          <p:spPr>
            <a:xfrm rot="10800000">
              <a:off x="10816974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5221614-CD03-4BDE-A3BF-376299B4B4AF}"/>
              </a:ext>
            </a:extLst>
          </p:cNvPr>
          <p:cNvGrpSpPr/>
          <p:nvPr/>
        </p:nvGrpSpPr>
        <p:grpSpPr>
          <a:xfrm>
            <a:off x="5161276" y="3621932"/>
            <a:ext cx="6229634" cy="2604864"/>
            <a:chOff x="5044540" y="3505200"/>
            <a:chExt cx="6229634" cy="2604864"/>
          </a:xfrm>
          <a:solidFill>
            <a:srgbClr val="00B0F0"/>
          </a:solidFill>
        </p:grpSpPr>
        <p:sp>
          <p:nvSpPr>
            <p:cNvPr id="11" name="L-Shape 13">
              <a:extLst>
                <a:ext uri="{FF2B5EF4-FFF2-40B4-BE49-F238E27FC236}">
                  <a16:creationId xmlns:a16="http://schemas.microsoft.com/office/drawing/2014/main" id="{BCABC7A7-ED04-4B7A-8725-2647A4D3F350}"/>
                </a:ext>
              </a:extLst>
            </p:cNvPr>
            <p:cNvSpPr/>
            <p:nvPr/>
          </p:nvSpPr>
          <p:spPr>
            <a:xfrm rot="5400000">
              <a:off x="5044540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L-Shape 15">
              <a:extLst>
                <a:ext uri="{FF2B5EF4-FFF2-40B4-BE49-F238E27FC236}">
                  <a16:creationId xmlns:a16="http://schemas.microsoft.com/office/drawing/2014/main" id="{3A599683-20B6-4E75-977C-78F6454E5C80}"/>
                </a:ext>
              </a:extLst>
            </p:cNvPr>
            <p:cNvSpPr/>
            <p:nvPr/>
          </p:nvSpPr>
          <p:spPr>
            <a:xfrm rot="10800000">
              <a:off x="10816974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L-Shape 8">
              <a:extLst>
                <a:ext uri="{FF2B5EF4-FFF2-40B4-BE49-F238E27FC236}">
                  <a16:creationId xmlns:a16="http://schemas.microsoft.com/office/drawing/2014/main" id="{C21CA3C0-E386-4969-9CDD-4D83274C2BF1}"/>
                </a:ext>
              </a:extLst>
            </p:cNvPr>
            <p:cNvSpPr/>
            <p:nvPr/>
          </p:nvSpPr>
          <p:spPr>
            <a:xfrm>
              <a:off x="5044540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L-Shape 9">
              <a:extLst>
                <a:ext uri="{FF2B5EF4-FFF2-40B4-BE49-F238E27FC236}">
                  <a16:creationId xmlns:a16="http://schemas.microsoft.com/office/drawing/2014/main" id="{B719489D-0ECF-48C5-827E-0924E95F96EC}"/>
                </a:ext>
              </a:extLst>
            </p:cNvPr>
            <p:cNvSpPr/>
            <p:nvPr/>
          </p:nvSpPr>
          <p:spPr>
            <a:xfrm rot="16200000">
              <a:off x="10816974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BECABC2B-A53A-4757-82A0-106C34ED347D}"/>
              </a:ext>
            </a:extLst>
          </p:cNvPr>
          <p:cNvSpPr txBox="1">
            <a:spLocks/>
          </p:cNvSpPr>
          <p:nvPr/>
        </p:nvSpPr>
        <p:spPr>
          <a:xfrm>
            <a:off x="863928" y="400882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sz="6000" b="1" dirty="0">
                <a:solidFill>
                  <a:schemeClr val="bg1"/>
                </a:solidFill>
                <a:latin typeface="+mj-lt"/>
              </a:rPr>
              <a:t>TITLE OF THE SLIDE</a:t>
            </a:r>
            <a:endParaRPr lang="ko-KR" alt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F49CF9-F484-41FB-A92A-E2FB8DD17B97}"/>
              </a:ext>
            </a:extLst>
          </p:cNvPr>
          <p:cNvSpPr txBox="1"/>
          <p:nvPr/>
        </p:nvSpPr>
        <p:spPr>
          <a:xfrm>
            <a:off x="863928" y="3173991"/>
            <a:ext cx="3092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Vestibulum vel </a:t>
            </a:r>
            <a:r>
              <a:rPr lang="en-US" sz="1400" dirty="0" err="1">
                <a:solidFill>
                  <a:schemeClr val="bg1"/>
                </a:solidFill>
              </a:rPr>
              <a:t>aliquet</a:t>
            </a:r>
            <a:r>
              <a:rPr lang="en-US" sz="1400" dirty="0">
                <a:solidFill>
                  <a:schemeClr val="bg1"/>
                </a:solidFill>
              </a:rPr>
              <a:t> nisi.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ornare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felis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Curabitur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suscipit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urna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, sed </a:t>
            </a:r>
            <a:r>
              <a:rPr lang="en-US" sz="1400" dirty="0" err="1">
                <a:solidFill>
                  <a:schemeClr val="bg1"/>
                </a:solidFill>
              </a:rPr>
              <a:t>ullamcorper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varius</a:t>
            </a:r>
            <a:r>
              <a:rPr lang="en-US" sz="1400" dirty="0">
                <a:solidFill>
                  <a:schemeClr val="bg1"/>
                </a:solidFill>
              </a:rPr>
              <a:t> id.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1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D9D357-F9E4-4ACD-BF2E-58F9D40B0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AA7916-AC23-4672-A4CD-C783133FC2F9}"/>
              </a:ext>
            </a:extLst>
          </p:cNvPr>
          <p:cNvSpPr/>
          <p:nvPr/>
        </p:nvSpPr>
        <p:spPr>
          <a:xfrm>
            <a:off x="0" y="12226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A02730-745B-4054-BD80-30A8A219294C}"/>
              </a:ext>
            </a:extLst>
          </p:cNvPr>
          <p:cNvSpPr txBox="1"/>
          <p:nvPr/>
        </p:nvSpPr>
        <p:spPr>
          <a:xfrm>
            <a:off x="1448971" y="1304000"/>
            <a:ext cx="9611965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"Lorem ipsum dolor sit </a:t>
            </a:r>
            <a:r>
              <a:rPr lang="en-US" sz="2000" b="1" dirty="0" err="1">
                <a:solidFill>
                  <a:schemeClr val="bg1"/>
                </a:solidFill>
              </a:rPr>
              <a:t>amet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consectetur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adipiscing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elit</a:t>
            </a:r>
            <a:r>
              <a:rPr lang="en-US" sz="2000" b="1" dirty="0">
                <a:solidFill>
                  <a:schemeClr val="bg1"/>
                </a:solidFill>
              </a:rPr>
              <a:t>. Vestibulum vel </a:t>
            </a:r>
            <a:r>
              <a:rPr lang="en-US" sz="2000" b="1" dirty="0" err="1">
                <a:solidFill>
                  <a:schemeClr val="bg1"/>
                </a:solidFill>
              </a:rPr>
              <a:t>aliquet</a:t>
            </a:r>
            <a:r>
              <a:rPr lang="en-US" sz="2000" b="1" dirty="0">
                <a:solidFill>
                  <a:schemeClr val="bg1"/>
                </a:solidFill>
              </a:rPr>
              <a:t> nisi. </a:t>
            </a:r>
            <a:r>
              <a:rPr lang="en-US" sz="2000" b="1" dirty="0" err="1">
                <a:solidFill>
                  <a:schemeClr val="bg1"/>
                </a:solidFill>
              </a:rPr>
              <a:t>Suspendisse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ornare</a:t>
            </a:r>
            <a:r>
              <a:rPr lang="en-US" sz="2000" b="1" dirty="0">
                <a:solidFill>
                  <a:schemeClr val="bg1"/>
                </a:solidFill>
              </a:rPr>
              <a:t> in </a:t>
            </a:r>
            <a:r>
              <a:rPr lang="en-US" sz="2000" b="1" dirty="0" err="1">
                <a:solidFill>
                  <a:schemeClr val="bg1"/>
                </a:solidFill>
              </a:rPr>
              <a:t>felis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porttitor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Suspendisse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eu</a:t>
            </a:r>
            <a:r>
              <a:rPr lang="en-US" sz="2000" b="1" dirty="0">
                <a:solidFill>
                  <a:schemeClr val="bg1"/>
                </a:solidFill>
              </a:rPr>
              <a:t> vestibulum </a:t>
            </a:r>
            <a:r>
              <a:rPr lang="en-US" sz="2000" b="1" dirty="0" err="1">
                <a:solidFill>
                  <a:schemeClr val="bg1"/>
                </a:solidFill>
              </a:rPr>
              <a:t>odio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Curabitur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suscipit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urna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nulla</a:t>
            </a:r>
            <a:r>
              <a:rPr lang="en-US" sz="2000" b="1" dirty="0">
                <a:solidFill>
                  <a:schemeClr val="bg1"/>
                </a:solidFill>
              </a:rPr>
              <a:t>, sed </a:t>
            </a:r>
            <a:r>
              <a:rPr lang="en-US" sz="2000" b="1" dirty="0" err="1">
                <a:solidFill>
                  <a:schemeClr val="bg1"/>
                </a:solidFill>
              </a:rPr>
              <a:t>ullamcorper</a:t>
            </a:r>
            <a:r>
              <a:rPr lang="en-US" sz="2000" b="1" dirty="0">
                <a:solidFill>
                  <a:schemeClr val="bg1"/>
                </a:solidFill>
              </a:rPr>
              <a:t> dolor </a:t>
            </a:r>
            <a:r>
              <a:rPr lang="en-US" sz="2000" b="1" dirty="0" err="1">
                <a:solidFill>
                  <a:schemeClr val="bg1"/>
                </a:solidFill>
              </a:rPr>
              <a:t>varius</a:t>
            </a:r>
            <a:r>
              <a:rPr lang="en-US" sz="2000" b="1" dirty="0">
                <a:solidFill>
                  <a:schemeClr val="bg1"/>
                </a:solidFill>
              </a:rPr>
              <a:t> id. Donec </a:t>
            </a:r>
            <a:r>
              <a:rPr lang="en-US" sz="2000" b="1" dirty="0" err="1">
                <a:solidFill>
                  <a:schemeClr val="bg1"/>
                </a:solidFill>
              </a:rPr>
              <a:t>molestie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enim</a:t>
            </a:r>
            <a:r>
              <a:rPr lang="en-US" sz="2000" b="1" dirty="0">
                <a:solidFill>
                  <a:schemeClr val="bg1"/>
                </a:solidFill>
              </a:rPr>
              <a:t> non semper </a:t>
            </a:r>
            <a:r>
              <a:rPr lang="en-US" sz="2000" b="1" dirty="0" err="1">
                <a:solidFill>
                  <a:schemeClr val="bg1"/>
                </a:solidFill>
              </a:rPr>
              <a:t>porttitor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Suspendisse</a:t>
            </a:r>
            <a:r>
              <a:rPr lang="en-US" sz="2000" b="1" dirty="0">
                <a:solidFill>
                  <a:schemeClr val="bg1"/>
                </a:solidFill>
              </a:rPr>
              <a:t> convallis </a:t>
            </a:r>
            <a:r>
              <a:rPr lang="en-US" sz="2000" b="1" dirty="0" err="1">
                <a:solidFill>
                  <a:schemeClr val="bg1"/>
                </a:solidFill>
              </a:rPr>
              <a:t>rutrum</a:t>
            </a:r>
            <a:r>
              <a:rPr lang="en-US" sz="2000" b="1" dirty="0">
                <a:solidFill>
                  <a:schemeClr val="bg1"/>
                </a:solidFill>
              </a:rPr>
              <a:t> dolor </a:t>
            </a:r>
            <a:r>
              <a:rPr lang="en-US" sz="2000" b="1" dirty="0" err="1">
                <a:solidFill>
                  <a:schemeClr val="bg1"/>
                </a:solidFill>
              </a:rPr>
              <a:t>quis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tincidunt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Suspendisse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eu</a:t>
            </a:r>
            <a:r>
              <a:rPr lang="en-US" sz="2000" b="1" dirty="0">
                <a:solidFill>
                  <a:schemeClr val="bg1"/>
                </a:solidFill>
              </a:rPr>
              <a:t> vestibulum </a:t>
            </a:r>
            <a:r>
              <a:rPr lang="en-US" sz="2000" b="1" dirty="0" err="1">
                <a:solidFill>
                  <a:schemeClr val="bg1"/>
                </a:solidFill>
              </a:rPr>
              <a:t>odio</a:t>
            </a:r>
            <a:r>
              <a:rPr lang="en-US" sz="2000" b="1" dirty="0">
                <a:solidFill>
                  <a:schemeClr val="bg1"/>
                </a:solidFill>
              </a:rPr>
              <a:t>. Lorem ipsum dolor sit </a:t>
            </a:r>
            <a:r>
              <a:rPr lang="en-US" sz="2000" b="1" dirty="0" err="1">
                <a:solidFill>
                  <a:schemeClr val="bg1"/>
                </a:solidFill>
              </a:rPr>
              <a:t>amet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consectetur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adipiscing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elit</a:t>
            </a:r>
            <a:r>
              <a:rPr lang="en-US" sz="2000" b="1" dirty="0">
                <a:solidFill>
                  <a:schemeClr val="bg1"/>
                </a:solidFill>
              </a:rPr>
              <a:t>. Vestibulum vel </a:t>
            </a:r>
            <a:r>
              <a:rPr lang="en-US" sz="2000" b="1" dirty="0" err="1">
                <a:solidFill>
                  <a:schemeClr val="bg1"/>
                </a:solidFill>
              </a:rPr>
              <a:t>aliquet</a:t>
            </a:r>
            <a:r>
              <a:rPr lang="en-US" sz="2000" b="1" dirty="0">
                <a:solidFill>
                  <a:schemeClr val="bg1"/>
                </a:solidFill>
              </a:rPr>
              <a:t> nisi. Lorem ipsum dolor sit </a:t>
            </a:r>
            <a:r>
              <a:rPr lang="en-US" sz="2000" b="1" dirty="0" err="1">
                <a:solidFill>
                  <a:schemeClr val="bg1"/>
                </a:solidFill>
              </a:rPr>
              <a:t>amet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consectetur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adipiscing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elit</a:t>
            </a:r>
            <a:r>
              <a:rPr lang="en-US" sz="2000" b="1" dirty="0">
                <a:solidFill>
                  <a:schemeClr val="bg1"/>
                </a:solidFill>
              </a:rPr>
              <a:t>. Vestibulum vel </a:t>
            </a:r>
            <a:r>
              <a:rPr lang="en-US" sz="2000" b="1" dirty="0" err="1">
                <a:solidFill>
                  <a:schemeClr val="bg1"/>
                </a:solidFill>
              </a:rPr>
              <a:t>aliquet</a:t>
            </a:r>
            <a:r>
              <a:rPr lang="en-US" sz="2000" b="1" dirty="0">
                <a:solidFill>
                  <a:schemeClr val="bg1"/>
                </a:solidFill>
              </a:rPr>
              <a:t> nisi. </a:t>
            </a:r>
            <a:r>
              <a:rPr lang="en-US" sz="2000" b="1" dirty="0" err="1">
                <a:solidFill>
                  <a:schemeClr val="bg1"/>
                </a:solidFill>
              </a:rPr>
              <a:t>Suspendisse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ornare</a:t>
            </a:r>
            <a:r>
              <a:rPr lang="en-US" sz="2000" b="1" dirty="0">
                <a:solidFill>
                  <a:schemeClr val="bg1"/>
                </a:solidFill>
              </a:rPr>
              <a:t> in </a:t>
            </a:r>
            <a:r>
              <a:rPr lang="en-US" sz="2000" b="1" dirty="0" err="1">
                <a:solidFill>
                  <a:schemeClr val="bg1"/>
                </a:solidFill>
              </a:rPr>
              <a:t>felis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porttitor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Suspendisse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eu</a:t>
            </a:r>
            <a:r>
              <a:rPr lang="en-US" sz="2000" b="1" dirty="0">
                <a:solidFill>
                  <a:schemeClr val="bg1"/>
                </a:solidFill>
              </a:rPr>
              <a:t> vestibulum </a:t>
            </a:r>
            <a:r>
              <a:rPr lang="en-US" sz="2000" b="1" dirty="0" err="1">
                <a:solidFill>
                  <a:schemeClr val="bg1"/>
                </a:solidFill>
              </a:rPr>
              <a:t>odio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Curabitur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suscipit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urna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nulla</a:t>
            </a:r>
            <a:r>
              <a:rPr lang="en-US" sz="2000" b="1" dirty="0">
                <a:solidFill>
                  <a:schemeClr val="bg1"/>
                </a:solidFill>
              </a:rPr>
              <a:t>, sed </a:t>
            </a:r>
            <a:r>
              <a:rPr lang="en-US" sz="2000" b="1" dirty="0" err="1">
                <a:solidFill>
                  <a:schemeClr val="bg1"/>
                </a:solidFill>
              </a:rPr>
              <a:t>ullamcorper</a:t>
            </a:r>
            <a:r>
              <a:rPr lang="en-US" sz="2000" b="1" dirty="0">
                <a:solidFill>
                  <a:schemeClr val="bg1"/>
                </a:solidFill>
              </a:rPr>
              <a:t> dolor </a:t>
            </a:r>
            <a:r>
              <a:rPr lang="en-US" sz="2000" b="1" dirty="0" err="1">
                <a:solidFill>
                  <a:schemeClr val="bg1"/>
                </a:solidFill>
              </a:rPr>
              <a:t>varius</a:t>
            </a:r>
            <a:r>
              <a:rPr lang="en-US" sz="2000" b="1" dirty="0">
                <a:solidFill>
                  <a:schemeClr val="bg1"/>
                </a:solidFill>
              </a:rPr>
              <a:t> id. Donec </a:t>
            </a:r>
            <a:r>
              <a:rPr lang="en-US" sz="2000" b="1" dirty="0" err="1">
                <a:solidFill>
                  <a:schemeClr val="bg1"/>
                </a:solidFill>
              </a:rPr>
              <a:t>molestie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enim</a:t>
            </a:r>
            <a:r>
              <a:rPr lang="en-US" sz="2000" b="1" dirty="0">
                <a:solidFill>
                  <a:schemeClr val="bg1"/>
                </a:solidFill>
              </a:rPr>
              <a:t> non semper </a:t>
            </a:r>
            <a:r>
              <a:rPr lang="en-US" sz="2000" b="1" dirty="0" err="1">
                <a:solidFill>
                  <a:schemeClr val="bg1"/>
                </a:solidFill>
              </a:rPr>
              <a:t>porttitor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Suspendisse</a:t>
            </a:r>
            <a:r>
              <a:rPr lang="en-US" sz="2000" b="1" dirty="0">
                <a:solidFill>
                  <a:schemeClr val="bg1"/>
                </a:solidFill>
              </a:rPr>
              <a:t> convallis </a:t>
            </a:r>
            <a:r>
              <a:rPr lang="en-US" sz="2000" b="1" dirty="0" err="1">
                <a:solidFill>
                  <a:schemeClr val="bg1"/>
                </a:solidFill>
              </a:rPr>
              <a:t>rutrum</a:t>
            </a:r>
            <a:r>
              <a:rPr lang="en-US" sz="2000" b="1" dirty="0">
                <a:solidFill>
                  <a:schemeClr val="bg1"/>
                </a:solidFill>
              </a:rPr>
              <a:t> dolor </a:t>
            </a:r>
            <a:r>
              <a:rPr lang="en-US" sz="2000" b="1" dirty="0" err="1">
                <a:solidFill>
                  <a:schemeClr val="bg1"/>
                </a:solidFill>
              </a:rPr>
              <a:t>quis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tincidunt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Suspendisse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eu</a:t>
            </a:r>
            <a:r>
              <a:rPr lang="en-US" sz="2000" b="1" dirty="0">
                <a:solidFill>
                  <a:schemeClr val="bg1"/>
                </a:solidFill>
              </a:rPr>
              <a:t> vestibulum </a:t>
            </a:r>
            <a:r>
              <a:rPr lang="en-US" sz="2000" b="1" dirty="0" err="1">
                <a:solidFill>
                  <a:schemeClr val="bg1"/>
                </a:solidFill>
              </a:rPr>
              <a:t>odio</a:t>
            </a:r>
            <a:r>
              <a:rPr lang="en-US" sz="2000" b="1" dirty="0">
                <a:solidFill>
                  <a:schemeClr val="bg1"/>
                </a:solidFill>
              </a:rPr>
              <a:t>”</a:t>
            </a:r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D49A2719-5436-4744-BFAA-073F1E220D17}"/>
              </a:ext>
            </a:extLst>
          </p:cNvPr>
          <p:cNvGrpSpPr/>
          <p:nvPr/>
        </p:nvGrpSpPr>
        <p:grpSpPr>
          <a:xfrm>
            <a:off x="1074791" y="1056473"/>
            <a:ext cx="10316119" cy="5170323"/>
            <a:chOff x="5044540" y="3505200"/>
            <a:chExt cx="6229634" cy="2604864"/>
          </a:xfrm>
          <a:solidFill>
            <a:srgbClr val="00B0F0"/>
          </a:solidFill>
        </p:grpSpPr>
        <p:sp>
          <p:nvSpPr>
            <p:cNvPr id="5" name="L-Shape 13">
              <a:extLst>
                <a:ext uri="{FF2B5EF4-FFF2-40B4-BE49-F238E27FC236}">
                  <a16:creationId xmlns:a16="http://schemas.microsoft.com/office/drawing/2014/main" id="{8CDD2306-2491-4E7D-8F74-E2C5EF1BEF7F}"/>
                </a:ext>
              </a:extLst>
            </p:cNvPr>
            <p:cNvSpPr/>
            <p:nvPr/>
          </p:nvSpPr>
          <p:spPr>
            <a:xfrm rot="5400000">
              <a:off x="5044540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L-Shape 15">
              <a:extLst>
                <a:ext uri="{FF2B5EF4-FFF2-40B4-BE49-F238E27FC236}">
                  <a16:creationId xmlns:a16="http://schemas.microsoft.com/office/drawing/2014/main" id="{94D31990-9B26-4A46-A809-2DCCCADDDCF4}"/>
                </a:ext>
              </a:extLst>
            </p:cNvPr>
            <p:cNvSpPr/>
            <p:nvPr/>
          </p:nvSpPr>
          <p:spPr>
            <a:xfrm rot="10800000">
              <a:off x="10816974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L-Shape 8">
              <a:extLst>
                <a:ext uri="{FF2B5EF4-FFF2-40B4-BE49-F238E27FC236}">
                  <a16:creationId xmlns:a16="http://schemas.microsoft.com/office/drawing/2014/main" id="{1A69F927-868B-4426-B59A-9C57F7DF9BED}"/>
                </a:ext>
              </a:extLst>
            </p:cNvPr>
            <p:cNvSpPr/>
            <p:nvPr/>
          </p:nvSpPr>
          <p:spPr>
            <a:xfrm>
              <a:off x="5044540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L-Shape 9">
              <a:extLst>
                <a:ext uri="{FF2B5EF4-FFF2-40B4-BE49-F238E27FC236}">
                  <a16:creationId xmlns:a16="http://schemas.microsoft.com/office/drawing/2014/main" id="{DDE04E44-0E91-45FA-A699-B04760310CB0}"/>
                </a:ext>
              </a:extLst>
            </p:cNvPr>
            <p:cNvSpPr/>
            <p:nvPr/>
          </p:nvSpPr>
          <p:spPr>
            <a:xfrm rot="16200000">
              <a:off x="10816974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D979DA3-5025-4F98-AD14-577A8152CD47}"/>
              </a:ext>
            </a:extLst>
          </p:cNvPr>
          <p:cNvSpPr txBox="1"/>
          <p:nvPr/>
        </p:nvSpPr>
        <p:spPr>
          <a:xfrm>
            <a:off x="4239065" y="133143"/>
            <a:ext cx="3713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25857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207748D-046E-4A73-B441-A91819018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881769-48F3-48FD-9C9E-A51AE8864896}"/>
              </a:ext>
            </a:extLst>
          </p:cNvPr>
          <p:cNvSpPr/>
          <p:nvPr/>
        </p:nvSpPr>
        <p:spPr>
          <a:xfrm>
            <a:off x="18339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42940" y="260678"/>
            <a:ext cx="8342799" cy="7242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8D2AEDEA-138C-4E5C-A144-D9A066EB8E5F}"/>
              </a:ext>
            </a:extLst>
          </p:cNvPr>
          <p:cNvGrpSpPr/>
          <p:nvPr/>
        </p:nvGrpSpPr>
        <p:grpSpPr>
          <a:xfrm>
            <a:off x="9375914" y="5092118"/>
            <a:ext cx="1815812" cy="1107996"/>
            <a:chOff x="3017859" y="4283314"/>
            <a:chExt cx="189084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AA426D-AA1D-4BD1-988E-B07E4D24B99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33D557-5015-41F6-ABA9-0D394B64A55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0E5362F9-06D7-4708-B3D2-E5EBFECF4455}"/>
              </a:ext>
            </a:extLst>
          </p:cNvPr>
          <p:cNvGrpSpPr/>
          <p:nvPr/>
        </p:nvGrpSpPr>
        <p:grpSpPr>
          <a:xfrm>
            <a:off x="990129" y="5092118"/>
            <a:ext cx="1815812" cy="1107996"/>
            <a:chOff x="3017859" y="4283314"/>
            <a:chExt cx="1890849" cy="11079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0EE570-2A0C-42E0-854B-E9D82DC3DE4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ED10B5-8864-4D49-AFE1-4DCA9E2081A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7AC27586-8FD7-4501-93B4-A6BEC47413C3}"/>
              </a:ext>
            </a:extLst>
          </p:cNvPr>
          <p:cNvGrpSpPr/>
          <p:nvPr/>
        </p:nvGrpSpPr>
        <p:grpSpPr>
          <a:xfrm>
            <a:off x="3088965" y="4122957"/>
            <a:ext cx="1815812" cy="1107996"/>
            <a:chOff x="3017859" y="4283314"/>
            <a:chExt cx="189084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BAEDC3-EEDD-479F-AEAD-BEBFF77026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57C61-85F0-4B36-AEFC-2CBDE4B2F57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2452198E-92DC-4F2D-B251-1D0D76DADEE8}"/>
              </a:ext>
            </a:extLst>
          </p:cNvPr>
          <p:cNvGrpSpPr/>
          <p:nvPr/>
        </p:nvGrpSpPr>
        <p:grpSpPr>
          <a:xfrm>
            <a:off x="5181028" y="5092118"/>
            <a:ext cx="1845367" cy="1107996"/>
            <a:chOff x="3017861" y="4283314"/>
            <a:chExt cx="1921626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ED339A-AC62-4211-94BA-746490617AEB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A0369D-A913-45C2-A361-C1AF806C2939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146E0A7-BB0F-4CEF-83E9-CDBC939CACD8}"/>
              </a:ext>
            </a:extLst>
          </p:cNvPr>
          <p:cNvGrpSpPr/>
          <p:nvPr/>
        </p:nvGrpSpPr>
        <p:grpSpPr>
          <a:xfrm>
            <a:off x="7302251" y="4122957"/>
            <a:ext cx="1815812" cy="1107996"/>
            <a:chOff x="3017859" y="4283314"/>
            <a:chExt cx="1890849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32D994-B570-41CD-A2FF-67B237FE642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1571AD-F08D-4826-9F79-4DB101B3D431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Oval 19">
            <a:extLst>
              <a:ext uri="{FF2B5EF4-FFF2-40B4-BE49-F238E27FC236}">
                <a16:creationId xmlns:a16="http://schemas.microsoft.com/office/drawing/2014/main" id="{A4267D12-C05C-4BE7-A3E5-D74E89DA197A}"/>
              </a:ext>
            </a:extLst>
          </p:cNvPr>
          <p:cNvSpPr/>
          <p:nvPr/>
        </p:nvSpPr>
        <p:spPr>
          <a:xfrm>
            <a:off x="1044686" y="3007523"/>
            <a:ext cx="1633084" cy="1633084"/>
          </a:xfrm>
          <a:prstGeom prst="ellipse">
            <a:avLst/>
          </a:prstGeom>
          <a:solidFill>
            <a:schemeClr val="tx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EF0FD477-E2A0-44CD-9301-E49DDEA6CD1E}"/>
              </a:ext>
            </a:extLst>
          </p:cNvPr>
          <p:cNvSpPr/>
          <p:nvPr/>
        </p:nvSpPr>
        <p:spPr>
          <a:xfrm>
            <a:off x="1940410" y="2757965"/>
            <a:ext cx="810975" cy="8109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Oval 25">
            <a:extLst>
              <a:ext uri="{FF2B5EF4-FFF2-40B4-BE49-F238E27FC236}">
                <a16:creationId xmlns:a16="http://schemas.microsoft.com/office/drawing/2014/main" id="{46B7E6CE-4532-4769-A919-A1E87B3B8557}"/>
              </a:ext>
            </a:extLst>
          </p:cNvPr>
          <p:cNvSpPr/>
          <p:nvPr/>
        </p:nvSpPr>
        <p:spPr>
          <a:xfrm>
            <a:off x="3077090" y="2108637"/>
            <a:ext cx="1633083" cy="1633083"/>
          </a:xfrm>
          <a:prstGeom prst="ellipse">
            <a:avLst/>
          </a:prstGeom>
          <a:solidFill>
            <a:schemeClr val="tx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7A53E4A5-03A6-4036-8457-B174578B9E49}"/>
              </a:ext>
            </a:extLst>
          </p:cNvPr>
          <p:cNvSpPr/>
          <p:nvPr/>
        </p:nvSpPr>
        <p:spPr>
          <a:xfrm>
            <a:off x="4037573" y="1817189"/>
            <a:ext cx="810975" cy="8109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30">
            <a:extLst>
              <a:ext uri="{FF2B5EF4-FFF2-40B4-BE49-F238E27FC236}">
                <a16:creationId xmlns:a16="http://schemas.microsoft.com/office/drawing/2014/main" id="{36CF5D2B-9FE2-4E44-9405-A267A89F1495}"/>
              </a:ext>
            </a:extLst>
          </p:cNvPr>
          <p:cNvSpPr/>
          <p:nvPr/>
        </p:nvSpPr>
        <p:spPr>
          <a:xfrm>
            <a:off x="5209536" y="3007522"/>
            <a:ext cx="1633084" cy="1633084"/>
          </a:xfrm>
          <a:prstGeom prst="ellipse">
            <a:avLst/>
          </a:prstGeom>
          <a:solidFill>
            <a:schemeClr val="tx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F74D6578-1030-4BC9-9ED5-1A2E2B14383F}"/>
              </a:ext>
            </a:extLst>
          </p:cNvPr>
          <p:cNvSpPr/>
          <p:nvPr/>
        </p:nvSpPr>
        <p:spPr>
          <a:xfrm>
            <a:off x="6186912" y="2844594"/>
            <a:ext cx="810975" cy="8109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6521B493-1C50-4B12-BBF5-3250A7399FB6}"/>
              </a:ext>
            </a:extLst>
          </p:cNvPr>
          <p:cNvSpPr/>
          <p:nvPr/>
        </p:nvSpPr>
        <p:spPr>
          <a:xfrm>
            <a:off x="9365375" y="3007523"/>
            <a:ext cx="1633084" cy="1633083"/>
          </a:xfrm>
          <a:prstGeom prst="ellipse">
            <a:avLst/>
          </a:prstGeom>
          <a:solidFill>
            <a:schemeClr val="tx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34">
            <a:extLst>
              <a:ext uri="{FF2B5EF4-FFF2-40B4-BE49-F238E27FC236}">
                <a16:creationId xmlns:a16="http://schemas.microsoft.com/office/drawing/2014/main" id="{CDD59E6D-1941-40F9-A619-C9B5EF1D6213}"/>
              </a:ext>
            </a:extLst>
          </p:cNvPr>
          <p:cNvSpPr/>
          <p:nvPr/>
        </p:nvSpPr>
        <p:spPr>
          <a:xfrm>
            <a:off x="10391290" y="2779311"/>
            <a:ext cx="810975" cy="8109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Oval 40">
            <a:extLst>
              <a:ext uri="{FF2B5EF4-FFF2-40B4-BE49-F238E27FC236}">
                <a16:creationId xmlns:a16="http://schemas.microsoft.com/office/drawing/2014/main" id="{A2CDB6C8-CFD2-4719-A323-7920C987CF26}"/>
              </a:ext>
            </a:extLst>
          </p:cNvPr>
          <p:cNvSpPr/>
          <p:nvPr/>
        </p:nvSpPr>
        <p:spPr>
          <a:xfrm>
            <a:off x="7348765" y="2108637"/>
            <a:ext cx="1633084" cy="1633084"/>
          </a:xfrm>
          <a:prstGeom prst="ellipse">
            <a:avLst/>
          </a:prstGeom>
          <a:solidFill>
            <a:schemeClr val="tx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39">
            <a:extLst>
              <a:ext uri="{FF2B5EF4-FFF2-40B4-BE49-F238E27FC236}">
                <a16:creationId xmlns:a16="http://schemas.microsoft.com/office/drawing/2014/main" id="{DE9F095A-1880-408A-A0E2-4AF5BCDBFEAB}"/>
              </a:ext>
            </a:extLst>
          </p:cNvPr>
          <p:cNvSpPr/>
          <p:nvPr/>
        </p:nvSpPr>
        <p:spPr>
          <a:xfrm>
            <a:off x="8260574" y="1862001"/>
            <a:ext cx="810976" cy="8109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8B774A-E944-4EE7-9587-9F4C7A9F8ACC}"/>
              </a:ext>
            </a:extLst>
          </p:cNvPr>
          <p:cNvSpPr txBox="1"/>
          <p:nvPr/>
        </p:nvSpPr>
        <p:spPr>
          <a:xfrm>
            <a:off x="1381521" y="362166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4C06BA-D97B-4102-A2C0-CF393D3A1028}"/>
              </a:ext>
            </a:extLst>
          </p:cNvPr>
          <p:cNvSpPr txBox="1"/>
          <p:nvPr/>
        </p:nvSpPr>
        <p:spPr>
          <a:xfrm>
            <a:off x="3446305" y="272277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78F003-DFE3-4DCA-858B-73E3D3A74FF0}"/>
              </a:ext>
            </a:extLst>
          </p:cNvPr>
          <p:cNvSpPr txBox="1"/>
          <p:nvPr/>
        </p:nvSpPr>
        <p:spPr>
          <a:xfrm>
            <a:off x="5574414" y="362166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33361B-6F3C-4B56-9C83-AB970FD3F2F1}"/>
              </a:ext>
            </a:extLst>
          </p:cNvPr>
          <p:cNvSpPr txBox="1"/>
          <p:nvPr/>
        </p:nvSpPr>
        <p:spPr>
          <a:xfrm>
            <a:off x="7693643" y="272277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098BD9-862B-4DB6-9ADF-964BDE01A55A}"/>
              </a:ext>
            </a:extLst>
          </p:cNvPr>
          <p:cNvSpPr txBox="1"/>
          <p:nvPr/>
        </p:nvSpPr>
        <p:spPr>
          <a:xfrm>
            <a:off x="9767306" y="362166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38EE810F-0D64-472D-B2F3-F9A8C5AC59B5}"/>
              </a:ext>
            </a:extLst>
          </p:cNvPr>
          <p:cNvSpPr/>
          <p:nvPr/>
        </p:nvSpPr>
        <p:spPr>
          <a:xfrm>
            <a:off x="2193352" y="3037824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77A43B0A-AE46-42B6-8BB1-42AC9B014E20}"/>
              </a:ext>
            </a:extLst>
          </p:cNvPr>
          <p:cNvSpPr/>
          <p:nvPr/>
        </p:nvSpPr>
        <p:spPr>
          <a:xfrm>
            <a:off x="10645034" y="3015160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362D2F54-3726-4DEA-8199-18076706A711}"/>
              </a:ext>
            </a:extLst>
          </p:cNvPr>
          <p:cNvSpPr>
            <a:spLocks noChangeAspect="1"/>
          </p:cNvSpPr>
          <p:nvPr/>
        </p:nvSpPr>
        <p:spPr>
          <a:xfrm rot="9900000">
            <a:off x="6454129" y="3071599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FF85F00E-FB5B-467F-AF24-CF0ADD275424}"/>
              </a:ext>
            </a:extLst>
          </p:cNvPr>
          <p:cNvSpPr/>
          <p:nvPr/>
        </p:nvSpPr>
        <p:spPr>
          <a:xfrm>
            <a:off x="4280262" y="2072990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8A87FBD8-53E9-4E77-83CD-41A823EE5AE1}"/>
              </a:ext>
            </a:extLst>
          </p:cNvPr>
          <p:cNvSpPr/>
          <p:nvPr/>
        </p:nvSpPr>
        <p:spPr>
          <a:xfrm>
            <a:off x="8495952" y="2131593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62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78A361-06FD-413A-ADD8-F27A5C043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622641-921B-4D12-9D07-6FA1F9789A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4">
            <a:extLst>
              <a:ext uri="{FF2B5EF4-FFF2-40B4-BE49-F238E27FC236}">
                <a16:creationId xmlns:a16="http://schemas.microsoft.com/office/drawing/2014/main" id="{1FF51DA4-420C-43C4-8FF7-5CE692BF4353}"/>
              </a:ext>
            </a:extLst>
          </p:cNvPr>
          <p:cNvGrpSpPr/>
          <p:nvPr/>
        </p:nvGrpSpPr>
        <p:grpSpPr>
          <a:xfrm>
            <a:off x="1658695" y="4473051"/>
            <a:ext cx="1728000" cy="1173345"/>
            <a:chOff x="302738" y="4473675"/>
            <a:chExt cx="2024774" cy="11733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71D21E-CF55-4589-8483-7B0A93CD434E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PROFESSION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B9B786-7232-41AD-A573-D833B356397A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B2B9F1C-A797-43F8-9B92-4061AFA94EFD}"/>
              </a:ext>
            </a:extLst>
          </p:cNvPr>
          <p:cNvSpPr txBox="1"/>
          <p:nvPr/>
        </p:nvSpPr>
        <p:spPr>
          <a:xfrm>
            <a:off x="1658695" y="3808189"/>
            <a:ext cx="1728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NAME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4">
            <a:extLst>
              <a:ext uri="{FF2B5EF4-FFF2-40B4-BE49-F238E27FC236}">
                <a16:creationId xmlns:a16="http://schemas.microsoft.com/office/drawing/2014/main" id="{EE646C58-C681-4A1E-A690-75C90DDAB9AE}"/>
              </a:ext>
            </a:extLst>
          </p:cNvPr>
          <p:cNvGrpSpPr/>
          <p:nvPr/>
        </p:nvGrpSpPr>
        <p:grpSpPr>
          <a:xfrm>
            <a:off x="4057181" y="4473051"/>
            <a:ext cx="1728000" cy="1173345"/>
            <a:chOff x="302738" y="4473675"/>
            <a:chExt cx="2024774" cy="117334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35DE7C-B793-4279-9037-BC8F11E767C2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PROFESSION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C522A9-DBB0-41F3-A38F-A2A100F4564D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1B11223-DB12-45E0-BEBB-056C38595CBC}"/>
              </a:ext>
            </a:extLst>
          </p:cNvPr>
          <p:cNvSpPr txBox="1"/>
          <p:nvPr/>
        </p:nvSpPr>
        <p:spPr>
          <a:xfrm>
            <a:off x="4057181" y="3808189"/>
            <a:ext cx="1728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NAME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0" name="Group 34">
            <a:extLst>
              <a:ext uri="{FF2B5EF4-FFF2-40B4-BE49-F238E27FC236}">
                <a16:creationId xmlns:a16="http://schemas.microsoft.com/office/drawing/2014/main" id="{E7B8829A-09C6-44DF-BB6A-7240A45421B1}"/>
              </a:ext>
            </a:extLst>
          </p:cNvPr>
          <p:cNvGrpSpPr/>
          <p:nvPr/>
        </p:nvGrpSpPr>
        <p:grpSpPr>
          <a:xfrm>
            <a:off x="6395306" y="4473051"/>
            <a:ext cx="1728000" cy="1173345"/>
            <a:chOff x="302738" y="4473675"/>
            <a:chExt cx="2024774" cy="117334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09A496-C8B0-4BDA-BDF5-3A474E6D9647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PROFESSION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CC66A7-C368-465A-A659-CE864A789B33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15227FC-71CE-46EF-BB8B-0A6C0C719EE5}"/>
              </a:ext>
            </a:extLst>
          </p:cNvPr>
          <p:cNvSpPr txBox="1"/>
          <p:nvPr/>
        </p:nvSpPr>
        <p:spPr>
          <a:xfrm>
            <a:off x="6395306" y="3808189"/>
            <a:ext cx="1728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NAME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34">
            <a:extLst>
              <a:ext uri="{FF2B5EF4-FFF2-40B4-BE49-F238E27FC236}">
                <a16:creationId xmlns:a16="http://schemas.microsoft.com/office/drawing/2014/main" id="{4A3D9014-0EC5-46BD-87AC-2F2009CF6A8B}"/>
              </a:ext>
            </a:extLst>
          </p:cNvPr>
          <p:cNvGrpSpPr/>
          <p:nvPr/>
        </p:nvGrpSpPr>
        <p:grpSpPr>
          <a:xfrm>
            <a:off x="8787809" y="4473051"/>
            <a:ext cx="1728000" cy="1173345"/>
            <a:chOff x="302738" y="4473675"/>
            <a:chExt cx="2024774" cy="117334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E19BD8-FFB3-40D1-823C-DFC2B3AA41E6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PROFESSION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8FDDFE-6297-460A-8578-F3BFDDF72A60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FEFC688-AACD-4BFC-AEB3-26056948E9F7}"/>
              </a:ext>
            </a:extLst>
          </p:cNvPr>
          <p:cNvSpPr txBox="1"/>
          <p:nvPr/>
        </p:nvSpPr>
        <p:spPr>
          <a:xfrm>
            <a:off x="8787809" y="3808189"/>
            <a:ext cx="1728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NAME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E678FF2-1EF5-430D-A4E3-BC1CBE475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4600" y="295482"/>
            <a:ext cx="8342799" cy="7242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ko-KR" dirty="0"/>
              <a:t>Our team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8F9D7E5-4270-4A6D-8110-736747E268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>
            <a:off x="1622425" y="1809750"/>
            <a:ext cx="1800225" cy="1800225"/>
          </a:xfrm>
          <a:ln>
            <a:solidFill>
              <a:srgbClr val="00B0F0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F8D052C-38E9-4D12-BC37-DF790E29ED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>
            <a:off x="4021138" y="1809750"/>
            <a:ext cx="1800225" cy="1800225"/>
          </a:xfrm>
          <a:ln>
            <a:solidFill>
              <a:srgbClr val="00B0F0"/>
            </a:solidFill>
          </a:ln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4200D0E-EF2B-4758-9ACF-366F3E0DA6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>
            <a:off x="6359525" y="1809750"/>
            <a:ext cx="1800225" cy="1800225"/>
          </a:xfrm>
          <a:ln>
            <a:solidFill>
              <a:srgbClr val="00B0F0"/>
            </a:solidFill>
          </a:ln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4E1ED0B-F108-49A1-9DF7-22A1F133DBC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>
            <a:off x="8751888" y="1809750"/>
            <a:ext cx="1800225" cy="1800225"/>
          </a:xfr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8648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DA652A8-6DA0-42F7-8EA1-F4BE48689CC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7515"/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bg1">
              <a:lumMod val="95000"/>
              <a:alpha val="64000"/>
            </a:schemeClr>
          </a:solidFill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HEADING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840121" y="3789040"/>
            <a:ext cx="556818" cy="55681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840121" y="4509120"/>
            <a:ext cx="556818" cy="55681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840121" y="5229200"/>
            <a:ext cx="556818" cy="55681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840121" y="5949280"/>
            <a:ext cx="556818" cy="55681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3392" y="836712"/>
            <a:ext cx="5949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Vestibulum vel </a:t>
            </a:r>
            <a:r>
              <a:rPr lang="en-US" sz="1400" dirty="0" err="1">
                <a:solidFill>
                  <a:schemeClr val="bg1"/>
                </a:solidFill>
              </a:rPr>
              <a:t>aliquet</a:t>
            </a:r>
            <a:r>
              <a:rPr lang="en-US" sz="1400" dirty="0">
                <a:solidFill>
                  <a:schemeClr val="bg1"/>
                </a:solidFill>
              </a:rPr>
              <a:t> nisi. 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Vestibulum vel </a:t>
            </a:r>
            <a:r>
              <a:rPr lang="en-US" sz="1400" dirty="0" err="1">
                <a:solidFill>
                  <a:schemeClr val="bg1"/>
                </a:solidFill>
              </a:rPr>
              <a:t>aliquet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nisi.Lorem</a:t>
            </a:r>
            <a:r>
              <a:rPr lang="en-US" sz="1400" dirty="0">
                <a:solidFill>
                  <a:schemeClr val="bg1"/>
                </a:solidFill>
              </a:rPr>
              <a:t>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Vestibulum vel </a:t>
            </a:r>
            <a:r>
              <a:rPr lang="en-US" sz="1400" dirty="0" err="1">
                <a:solidFill>
                  <a:schemeClr val="bg1"/>
                </a:solidFill>
              </a:rPr>
              <a:t>aliquet</a:t>
            </a:r>
            <a:r>
              <a:rPr lang="en-US" sz="1400" dirty="0">
                <a:solidFill>
                  <a:schemeClr val="bg1"/>
                </a:solidFill>
              </a:rPr>
              <a:t> nisi.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0553" y="387112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0553" y="4591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553" y="53112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0553" y="60313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60961" y="4420681"/>
            <a:ext cx="4921731" cy="738664"/>
            <a:chOff x="2551705" y="4283314"/>
            <a:chExt cx="2357003" cy="738664"/>
          </a:xfrm>
        </p:grpSpPr>
        <p:sp>
          <p:nvSpPr>
            <p:cNvPr id="24" name="TextBox 23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60961" y="3701843"/>
            <a:ext cx="4921731" cy="738664"/>
            <a:chOff x="2551705" y="4283314"/>
            <a:chExt cx="2357003" cy="738664"/>
          </a:xfrm>
        </p:grpSpPr>
        <p:sp>
          <p:nvSpPr>
            <p:cNvPr id="27" name="TextBox 26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60961" y="5139519"/>
            <a:ext cx="4921731" cy="738664"/>
            <a:chOff x="2551705" y="4283314"/>
            <a:chExt cx="2357003" cy="738664"/>
          </a:xfrm>
        </p:grpSpPr>
        <p:sp>
          <p:nvSpPr>
            <p:cNvPr id="30" name="TextBox 29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60961" y="5858357"/>
            <a:ext cx="4921731" cy="738664"/>
            <a:chOff x="2551705" y="4283314"/>
            <a:chExt cx="2357003" cy="738664"/>
          </a:xfrm>
        </p:grpSpPr>
        <p:sp>
          <p:nvSpPr>
            <p:cNvPr id="33" name="TextBox 32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6797553" y="2364404"/>
            <a:ext cx="2642381" cy="26423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8830585" y="1626220"/>
            <a:ext cx="1820258" cy="1820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8572453" y="868482"/>
            <a:ext cx="698295" cy="6982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Group 39"/>
          <p:cNvGrpSpPr/>
          <p:nvPr/>
        </p:nvGrpSpPr>
        <p:grpSpPr>
          <a:xfrm>
            <a:off x="7120192" y="3546478"/>
            <a:ext cx="1997102" cy="863358"/>
            <a:chOff x="803640" y="3362835"/>
            <a:chExt cx="2059657" cy="863358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bg1"/>
                  </a:solidFill>
                </a:rPr>
                <a:t>aliquet</a:t>
              </a:r>
              <a:r>
                <a:rPr lang="en-US" sz="1200" dirty="0">
                  <a:solidFill>
                    <a:schemeClr val="bg1"/>
                  </a:solidFill>
                </a:rPr>
                <a:t> nisi.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964839" y="2519550"/>
            <a:ext cx="1551750" cy="673514"/>
            <a:chOff x="2113657" y="4283314"/>
            <a:chExt cx="3647460" cy="673514"/>
          </a:xfrm>
        </p:grpSpPr>
        <p:sp>
          <p:nvSpPr>
            <p:cNvPr id="45" name="TextBox 44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consectetur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HEADING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Oval 36">
            <a:extLst>
              <a:ext uri="{FF2B5EF4-FFF2-40B4-BE49-F238E27FC236}">
                <a16:creationId xmlns:a16="http://schemas.microsoft.com/office/drawing/2014/main" id="{9B2A93B4-7EDA-40A6-BB00-87A1CEF51C61}"/>
              </a:ext>
            </a:extLst>
          </p:cNvPr>
          <p:cNvSpPr/>
          <p:nvPr/>
        </p:nvSpPr>
        <p:spPr>
          <a:xfrm>
            <a:off x="9278504" y="343506"/>
            <a:ext cx="542820" cy="5428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5A160589-092D-44F7-A234-1ABCA5534F4D}"/>
              </a:ext>
            </a:extLst>
          </p:cNvPr>
          <p:cNvSpPr/>
          <p:nvPr/>
        </p:nvSpPr>
        <p:spPr>
          <a:xfrm>
            <a:off x="7861842" y="2975643"/>
            <a:ext cx="499643" cy="4176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185DEAFE-11D3-4441-B823-DD2B3A2B7EBA}"/>
              </a:ext>
            </a:extLst>
          </p:cNvPr>
          <p:cNvSpPr/>
          <p:nvPr/>
        </p:nvSpPr>
        <p:spPr>
          <a:xfrm>
            <a:off x="9529471" y="2074760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B29AFB51-0B07-4087-AFB3-BD43350DEDA2}"/>
              </a:ext>
            </a:extLst>
          </p:cNvPr>
          <p:cNvSpPr>
            <a:spLocks noChangeAspect="1"/>
          </p:cNvSpPr>
          <p:nvPr/>
        </p:nvSpPr>
        <p:spPr>
          <a:xfrm>
            <a:off x="8756025" y="104509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75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897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Images &amp;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&amp; Contents</dc:title>
  <dc:creator>Waqas Ahmad</dc:creator>
  <cp:lastModifiedBy>L J</cp:lastModifiedBy>
  <cp:revision>25</cp:revision>
  <dcterms:created xsi:type="dcterms:W3CDTF">2020-10-30T02:08:46Z</dcterms:created>
  <dcterms:modified xsi:type="dcterms:W3CDTF">2021-02-12T12:56:04Z</dcterms:modified>
</cp:coreProperties>
</file>